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463" r:id="rId4"/>
    <p:sldId id="488" r:id="rId5"/>
    <p:sldId id="489" r:id="rId6"/>
    <p:sldId id="494" r:id="rId7"/>
    <p:sldId id="495" r:id="rId8"/>
    <p:sldId id="490" r:id="rId9"/>
    <p:sldId id="491" r:id="rId10"/>
    <p:sldId id="492" r:id="rId11"/>
    <p:sldId id="493" r:id="rId12"/>
    <p:sldId id="497" r:id="rId13"/>
    <p:sldId id="486" r:id="rId14"/>
    <p:sldId id="496" r:id="rId15"/>
    <p:sldId id="462" r:id="rId16"/>
    <p:sldId id="475" r:id="rId17"/>
    <p:sldId id="399" r:id="rId18"/>
    <p:sldId id="4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1:25.8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443 1116 0,'-26'0'15,"26"-26"-15,0 0 31,-26 26 1,26 26 15,0 0-32,0 0 1,26 0-16,0-1 15,-26 27-15,26-26 0,0 26 16,0 0-16,0-26 16,0 26-16,0-26 0,0 25 15,-26-25-15,26 0 0,0 0 16,-26 0-16</inkml:trace>
  <inkml:trace contextRef="#ctx0" brushRef="#br0" timeOffset="315">417 2075 0,'-26'0'0,"26"26"15,0-52 1,26 26-16,0-26 16,0 26-16,0-26 0,26 0 15,0 0-15,0 0 16,-1 0-16,1 0 0,0-26 16,0 27-16,0-1 15,0 0-15,-26 26 0,25-26 16,-25 0-16,0 0 15,-26 0 1</inkml:trace>
  <inkml:trace contextRef="#ctx0" brushRef="#br0" timeOffset="572">184 1479 0,'-52'-26'16,"26"26"-16,-25 0 15,25-26-15,0 26 16,26-26-16,0 0 16,26 26-16,0-26 15,-1 0-15,1 0 0,26 0 16,0 0-16,-26 0 15,26 0-15,0 1 0,-1 25 16,1-26-16</inkml:trace>
  <inkml:trace contextRef="#ctx0" brushRef="#br0" timeOffset="1117">780 1245 0,'-26'26'15,"26"-52"17,26 26-17,0-26-15,0 26 16,0 0-16,0 0 0,26 0 15,-26 0-15,0 26 0,0 0 16,-1-26-16,27 26 16,-52 0-16,26 0 0,0 0 15,-26 0-15,0 0 16,0 0-16,0 0 16,0-1-16,0-50 31,0-1-16,0 0-15,-26 26 16,26-52-16,-26 26 0,26 0 16,0-26-16,-26 26 0,26 0 15,0 0-15,0 1 16,26-1-16,-26 0 0,26 26 16,0 0-16,26 0 15,-26 26-15,26 0 0,-26-1 16,25 1-16,1 0 0,-26 0 15,26 0-15,-26 26 16,0-26-16,0 0 0,0 0 16,0 0-1,-26 0-15</inkml:trace>
  <inkml:trace contextRef="#ctx0" brushRef="#br0" timeOffset="1358">1350 934 0,'0'-26'15,"26"52"17,26 0-32,-26 26 0,0-26 15,26 0-15,0 26 0,-26-26 16,25 25-16,-25-25 15,0 26-15,0-26 0,0 0 16,0 0-16,-26 0 16,0 0-16,26 0 0,-26 0 15</inkml:trace>
  <inkml:trace contextRef="#ctx0" brushRef="#br0" timeOffset="1767">1687 1245 0,'-26'0'16,"26"-26"0,26 26 15,0-26-15,0 26-16,0 0 0,26-25 15,-26 25-15,0-26 16,0 26-16,26-26 0,-27 26 15,-25-26-15,26 26 16,0-26-16,-26 0 16,0 0-16,0 0 15,-26 26 1,0 0-16,1-26 0,-1 0 16,0 26-16,0 0 15,0 0 1,26 26-16,0 0 15,26 26-15,-26-26 16,26 0-16,0 26 0,25-26 16,-25 25-16,0-25 0,0 0 15,26 0-15,-26 0 16,0-26-16,0 0 0,26 0 16,-26 0-16,0-26 15</inkml:trace>
  <inkml:trace contextRef="#ctx0" brushRef="#br0" timeOffset="2149">2258 908 0,'0'-26'16,"-26"26"-16,26-25 16,26 25 15,-26 25-16,26-25-15,-1 26 0,1-26 16,0 26-16,0 0 0,0 0 16,0 0-16,0 0 15,0 0-15,0 0 16,-26 0-16,26-26 16,-26 26-16,-26-52 15,26 0 1,-26 0-1,26 0-15,0 0 0,-26-26 16,26 26-16,0-26 16,0 1-16,0-1 0,0 0 15,0 26-15,26 0 0,-26 0 16,26 0-16,0 26 16,0 0-16</inkml:trace>
  <inkml:trace contextRef="#ctx0" brushRef="#br0" timeOffset="2618">2646 675 0,'-26'0'0,"1"0"15,25-26 1,25 52 0,1 0-1,0 0-15,0 0 16,0 0-16,0 26 0,0-26 16,0-1-16,-26 27 0,26-26 15,0 0-15,-26 0 16,0 0-1,0-52 1,0 0 0,0 0-16,-26 0 0,26 0 15,-26 0-15,26-25 16,-26-1-16,26 0 0,0 26 16,0-26-16,0 26 15,0 0-15,26 26 16,0 0-16,0 26 0,0 0 15,0 0-15,-1 0 16,1 0-16,0 26 0,0-26 16,0 26-16,0-27 15,0 1-15,-26 0 0,26-26 16,-26 26-16</inkml:trace>
  <inkml:trace contextRef="#ctx0" brushRef="#br0" timeOffset="3374">3165 675 0,'0'26'16,"-26"-26"-16,26 26 15,26-26 1,0 26-1,0-26-15,-1 0 16,1 0 0,0 0-16,0-26 0,0 26 15,0-26-15,-26 0 16,26 0 0,-26 0-16,-26 0 15,0 0 1,0 1-16,0 25 0,0-26 15,0 0-15,1 26 0,25-26 16,-26 26-16,0 0 16,26 26-16,0 0 15,0 0-15,0-1 16,26 1-16,0 26 0,-1-26 16,-25 0-16,26 26 0,0-26 15,0 0-15,0 0 16,0 0-16,0-26 0,0 25 15,0-25-15,0 0 16,0 0-16,0-25 16,0 25-16,-1-26 0,-25 0 15,26 0-15,0-26 16,-26 0-16,0 26 0,0-26 16,0-25-16,-26 25 0,0-26 15,1 26-15,-27 0 16,26-25-16,0 25 0,0 0 15,0 26-15,0 0 16,0 0-16,26 0 0,-26 26 16,52 26-1,-26 0-15,26 0 16,0 0-16,0 0 0,0 26 16,26-1-16,-26 1 15,0 0-15,25-26 0,1 26 16,-26 0-16,0 0 0,26-26 15,-26-1-15,0 27 16,0-26-16,0 0 0,-1-26 16,1 26-16,0-26 15,-26 26-15,26-26 0,-26-26 32</inkml:trace>
  <inkml:trace contextRef="#ctx0" brushRef="#br0" timeOffset="3625">3631 286 0,'0'26'0,"-26"-26"16,52 0 15,0-26-31,0 26 15,0-26-15,0 0 0,0 1 16,26-1-16,-26 0 16,25 0-16,-25 26 0,0-26 15,0 0-15,0 26 0,-26-26 16,26 26-16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3:50.7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7962 27 0,'-25'0'16,"25"-26"-1,-26 26 63,0 0 1,0 0-64,0 0 16,0 0-31,0 0 16,0 0 0,0 0-16,0 0 0,0 0 15,0 26-15,-25-26 0,25 0 16,-26 0-16,0 26 16,0-26-16,0 0 15,1 26-15,-1-26 0,0 26 16,0-26-16,-26 26 0,26-26 15,-25 0-15,25 26 0,-26-26 16,26 0-16,-26 26 16,27-26-16,-27 0 0,26 26 15,-26-26-15,26 0 0,-25 0 16,25 26-16,-26-26 16,26 0-16,-25 26 0,25-26 15,-26 0-15,0 0 16,26 25-16,-25-25 0,25 26 15,-26-26-15,26 26 0,-26-26 16,1 26-16,25 0 16,-26-26-16,26 26 0,-26-26 15,1 26-15,25 0 16,-26-26-16,26 0 0,-25 26 16,25-26-16,0 26 15,-26-26-15,26 0 0,26 0 16,-25 0-16,-1 26 0,26-26 15,-26 0-15,26 0 16,-26 0-16,26 0 0,0 26 16,-26-26-16,27 0 0,-27 0 15,26 0-15,0 25 16,-26-25-16,26 0 0,-26 0 16,26 26-16,-25-26 15,25 0-15,-26 26 0,0-26 16,0 0-16,0 26 0,0-26 15,1 0-15,-1 0 16,0 0-16,0 0 0,0 26 16,0-26-16,27 0 15,-27 0-15,0 0 0,26 0 16,-26 0-16,26-26 0,-26 26 16,26 0-16,0 0 15,1 0-15,-27 0 0,26 0 16,0 0-16,0-26 15,0 26-15,0 0 0,-26 0 16,26 0-16,0 0 0,1 0 16,-1 0-16,0 26 15,-26-26-15,26 0 0,0 0 16,0 0-16,-26 0 16,26 0-16,-25 0 0,25 26 15,0-26-15,-26 0 0,26 0 16,0 0-16,0 0 15,0 0-15,0 26 0,0-26 16,0 0-16,1 0 16,-1 0-16,0 0 0,0 0 15,0 26-15,0-26 16,0 0-16,0 0 16,0 0-16,0 0 0,0 0 15,0 0 1,0 0-16,1 0 0,-1 0 15,0 0-15,0 26 32,0-26-17,0 0 1,0 26 0,0-26-16,0 0 15,0 0 16,26 26 1,-26-26-17,0 0 1,1 0-16,25 26 16,-26-26-1</inkml:trace>
  <inkml:trace contextRef="#ctx0" brushRef="#br0" timeOffset="583">1716 105 0,'0'-26'16,"0"0"0,0 52 15,-26 0-15,0 0-1,26 0-15,-26-26 0,0 26 16,1 0-16,-1 26 0,-26-27 15,26 27-15,-26-26 16,0 26-16,26-26 0,-26 26 16,27-26-16,-1 26 15,0-27-15,0 1 0,0 0 16,26 0-16,-26-26 16,26 26-16,0 0 15,26 0 48,0 0-48,0 0-15,0 0 16,25 0-16,-25 0 16,26 0-16,-26 25 0,26-25 15,0 26-15,-26-26 16,26 26-16,-27-26 0,1 0 15,26 0-15,-26 25 0,0-25 16,0 0-16,0 0 16,26 0-1,-26 0-15,0-26 0,0 26 16</inkml:trace>
  <inkml:trace contextRef="#ctx0" brushRef="#br0" timeOffset="52476">394 157 0,'0'-26'31,"0"0"1,0 0-17,-26 26 1,26-26-16,-26 26 15,26-26-15,-25 26 0,-1 0 32,0 0-32,0 0 15,0 26 1,0-26-16,0 26 16,0-26-16,26 26 0,-26-26 15,26 26-15,-26 0 16,0 0-16,26 0 15,-26-26-15,26 26 0,-25 0 16,25-1 0,0 1-1,0 0 1,0 0-16,0 0 16,25 0-1,-25 0-15,0 0 16,26-26-16,-26 26 0,0 0 15,26-26 1,-26 26-16,26 0 16,0-26-1,-26 25-15,26-25 0,0 0 16,0 0 0,0 26-16,0-26 15,0 0-15,0 0 16,-1 0-16,1-26 15,0 26 1,0 0-16,-26-25 16,26 25-16,0-26 15,0 26-15,-26-26 16,26 26-16,0-26 0,0 0 16,-26 0-1,26 26-15,-26-26 0,26 0 16,-26 0-1,0 0 1,0 0-16,0 0 16,-26 26-16,26-25 15,-26 25-15,26-26 0,0 0 16,-26 26-16,26-26 16,-26 0-16,0 0 15,26 0-15,-26 26 16,0-26-1,0 26-15,26-26 16,-26 26 0,0 0-1,0 0 1,26 26-16,-25-26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4:45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1762 3318 0,'0'-26'0,"-26"26"0,26-26 31,26 26 32,-26 26-47,0 0-16,0 0 15,26-26-15,-26 26 0,0 0 16,26 0-16,-26 0 15,26 0-15,-26-1 16,26 1 0,-26 0-16,26-26 15,0-26 17,0 0-32,0 1 15,-26-1-15,26 0 16,0-26-16,0 26 0,-26 0 15,25 0-15,1 0 0,0 0 16,0 0-16,0 26 16,-26-26-16,26 26 0,-52 26 47</inkml:trace>
  <inkml:trace contextRef="#ctx0" brushRef="#br0" timeOffset="455">1866 3422 0,'26'-26'47,"0"0"-31,-26 0-16,26 26 0,-26-26 15,26 0-15,0 0 16,0-26-16,0 26 0,-1 0 16,1-25-16,26 25 15,-26-26-15,0 0 0,26 26 16,-26-26-16,0 26 0,26-25 15,-27 25-15,1 0 16,0 26-16,-26-26 0,26 26 16,-26-26-16,26 26 15,-26-26 1,26 26-16,0 0 16,-26-26-1,-26 26 32</inkml:trace>
  <inkml:trace contextRef="#ctx0" brushRef="#br0" timeOffset="802">2695 2359 0,'-25'0'0,"25"-26"16,0 0-1,25 26 1,1 26 0,0 0-1,-26 0 1,0 0-16,26 0 0,-26 0 16,26 0-16,-26 0 0,0-1 15,0 1 1,26 0-16,-26 0 15</inkml:trace>
  <inkml:trace contextRef="#ctx0" brushRef="#br0" timeOffset="1272">2644 2359 0,'0'-26'0,"-26"26"16,52 0 0,0 0-1,-1 0 1,-25 26-16,26-26 0,0 26 16,0-26-16,26 26 15,-26-26-15,0 26 0,0-26 16,0 26-16,0-26 0,0 0 15,-26 26-15,25-26 16,1 0-16,0 0 31,-26-26-31,0 0 16,0 0-16,0 0 16,0 0-16,0 0 15,-26 0-15,26 0 0,-26 0 16,26-25-16,-25 25 15,25 0-15,-26 0 0,26 0 16,0 0-16,-26 0 16,52 52 15,-26 0-15,0 0-16,26-26 15,-26 26-15,0 0 0</inkml:trace>
  <inkml:trace contextRef="#ctx0" brushRef="#br0" timeOffset="1571">3162 1944 0,'0'-26'0,"0"0"15,0 52 17,0 0-32,0 0 15,26 0-15,-26 0 16,26 26-16,-26 0 0,0-26 16,26 26-16,-26-27 0,0 27 15,26-26-15,-26 0 16,0 0-16,0 0 0,0 0 15,26-26 1</inkml:trace>
  <inkml:trace contextRef="#ctx0" brushRef="#br0" timeOffset="2207">3473 1996 0,'0'-26'16,"0"52"31,0 0-47,26 0 16,-26 0-1,26 0-15,-26 0 0,26 0 16,-26 0-16,0 0 0,26-26 15,-26 25-15,26 1 16,0 0-16,-1-26 16,1 0-1,-26-26 1,26 26-16,-26-26 0,0 1 16,0-1-16,26 26 15,-26-26-15,0 0 0,0 0 16,0-26-16,0 26 15,0 0-15,0 0 16,0 52 15,26-26-31,-26 26 16,0 0-16,26-26 16,0 26-16,-26 0 0,26-26 15,0 26-15,0-26 16,0 0-16,0 0 15,-1 0-15,1 0 16,-26-26-16,26 26 16,-26-26-16,26 0 0,-26 0 15,0-26-15,0 26 16,0 0-16,-26 0 16,26 1-16,-26-1 0,0 0 15,26 0-15,-25 0 16,-1 26-16,0 0 15,0 0-15,26 26 16,-26 0 0</inkml:trace>
  <inkml:trace contextRef="#ctx0" brushRef="#br0" timeOffset="2759">4199 1633 0,'0'-26'0,"-26"0"15,26 1 1,-26 25-16,26-26 0,0 0 16,26 52 15,-26 0-31,0-1 0,26 1 15,-26 26-15,26 0 16,-26-26-16,0 26 0,26 0 16,-26-26-16,0 25 0,0-25 15,0 0-15,25-26 16,-25 26-16,0-52 31,0 0-15,-25 0-16,25-25 0,0 25 15,0-26-15,-26 0 16,26-26-16,0 26 0,0 1 16,0-1-16,0 0 15,0 0-15,0 26 0,26 0 16,-26 0-16,25 26 0,1 0 16,0 0-1,0 26-15,0 26 0,0-26 16,26 0-16,-26 26 15,0 0-15,-26-27 0,26 27 16,0-26-16,0 26 0,-26-26 16,25 0-16,-25 0 15,0 0-15,26-26 0,-26 26 16,0 0 0</inkml:trace>
  <inkml:trace contextRef="#ctx0" brushRef="#br0" timeOffset="2969">4458 1737 0,'-26'0'0,"0"0"15,0 0-15,0 0 16,0 0-16,0-26 16,26 0-1,26 0 1,0 26-16,0-26 15,0 0-15,26 26 0,-26-26 16,0 1-16,0 25 16,0-26-16,0 26 0,-1-26 15,1 26-15</inkml:trace>
  <inkml:trace contextRef="#ctx0" brushRef="#br0" timeOffset="3593">5054 1478 0,'0'-26'15,"0"0"1,0 0-1,0 0 1,-26 26 0,26-26-16,-26 26 15,0 0-15,0 26 16,0 0-16,26 0 16,-25 0-16,25 0 15,0 0-15,-26 0 0,26 25 16,0-25-16,0 0 0,26 0 15,-1 0-15,-25 0 16,26-26-16,-26 26 0,26-26 16,0 0-16,0 0 15,0-26-15,0 26 16,0-26-16,-26 0 0,26 0 16,-26 0-16,26-25 15,-26 25-15,0-26 0,0 26 16,-26-26-16,26 0 15,-26 26-15,0-26 0,0 1 16,26 25-16,-26-26 0,26 26 16,-26 0-16,26 0 15,0 52 1,0 0-16,26-26 16,-26 52-16,26-26 0,-26 26 15,26-27-15,0 27 0,0-26 16,0 26-16,-26-26 15,26 26-15,0-26 0,-1 0 16,-25 0-16,0-1 16,26-25-16,-26 26 0,0 0 15</inkml:trace>
  <inkml:trace contextRef="#ctx0" brushRef="#br0" timeOffset="4277">5261 1348 0,'-26'0'16,"26"-26"-16,0 0 15,26 26 32,0 0-47,-26 26 16,26-26-16,-26 26 0,26 0 15,0 0-15,-26 0 16,26-26-16,-26 26 0,26 0 16,-26 0-16,26-26 0,-26 26 15,0 0 1,0-52 0,0 0-1,0 0 1,0 0-16,0 0 15,0 0-15,0 0 16,0 0-16,0-26 0,0 26 16,0 1-16,0-1 15,26 0-15,0 26 16,0 26 0,-1 0-1,-25-1-15,26 1 0,-26 0 16,26 0-16,-26 0 15,26 0-15,-26 0 16,0-52 31,0 0-31,0 0-1,0 0-15,0 0 0,0 0 16,0 1-16,26-1 15,-26 0-15,26 26 0,0 0 16,0 26 0,0-26-16,0 26 15,-26-1-15,26 1 0,0 0 16,-26 0-16,26 0 16,-26 0-16,25-26 15,-25 26-15</inkml:trace>
  <inkml:trace contextRef="#ctx0" brushRef="#br0" timeOffset="4540">5987 1089 0,'-26'-26'16,"26"52"-1,-26-26-15,26 26 16,0 0 0,26 0-16,-26 0 0,26 0 15,-26 0-15,26-1 16,-26 1-16,26 0 0,0 0 16,-26 0-16,26 0 0,0-26 31,-26 26-31</inkml:trace>
  <inkml:trace contextRef="#ctx0" brushRef="#br0" timeOffset="4708">5780 830 0,'0'26'15,"0"0"1,26 0 0,-26 0-16,26-1 0</inkml:trace>
  <inkml:trace contextRef="#ctx0" brushRef="#br0" timeOffset="5140">6013 1089 0,'0'26'32,"26"-26"-17,0 26 1,0 0-16,0 0 16,0 0-1,-26 0-15,0-1 0,26-25 16,-26 26-16,0 0 15,25 0-15,-25-52 47,0 0-31,0 0-16,0 1 16,0-1-16,26 0 15,-26 0-15,26 0 0,-26 0 16,26 0-16,-26 0 15,26 0-15,0 26 16,0 0-16,-26 26 16,26-26-16,0 26 0,-26 0 15,26 0-15,0 0 0,-26 0 16,26 0-16,-1 0 16,-25-1-16</inkml:trace>
  <inkml:trace contextRef="#ctx0" brushRef="#br0" timeOffset="5683">6713 648 0,'-26'0'0,"26"-26"16,-26 1 0,26-1-16,-26 26 15,26-26 1,-26 52 0,26 0-1,0-1-15,-26-25 0,26 52 16,0-26-16,0 0 0,0 0 15,26 26-15,-26-26 16,26 0-16,0 0 0,0 0 16,0 0-16,0-1 15,0 1-15,0-26 0,-1 26 16,1-26-16,26 0 0,-26 0 16,0-26-16,0 26 15,0-26-15,0 1 0,0-1 16,0 0-16,-26 0 0,0-26 15,0 0-15,0 26 16,0-26-16,-26 26 0,0-25 16,26 25-16,-26 0 15,0 0-15,0 0 0,0 26 16,0 0-16,26 26 16,-26-26-16,26 26 15,0 0-15,0 0 0,-26-1 16,26 1-16,0 0 15,0 0-15,0 0 0,0 0 16</inkml:trace>
  <inkml:trace contextRef="#ctx0" brushRef="#br0" timeOffset="6346">6946 959 0,'0'26'16,"26"0"15,-26 0-15,0 0-1,0 0-15,0 0 0,-26 0 16,26 0-16,0 0 16,-26 26-16,26-27 0,-26 1 15,26 0-15,-26 0 0,26 0 16,0 0-16,-26 0 15,26 0-15,0 0 32,26-26-1,-26-26-31,26 26 16,0-26-16,0 26 15,0 0-15,0 0 16,0 0-16,0 0 0,0-26 15,0 26-15,0 0 0,-1 0 16,1 0-16,0 0 16,26 0-16,-26 0 0,0 0 15,0-26-15,0 26 16,0 0-16,-26-26 16,26 26-1,-26-26-15,-26 26 16,26-26-16,-26 26 15,26-26-15,-26 1 16,26-1-16,-26 0 0,0 0 16,0 0-16,26 0 15,-26 0-15,0 0 0,0 0 16,0 0-16,1 0 0,-1 0 16,0 26-16,0-25 15,0 25-15,0 0 16,26-26-16</inkml:trace>
  <inkml:trace contextRef="#ctx0" brushRef="#br0" timeOffset="-52733">0 2592 0,'0'-26'0,"26"0"0,0 1 16,-26-1-16,0 0 16,26 26 15,-26 26-16,0 0-15,26-1 16,-26 1-16,0 0 16,26 26-16,-26 0 0,0-26 15,25 26-15,-25 0 16,0-1-16,26 1 0,-26 0 16,0 0-16,26-26 0,-26 26 15,0-26-15</inkml:trace>
  <inkml:trace contextRef="#ctx0" brushRef="#br0" timeOffset="-52355">466 4225 0,'-25'0'31,"25"26"16,-26 0-31,26 0-16,0 0 15,0 0-15,0 0 16,0 25-16,-26-25 16,26 0-16,0 26 0,0-26 15,0 0-15,0 26 0,0-26 16,0 26-16,0-26 0,0-1 16,0 1-16,0 26 15,0-26-15</inkml:trace>
  <inkml:trace contextRef="#ctx0" brushRef="#br0" timeOffset="-50271">1322 4044 0,'0'-26'16,"0"0"-16,26 0 15,-26-26-15,0 26 0,0 0 16,0 0-16,0 0 16,0 1-16,0-1 15,-26-26-15,0 26 16,0 26-16,0 0 15,26 26-15,-52-26 0,26 26 16,0 0-16,0 0 16,1-1-16,-1 27 0,0-26 15,26 26-15,-26-26 0,26 0 16,0 0-16,0 0 16,26 0-16,0 0 0,0-1 15,-1 1-15,1 0 16,26-26-16,-26 26 0,26-26 15,0 26-15,-26-26 16,26 26-16,-1-26 0,1 26 16,-26-26-16,0 0 0,26 26 15,-26 0 1,-26 0-16,0 0 16,-26 0-1,0-1-15,0 1 0,-26-26 16,26 26-16,-26 0 0,27-26 15,-27 0-15,26 26 16,0-26-16,0 0 0,0 0 16,0-26-16,0 0 15,0 0 1</inkml:trace>
  <inkml:trace contextRef="#ctx0" brushRef="#br0" timeOffset="-49733">1711 4096 0,'0'25'15,"-26"-25"-15,52 0 47,-1 0-47,1 0 16,0-25 0,0 25-16,0 0 0,0-26 15,0 26-15,0 0 0,0-26 16,0 0-16,0 0 15,-26 0-15,0 0 16,0 0 0,-26 26-16,26-26 0,-26 0 15,0 26-15,0 0 0,0 0 16,0 0-16,0 0 16,0 0-16,0 26 0,0 0 15,1 0-15,25 0 16,-26 0-16,26 0 0,0 26 15,0-26-15,0 25 0,0-25 16,0 0-16,26 26 16,-1-26-16,1 0 0,0-26 15,0 26-15,0 0 16,26-26-16,-26 0 0,0 0 16,26-26-16,-26 26 0,25-26 15,-25 0-15</inkml:trace>
  <inkml:trace contextRef="#ctx0" brushRef="#br0" timeOffset="-49317">2384 3785 0,'0'-26'16,"0"0"-16,0 0 16,-25 26-1,-1 0 1,0 26 15,26 0-31,-26 0 16,26-1-16,0 1 0,-26 0 15,26 0-15,0 26 16,0-26-16,0 0 0,0 0 16,26 26-16,-26-26 15,0-1-15,26-25 0,-26 26 16,26 0-16,0-26 0,-1 26 16,1-26-1,0 0-15,0 0 0,0-26 16,0 26-16,0-26 15,0 0-15,0 1 0,0-1 16</inkml:trace>
  <inkml:trace contextRef="#ctx0" brushRef="#br0" timeOffset="-48858">2747 3655 0,'-26'0'0,"26"-26"0,-26 0 16,26 52 31,26-26-47,0 26 15,-26 0-15,26 0 16,-26 0-16,26 0 0,0 0 15,0-1-15,-26 1 0,26 0 16,0 0-16,-26 0 16,26-26-16,0 26 0,0 0 15,-1-26 1,1 0-16,-26-26 16,26 0-16,-26 0 0,26 0 15,-26 0-15,0 0 16,0-25-16,0-1 0,0 26 15,0-26-15,0 0 16,0 26-16,-26 0 0,26 0 16,0 1-16,-26 25 0,26 25 31,0 1-15,0 0-1,26-26-15,-26 26 0</inkml:trace>
  <inkml:trace contextRef="#ctx0" brushRef="#br0" timeOffset="-48448">3240 3474 0,'-26'0'16,"26"-26"-1,26 52 17,0-26-32,0 25 15,0 1-15,-1 0 0,1 26 16,0-26-16,-26 0 0,26 26 16,0-26-16,-26 0 15,0 0-15,0-1 0,0 1 16,-26 0-1,0-26-15,0-26 16,0 26-16,26-26 16,-25 1-16,25-1 15,0-26-15,0 26 0,0-26 16,0 0-16,0 0 16,25 1-16,-25-1 0,26 26 15,0-26-15,-26 26 0,26 26 16,0-26-16,0 26 15,0 0-15,0 0 0</inkml:trace>
  <inkml:trace contextRef="#ctx0" brushRef="#br0" timeOffset="-47951">3810 3422 0,'-26'0'16,"0"0"0,0 0-1,0 0 17,52 0-17,0-26 1,0 26-1,0-26 1,0 26-16,-26-26 0,26 26 16,0-26-16,-26 0 15,0 0 1,-26 0 0,0 26-16,0 0 15,0 0-15,0 0 0,0 0 16,0 26-16,0-26 0,0 26 15,26 0-15,-25-26 16,-1 26-16,26 26 0,0-26 16,0 0-16,0 25 0,0-25 15,26 26-15,-1 0 16,1-26-16,0 0 0,0 0 16,0 0-16,26 0 15,-26-26-15,0 0 0,26 0 16,-26 0-16,25-26 0,-25 0 15,0 0-15</inkml:trace>
  <inkml:trace contextRef="#ctx0" brushRef="#br0" timeOffset="-47405">4847 3059 0,'0'-26'15,"0"0"-15,0 0 16,-26 0-16,26 0 16,0 0-16,-26 0 0,26 0 15,-26 1-15,0 25 16,0 0-1,0 0-15,0 0 0,0 0 16,-25 25-16,25 1 16,0 0-16,0 0 0,-26 0 15,26 0-15,26 0 0,-26 0 16,26 0-16,-26 0 16,26 0-16,26 0 15,0-26-15,0 25 16,0-25-16,26 0 0,-26 0 15,25 0-15,1 0 0,-26 0 16,26 26-16,0-26 16,0 0-16,-26 0 0,0 26 15,-1-26-15,1 26 0,0-26 16,-26 26-16,0 0 16,0 0-16,0 0 0,-26 0 15,0 0-15,-25-26 16,25 26-16,-26 0 0,26 0 15,-26-26-15,26 25 16,-26-25-16,26 0 0,1 0 16,25-25-16,-26 25 0,26-26 15,0 0-15</inkml:trace>
  <inkml:trace contextRef="#ctx0" brushRef="#br0" timeOffset="-46895">5365 2800 0,'0'-26'16,"-26"26"-1,0 0-15,0 0 16,26-26-16,-26 26 0,0 0 15,1 0-15,25-26 16,-26 26-16,0 0 0,0 0 16,0 0-16,26 26 15,-26-26-15,0 26 16,26 0-16,-26 0 16,26-1-16,0 1 15,26 0-15,0 0 16,0-26-16,0 26 15,0-26-15,0 26 0,25-26 16,-25 0-16,0 26 0,26-26 16,0 0-16,-26 26 15,0-26-15,0 26 0,0-26 16,0 26-16,-26 0 16,0 0-1,-26-26-15,0 25 16,0 1-16,-26-26 0,26 26 15,-26-26-15,0 26 0,26-26 16,-25 0-16,25 0 16,0 0-16,0 0 0,26-26 15,-26 26-15,26-26 0,0 0 16</inkml:trace>
  <inkml:trace contextRef="#ctx0" brushRef="#br0" timeOffset="-46600">5469 2566 0,'0'26'47,"0"0"-47,26-26 15,-26 26-15,26 0 16,-26 0-16,25 26 0,1-26 16,-26 26-16,26-27 0,-26 27 15,26-26-15,-26 0 16,26 26-16,-26-26 0,26 0 16,-26 0-16,0 0 15,26 0-15,-26-1 16</inkml:trace>
  <inkml:trace contextRef="#ctx0" brushRef="#br0" timeOffset="-46162">5780 2981 0,'-26'0'0,"26"-26"15,-26 26-15,26-26 16,0 0-1,26 26-15,-26-26 16,26 26-16,0-26 16,0 26-16,0 0 15,-1-25-15,1 25 16,-26-26-16,26 26 0,-26-26 31,0 0-31,0 0 16,-26 0-1,26 0-15,0 0 16,-26 0-16,26 0 16,0 0-1,0 52 1,0 0 0,26 0-16,-26 26 0,26-26 15,-26 26-15,26 0 0,-26-27 16,26 27-16,-26 0 15,26-26-15,-26 26 0,26-26 16,-26 0-16,0 0 16,0 0-16,26-26 0,-26 25 15</inkml:trace>
  <inkml:trace contextRef="#ctx0" brushRef="#br0" timeOffset="-45623">6324 2540 0,'-26'0'0,"0"-25"16,0 25-16,26-26 0,0 0 15,0 0 1,26 0 0,0 26-16,26-26 0,-26 26 15,26-26-15,0 26 16,25-26-16,-25 26 0,0-26 16,-26 26-16,26 0 0,-26-26 15,0 26-15,-1 0 16,-50 0-1,-27 0 1,26 0-16,0 0 0,-26 0 16,26 0-16,0 0 0,0 0 15,0 0-15,0 0 16,1 0-16,-1 0 16,26 26-16,0 0 15,26 0-15,-26 0 16,0 0-16,25 26 0,1-26 15,-26 25-15,26 1 16,0-26-16,-26 26 0,26-26 16,0 26-16,0-26 15,-26 0-15,26 0 0,-26-1 16,26 1-16,-26 0 0</inkml:trace>
  <inkml:trace contextRef="#ctx0" brushRef="#br0" timeOffset="-45208">6972 2540 0,'0'26'31,"-26"0"-15,26 0-1,0 0-15,0 0 16,26 0 0,-26 0-16,26 0 15,0 0-15,0-26 16,0 0-16,0 0 16,0 0-16,-1 0 0,1 0 15,0-26 1,0 26-16,-26-26 0,26 0 15,-26 0-15,0 0 0,0 0 16,0 0-16,0 0 16,-26 0-16,0 1 0,26-1 15,-26 26-15,26-26 16,-26 26-16,26 26 31,0 0-15,0-1-1</inkml:trace>
  <inkml:trace contextRef="#ctx0" brushRef="#br0" timeOffset="-44712">7387 2489 0,'-26'0'15,"0"-26"1,26 0 0,26 26 15,-26 26-31,26-26 16,-26 26-16,26 0 15,0-1-15,-26 1 0,25 0 16,1 0-16,-26 0 0,0 0 15,26-26-15,-26 26 16,0 0 0,0-52-1,0 0 1,0 0-16,0 0 16,0 0-16,0-26 15,0 27-15,0-1 0,0-26 16,0 26-16,0-26 15,26 26-15,-26 0 0,26 26 16,-26-26-16,26 26 0,0 26 16,0 0-1,-26 0-15,26 0 16,-26 0-16,26-26 16,0 26-16,-26 0 0,0 0 15,26 0-15,-26-1 0,25 1 16</inkml:trace>
  <inkml:trace contextRef="#ctx0" brushRef="#br0" timeOffset="-44243">7879 2229 0,'0'-25'0,"-26"-1"15,26 52 17,0-1-32,0 1 15,26 0-15,-26 0 16,26 26-16,-26-26 0,0 0 16,26 0-16,-26 0 0,0 0 15,26 0-15,-26-1 16,0-50 15,0-1-15,0 0-16,0 0 15,0 0-15,0-26 16,0 0-16,0 0 0,0 1 16,26-1-16,-26 0 0,26 26 15,-26-26-15,26 26 16,0 26-16,-1 0 0,1 0 15,-26 26-15,26 0 16,0 26-16,-26-26 0,26 26 16,0-1-16,-26 1 15,0-26-15,0 26 0,0-26 16,26 0-16,-26 0 0,0 0 16,26-26-1</inkml:trace>
  <inkml:trace contextRef="#ctx0" brushRef="#br0" timeOffset="-43516">8631 2126 0,'-26'0'16,"26"26"46,26-26-46,0 0-1,0 0 1,0-26-16,-1 26 16,-25-26-16,26 26 0,-26-26 15,26 0-15,-26 0 16,0 0-16,-26 0 15,26 0-15,-26 0 0,26 0 16,-25 1-16,-1 25 0,0-26 16,0 26-1,0 0-15,0 26 16,26-1-16,0 1 16,-26 0-16,26 26 0,0 0 15,26-26-15,-26 26 16,26-26-16,-26 26 0,26-27 15,0 1-15,0 0 0,0-26 16,-1 26-16,1-26 16,0 0-16,0 0 0,0 0 15,0-26-15,0 0 16,0 26-16,0-51 0,0 25 16,-26 0-16,26-26 0,0 0 15,-26 0-15,0-26 16,0 27-16,0-27 0,0 0 15,0 0-15,-26 1 0,0-1 16,26 26-16,-26-52 16,0 52-1,0 27-15,26-1 16,-26 26-16,26 26 16,-26-1-16,26 1 15,0 0-15,0 26 0,26-26 16,0 52-16,-26-26 0,26-1 15,0 27-15,0-26 16,0 26-16,0-26 0,-1-1 16,1 1-16,0 0 0,0 0 15,0-26-15,0 26 16,0-26-16</inkml:trace>
  <inkml:trace contextRef="#ctx0" brushRef="#br0" timeOffset="-42507">3421 4692 0,'0'-26'16,"-26"0"-16,0 0 15,26 0-15,0 0 16,0 0-16,0 0 15,26 0-15,0 26 16,-26 26 0,26-26-16,0 26 0,-26 0 15,26 0-15,-26 0 16,26 0-16,0 26 0,-26-26 16,26 25-16,-26-25 0,26 0 15,-26 0-15,0 0 16,26 0-16,-26 0 31,0-52-15,0 0-1,0 0 1,0 0-16,0-26 0,0 27 16,0-27-16,0 26 15,0-26-15,0 26 0,0 0 16,25 0-16,1 26 15,0 0-15,0 0 16,0 0-16,26 0 0,-26 0 16,26 26-16,-26-26 15,25 26-15,-25-26 0,0 0 16,0 26-16,0 0 16,-26 0-1,0 0-15,-26-26 0,26 26 16,-26 0-16,0-1 15,0-25-15,-25 26 0,25 0 16,0-26-16,0 26 0,0-26 16,26-26 15,26 0-15</inkml:trace>
  <inkml:trace contextRef="#ctx0" brushRef="#br0" timeOffset="-42245">4069 4277 0,'0'-26'0,"26"0"0,-26 0 16,26 26 0,0 0-1,0 26 1,0-26-16,-26 26 15,26 0-15,-26 26 0,26-26 16,-26 0-16,0 25 16,0-25-16,0 26 0,0-26 15,0 26-15,0-26 0,0 0 16,0 0-16,0 0 16,25-26-16</inkml:trace>
  <inkml:trace contextRef="#ctx0" brushRef="#br0" timeOffset="-41601">4562 4251 0,'-26'0'0,"26"-26"15,0 52 1,0 0-1,0 0 1,0 0-16,26 0 16,-26 0-16,0 0 15,0-1-15,26 1 16,-26 0-16,0 0 16,25 0-16,1 0 15,0-26 1,0 0-16,0 0 15,-26-26 1,26 26-16,0-26 0,-26 0 16,26 0-16,-26 0 15,26 1-15,0-1 0,-26 0 16,26 0-16,-26 0 0,26 26 16,-26-26-16,25 0 15,1 26-15,0 0 16,0 26-16,0 0 15,0-26-15,-26 26 16,26-26-16,0 26 0,0-26 16,-26 26-16,26-26 15,0 0-15,0 0 16,-1 0 0,-25-26-16,0 0 15,26 0-15,-26 0 16,0 0-16,0 0 15,0 0-15,-26 0 0,26 0 16,-25 0-16,-1 1 16,0-1-16,0 0 0,0 0 15,0 26-15,0 0 0,0 0 16,0 0-16,0 26 16,0-26-16,26 26 15,0 0 1</inkml:trace>
  <inkml:trace contextRef="#ctx0" brushRef="#br0" timeOffset="-41284">5546 3785 0,'0'-26'15,"0"52"17,0-1-17,26 1-15,-26 26 0,26-26 16,0 0-16,-26 26 0,26-26 15,0 26-15,0-26 16,0-1-16,-26 1 0,26 0 16,0 0-16,-26 0 0,0 0 15</inkml:trace>
  <inkml:trace contextRef="#ctx0" brushRef="#br0" timeOffset="-41050">5676 4329 0,'-26'0'0,"0"0"16,0 0-1,26-26-15,0 0 16,26 26-16,0-26 0,0 0 16,0 26-16,0-26 15,26 0-15,-26 26 0,26-26 16,-1 0-16,-25 26 15,26-25-15,-26 25 0,26 0 16,-26-26-16,0 26 0</inkml:trace>
  <inkml:trace contextRef="#ctx0" brushRef="#br0" timeOffset="-40835">5417 3862 0,'-26'0'0,"0"-26"16,0 0-16,26 1 0,0-1 15,26 0-15,-26 0 0,26 0 16,0 0-16,26 26 16,-26-26-16,0 26 0,-1 0 15,27 0-15,-26 0 16,0-26-16,26 26 0,-26 0 15</inkml:trace>
  <inkml:trace contextRef="#ctx0" brushRef="#br0" timeOffset="-40314">6091 3810 0,'-26'0'0,"26"26"15,-26 0 1,52-26 31,-26 26-47,26-26 0,0 26 16,-26 0-1,26-26-15,-26 26 0,0 0 16,0 0-16,0 0 15,0-52 32,0 0-31,26 0-16,-26 0 16,0 0-16,0 0 15,0-26-15,0 26 0,0-25 16,0-1-16,0 26 0,0 0 15,0-26-15,25 26 16,-25 0-16,26 26 16,0 0-1,0 26-15,0 0 16,-26 0-16,26 0 0,0 0 16,0 0-16,0 26 15,0-26-15,0-1 0,-26 1 16,26 0-16,-26 0 15,0 0-15,25-26 0,-25 26 16</inkml:trace>
  <inkml:trace contextRef="#ctx0" brushRef="#br0" timeOffset="-40043">6454 3474 0,'-26'-26'0,"26"0"16,-26 26-16,26-26 16,0 52-1,26-26-15,0 26 16,-26 25-16,26-25 16,-1 0-16,1 26 0,0-26 15,0 26-15,0-26 16,-26 0-16,26 0 0,0 0 15,-26-1-15,26 1 0,-26 0 16,0 0 0</inkml:trace>
  <inkml:trace contextRef="#ctx0" brushRef="#br0" timeOffset="-39060">6687 3810 0,'0'-25'15,"-26"25"-15,0-26 16,26 0-16,-26 26 16,26-26-16,-26 0 0,26 0 15,-26 26-15,26-26 16,0 0-16,26 0 16,0 0-16,0 26 15,0 0-15,0 0 16,26-26-16,-26 26 0,0 0 15,25 0-15,-25 26 16,26-26-16,-26 26 0,0-26 16,0 26-16,0 0 15,0-26-15,-26 26 0,0 0 16,26 0-16,-26 0 0,0 0 16,0 0-16,-26-26 15,26 25-15,-26-25 0,26 26 16,-26-26-16,0 0 15,0 0 1,26-26-16,0 1 0,0-1 16,0 0-1,26 0-15,-26-26 0,26 26 16,-26-26-16,26 26 0,0 0 16,-26-25-16,26 25 15,0 0-15,-26 0 0,26 26 16,-26-26-16,25 26 15,1-26-15,0 26 16,0 0-16,0 0 31,0 0-31,0 0 16,0 0 0,-26-26-1,0 0 1,0 0-1,0 0 1,-26 26 0,0 0-1,0 0 1,26 26-16,-26-26 16,26 26-16,-26 0 0,26 0 15,0 0-15,0 0 16,-26 26-16,26-26 0,0-1 15,26 1-15,-26 0 16,26-26-16,-26 26 16,26-26-16,0 0 15,0 0 1,0 0-16,-26-26 0,26 0 16,0 26-16,-26-26 0,26 1 15,-26-1-15,26 0 16,-26 0-16,0 0 15,0 0-15,0 0 0,0 0 16,0 0 0,0 0-16,0 52 31,25 0-31,-25 0 0,0 0 16,26 0-16,-26 0 0,26 0 15,-26 0-15,26 0 16,-26-1-16,26 1 0,0 0 15,0 0 1</inkml:trace>
  <inkml:trace contextRef="#ctx0" brushRef="#br0" timeOffset="-38465">7827 3292 0,'0'26'16,"-26"-26"15,0 0 0,52 0 1,-26-26-17,26 26-15,0 0 16,0-26-16,0 26 0,0 0 15,0-26-15,0 26 0,0 0 16,0-26-16,0 26 16,-52 0 31,0 0-16,0 0-31</inkml:trace>
  <inkml:trace contextRef="#ctx0" brushRef="#br0" timeOffset="-37991">7594 3188 0,'0'-26'31,"-26"26"-31,26 26 32,0 0-17,26 0-15,-26 0 16,0 0-16,0 0 0,0 0 15,0 0-15,0 26 16,0-26-16,-26 0 0,26-1 16,-26 1-1,26 0 1,26-26 0,0-26-1,0 26 1,0 0-16,0 0 15,0-26-15,0 26 0,0 0 16,-1 0-16,1 0 0,0 0 16,0 26-1,0-26-15,-26 26 16,26-26-16,-26 26 16,26-26-1</inkml:trace>
  <inkml:trace contextRef="#ctx0" brushRef="#br0" timeOffset="-37522">7957 3085 0,'-26'0'16,"26"26"-1,26-26 1,-26 26-16,26-26 16,0 0-16,0 25 0,25-25 15,-25 0 1,0 26-16,0-26 0,0 0 15,0 26-15,0-26 16,0 26 0,0-26-16,-26 26 15,0 0 1,-26-26-16,26 26 0,-26-26 16,26 26-16,-26 0 15,26 0-15,-26-26 16,26 26-16,-26 0 0,26 0 15,0-1 1,0 1-16,0 0 31</inkml:trace>
  <inkml:trace contextRef="#ctx0" brushRef="#br0" timeOffset="-37161">8527 2774 0,'-26'0'15,"26"26"1,0 0 0,26-26-1,-26 25-15,26 1 0,-26 0 16,26 0-16,0 0 16,-26 0-16,26 26 0,0-26 15,-26 0-15,26 0 0,0 25 16,-26-25-16,25 0 15,-25 0-15,26 0 0,-26 0 16,0 0-16,26-26 0,-26 26 16,0 0-1</inkml:trace>
  <inkml:trace contextRef="#ctx0" brushRef="#br0" timeOffset="-36917">8631 3370 0,'-26'0'0,"52"0"47,0 0-32,0-26-15,0 26 16,25-26-16,-25 26 0,26 0 15,0-26-15,-26 26 16,26-26-16,-26 26 0,0-26 16,-1 26-16,-25-26 0</inkml:trace>
  <inkml:trace contextRef="#ctx0" brushRef="#br0" timeOffset="-36652">8423 2851 0,'-25'0'16,"25"-25"-1,0-1-15,0 0 16,25 26-16,1-26 15,0 0-15,0 26 16,0 0-16,0-26 0,0 26 16,0 0-16,0 0 15,0 0-15,0 26 0</inkml:trace>
  <inkml:trace contextRef="#ctx0" brushRef="#br0" timeOffset="-36120">9045 2981 0,'-25'0'16,"25"-26"-1,25 26 1,-25-26-1,0 52 1,26 0-16,-26 0 16,26 0-16,0 0 15,-26 0-15,26 0 0,-26 0 16,0-1-16,26-25 16,-26 26-16,0-52 46,0 1-30,-26-1 0,26 0-16,0-26 0,0 26 15,0 0-15,0-26 16,26 26-16,-26 0 0,26 0 16,-26 1-16,0-1 0,26 26 15,0 0 1,0 26-16,-26-1 15,26 1-15,0 0 0,-26 0 16,25 0-16,1 0 16,-26 26-16,26-26 0,-26 0 15,26 0-15,-26 0 16,26-26-16,-26 25 0</inkml:trace>
  <inkml:trace contextRef="#ctx0" brushRef="#br0" timeOffset="-35837">9408 2644 0,'0'-26'15,"0"0"-15,26 26 31,-26 26-31,26 0 0,-26 0 16,26 0-16,0 26 0,0-26 16,-26 26-16,26-27 15,0 27-15,-26-26 0,26 0 16,-26 0-16,26 0 0,-26 0 16,0 0-16,26 0 15,-26 0 1</inkml:trace>
  <inkml:trace contextRef="#ctx0" brushRef="#br0" timeOffset="-35428">9590 2851 0,'-26'0'0,"0"-25"15,52 25 32,0 0-47,0 0 16,0-26-16,0 26 15,-1 0-15,1-26 0,0 26 16,0-26-16,0 26 16,-26-26-16,26 26 0,-26-26 15,0 0-15,0 0 16,0 0-1,-26 26-15,0 0 16,0 0 0,0 0-16,0 0 15,26 26-15,-25 0 16,25 0-16,0 0 16,25 0-16,-25 0 0,26 0 15,0 0-15,-26-1 16,26 1-16,0-26 0,0 26 15,0-26-15,0 0 16,0 0-16,0 0 0</inkml:trace>
  <inkml:trace contextRef="#ctx0" brushRef="#br0" timeOffset="-35028">9927 2592 0,'-26'0'0,"0"0"16,0 0 0,52 0-1,-26 26-15,26-26 16,-26 26-16,26 0 0,0-26 16,-26 26-16,26 0 15,-1 0-15,1 0 16,-26 0-16,0 0 15,0-1 1,0-50 15,-26 25-31,26-26 16,0 0 0,0 0-16,0 0 0,0 0 15,26 0-15,-26 0 0,26 0 16,-26 0-16,0 0 15,26 0-15,-26 1 0,26 25 16,-26-26-16,26 26 16,-26 26-1</inkml:trace>
  <inkml:trace contextRef="#ctx0" brushRef="#br0" timeOffset="-33898">10290 2566 0,'-26'0'15,"0"0"1,26-26 0,26 26 15,-26 26-16,26 0-15,-26 0 16,25 0 0,-25 0-16,0 0 0,0 0 15,0 0-15,26 0 16,-26 0-16,0 0 16,-26-26-1,26-26 32,0 0-47,0 0 16,0 0-16,26 0 15,-26 0-15,26 0 16,-26 0-16,0 0 0,26 26 16,0-26-1,0 52 1,-26 0-16,26 0 15,0 0 1,0 0-16,0 0 16,0 0-16,0-26 15,-1 0 1,27 0 0,-26-26-1,0 26-15,0-26 16,0 0-16,0 0 15,0 0 1,-26 0-16,0 0 0,26 0 16,-26 1-16,0-1 15,0 0-15,0 0 0,-26 0 16,26 0-16,-26 26 16,0 0-16,0 0 15,26 26 1,-26-26-16,26 26 15,0 0-15,0 0 16,0 0-16,0-1 0,26 1 16,0 0-1,-26 0-15,26 0 16,0-26 0,0 26-16,0-26 15,0 0-15,0-26 16,-1 26-16,1 0 15,0-26-15,-26 0 0,26 26 16,0-26-16,-26 0 0,26 1 16,-26-1-16,0 0 15,0-26-15,0 26 0,-26-26 16,26 26-16,-26-26 16,26 1-16,-26 25 0,26-26 15,-26 26-15,26 0 0,-26 26 16,1 0-1,25 26 1,0 0-16,0 0 16,-26 26-16,26-27 0,0 27 15,0-26-15,26 26 16,-26-26-16,25 0 0,-25 26 16,26-26-16,-26 0 0,26-1 15,-26 1-15,26-26 16,0 26-16,-26 0 0,26-26 15,0 26 1,0-26-16,0 0 16,-26-26-1</inkml:trace>
  <inkml:trace contextRef="#ctx0" brushRef="#br0" timeOffset="-33616">11067 2385 0,'-26'0'16,"52"0"15,0 0-15,0-26-16,0 26 15,26-26-15,-26 26 16,0 0-16,-1-26 0,1 26 16,0 0-16,-26-26 15,26 26-15,-52 0 32,0 26-17</inkml:trace>
  <inkml:trace contextRef="#ctx0" brushRef="#br0" timeOffset="12311">2333 1219 0,'0'-26'31,"26"26"-31,-26-26 31,-26 0 0,0 26-15,26-26 0,-26 26-1,0 0 1,0 26-1,0-26 1,0 26-16,0 0 16,26 0-16,-26 0 0,26-1 15,-26 1-15,26 0 16,0 0-16,0 26 0,0-26 16,0 0-16,26 0 15,-26 0-15,0 0 0,26 0 16,-26-1-16,26 1 0,0-26 15,-26 26-15,26-26 16,0 26-16,0-26 0,0 0 16,0 0-16,0 0 0,-1 0 15,1 0-15,0 0 16,0-26-16,0 26 0,0 0 16,0 0-1,-26-26-15,0 0 31,0 1-31,0-1 16</inkml:trace>
  <inkml:trace contextRef="#ctx0" brushRef="#br0" timeOffset="13012">2592 1400 0,'26'0'78,"0"0"-46,0 0-32,-1 0 15,-25-26-15,26 26 16,0 0-16,-26-26 0,26 26 15,-26-26-15,26 26 0,-26-26 16,26 0 0,-26 1-1,-26-1 1,0 26-16,26-26 16,-26 26-16,26-26 15,-26 26-15,0 0 16,26 26 15,-25 0-15,25 0-16,0-1 0,0 1 15,0 0-15,25 0 16,-25 0-16,26 0 16,0 0-1,0-26-15,0 26 16,0-26-1,0 0-15,0 0 16,0 0-16,0-26 16,0 26-16,0 0 15,-1 0-15,1 0 16,-26-26-16,26 26 16</inkml:trace>
  <inkml:trace contextRef="#ctx0" brushRef="#br0" timeOffset="14171">1555 804 0,'26'0'47,"-26"26"-47,26 0 15,0 0-15,0 0 16,0 25-16,0-25 16,-26 0-16,25 0 0,-25 26 15,26-26-15,-26 0 16,26 0-16,-26 0 0,26-26 15,-26 26-15</inkml:trace>
  <inkml:trace contextRef="#ctx0" brushRef="#br0" timeOffset="14406">1659 1296 0,'-26'0'0,"0"0"15,26-26 17,26 26-17,-26-25-15,26 25 16,0-26-16,0 0 16,-1 26-16,1-26 15,-26 0-15,26 0 0,0 26 16,-26-26-16</inkml:trace>
  <inkml:trace contextRef="#ctx0" brushRef="#br0" timeOffset="14603">1633 934 0,'-26'-26'0,"0"26"16,0 0-16,26-26 15,0 0 1,0 0-16,26 26 0,-26-26 15,26 0-15,0 26 16,0-26-16,0 0 0,0 26 16,-1-26-16,1 0 15,0 26-15,0 0 16</inkml:trace>
  <inkml:trace contextRef="#ctx0" brushRef="#br0" timeOffset="15167">1996 648 0,'-26'26'32,"26"0"-17,26 0 1,-26 0-1,0 0-15,26 0 16,-26 0-16,0 0 0,26 0 16,-26 0-16,0 0 15,25-26-15,-25 25 0,26 1 16,-26 0 0,26-26-1,-52-26 16,0 0-31,26 1 16,-25-1-16,25 0 16,-26 0-16,26 0 0,0 0 15,-26-26-15,26 26 16,-26-26-16,26 0 0,-26 27 16,26-1-16,0-26 0,-26 26 15,26 0-15,0 0 16,26 0-16,0 26 15,0 0 1,0 0 0,-26 26-16,26-26 0,-26 26 15,0 0-15,25-26 16,-25 26-16,0 26 16,-25-26-16,-1-26 15,26 25-15,-26 1 0,26 0 16,-26-26-16,26 26 15</inkml:trace>
  <inkml:trace contextRef="#ctx0" brushRef="#br0" timeOffset="15881">2384 571 0,'-25'0'16,"50"26"47,-25-1-48,26 1-15,-26 0 16,26-26-16,-26 26 15,0 0-15,26 0 0,0 0 16,0-26 0,0 0-1,-26-26 17,0 0-32,0 0 15,0 0-15,0 0 16,0 0-16,0 1 15,-26-1-15,26 0 16,0 0-16,0 52 31,26 0-15,0 0 0,0-1-16,0 1 15,0 0-15,0 0 16,-1-26-16,1 0 15,0 0-15,0 0 16,0 0 0,0-26-1,0 0-15,-26 0 16,0 1-16,0-1 16,-26 0-16,26 0 15,-26 0-15,0 0 16,0 26-16,26-26 0,-26 0 15,0 26-15,1 0 16,-1 0 0,26 26-1,0 0 1,26-26 0</inkml:trace>
  <inkml:trace contextRef="#ctx0" brushRef="#br0" timeOffset="16348">2799 286 0,'0'-26'0,"0"0"16,0 0-1,26 52 16,-26 0-15,26 0-16,-26-1 0,26 27 16,0-26-16,-26 26 15,26-26-15,-26 0 0,26 0 16,-26 26-16,26-26 16,-26-1-16,25-25 31,-25-25 0,0-1-31,0 0 16,26 0-16,-26 0 15,0 0-15,0 0 0,26 0 16,-26 0 0,26 26-16,0 0 15,0 26-15,0-26 16,-26 26-16,26 0 15,0 0-15,-26 0 16,0 0-16,26-26 16,-26 26-16,26-26 0,-26 26 15</inkml:trace>
  <inkml:trace contextRef="#ctx0" brushRef="#br0" timeOffset="16583">3240 311 0,'-26'-25'16,"52"50"15,0 1-15,0 0-1,-26 0-15,26-26 16,-26 26-16,25-26 0,-25 26 15,26 0-15,-26 0 16</inkml:trace>
  <inkml:trace contextRef="#ctx0" brushRef="#br0" timeOffset="16775">3214 0 0,'0'26'31,"0"0"-15,26-26-16,-26 26 15,26 0-15,-26 0 16</inkml:trace>
  <inkml:trace contextRef="#ctx0" brushRef="#br0" timeOffset="17026">3369 104 0,'26'0'15,"0"0"1,0 26-1,0 0 1,0 0-16,-26 0 0,26 0 16,0 0-16,-26 25 15,26-25-15,-26 0 0,26 0 16,-26 0-16,26 0 16,-26 0-16,25-26 0,-25 26 15,26-26-15</inkml:trace>
  <inkml:trace contextRef="#ctx0" brushRef="#br0" timeOffset="17820">3706 286 0,'-26'0'16,"26"-26"-1,0 0 17,26 26-1,0 26-31,0-26 15,0 26 1,0-26-16,0 0 16,0 0-1,0 0 1,-26-26-16,26 26 16,-26-26-16,0 0 15,0 0-15,0 0 16,0 0-1,-26 0-15,0 0 16,0 26 0,0 26-1,26 0 1,0 0 0,0 0-16,0 0 0,26 0 15,0 0-15,-26 0 0,26-26 16,26 25-16,-27 1 15,1-26-15,0 0 0,0 0 16,0 0-16,0 0 16</inkml:trace>
  <inkml:trace contextRef="#ctx0" brushRef="#br0" timeOffset="20955">2981 1193 0,'0'-26'0,"0"0"31,0 0-31,25 26 31,1 0-31,0 0 16,0 0-16,0 0 15,0 0-15,0 26 16,0-26-16,0 26 0,0 0 16,0-26-1,-26 26-15,0 0 16,0-1 15,-26-25 0,26-25-31,0-1 16,0 0 0,0 0-1,-26 0-15,26 0 16,0 0-16,0 0 16,0 0-1,26 26-15,-26-26 16,26 26-1,0 0-15,0 0 16,-26-26-16,25 26 16</inkml:trace>
  <inkml:trace contextRef="#ctx0" brushRef="#br0" timeOffset="21231">3447 804 0,'-26'0'16,"26"26"31,52 26-47,-26-26 15,0 0-15,0-1 0,0 27 16,0-26-16,0 26 16,-1-26-16,1 0 0,-26 0 15,0 0-15,26 0 0</inkml:trace>
  <inkml:trace contextRef="#ctx0" brushRef="#br0" timeOffset="21627">3525 1089 0,'-26'-26'0,"26"0"32,26 26-17,0-26-15,0 26 16,0-26-16,25 26 0,-25-26 15,0 26-15,26-25 16,-26 25-16,0-26 0,0 26 16,-26-26-16,0 0 15,0 0 1,-26 26 0,0 0-1,26-26-15,0 52 16,0 0-1,26 0 1,-26 0-16,26 0 0,0-1 16,-26 1-16,26 0 15,-26 0-15,26-26 0,-26 26 16,26 0 0,-26 0-16</inkml:trace>
  <inkml:trace contextRef="#ctx0" brushRef="#br0" timeOffset="21807">3784 674 0,'0'-26'15,"0"52"16,26-26-31,-26 26 16</inkml:trace>
  <inkml:trace contextRef="#ctx0" brushRef="#br0" timeOffset="22148">4147 597 0,'0'-26'0,"0"0"16,0 0-16,-26 0 15,26 0-15,-26 26 16,0 0 0,26 26-1,0 0-15,0 26 16,0-26-16,0 25 0,0-25 15,0 26-15,0 0 0,0 0 16,26 0-16,-26-26 16,26 25-16,0 1 0,-26-26 15,26 26-15,0-26 16,0 0-16,-26 0 0,26 0 16,-26 0-16,25 0 15,-25-1-15</inkml:trace>
  <inkml:trace contextRef="#ctx0" brushRef="#br0" timeOffset="22532">4069 908 0,'26'0'16,"-26"-26"-16,26 26 0,0 0 15,0 0-15,0-26 16,0 26-16,0 0 0,-1-26 16,1 26-16,0 0 15,-26-26-15,26 26 0,-26-26 32,-26 26-17,0 0 1,26-26-1,0 52 17,26 0-17,-26 0-15,26 0 16,-26 0-16,26 0 16,0 0-16,-26-1 15,26 1-15</inkml:trace>
  <inkml:trace contextRef="#ctx0" brushRef="#br0" timeOffset="22744">4302 597 0,'-26'-26'15,"1"26"1,50 0 15,1 0-15,-26 26-16,26-26 0,0 0 16</inkml:trace>
  <inkml:trace contextRef="#ctx0" brushRef="#br0" timeOffset="23786">4795 700 0,'0'-26'47,"0"0"-47,-26 26 15,26-26 1,-26 26-16,0 0 16,0 0-16,0 0 0,0 26 15,0-26 1,26 26-16,0 0 0,-25 0 16,25 0-16,0 0 15,0 0-15,25 0 0,-25 0 16,26 0-16,0 0 15,0 0-15,0-26 0,0 0 16,0 25-16,0-25 0,26 0 16,-26-25-16,0-1 15,25 26-15,-25-26 0,0 0 16,0 0-16,0 0 0,0 0 16,-26 0-16,26 0 15,-26 0-15,0 0 16,0 0-16,0 0 15,-26 26-15,26-25 16,-26 25-16,0-26 16,0 26-1,0 0 1,26 26 0,0-1-16,0 1 15,0 0-15,0 0 16,0 0-16,0 0 15,26-26-15,-26 26 16,26 0 0,0-26-16,0 0 15,0-26 1,0 26 0,-26-26-16,0 0 15,0 0 1,0 0-16,0 0 15,0 0-15,0 1 32,0 50-17,26-25-15,0 26 16,-26 0-16,26-26 16,-26 26-16,25 0 0,1 0 15,0-26 1,0 0-1,0 0-15,0-26 16,-26 0 0,0 0-16,26 0 15,-26-25-15,0 25 16,0-26-16,-26 26 0,0-26 16,26 0-16,-26 0 15,0 1-15,0 25 0,0-26 16,26 26-16,-25 26 0,-1 0 15,26 26 1,26 0-16,-26 0 16,25 25-16,-25-25 0,26 26 15,0 0-15,0-26 16,-26 26-16,26-26 0,0 0 16,0 0-16,-26-1 15,26 1-15,-26 0 0</inkml:trace>
  <inkml:trace contextRef="#ctx0" brushRef="#br0" timeOffset="24418">5339 545 0,'-26'0'16,"52"-26"30,0 26-46,0 0 16,0-26-16,0 26 16,26 0-16,-26-26 15,-1 26-15,1-26 0,0 26 16,0-26-16,0 26 16,-26-26-16,26 26 0,0-26 15,-26 0-15,0 0 16,0 1-1,0-1-15,-26 26 0,26-26 16,-26 0 0,0 26-1,26 26-15,-26 0 16,26 0-16,0-1 16,0 1-16,0 0 0,0 0 15,0 26-15,0-26 16,26 0-16,-26 0 0,26-26 15,-26 26-15,26-26 0,0 26 16,0-26 0,0 0-16,0 0 15,0-26-15,-26 0 16,26 26-16,0-26 0,-26 0 16,25 0-16,-25 0 0,0 0 15,0-26-15,26 26 16,-26 1-16,0-1 0,0-26 15,0 26 1,0 0-16,0 52 16,26 0-1,0 0 1,0 0-16,-26 0 0,26-1 16,0 27-16,0-26 15,-26 0-15,0 26 0,-26-26 16,0 0-16,0 26 0,-26-26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5:18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2954 1270 0,'-52'0'15,"26"0"1,1 0-16,-1 0 0,0 0 15,0 0-15,0 0 16,0 0-16,0 0 16,0 0-1,0 0 1,0 25-16,0-25 0,0 26 16,1 0-1,-1-26-15,0 26 0,0 0 16,0 0-16,0 0 0,0 0 15,0 0-15,0 0 16,26 0-16,-26 0 0,0-1 16,26 1-16,0 0 0,-26 0 15,26 0-15,0 0 16,0 0-16,26 0 0,-26 0 16,26 0-16,0 0 15,0 0-15,0-26 0,0 25 16,0 1-16,0-26 0,26 26 15,-1-26-15,-25 0 16,26 26-16,0-26 0,-26 0 16,26 0-16,0-26 15,-1 26-15,-25-26 0,26 26 16,0-26-16,-26 1 0,26 25 16,-26-26-16,0 0 15,25 0-15,-51-26 0,26 26 16,-26 0-16,26 0 15,-26-26-15,0 26 0,0-25 16,-26 25-16,26 0 0,-26-26 16,1 26-16,25 0 15,-26 0-15,0 0 0,0 0 16,0 26 0,0-26-16,0 26 0,0 0 15,0 0-15,0 0 0,0 0 16,0 0-16,1 0 15,-1 0-15,0 0 0,0 26 16,0-26-16,0 26 0,0 0 16,0-26-16,26 26 15</inkml:trace>
  <inkml:trace contextRef="#ctx0" brushRef="#br0" timeOffset="785">2617 1995 0,'-26'0'0,"0"0"62,26 26-62,0 0 16,0 0-16,-25 0 0,25 0 15,0 26-15,-26-26 16,26 25-16,-26-25 0,26 26 16,-26 0-16,0 0 0,26-26 15,-26 26-15,0-1 16,26-25-16,-26 26 0,26-26 15,-26 0-15,26 26 16,-26-26-16,26 0 0,0 0 16,0 0-16,0-1 31,26-25-31,0 0 16,0 0-16,0 0 15,0-25-15,26 25 0,-26 0 16,25-26-16,1 26 0,0 0 15,-26 0-15,26 0 16,0 0-16,-26 0 0,25 0 16,-25 0-16,0 0 15,0 0-15,0 0 0,0 0 16,0 0-16,0 0 16,0 0-16,0 0 0,0 0 15,0-26 1,-26 0-1,0 0 1,0 0-16,0 0 0,0 0 16,-26 0-16,26 0 15,-26 0-15,26-25 0,-26-1 16,26 0-16,-26 0 16,26 0-16,0 0 0,-26 0 15,26 1-15,-26-1 0,26 26 16,-26 0-16,26 0 15,-26 0-15,26 0 0,-26 26 16,0 0-16,26-26 16,-26 26-16,1 0 15,-1 0-15,0 0 16,0 0 0</inkml:trace>
  <inkml:trace contextRef="#ctx0" brushRef="#br0" timeOffset="1553">2280 181 0,'-26'0'0,"26"-26"15,-26 26-15,1-26 16,-1 26-16,0 0 15,0 0 1,0 0-16,0 0 0,0 0 16,0 26-1,0-26-15,0 26 0,0-26 16,26 26-16,-26 0 16,26 0-16,0 0 15,26 0-15,-26-1 16,26-25-16,0 26 15,0-26-15,0 26 0,0-26 16,0 26-16,0-26 0,26 26 16,-26-26-16,25 26 15,-25 0-15,0 0 0,26 0 16,-26 0-16,-26 0 16,26 0-16,-26-1 0,0 1 15,-26 0-15,0 0 0,0-26 16,0 26-16,0 0 15,-26-26-15,27 0 16,-27 0-16,26 0 0,0 0 0,0 0 16,0 0-16,0 0 15,0-26-15,26 0 16,-26 0-16,26 0 16,0 0-16,0 1 0,0-1 15,26 0-15</inkml:trace>
  <inkml:trace contextRef="#ctx0" brushRef="#br0" timeOffset="2124">2617 207 0,'0'-26'16,"-26"26"-16,0 26 31,26 0-15,0 26-16,0-26 0,0 25 15,0-25-15,0 26 0,0 0 16,0-26-16,0 26 0,0-26 15,0 0-15,0-1 16,0 1-16,0 0 0,0 0 16,0-52 15,0 0-15,0 0-16,0 1 15,26-27-15,-26 26 0,0-26 16,0 26-16,0-26 0,26 0 15,-26 1-15,0 25 16,26-26-16,-26 26 0,26 0 16,-26 0-16,26 0 15,0 26-15,0 26 16,0-26-16,-26 52 16,26-26-16,0 0 15,-26 26-15,26-27 0,-1 27 16,-25 0-16,26 0 15,-26-26-15,26 26 0,-26-26 16,0 0-16,26-1 0,-26 1 16,0 0-16,0 0 15</inkml:trace>
  <inkml:trace contextRef="#ctx0" brushRef="#br0" timeOffset="2333">2721 570 0,'0'-26'16,"-26"0"-16,0 0 16,26 0-1,26 26 1,0-26-16,0 26 16,0 0-16,26-26 15,-26 26-15,25 0 0,-25-26 16,26 26-16,-26 0 15,0-26-15</inkml:trace>
  <inkml:trace contextRef="#ctx0" brushRef="#br0" timeOffset="2926">3187 181 0,'-25'-26'15,"-1"26"1,26 26 15,0 0-31,0 0 16,0 0-16,0 0 0,0 0 15,0 25-15,26 1 16,-26-26-16,25 26 0,-25 0 16,0-26-16,26 0 0,-26 0 15,26-1-15,-26 1 16,0 0-1,0-52 1,0 0 0,0 1-1,0-1-15,-26 0 0,26-26 16,0 26-16,0-26 0,0 0 16,0 26-16,0-25 15,0-1-15,0 0 0,0 0 16,0 26-16,0-26 0,26 26 15,-26 0 1,26 1-16,0 25 16,0 0-16,0 25 15,0 1-15,0 0 16,0 0-16,0-26 0,-26 26 16,26 0-16,-26 0 15,0 0-15,0 0 16,-26-26-16,0 26 15,-26 0-15,26 0 0,0-26 16,-26 25-16,26-25 0,0 0 16,0 26-16,1-26 15,-1 0-15</inkml:trace>
  <inkml:trace contextRef="#ctx0" brushRef="#br0" timeOffset="5436">3887 570 0,'-26'0'16,"52"0"0,0 26-1,-26 0-15,26-26 16,-26 25-16,0 1 15,0 0-15,26 0 0,-26 0 16,26 0 0,-26 0-16,0 0 0,0 0 15,0 0 1,-26-26 0,0-26-1,0 0 1,26 0-16,0 0 15,-26 26-15,26-52 0,0 26 16,0 0-16,0-25 16,0 25-16,0-26 0,0 0 15,26 26-15,-26-26 0,26 0 16,0 1-16,0 25 16,0 0-16,0 0 0,0 0 15,0 26-15,0 0 16,-1 0-16,1 0 0,0 0 15,-26 26-15,26 0 0,-26 26 16,0-27-16,0 27 16,-26-26-16,26 26 0,-26 0 15,0-26-15,1 0 16,-1 26-16,0-27 0,0 1 16,26 0-16,-26 0 0,0 0 15,26 0 16,26-26-15,-26-26 0,26 26-16,0 0 15,0-26-15,0 26 16,-1 0-16,1 0 16,0 26-16,0-26 15,0 26-15,0 0 16,-26 0-16,0 0 15,-26 0-15,0 0 16,0 0-16,0-26 0,-25 25 16,25 1-16,-26-26 15,0 26-15,26-26 0,-26 26 16,0-26-16,26 0 0,1 0 16,-1 0-16,0 0 15,0-26-15</inkml:trace>
  <inkml:trace contextRef="#ctx0" brushRef="#br0" timeOffset="6414">4535 699 0,'52'0'0,"-26"-26"16,0 26-16,0 0 15,-26-26-15,26 26 0,-26-25 16,0-1 0,-26 26-16,26-26 0,-26 26 15,0-26-15,0 0 16,0 26-1,0 0 1,26 26-16,-26 0 16,26 0-16,-26 0 0,26-1 15,-26 27-15,1-26 0,25 0 16,0 26-16,-26-26 16,26 0-16,0 0 0,0 0 15,0 0 1,26-26-16,-1 0 15,1 0 1,0-26 0,0 26-16,0-26 0,0 0 15,-26 0-15,26 0 0,0 0 16,-26 0-16,26 0 16,-26 0-16,26 0 0,-26 0 15,0 1 1,26 25-16,-26 25 15,0 1 1,0 0-16,0 0 0,0 0 16,0 0-16,26 0 0,-26 0 15,0 0-15,0 0 16,25-26-16,-25 26 0,26-26 16,0-26-1,-26 0 1,26 26-16,0-26 0,-26 0 15,26 0-15,0 0 16,0-26-16,-26 26 16,26 0-16,-26 1 0,26-1 15,-26 0-15,26 0 16,-26 0-16,0 0 0,-26 26 31,0 0-31,0 0 16,26 26-16,-26 0 15,0 0-15,0 0 0,26 0 16,0-1-16,0 1 0,0 0 16,0 0-1,26 0-15,-26 0 0,26-26 16,0 26-16,0-26 0,0 0 16,0 26-16,0-26 15,0 26-15,-1-26 0,1 26 16,0 0-1,-26 0-15,-26-26 16,0 25-16,26 1 0,-25-26 16,-27 26-16,26-26 15,0 0-15,0 0 0,0 26 16,0-26-16,0 0 16,26-26-16</inkml:trace>
  <inkml:trace contextRef="#ctx0" brushRef="#br0" timeOffset="6680">5235 518 0,'0'-26'16,"0"52"15,0 0-31,0 0 15,0 0-15,0 25 0,26-25 16,-26 0-16,0 0 16,0 0-16,26 0 0,-26 0 15,0 0-15,0 0 16,26-26-16,-26 26 0,0-52 31</inkml:trace>
  <inkml:trace contextRef="#ctx0" brushRef="#br0" timeOffset="6847">5339 181 0,'-26'26'0,"26"0"16,-26 0-16,26 0 15,0 0-15,0 25 16,0-25-16</inkml:trace>
  <inkml:trace contextRef="#ctx0" brushRef="#br0" timeOffset="7298">5676 570 0,'26'0'0,"-1"0"0,1 0 16,0-26-16,0 26 16,-26-26-1,0 0-15,0 0 16,0 0-16,-26 26 16,0-26-1,0 26-15,1 26 16,-1-26-16,0 26 15,0 0-15,26 0 0,-26 0 16,0 0-16,26 0 16,0 0-16,0-1 15,26-25-15,-26 26 0,26 0 16,0-26-16,0 26 16,0-26-16,-1 26 0,1 0 15,0-26-15,0 26 0,26 0 16,-26-26-16,-26 26 15,26 0-15,0-26 0,-26 26 16,0 0-16,-26-26 16,-26 25-16,26 1 0,-26-26 15,-25 26-15,25-26 0,0 0 16,-26 26-16,26-26 16,0 0-16,1 0 0,-1 0 15</inkml:trace>
  <inkml:trace contextRef="#ctx0" brushRef="#br0" timeOffset="8376">1943 2410 0,'26'0'0,"-26"-26"32,-26 26 15,0 0-16,1 0-31,-1 0 15,-26 0-15,0 26 0,0-26 16,-26 0-16,27 0 16,-27 26-16,-26-26 0,26 0 15,-25 0-15,25 0 16,0 0-16,0 0 0,1 0 16,-1 0-16,0 0 0,26 0 15,0 0-15,1 0 16,25 0-16,-26 0 0,26 0 15,0 0-15,0 0 16,-26 0-16,26 0 0,0 0 16,1 0-16,-1 0 0,0 26 15,0-26 1,0 0-16,0 26 0,0-26 16,0 0-1,52 0 32,0 0-31</inkml:trace>
  <inkml:trace contextRef="#ctx0" brushRef="#br0" timeOffset="8995">414 2203 0,'-26'-26'16,"26"0"0,-26 26-16,26 26 62,0 0-62,-26-26 16,26 25-16,-25 1 15,-1 0-15,0 0 0,0 0 16,0 0-16,0 0 16,-26 0-16,26 0 0,0-26 15,0 26-15,0 0 16,1-26-1,25 26 1,25-26 15,-25 26-31,26-26 16,-26 25-16,26-25 16,0 0-16,0 26 0,0 0 15,0-26-15,0 26 16,0 0-16,0-26 15,0 26-15,0-26 0,-1 26 16,1-26-16,0 26 16,0 0-16,0-26 15,-26 26 1,26-26-16,0 0 16,0 0-1,0 0 32,-52 0-31</inkml:trace>
  <inkml:trace contextRef="#ctx0" brushRef="#br0" timeOffset="13258">1295 3395 0,'0'-26'31,"0"0"-15,-25 26 0,-1-26-1,0 26 1,0 26-1,26 0 1,-26 0-16,26 0 16,-26 0-16,0 0 0,26 25 15,-26-25-15,26 26 16,-26-26-16,26 0 0,0 0 16,0 0-16,0 0 0,26 0 15,0 0 1,0-26-16,0 0 0,0 0 15,0 0-15,0-26 16,0 26-16,-1-26 0,1 26 16,0-26-16,0 0 0,0 26 15,0-26-15</inkml:trace>
  <inkml:trace contextRef="#ctx0" brushRef="#br0" timeOffset="13731">1581 3421 0,'0'-26'0,"25"26"15,-25-26 1,-25 26 0,-1 0-1,26 26-15,-26-26 16,26 26-1,0 0-15,-26-26 0,26 26 16,0-1-16,0 1 0,0 0 16,0 0-1,0 0-15,0 0 0,26-26 16,-26 26-16,26-26 0,-26 26 16,26-26-16,-1 0 15,1 0-15,0 0 0,0 0 16,0 0-1,0-26-15,-26 0 0,26 26 16,-26-26-16,26 0 0,-26 0 16,0 0-16,0 0 15,-26 1-15,26-1 0,-26 0 16,26 0-16,-26 26 16,0-26-16,0 26 15,0 0-15,0 0 31,26 26-31,0 0 16,26-26-16</inkml:trace>
  <inkml:trace contextRef="#ctx0" brushRef="#br0" timeOffset="14444">1995 3395 0,'0'26'79,"0"0"-64,0 0-15,0-1 16,26 1-16,-26 0 0,0 0 15,0 0-15,0 0 0,0 0 16,0 0-16,0 0 16,0-52 31,0 0-47,0 0 15,0 0-15,0 0 16,-26 0-16,26 0 0,0-25 15,0 25-15,0 0 16,0 0-16,0-26 0,0 26 16,0 0-16,26 0 0,0 0 15,0 26 1,0 0-16,0 0 16,0 26-16,0 0 15,-26 0-15,26 0 16,-26 0-16,0 0 0,0 0 15,0 0-15,0 0 16,0-1-16,0 1 0,-26 0 16,0 0-16,0-26 15,26 26-15,-26-26 0,0 0 16,0 26-16,0-26 16,0-26-1,26 0 1,0 0-1,26 26-15,0 0 16,0 0-16,0 0 16,0 26-16,0-26 15,-26 26-15,26 0 0,0-26 16,-26 26-16,25-26 16,-25 26-16,26-26 15,0 0 1</inkml:trace>
  <inkml:trace contextRef="#ctx0" brushRef="#br0" timeOffset="14908">2436 3343 0,'0'-26'0,"-26"26"0,26-26 15,0 0-15,0 0 0,0 0 16,0 0-16,-26 26 16,26-25-16,-26 25 15,0 25-15,0 1 16,0-26 0,26 26-16,-26-26 0,26 26 15,0 0 1,0 0-1,26-26-15,0 26 16,0-26 0,0 26-16,26-26 0,-26 26 15,0-26-15,26 26 16,-26-26-16,-1 0 0,1 26 16,0-26-16,0 26 0,0-1 15,-26 1 1,-26-26-16,0 26 15,0-26-15,0 26 16,1-26-16,-1 0 0,-26 26 16,26-26-16,0 0 0,0 0 15,0 0-15,0 0 16,26-26-16,0 0 16</inkml:trace>
  <inkml:trace contextRef="#ctx0" brushRef="#br0" timeOffset="15190">2851 3369 0,'25'0'0,"1"0"16,0 0-1,-26 26 1,26-26-16,-26 26 16,0 0-1,0 0-15,0-1 0,0 1 16,0 0-16,0 0 16,0 0-16,0 0 15,-26-26-15,26 26 16</inkml:trace>
  <inkml:trace contextRef="#ctx0" brushRef="#br0" timeOffset="15994">3317 3110 0,'0'26'0,"0"0"16,0-1-16,26-25 16,-26 26-16,26-26 0,-26 26 15,0 0-15,0 0 16,26 0-16,-26 0 0,26 0 15,-26 0-15,0 0 0,26 0 16,0 0 0,-26-1-16,-26-25 31,0-25 0,26-1-31,-26 26 16,26-26-16,0 0 0,0 0 15,0 0-15,-26-26 16,26 26-16,0-26 0,0 26 16,26-25-16,-26 25 15,26-26-15,0 26 0,-26 0 16,51 0-16,-25 0 0,0 26 16,26 0-16,-26 0 15,0 0-15,0 0 0,26 26 16,-26 0-16,0 0 15,-26 0-15,0 0 16,0 0-16,0 0 0,-26 0 16,0-1-16,0-25 15,0 26-15,0 0 0,-26 0 16,26-26-16,0 26 0,0-26 16,0 0-16,1 0 15,-1 0-15,52 0 47,-1 26-47,1-26 16,-26 26-16,26-26 15,0 26-15,0-26 0,0 26 16,0 0-16,0-26 16,0 26-16,0-26 0,0 26 15,0-1-15,0-25 16,-1 0-16,1 26 15,0-26-15,0 0 16,0-26-16,0 26 16</inkml:trace>
  <inkml:trace contextRef="#ctx0" brushRef="#br0" timeOffset="16449">4069 3317 0,'26'-26'16,"-26"0"-1,0 0-15,-26 26 16,0 0 0,0 0 15,26 26-31,0 0 16,0 0-16,0 0 15,0 0-15,0 0 16,26 0-16,0-26 15,0 26 1,0-26-16,-1 0 16,1 0-1,-26-26-15,26 26 16,-26-26-16,0 0 0,26 26 16,-26-26-16,0 0 15,0 0-15,0 0 0,0 0 16,0 0-16,-26 26 0,26-26 15,-26 26-15,0 0 16,1 0-16,-1 0 16,0 0-16,26 26 15,-26-26-15,26 26 0,0 0 16,0 0 0,26-26-1,-26 26-15,26-26 0,0-26 16</inkml:trace>
  <inkml:trace contextRef="#ctx0" brushRef="#br0" timeOffset="16718">4250 3110 0,'0'-26'16,"0"0"-16,0 0 15,0 0 1,0 52 15,26 0-15,0 0-1,-26 0-15,0 26 0,26-27 16,-26 1-16,26 0 16,-26 0-16,0 0 0,0 0 15,26-26-15,-26 26 0,0 0 16,26-26-1</inkml:trace>
  <inkml:trace contextRef="#ctx0" brushRef="#br0" timeOffset="17529">4587 3239 0,'-26'0'0,"26"-26"0,-26 26 15,52 0 64,0 0-64,0 0 1,0-26-1,0 26 1,-26-25-16,26 25 0,-26-26 16,0 0-16,0 0 15,0 0 1,-26 0 0,0 26-1,0 0-15,0 0 16,0 26-16,0 0 15,0-26 1,26 26-16,0 0 0,-26 0 16,26-1-16,0 1 0,0 0 15,0 0-15,0 0 16,26 0-16,-26 0 0,0 0 16,26 0-16,0 0 15,0-26-15,0 0 16,0-26-1,0 26-15,0-26 0,0 26 16,0-26-16,25 0 0,-25 0 16,0 0-16,-26-26 15,26 26-15,0 1 0,-26-1 16,0 0-16,26-26 0,-26 26 16,0 0-1,0 0-15,0 0 16,-26 26-1,0 26 17,26 0-17,-26 0 1,26 0 0,26 0-16,0-26 15,0 26-15,0-26 16,0 26-16,0-26 15,0 26-15,0-26 0,0 25 16,-26 1 0,-26-26-1,-26 26-15,0-26 16,0 0-16,-26 26 16</inkml:trace>
  <inkml:trace contextRef="#ctx0" brushRef="#br0" timeOffset="19737">1632 4121 0,'-26'0'16,"26"-26"-16,-25 26 31,-1 0-31,0 0 16,0 0 0,0 26-1,0-1 1,0 1-1,0 0-15,0 0 0,0 26 16,26-26-16,-26 26 0,0-26 16,26 26-16,0-27 15,0 27-15,0-26 0,0 0 16,0 0-16,26 0 16,0-26-16,0 0 15,26 0-15,-26 0 0,26 0 16,0 0-16,-26-26 15,25 26-15,-25-26 0,0 0 16,0 26-16,0-26 16</inkml:trace>
  <inkml:trace contextRef="#ctx0" brushRef="#br0" timeOffset="20626">1581 4509 0,'0'-26'16,"0"0"31,25 26-32,1 0-15,0 0 0,0 0 16,0 0-16,0 26 15,0-26-15,0 26 0,0 0 16,0-26-16,-26 26 16,26 0-16,-26 0 0,0 0 15,-26 0-15,0 0 16,0 0-16,0 0 16,0-1-16,-26-25 0,26 26 15,0-26-15,0 26 16,1-26-16,-1 0 0,0 0 15,0 0-15,0 0 0,0 0 16,0-26 0,26 0-1</inkml:trace>
  <inkml:trace contextRef="#ctx0" brushRef="#br0" timeOffset="20919">1917 4146 0,'-25'0'15,"50"0"1,1 0-1,0-25-15,0 25 16,0 0-16,0-26 0,26 26 16,-26 0-16,0-26 15,26 26-15,-27 0 0,-25-26 16,26 26-16,-52 0 16</inkml:trace>
  <inkml:trace contextRef="#ctx0" brushRef="#br0" timeOffset="21123">2073 4095 0,'-26'0'0,"26"26"16,0-1-1,0 1-15,0 0 16,0 0-16,0 0 16,26 0-16,-26 26 0,26-26 15,-26 26-15,26-26 0,-26 25 16,26-25-16,-26 0 15,26 0-15,-26 0 0,26-26 16,-26 26-16,0 0 16,25-26-16</inkml:trace>
  <inkml:trace contextRef="#ctx0" brushRef="#br0" timeOffset="21788">2410 4250 0,'0'-26'16,"0"0"-16,26 26 16,-26-26-16,0 0 0,0 52 31,0 0-15,0 0-16,0 0 0,0 26 15,0-26-15,0 0 16,0 0-16,26 51 15,-26-51-15,0 0 16,0 0 0,0-52 15,0 0-31,0 0 16,0 1-16,-26-1 0,26 0 15,0 0-15,-26-26 16,26 26-16,0-26 0,0 0 15,0 26-15,26-25 0,0 25 16,-26-26-16,26 26 16,0 0-16,0 26 15,-1 0-15,-25 26 16,26 0-16,0 0 0,0 26 16,-26-26-1,0-1-15,0 1 0,0 0 16,0 0-16,-26 0 0,0 0 15,0-26-15,1 26 16,25 0-16,-26-26 0,0 0 16,0 26-16,0-26 15,52 0 1,0 0 0,0 0-1,0 0-15,-1 0 16,27 26-1,-26 0-15,-26 0 0,26-1 16,0-25-16,-26 26 0,26 0 16,0 0-1,0 0-15,0-26 32</inkml:trace>
  <inkml:trace contextRef="#ctx0" brushRef="#br0" timeOffset="22202">2876 4146 0,'0'-25'0,"0"-1"16,0 52 15,0-1-15,0 1-16,0 0 15,0 0-15,26 26 0,-26-26 16,26 0-16,-26 0 16,26 0-16,-26 0 0,26 0 15,-26-1-15,26 1 0,0-26 16,-26 26 0,26-26-16,-26-26 15,0 0 1,26 1-16,-26-1 0,0 0 15,26 0-15,-26-26 0,0 26 16,26-26-16,-26 0 16,0 26-16,0-25 0,0 25 15,0 0-15,0 0 16,-26 26-16,0 0 16,26 26-1,-26 0 1,26 0-16</inkml:trace>
  <inkml:trace contextRef="#ctx0" brushRef="#br0" timeOffset="22605">3369 4095 0,'0'-26'0,"0"0"31,0 0-15,-26 26 15,0 26-15,26 0 0,0 0-1,0 0-15,26-1 16,-26 1-16,26-26 15,0 26-15,-26 0 16,26-26-16,0 26 0,0 0 16,-1 0-1,1 0-15,-26 0 16,0 0-16,0 0 16,-26-26-16,26 26 15,-25-26-15,-1 25 0,0-25 16,0 0-16,0 0 15,0 0-15,0-25 16,26-1-16</inkml:trace>
  <inkml:trace contextRef="#ctx0" brushRef="#br0" timeOffset="23127">3758 3887 0,'-26'0'32,"52"0"14,0 0-30,0 0-16,-1 0 16,1-26-16,0 26 0,0 0 15,0-26-15,0 26 16,0 0-16,0-25 16,-52 25-1,0 0 1,0 0-1,0 0 1,26 25 0,-26-25-16,26 26 0,0 0 15,0 0 1,0 0-16,0 0 0,0 26 16,0-26-16,26 0 0,-26 0 15,26 25-15,-26-25 16,26 0-16,-26 0 0,26 0 15,-26 0-15,26 0 16,-26 0 0,0 0-16,-26-26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6:48.4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0 313 0,'26'0'31,"0"0"94,-26-26-125,26 26 16,0 0-16,0 0 15,0 0-15,0-26 16,0 26-16,25 0 0,-25 0 16,26-26-16,0 26 15,0 0-15,0 0 0,-1 0 16,1-25-16,0 25 0,0 0 16,0 0-16,26 0 15,-27 0-15,27 0 0,-26 0 16,26 0-16,0 0 15,-27-26-15,27 26 0,0 0 16,0 0-16,-1 0 0,1-26 16,26 26-16,-26 0 15,-1-26-15,27 26 0,-26 0 16,0-26-16,-1 26 0,1-26 16,0 26-16,0 0 15,-1-26-15,-25 26 0,26 0 16,-26-26-16,25 26 15,-25 0-15,0 0 0,0-26 16,-26 26-16,26 0 0,0 0 16,-27 0-16,1 0 15,26 0-15,-26 0 0,0 0 16,0 26-16,0-26 16,0 0-16,0 0 0,0 0 15,0 26 1,0-26 31,-26 26 62,0 0-93,0 0-1,0 0 1,25-26-16,-25 26 0,0 0 16,26-1-16,-26 1 0,26 0 15,-26 0-15,26 0 16,-26 26-16,26-26 0,0 0 15,-26 26-15,26-26 16,0 25-16,-26 1 0,26-26 16,-26 26-16,26 0 0,-26-26 15,26 26-15,-26-1 16,0 1-16,26 0 0,-26 0 16,25 0-16,-25 0 0,26-1 15,-26 1-15,26 0 16,-26 0-16,26 0 0,-26 26 15,26-27-15,0 1 16,-26 26-16,26-26 0,0 26 16,0-27-16,0 27 15,0-26-15,0 0 0,-1 26 16,1-27-16,0 1 0,0 26 16,-26-26-16,26 0 15,-26 25-15,26-25 0,-26 0 16,26 0-16,-26 0 0,0 0 15,0-1-15,0 27 16,26-26-16,-26 0 0,0 0 16,0-26-16,26 25 15,-26 1-15,0 0 0,26-26 16,-26 26-16,26 0 0,-26 0 16,26-27-16,-26 27 15,25 0-15,-25 0 0,26 0 16,-26 0-16,26 0 15,-26-1-15,26 1 0,-26 0 16,26 0-16,-26-26 0,26 26 16,-26-1-16,0-25 15,26 0-15,-26 26 0,0-26 16,26 0-16,-26 26 16,0-26-16,0 0 0,26 0 15,-26 25-15,0-25 0,0 0 16,0 26-16,0-26 15,0 26-15,26-26 0,-26 26 16,0-1-16,0 1 16,0-26-16,26 26 0,-26 0 15,0-26-15,0 26 0,0-26 16,0-1-16,0 27 16,0-26-16,0 0 0,0 0 15,0 0-15,0 0 16,0 0-16,0 0 0,0 0 15,0 0-15,0-1 16,0 1-16,0 26 16,0-26-16,0 0 0,0 26 15,0-26-15,0 26 0,0-26 16,0 25-16,0 1 16,0-26-16,0 0 0,26 0 15,-26 26-15,0-26 16,0 0-16,26 0 0,-26-1 15,0 1-15,0 0 16,25-26-16,-25 26 16,0 0-1,26-26 1,-26 26 0,26 0 15,0-26 0,0 0-15,0 0-1,0 0-15,0 0 16,0-26-16,0 26 0,26 0 16,-1 0-16,-25 0 15,26-26-15,0 26 0,0 0 16,0 0-16,-1 0 0,1 0 15,26 0-15,-26 0 16,0 0-16,0 0 0,25 0 16,-25 0-16,0-26 15,26 26-15,-26 0 0,25 0 16,-25 0-16,26 0 0,-26-26 16,-26 26-16,26 0 15,-1 0-15,-25 0 0,0 0 16,0 0-16,0 0 15,26 0-15,-26 0 0,0 0 16,0 0-16,0 0 0,-1 0 16,1 0-16,0 0 15,0 0-15,0 0 0,0 0 16,0 0-16,0 0 16,0 0-1,-26 26 16,-26-26-15,26 26 31,26-26-47</inkml:trace>
  <inkml:trace contextRef="#ctx0" brushRef="#br0" timeOffset="730">6402 5626 0,'0'-25'15,"0"50"32,26-25-31,-26 26-16,0 0 15,26-26-15,0 26 0,0 0 16,0 0-16,0-26 16,-1 26-16,1 0 15,0-26-15,0 26 0,26-26 16,-26 26-16,0-26 0,0 26 15,0-26-15,0 0 16,0 26-16,-1-26 0,1 25 16,0-25-16,0 0 15,0 26-15,0-26 16,-26 26-16,26-26 16,-26 26-16,0 0 15,0 0 1,0 0-16,0 0 15,-26-26-15,0 26 16,26 0-16,-26 0 0,0 0 16,0-26-16,-25 26 15,25-1-15,0 1 0,0 0 16,0-26-16,0 26 16,0 0-16,0-26 0,0 26 15,0-26-15,26 26 0,-26-26 16,0 26-1,1-26-15,25 26 16,-26-26-16,26 26 16,-26-26-1,26 26-15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6:54.2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311 778 0,'0'-26'16,"0"0"-16,26 0 16,0 26-1,-26-26 1,26 26-1,-52 0 17,26-26-32,-26 26 0,0 0 15,0 0 1,0 0 0,0 0-1,0 26-15,0-26 0,1 0 16,-1 26-16,0 0 0,26 0 15,-26-26-15,26 26 16,-26 0-16,26 0 0,0-1 16,0 1-16,0 0 15,0 0-15,26-26 16,-26 26-16,26-26 0,0 26 16,0-26-1,-1 0-15,1 0 0,0 0 16,0 0-16,26 0 15,-26 0-15,0 0 0,0 26 16,26-26-16,-26 0 0,-1 0 16,1 26-1,-26 0-15,-26 0 16,1 0 0,-1 0-16,0-1 0,0 1 15,-26-26-15,26 26 0,0 0 16,0-26-16,-26 0 15,26 0-15,1 0 0,-1 0 16,0 0-16,0-26 16,0 26-16,26-26 0,-26 26 15,0-26-15,26 1 16,26-1 15</inkml:trace>
  <inkml:trace contextRef="#ctx0" brushRef="#br0" timeOffset="601">363 648 0,'26'0'47,"0"26"-31,-26 0-16,26-26 15,-26 26-15,26 0 16,-1 0-16,-25 26 0,26-27 15,0 1-15,-26 0 16,26 26-16,-26-26 0,26 0 16,0 0-16,-26 0 15,26 0 1,-26-52 15,0 0-15,0 0-16,0 0 0,-26 0 15,26 0-15,-26 0 16,26-26-16,-26 27 0,0-27 16,26 26-16,-26-26 15,0 26-15,26 0 0,-25 0 16,25 0-16,0 0 0,0 0 16,0 1-1,25 25-15,1-26 16,0 26-16,0 0 15,0-26-15,26 26 0,-26-26 16,26 26-16,-26-26 0,0 26 16,-1 0-16,1 0 15,0 0-15</inkml:trace>
  <inkml:trace contextRef="#ctx0" brushRef="#br0" timeOffset="811">596 855 0,'0'26'0,"-26"-26"16,26-26-1,26 1 1,0 25-1,0-26-15,0 26 0,0-26 16,0 26-16,0 0 16,-26-26-16</inkml:trace>
  <inkml:trace contextRef="#ctx0" brushRef="#br0" timeOffset="1374">959 544 0,'-26'0'16,"52"0"31,0 0-47,-26 26 0,26 0 15,0 0-15,0 0 16,-26 0-16,26 0 16,-26 0-16,26 0 0,-26 0 15,0 0 1,25 0-16,-25-1 31,0-50-15,-25-1-1,25 0-15,-26 26 16,26-52-16,-26 26 0,0 0 16,26-26-16,-26 0 15,0 1-15,26 25 0,-26-26 16,26 26-16,0 0 0,0 0 16,0 0-16,26 26 15,0-26-15,0 26 0,0 0 16,0 26-16,0-26 15,25 26-15,-25 0 0,26 0 16,-26 0-16,26 26 0,-26-26 16,0-1-16,0 27 15,0-26-15,-1 0 0,1 0 16,-26 0 0,26 0-16,-26 0 15</inkml:trace>
  <inkml:trace contextRef="#ctx0" brushRef="#br0" timeOffset="1567">1089 648 0,'-26'0'16,"26"-26"15,26 26-31,0 0 15,-1-26-15,1 26 0,0-26 16,0 26-16,0-26 16,26 26-16,-26-25 0</inkml:trace>
  <inkml:trace contextRef="#ctx0" brushRef="#br0" timeOffset="2239">1814 467 0,'0'-26'15,"0"0"1,0 0-16,0 0 15,0 0 1,0 0 0,-26 26-16,0 0 15,26-26-15,-25 26 16,-1 0-16,26 26 16,-26 0-16,0 0 15,26 0-15,0 0 16,0 0-16,0 0 0,0 0 15,26 25-15,0-25 16,-26 0-16,26 0 16,-1-26-16,1 26 15,0-26-15,0 0 16,0 0-16,0-26 0,0 0 16,0 0-1,-26 0-15,0 1 0,0-1 16,0-26-16,0 0 15,-26 26-15,0-26 0,0 0 16,0 1-16,-26-1 0,26 26 16,1-26-16,-1 26 15,0 0-15,0 26 0,26-26 16,0 52 0,0 0-16,26 26 15,-26-26-15,26 0 16,0 26-16,-1-27 15,1 1-15,0 26 0,0-26 16,0 26-16,0-26 16,0 0-16,0 0 0,0 0 15,0 0-15,0-1 0,0-25 16,-26 26-16,25-26 16,-25 26-16,26-26 0</inkml:trace>
  <inkml:trace contextRef="#ctx0" brushRef="#br0" timeOffset="2448">2255 337 0,'0'-26'0,"-26"0"31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7:01.1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104 493 0,'-26'0'0,"0"0"31,0 0-15,0-26 15,52 26 94,-26 26-125,26-26 16,0 0-16,0 0 15,0 0-15,0 0 16,26 0-16,-26 0 0,0-26 15,0 26-15,25 0 16,-25 0-16,0 0 0,26-26 16,-26 26-16,26 0 15,-26 0-15,26 0 0,-27 0 16,27 0-16,-26-26 0,26 26 16,0 0-16,0 0 15,0-26-15,-26 26 0,25 0 16,1-26-16,0 26 15,-26 0-15,0-26 0,26 26 16,-26 0-16,0-26 0,-1 26 16,27 0-16,-26-25 15,0 25-15,0 0 0,0 0 16,0-26-16,0 26 16,0 0-16,0 0 0,0 0 15,-1 0-15,1 0 0,0 0 16,0 0-1,0 0-15,0 0 0,0 0 16,0 0 0,0 0-16,0 0 15,0 0 17,0 0 14</inkml:trace>
  <inkml:trace contextRef="#ctx0" brushRef="#br0" timeOffset="799">1659 0 0,'-26'0'0,"26"26"94,26-26-79,-26 26-15,26-26 16,-26 26-16,26-26 15,0 26-15,0-26 0,0 26 16,0-26-16,0 26 0,0-26 16,-1 26-16,1-26 15,0 0-15,0 26 0,0-26 16,0 0-16,0 0 16,-26 26-16,26-26 0,0 26 15,-26 0 16,0-1-15,0 1 15,-26-26-15,26 26-16,-26-26 16,0 26-1,0-26 1,0 0-16,26 26 0,-26-26 15,26 26-15,-26-26 0,0 26 16,1 0 0,-1 0-16,0 0 15,26 0 1,-26-26-16,26 26 16,-26-26-16,26 26 15,-26-1 16</inkml:trace>
  <inkml:trace contextRef="#ctx0" brushRef="#br0" timeOffset="2742">2074 985 0,'26'0'0,"0"0"31,-26-26-31,-26 26 47,0 0-31,0 0-16,0 0 15,-26 0-15,26 26 16,0-26-16,-25 0 0,25 0 16,-26 26-16,0-26 15,0 0-15,-26 26 0,1-26 16,25 26-16,-26-26 0,0 26 15,1-26-15,-27 0 16,26 26-16,26-26 0,-25 26 16,-1-26-16,26 0 0,26 0 15,-26 26-15,26-26 16,0 0-16,0 0 0,0 0 16,26 26-1,-25-26-15,-1 0 16,0 0-1,0 0-15,0 26 0,0-26 16,0 0-16,0 26 0,0-26 16,0 0-16,0 0 15,0 25-15,1-25 0</inkml:trace>
  <inkml:trace contextRef="#ctx0" brushRef="#br0" timeOffset="3205">337 1063 0,'26'-26'15,"0"26"-15,0-26 0,0 0 16,0 0 0,0 26-16,0 0 15,-26-25 1,-26 50-1,0 1 1,0-26-16,0 26 0,0 0 16,0 0-16,0 0 0,0-26 15,1 26-15,-1 0 16,0 0-16,0-26 0,0 26 16,26 0-16,-26-26 0,26 26 15,0-1 1,26 1 15,0-26-31,-26 26 16,26-26-16,0 26 15,0-26-15,-1 26 0,1-26 16,0 26-16,0-26 0,0 26 16,0-26-16,0 26 15,0 0-15,0-26 0,-26 26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7:06.8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6868 6347 0,'-26'0'0,"0"-26"31,0 26-15,1 0-16,-1 0 15,0 0 1,0 0-16,0 26 0,0-26 16,0 0-16,0 0 0,-26 0 15,0 26-15,1-26 16,25 0-16,-52 26 0,26-26 16,-26 0-16,26 0 15,-25 26-15,-1-26 0,-26 0 16,1 0-16,-1 25 15,0-25-15,1 0 0,-1 26 16,0-26-16,1 26 0,-1-26 16,0 26-16,1 0 15,-1-26-15,26 26 0,-26-26 16,1 26-16,25-26 16,-77 26-1,77 0-15,0-26 0,0 0 0,0 0 16,27 0-16,-1 0 15,0 0-15,0 0 0,-26 0 16,27 0-16,-1-26 0,26 26 16,-26 0-16,0-26 15,26 26-15,-26-26 0,26 26 16,-25-26-16,25 26 16,0-26-16,0 26 0,0-26 15,0 0 1,0 0-16,26 1 15,-26 25 1,26-26 0,0 0-1,-26 26 1,26-26 0,0 0-1,0 0 1,0 0-16,0 0 15,0 0-15,0 0 0,0 0 16,0 0-16,0 1 16,0-27-16,-26 26 0,26 0 15,0-26-15,0 0 16,-26 26-16,26-26 0,0 1 16,0-1-16,-25 0 15,25 0-15,0 0 0,-26 0 16,26 1-16,-26-27 0,26 26 15,-26 0-15,0 0 16,26-25-16,-26-1 0,26 26 16,-26-26-16,0 0 0,26 1 15,-26-1-15,26 0 16,-26 0-16,0 1 0,26-1 16,-26 0-16,0 26 15,1-25-15,-1 25 0,0-26 16,0 26-16,0 0 0,0 0 15,0 1-15,0-1 16,0 0-16,0-26 0,26 26 16,-26 1-16,0-1 15,26-26-15,-25 26 0,25 0 16,-26 0-16,26-25 0,0 25 16,-26 0-16,26-26 15,0 26-15,0-25 0,0-1 16,0 26-16,0-26 15,0 1-15,0 25 0,0-26 16,0 26-16,0 0 0,0-25 16,0 25-16,0 0 15,0 0-15,0 0 0,0 0 16,-26 1-16,26-1 16,0 0-16,-26 26 0,26-26 15,-26 0-15,26 26 0,-26-25 16,26 25-16,-26-26 15,26 26-15,-26-26 0,26 26 16,0 0-16,0-26 0,-26 26 16,26 0-16,0-25 15,0 25-15,0-26 0,0 26 16,0 0-16,0-26 16,0 26-16,0 0 0,0 0 15,0-25-15,0 25 16,0 0-16,0 0 0,-26 0 15,26-26-15,0 26 0,-26 0 16,26 0-16,-25 0 16,-1 1-16,26-1 0,-26 0 15,0 0 1,0 0-16,0 0 16,0 0-16,0 0 15,0 0 1,26 0-16,0 0 15,0 0-15,0 1 16,0-1 0,0 0-1,26 26-15,-26-26 16,0 0 0,0 0-1,0 0 1,-26 26-1,26-26 1,-26 26-16,0 0 16,0-26-1,1 26-15,-1 0 0,0 0 16,0 0-16,-26 0 0,26 0 16,0 0-16,-26 0 15,26 0-15,-26 26 0,1-26 16,-1 0-16,0 0 0,0 0 15,0 26-15,0-26 16,1 0-16,-1 0 0,0 26 16,0-26-16,26 0 15,-26 26-15,1-26 0,-1 0 16,0 0-16,26 26 0,-26-26 16,26 0-16,0 0 15,0 0-15,0 0 0,1 0 16,-1 0-16,0 0 15,0 0-15,0 0 16,0 0-16,0 0 16,0 0-1</inkml:trace>
  <inkml:trace contextRef="#ctx0" brushRef="#br0" timeOffset="650">337 23 0,'-26'0'0,"26"-26"16,-26 26 15,26 26-31,-26 0 16,26 0-16,-26-1 16,0 1-16,0 0 15,0 0-15,26 0 0,-26 0 16,0-26-16,1 26 0,-1 0 15,0 0 1,0-26-16,26 26 16,26 0 31,0-26-32,0 26-15,-1-26 16,1 26-16,0-26 0,0 25 15,0-25-15,0 0 16,0 26-16,0-26 0,0 26 16,0-26-1,0 0 48,0 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7:22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1426 0,'26'0'0,"0"0"46,-52 0 33,26-26-48,-26 26 16,0 0-32,26-25-15,-26 25 16,0-26 0,26 0-1,-25 26-15,25-26 16,0 0-16,0 0 15,-26 0 1,26 0-16,0 0 0,0 0 16,-26 0-1,26 0-15,0 0 0,0 1 16,0-1-16,0 0 0,0 0 16,26 0-16,-26 0 15,26 0 1,-26 0-16,25 26 15,-25-26-15,26 26 16,0-26-16,0 26 16,0-26-16,0 26 15,0 0-15,0 0 0,0 0 16,0 0 0,0 0-16,0 0 15,-1 26 16,-50-26 110,25-26-125,-26 26-16,26-26 15,-26 1 1,26-1 0,0 0-1,0 0-15,0 0 16,0 0-16,0 0 15,0 0-15,0 0 16,0 0-16,0 0 16,0 0-16,26 1 0,-26-1 15,26 0-15,-1 0 16,1 0 0,0 26-16,-26-26 15,26 26-15,0 0 16,0-26-16,0 26 0,0 0 15,0 0-15,0-26 16,0 26-16,0 0 0,0 0 16,-1 0-16,1 0 0,0 0 15,0 0-15,0 0 16,0 0-16,0 0 16,0 0-1,-26 26 16,26-26-15,-26 26 0,26-26-16,-26 26 31,0-52 47,0 0-47,0 0-31,0 0 16,0 0 0,0 0-1,26 0-15,-26 1 16,26-1-16,-1 26 15,-25-26-15,26 26 0,0-26 16,0 26-16,0 0 0,0-26 16,0 26-16,0 0 15,26 0-15,-26 0 0,25 0 16,-25 0-16,0 0 16,26 0-16,-26 0 0,26 0 15,-26 0-15,26 0 0,-26 26 16,-1-26-16,1 0 15,0 0-15,0 26 0,0-26 16,0 0 0,-26 26-16,26-26 0,0 26 15,-26-1 1,26-25-16,-26 26 16,26 0-16,-26 0 15,0 0 1,0 0-16,26 0 15,-26 0 1,0 0 0,0 0 15,0 0-15,0 0-1,-26-26 1,26 25-1,26-25 189,0 0-173,0 0-31,-1 0 15,1 0 1,0 0-16,0-25 16,0 25-16,0 0 15,0 0-15,0 0 0,0 0 16,0 0-16,0 0 0,0 0 16,-1 0-16,27 25 15,-26-25-15,0 0 0,0 0 16,0 26-16,26-26 15,-26 26-15,0-26 16,0 26-16,-1-26 16,1 26-16,0 0 15,-26 0 1,26-26 0,-26 26-16,0 0 15,26 0-15,-26 0 16,26 0-1,-26-1-15,0 1 16,26-26 0,-26 26-16,0 0 15,0 0-15,0 0 16,0 0 0,0 0 15,-26 0 0,26 0-15,-26-26-1,26 26-15,-26-26 32,26 26-32,-26-26 15,52 0 141,0 25-46,0-25-48,-26-25-46,26 25-16,0 0 16,0-26-1,0 26-15,0 0 16,0 0-16,-1 0 15,1 0-15,26 0 0,-26 0 16,0-26-16,26 26 0,-26 0 16,0 0-16,0 0 15,26 0-15,-27 0 0,1 0 16,0 0 0,0 0-16,0 26 15,0-26-15,-26 26 16,26-26-16,0 0 15,0 25-15,0-25 0,0 26 16,0-26 0,-1 26-16,1-26 0,-26 26 15,26-26-15,-26 26 0,0 0 16,0 0 0,0 0-1,0 0 1,0 0 15,0 0 0,-26-26-15,26 26 15,-26-26-15,26 26-1,-25-26 1,-1 0 15,26 25-15,-26-25 15,0 0 16</inkml:trace>
  <inkml:trace contextRef="#ctx0" brushRef="#br0" timeOffset="1896">129 1452 0,'26'0'31,"0"0"1,0 0-17,0 0-15,0 0 16,0 0-16,0 0 15,0 0-15,25 0 0,-25 0 16,0 0-16,26 0 0,-26 0 16,26 0-16,-26 0 15,26 0-15,-26 0 0,25 0 16,1 0-16,-26 0 16,26 0-16,0 0 0,0 0 15,-26 0-15,25 0 0,1 0 16,-26 0-16,26 0 15,0 0-15,0 0 0,0 0 16,-1 0-16,1 0 16,0 0-16,0 0 0,0 0 15,0-26-15,-1 26 0,1 0 16,-26 0-16,26 0 16,0 0-16,-26 0 0,26 0 15,-26 0-15,25 0 0,-25 0 16,26 0-16,-26 0 15,26 0-15,-26-26 0,0 26 16,26 0-16,-27 0 16,27 0-16,-26 0 0,26 0 15,-26 0-15,0 0 16,0 0-16,26 0 0,-26 0 16,-1 0-16,27 0 0,-26 0 15,0 0-15,0 0 16,0 0-16,26 0 0,-26 0 15,0 0-15,0 0 16,-1 0-16,1 0 16,0 0-16,0 0 15,0 0-15,0 0 16,0 0-16,0 0 16,0 0-16,0 0 0,0 0 15,0 0-15,0 0 16,-1 0-16,1 0 15,0 0 1,0 0 0,0 0-1,0 0 1,0 0 0,0 0 15,0 0-16,0 0 17,0 0-1,0 0-31,-1 0 31,1 0 0,0 0 32,0 0-47,0 0-1,-52 0 48,0 0-63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02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311 546 0,'0'-26'15,"0"0"1,26 26 0,-26-26-16,-26 0 31,0 26-16,0 0-15,0 0 16,0 0-16,0 26 16,0-26-16,0 0 0,0 26 15,0 0-15,1-26 16,25 26-16,-26-26 16,26 25-16,-26 1 0,26 0 15,26 0 1,0-26-1,-26 26-15,25-26 0,1 0 16,0 0-16,0 26 16,0-26-16,26 0 0,-26 0 15,26 0-15,-26 26 0,26-26 16,-1 0-16,1 0 16,-26 26-16,0-26 0,0 26 15,0-26-15,0 26 16,-26 0-16,-26 0 15,0-1-15,0 1 16,0-26-16,-26 26 0,0 0 16,27-26-16,-27 26 0,26-26 15,-26 0-15,26 0 16,0 0-16,0 0 16,0-26-16,0 26 0,0-26 15,0 0 1,1 0-16</inkml:trace>
  <inkml:trace contextRef="#ctx0" brushRef="#br0" timeOffset="480">1114 338 0,'0'-26'0,"-26"26"16,0-26-1,0 0-15,1 26 16,-1 0-16,0 0 16,0 0-1,0 0-15,0 26 0,26 0 16,-26 0-16,0 0 16,0 0-16,26 26 0,0-26 15,0 0-15,0 26 0,0-27 16,0 27-16,0-26 15,26 0-15,0 0 0,0 0 16,0 0 0,0-26-16,26 26 0,-26-26 15,-1 0-15,1 0 0,26 0 16,-26 0-16,0 0 16,0-26-16,0 26 0,-26-26 15,26 26-15,0-26 16,-26 0-16</inkml:trace>
  <inkml:trace contextRef="#ctx0" brushRef="#br0" timeOffset="1164">1347 286 0,'0'26'47,"26"-26"-47,0 26 16,0 0-16,0 0 16,-26 0-16,26 0 15,0 0-15,0 0 0,-26 0 16,26 0-16,0-1 0,-26 1 15,0 0-15,26 0 16,-26 0 0,0-52 15,-26 26-31,26-26 16,0 0-16,-26 0 15,26 1-15,-26-1 0,26-26 16,-26 26-16,0-26 0,26 0 15,-26 0-15,0 0 16,26 1-16,0 25 0,0-26 16,0 26-16,0 0 15,26 0-15,0 26 0,-26-26 16,26 26-16,26 0 0,-26 0 16,0 0-16,0 26 15,25-26-15,-25 26 0,0 0 16,0-26-16,0 26 15,-26 0-15,0 0 0,26 0 16,-26 0-16,0-1 0,-26-25 16,26 26-16,-26 0 15,0 0-15,0 0 0,0-26 16,26 26-16,-25-26 16,-1 0-16,26 26 0,-26-26 15,0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51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4305 0,'0'-26'15,"0"0"1,0 0-1,0 0-15,-26 26 16,0 0-16,0 0 16,0 0-16,0 26 15,0 0-15,0 0 0,0 0 16,1 26-16,-1-26 16,0 26-16,0-1 0,26 1 15,-26 0-15,26 0 16,0 0-16,0-26 0,0 25 15,0-25-15,26 0 0,-26 0 16,26-26-16,0 26 16,25-26-16,-25 0 0,26 0 15,-26-26-15,26 26 16,0-26-16,-26 0 0,0 0 16,0 1-16,-26-1 15</inkml:trace>
  <inkml:trace contextRef="#ctx0" brushRef="#br0" timeOffset="211">259 4538 0,'-26'0'0,"0"0"0,0 0 15,0 0-15,0 0 16,52 0 15,0 0-15,0 0-16,0 0 15,0-26-15,0 26 0,26-26 16,-26 26-16,26-26 0,-27 26 16,27-25-16,0-1 15,0 0-15</inkml:trace>
  <inkml:trace contextRef="#ctx0" brushRef="#br0" timeOffset="607">829 4279 0,'0'-26'0,"0"0"16,-26 26-1,0 0 1,0 0 0,26 26-16,0 0 15,0 0-15,0 0 16,0 0-16,0 0 16,0 26-16,0-27 0,26 27 15,-26-26-15,0 26 0,26-26 16,0 0-16,-26 0 15,26 0-15,0 0 0,0-26 16,0 0-16,0 0 16,0 0-16,0 0 0,26-26 15,-27 0-15,1 0 0,0 0 16,0-26-16,0 26 16,-26-26-16,26 1 0,-26 25 15,0-26-15,-26 0 16,26 0-16,-26 26 0,0 0 15,26 0-15,-26 0 0,26 0 16,-26 26 0,26 26-16,0 0 15,0 0 1,26-26-16</inkml:trace>
  <inkml:trace contextRef="#ctx0" brushRef="#br0" timeOffset="-6207">1762 28 0,'0'-26'16,"-26"26"-16,0 0 15,1 0 17,25 26-17,0 0 1,0 0-16,-26 0 0,26 0 15,0 26-15,-26 0 16,26 0-16,-26 25 0,0-25 16,26 0-16,-26 26 15,0-26-15,0 25 0,26-25 16,-26 0-16,0 0 0,26 0 16,-26-26-16,26 25 15,0-25-15,-26 0 0,26 0 16,0 0-16</inkml:trace>
  <inkml:trace contextRef="#ctx0" brushRef="#br0" timeOffset="-5798">1140 884 0,'26'26'47,"-26"0"-47,26-26 15,-26 25-15,26 1 0,-26 0 16,0 0-16,26 26 15,-26-26-15,0 0 0,26 0 16,-26 0 0,0 0-16,0 0 15,26-26-15,0 0 16,0 0 0,0 0-16,25 0 0,-25-26 15,0 26-15,0-26 16,26 0-16,-26 26 0,0-26 15,0 26-15,-26-26 0,26 26 16</inkml:trace>
  <inkml:trace contextRef="#ctx0" brushRef="#br0" timeOffset="-4358">259 2206 0,'0'-26'16,"-26"0"-16,26 0 16,-26 26-16,0 0 15,26 26 1,0 0 0,26 0-16,-26 25 15,26-25-15,-26 26 0,26-26 16,-26 0-16,0 26 0,26-26 15,-26 0-15,0 0 16,26-1-16,-26 1 16,-26-52 15,26 1-15,-26-1-1,0 0-15,26 0 0,-26-26 16,0 26-16,0-26 15,26 0-15,-26-25 0,1 25 16,25-26-16,-26 26 0,26 0 16,0 1-16,0-1 15,26 26-15,-1 0 0,1 0 16,0 26-16,26 0 16,-26 0-16,0 26 0,26-26 15,-26 26-15,0 26 0,0-26 16,-1 25-16,1 1 15,-26-26-15,0 26 0,0 0 16,0 0-16,-26-26 16,1 25-16,-1-25 0,0 0 15,0 0-15,0-26 0,0 26 16,0-26 0,0 0-16,26-26 15,26 0 1,0 26-1,26 0-15,-26 0 16,0 0-16,25 0 16,-25 26-16,26-26 0,-26 26 15,26 0-15,-26-26 16,26 26-16,-26-26 0,0 0 16,-1 26-16,1-26 0,0 0 15,0 0-15</inkml:trace>
  <inkml:trace contextRef="#ctx0" brushRef="#br0" timeOffset="-3577">726 2154 0,'0'-26'0,"-26"0"16,0 0-1,52 26 1,-26 26-16,26-26 0,-1 26 15,1 0 1,0-26-16,0 26 0,0-26 16,0 26-16,0-26 15,0 0-15,26-26 16,-26 26-16,0-26 0,0 0 16,-1 0-16,1 0 15,0 0-15,0 0 0,-26 0 16,0 0-16,0 0 0,-26 0 15,0 26-15,26-25 16,-51-1-16,25 26 0,0 0 16,0 0-16,-26 0 15,26 26-15,26-1 0,-26 1 16,0 0-16,26 0 0,-26 26 16,26-26-16,0 0 15,0 26-15,0-26 0,26 0 16,-26-1-16,26 1 15,0 0-15,26-26 16,-26 0-16,0-26 0,26 26 16,-1-26-16,1 1 15,0-1-15,0 0 0,0 0 16,0-26-16,-27 26 16,27-26-16,-26 26 0,-26 0 15,26 0-15,-26-25 0,0 25 16,-26 0-16,0 0 15,0 0-15,0 26 16,1 0-16,-1 0 16,0 26-16,0 0 0,0 26 15,26-26-15,0-1 16,0 1-16,26 0 16,0 26-16,-26-26 0,26 0 15,25 0-15,-25 0 16,0 0-16,0 0 0,0 0 15,0-1-15,0 1 0,0 0 16,-26 0-16,26-26 16,-26 26-16,0 0 0,0 0 15,-26 0 1,0-26-16,26 26 0,-26-26 16,0 0-16,0 26 0,0-26 15,0-26-15,0 0 16,1 0-16,25 0 15,0-26 1</inkml:trace>
  <inkml:trace contextRef="#ctx0" brushRef="#br0" timeOffset="-3327">1659 1791 0,'0'-26'15,"26"26"17,-1 0-17,1 26-15,0 0 16,0 0-16,0 0 16,0 0-16,-26-1 15,26 1-15,-26 0 0,0 0 16,0 0-16,0 0 0,0 0 15</inkml:trace>
  <inkml:trace contextRef="#ctx0" brushRef="#br0" timeOffset="-3163">1633 1454 0,'0'26'16,"26"0"0,0-26-1</inkml:trace>
  <inkml:trace contextRef="#ctx0" brushRef="#br0" timeOffset="-2289">2099 1609 0,'0'-26'0,"-26"52"62,26 0-62,0 0 16,0 0-16,0 0 15,0 0-15,0 26 0,0-26 16,26 0-16,-26 26 16,26-27-16,0 1 0,0 0 15,0 0-15,0-26 16,0 0-16,0 0 16,0-26-16,0 26 0,-1-26 15,1 0-15,0 1 16,-26-1-16,0-26 0,0 26 15,0 0-15,0-26 0,-26 26 16,0 0-16,1-26 16,-1 26-16,-26 1 0,26-1 15,0 0-15,0 26 16,0 0-16,0 0 0,0 0 16,26 26-16,-26-26 15,26 26-15,0-1 0,0 1 16,26 0-16,-26 0 0,26 0 15,-26 0-15,26-26 16,0 26-16,0-26 0,0 0 16,0 0-16,0 0 15,0 0-15,0-26 16,-1 26-16,-25-26 16,26 0-16,0 0 15,-26 0-15,0 0 16,26 1-16,-26-1 15,26 26-15,-26-26 16,26 26-16,0 0 0,0 26 16,-26 0-16,26-26 15,0 25-15,0 1 0,0 0 16,-1 0-16,1 0 0,-26 0 16,26-26-16,-26 26 15,26-26-15,-26 26 16,-26-26 15,26-26-31,-26 0 16,26 0-1,0 0-15,0 0 0,0 0 16,0-25-16,0 25 16,0 0-16,26 0 0,0 0 15,0 26-15,0 0 0,0 26 16,0-26-16,0 26 15,0 0-15,0 25 0,-26-25 16,26 0-16,-1 26 16,-25-26-16,0 26 0,0-26 15,0 26-15</inkml:trace>
  <inkml:trace contextRef="#ctx0" brushRef="#br0" timeOffset="-1313">700 2957 0,'0'-26'0,"0"0"15,26 0-15,-26 0 16,25 26-1,-25-25-15,26 25 16,-26 25-16,0 1 16,26 0-1,-26 26-15,0-26 0,0 26 16,0 0-16,0 0 0,0-1 16,0 1-16,0-26 15,0 26-15,0 0 0,0-26 16,0 26-16,0-26 0,0-1 15,0 1-15,26-26 16</inkml:trace>
  <inkml:trace contextRef="#ctx0" brushRef="#br0" timeOffset="-840">544 3450 0,'26'26'47,"0"-26"-47,0 0 15,0 25-15,0 1 16,0 0-16,0 0 15,-1-26-15,1 26 0,-26 0 16,26 0-16,0 0 16,0 0-16,0 0 15,0-26 1,0-26 0,0 26-16,-26-26 0,26 0 15,-26 0-15,26 0 16,0 0-16,-26 0 0,0 0 15,26 0-15,-26 1 16,0-1-16,0 0 16,25 26 15,-25 26-15,0 0-1,-25-1-15,-1 1 16,26 0-16,-26 26 0,-26-26 15</inkml:trace>
  <inkml:trace contextRef="#ctx0" brushRef="#br0" timeOffset="1584">1633 4331 0,'0'26'15,"-26"-26"-15,52 0 16,0 0 0,0-26-16,-1 26 15,1-26 1,0 26-16,0-26 15,0 26-15,0-26 16,0 26 0,0 0-1</inkml:trace>
  <inkml:trace contextRef="#ctx0" brushRef="#br0" timeOffset="2106">2281 3968 0,'0'-26'16,"0"52"30,0 0-46,0 0 0,26 0 16,-26 0-16,0 0 0,0 25 16,26-25-16,-26 0 15,0 0-15,0 26 0,0-26 16,0 0-16,0 0 16,0-52 15,0 0-16,0 0-15,0-26 0,0 26 16,0-26-16,0 26 16,-26-25-16,26-1 0,-26 0 15,26 0-15,-26 26 0,0-26 16,26 26-16,0-25 16,-26 25-16,26 0 15,0 0-15,26 26 16,0-26-16,0 26 0,0 0 15,0 0-15,-1-26 0,1 26 16,26 0-16,-26 0 16,26 0-16,-26 0 0,0 0 15,0 26-15,-26 0 16,0 0-16</inkml:trace>
  <inkml:trace contextRef="#ctx0" brushRef="#br0" timeOffset="2317">2333 4098 0,'0'25'15,"25"-25"17,1 0-17,-26-25-15,26 25 0,0-26 16,0 26-16,0 0 15,0-26-15,0 26 16,26 0-16,-26-26 0,0 0 16</inkml:trace>
  <inkml:trace contextRef="#ctx0" brushRef="#br0" timeOffset="2826">2799 3761 0,'0'-26'31,"26"26"-15,-26 26-1,0 0 1,26-1-16,-26 1 0,0 0 16,0 26-16,0-26 15,0 26-15,0-26 0,0 26 16,0-26-16,0-1 15,26 1-15,-26 0 0,0 0 16,0 0-16,0-52 31,0 0-15,0 0 0,0 0-16,0-25 0,0 25 15,0-26-15,0 0 0,0 0 16,0 0-16,0 1 15,0 25-15,0-26 16,0 26-16,0 0 0,0 0 16,0 0-16,26 26 15,-26-26-15,26 26 16,0 0-16,-1 0 16,1 0-16,-26 26 0,26-26 15,0 0-15,0 26 16,0-26-16,0 0 0,-26 26 15,26-26-15,-26 26 0,0 0 16,-26 0 0,26 0-16</inkml:trace>
  <inkml:trace contextRef="#ctx0" brushRef="#br0" timeOffset="3029">2851 4020 0,'0'26'16,"26"-26"0,0-26-1,0 26-15,0 0 16,25-26-16,-25 26 0,0-26 16,0 26-16,26-26 15,-26 26-15,0 0 0,0-26 16</inkml:trace>
  <inkml:trace contextRef="#ctx0" brushRef="#br0" timeOffset="4219">648 5419 0,'0'-26'0,"0"1"15,0-1 1,0 0-16,0 0 15,0 0 1,-26 26-16,26-26 0,-26 26 16,0 0-16,0-26 15,0 26-15,0 0 16,0 0-16,0 26 0,1-26 16,-27 26-16,26 0 15,0 0-15,26 0 0,-26 0 16,0-1-16,26 27 15,0-26-15,0 0 0,0 0 16,0 0-16,0 0 0,26 0 16,-26 0-16,26-26 15,0 26-15,0-26 0,0 26 16,0 0-16,-1-26 0,27 0 16,-26 25-16,0-25 15,26 0-15,-26 26 0,0-26 16,0 26-16,0-26 15,0 26-15,-26 0 16,0 0-16,0 0 16,-26-26-16,-26 26 15,26 0-15,0-26 0,-26 0 16,26 26-16,-26-26 16,26 0-16,-25 0 0,25 0 15,0-26-15,0 26 0,0 0 16,0-26-1,0 26-15,0 0 16,52 0 15,-26-26-31,26 26 0</inkml:trace>
  <inkml:trace contextRef="#ctx0" brushRef="#br0" timeOffset="4956">1166 5212 0,'0'-26'0,"0"0"15,-26 26 1,0 0-16,26 26 15,0 0-15,-26-26 16,26 26-16,-25 0 0,25 26 16,0-26-16,0 0 15,0 25-15,0-25 0,0 26 16,0-26-16,0 26 0,25-26 16,-25 0-16,26 0 0,0 0 15,0 0 1,0-26-16,0 0 0,0 0 15,0 0-15,0 0 16,0-26-16,0 0 16,0 0-16,-26 0 0,25 26 15,-25-26-15,0 0 16,0 0-16,-25 0 0,25 0 16,-26 26-16,0-26 15,0 26-15,0-26 0,0 26 16,0 0-16,0 0 15,0 0-15,26 26 16,26-26 15,0-26-31,0 26 16,0 0-16,0-26 0,26 26 16,-26-25-16,-1 25 15,1-26-15,0 26 0,0 0 16,26-26-1,-26 26-15,-26-26 0,26 26 16,-26 26 15,0 0-15,0 0 0,0-1-16,0 1 15,0 0-15,0 0 16,0 0-16,26 0 15,-26 0-15,0 26 0,26-26 16,-26 0-16,0 0 16,26 25-16,-26-25 0,0 0 15</inkml:trace>
  <inkml:trace contextRef="#ctx0" brushRef="#br0" timeOffset="5994">596 6612 0,'-26'-26'0,"0"-26"16,26 0-1,0 26-15,0 0 16,26 26 15,-26 26-31,26 0 16,-26 0-16,26 0 0,-26 26 15,26 0-15,-26-27 16,26 27-16,0 0 0,-26-26 16,26 26-16,-1-26 0,-25 26 15,26-26-15,0 0 16,0-1-16,0-25 16</inkml:trace>
  <inkml:trace contextRef="#ctx0" brushRef="#br0" timeOffset="6654">1037 6560 0,'0'26'31,"0"0"-15,0 0-16,0-1 0,0 1 15,0 0-15,0 0 16,26 0-16,-26 0 0,0 0 16,0 0-16,0 0 15,0 0-15,25-26 0,-25 26 16,0 0-16,0 0 16,26-26-16,0-26 46,-26 0-46,0 0 16,0 0-16,0 0 0,0 0 16,0-26-16,0 26 15,0-26-15,0 26 0,0-25 16,0 25-16,0 0 16,0 0-16,0 0 0,0 0 15,26 26-15,0 0 0,0 0 16,0 26-1,0 0-15,0-26 0,26 52 16,-26-26-16,-1 0 16,1-1-16,26 1 0,-26 0 15,0 0-15,0-26 0,0 26 16,-26 0-16,26-26 16,0 0-16,-26 26 0,26-26 15,-26-26 1,0 0-16,0 0 15,0 0-15,0-26 16,0 27-16,0-27 16,-26 26-16,26-26 0,-26 26 15,26-26-15,0 26 16,-26 0-16,26 0 0,0 1 16,26 50 15,0 1-31</inkml:trace>
  <inkml:trace contextRef="#ctx0" brushRef="#br0" timeOffset="6901">2177 6404 0,'0'26'31,"-26"-26"-31,52-26 16,0 26-1,-26-26-15,26 26 0,26-26 16,-26 26-16,0-25 0,25 25 16,-25-26-16,0 26 15,0-26-15,0 26 0,0 0 16</inkml:trace>
  <inkml:trace contextRef="#ctx0" brushRef="#br0" timeOffset="7632">2644 6145 0,'-26'0'15,"26"-26"1,0 52 0,26 0-1,-26 0-15,25 0 16,-25 0-16,0 0 16,26 0-16,-26 25 0,0-25 15,0 0-15,26 0 0,-26 0 16,0 0-16,0 0 15,0 0-15,0-52 32,0 0-17,0 0-15,0 0 16,0-26-16,0 26 16,-26-25-16,26 25 0,0-26 15,0 0-15,0 26 0,0-26 16,0 26-16,0 0 15,26 1-15,0-1 0,0 26 16,0 0 0,0 0-16,0 26 0,0-1 15,0 1-15,0 0 16,-26 0-16,26 0 0,-1 0 16,1 26-16,-26-26 0,26 0 15,-26 0-15,0 0 16,26-26-16,-26 25 0,0-50 47,0-1-32,0 0-15,-26 0 16,26 0-16,0-26 0,0 26 16,0-26-16,26 26 15,0-25-15,-26 25 0,26 0 16,0 26-16,0 0 0,0 0 15,0 26-15,0-26 16,0 26-16,-1 25 0,1-25 16,-26 26-16,26-26 0,-26 0 15,0 26-15,26-26 16,-26 0-16,0 0 0,0-1 16,0 1-1</inkml:trace>
  <inkml:trace contextRef="#ctx0" brushRef="#br0" timeOffset="8065">3473 5912 0,'0'-26'15,"0"52"16,26 0-15,-26 0-16,26 0 0,0 0 16,0 25-16,-26-25 15,26 26-15,-1 0 0,1-26 16,0 0-16,0 0 16,0 0-16,-26 0 0,26-1 15,0-25-15,0 0 0,0 0 16,0-25-16,0 25 15,0-26-15,-1 0 0,1-26 16,-26 26-16,26-26 16,-26 26-16,0-26 0,0 1 15,-26-1-15,0 0 0,26 26 16,-25-26-16,-1 26 16,0 0-16,26 0 0,-26 26 15,0 0-15,0 0 31,26 26-31,0 0 16,26 0 0</inkml:trace>
  <inkml:trace contextRef="#ctx0" brushRef="#br0" timeOffset="8766">4173 5756 0,'-26'0'16,"26"-26"0,0 52 15,26 0-31,-26 0 16,26 0-16,0 0 0,-26 26 15,25-26-15,-25 26 16,26-26-16,-26 25 0,26-25 15,-26 0-15,26 0 16,-26 0 0,0-52-1,0 0 1,0 0-16,0 0 0,0 0 16,-26-25-16,26 25 15,0-26-15,0 0 0,-26-26 16,26 26-16,0 1 0,0 25 15,0-26-15,0 26 16,26 0-16,0 52 16,0 0-1,-26 0-15,26 0 0,0 0 16,-26 25-16,26-25 0,0 0 16,-26 0-16,26 0 15,-26 0-15,0 0 16,26-26-16,0-26 31,25-52 0,-51 26-31,0 27 0,26-27 16,-26 0-16,0 26 16,0-26-16,26 26 0,-26 0 15,0 0-15,0 0 0,26 26 16,-26 26-1,26 0-15,-26 26 16,26-26-16,-26 26 16,26-26-16,-26 26 0,26-1 15,-26-25-15,26 26 0,0-26 16,-26 0-16,26 26 16,0-26-16,-26 0 0,0 0 15,0 25-15,0-25 16</inkml:trace>
  <inkml:trace contextRef="#ctx0" brushRef="#br0" timeOffset="10635">803 7700 0,'26'0'47,"-26"-26"-47,26 26 16,0-26-16,0 26 15,0-26-15,26 26 16,-26-25-16,0 25 16,0-26-16,25 26 0,-25 0 15,0-26-15,0 26 16</inkml:trace>
  <inkml:trace contextRef="#ctx0" brushRef="#br0" timeOffset="11051">1037 7545 0,'-26'0'0,"26"26"16,0 0 0,0-1-16,26 1 15,-26 0-15,26 0 0,-1 26 16,1 0-16,-26-26 0,26 26 15,0-1-15,0-25 16,0 26-16,-26-26 0,26 26 16,-26-26-16,26 0 0,-26 0 15,0 0-15,0 0 16,0 0-16,0-1 16,-26-50-1,0-1 1,0 0-1,0 0-15,0 0 16,-26 0-16,27 0 0,-1 26 16,0-26-16,-26 26 15,26 0-15,0 26 16,0 0-16,0 0 16,26 0-16,0 0 15,0 0-15,0 0 0,0-1 16,0 1-16,26-26 15,0 26-15,0-26 16</inkml:trace>
  <inkml:trace contextRef="#ctx0" brushRef="#br0" timeOffset="11597">1555 7726 0,'0'-26'0,"0"0"16,26 52 15,-26 0-31,0 0 16,26 0-16,-26 0 16,0 0-16,0 26 0,26-26 15,-26 25-15,0-25 0,26 0 16,-26 0-16,0 0 15,0 0-15,0 0 0,26-26 32,-26-26-17,-26 0 1,26-26-16,0 26 16,-26-26-16,26 1 0,-26-1 15,0-26-15,26 26 16,-26-26-16,26 27 0,-26-1 15,26 0-15,0 0 16,26 26-16,-26 0 0,26 26 16,0 0-16,26 0 0,-26 0 15,-1 26-15,1 0 16,0 26-16,0-26 0,0 0 16,-26 26-16,26-26 0,-26-1 15,0 27-15,0-26 16,-26 0-16,0 0 0,26 0 15,-26 0-15,0-26 16,26 26-16,-26-26 0,1 0 31,25-26-31,0 0 16</inkml:trace>
  <inkml:trace contextRef="#ctx0" brushRef="#br0" timeOffset="11871">2177 7700 0,'26'26'16,"0"-26"15,0-26-31,0 26 0,0 0 16,0-26-16,-1 26 15,1 0-15,0-26 0,0 26 16,0 0 0,-26-26-16,26 26 0,-26 26 47</inkml:trace>
  <inkml:trace contextRef="#ctx0" brushRef="#br0" timeOffset="12207">3032 7234 0,'-26'0'15,"26"-26"-15,-26 26 0,26 26 47,26 0-31,-26 25-16,26-25 0,-26 26 16,26-26-16,-26 26 0,26 0 15,-26 0-15,0-26 16,26 25-16,-26-25 0,26 0 15,-26 0-15,0 0 16,0 0-16</inkml:trace>
  <inkml:trace contextRef="#ctx0" brushRef="#br0" timeOffset="12689">3032 7519 0,'0'-26'47,"26"26"-47,0 0 15,26-26-15,-26 0 0,26 26 16,0-26-16,-27 0 0,27 0 15,0 26-15,-26-26 16,0 26-16,0-26 0,0 1 16,-26-1 15,-26 26-31,26-26 16,-26 26-16,26-26 15,-26 0-15,0 0 16,26 0-16,-26 0 15,0 0-15,26 52 32,26 0-32,-26 0 15,26 0-15,0 26 0,-26 0 16,26-27-16,0 27 16,-26 0-16,26 0 0,0-26 15,-26 26-15,26-26 0,-26 25 16,0-25-16,26 0 15,-26 0-15,0 0 0,0 0 16</inkml:trace>
  <inkml:trace contextRef="#ctx0" brushRef="#br0" timeOffset="13164">3758 7104 0,'0'-26'0,"0"0"16,0 0-16,0 0 16,26 26-1,0 0-15,0 26 16,0-26-16,-26 26 15,26 0-15,0 0 16,-1 26-16,-25 0 0,26-26 16,-26 26-16,0-1 0,0 1 15,26-26-15,-26 26 16,0-26-16,0 0 0,0 0 16,0 0-16,0 0 15,26-26 1,0-26-1,0 26 1,0 0-16,26-26 0,-26 0 16,26 26-16,-1-26 0,1 26 15,-26-26-15,26 26 16,-26 0-16,0-26 0,0 26 16,0 0-16,-52 0 46</inkml:trace>
  <inkml:trace contextRef="#ctx0" brushRef="#br0" timeOffset="14555">1192 8867 0,'0'-26'0,"0"0"15,0 0 1,0 52 0,0 0-1,26 0-15,-26-1 16,0 27-16,26 0 0,-26 0 15,26 0-15,0 0 0,0-1 16,0 1-16,0 0 16,-1 0-16,1-26 0,0 0 15,0 0-15,0 0 16,26 0-16,-26-26 0,0 0 16,0 0-16,0-26 0,0 0 15,-1 0-15,1 0 16,0-26-16,-26 0 0,0 0 15,0 1-15,0-1 0,0 0 16,0 0-16,-26 0 16,0 0-16,1 1 0,-1-1 15,0 26-15,0 0 16,0 0-16,0 0 16,26 52-1,26 0 1,-26 0-16,26-26 15,-26 26-15,26-26 16,-26 26-16</inkml:trace>
  <inkml:trace contextRef="#ctx0" brushRef="#br0" timeOffset="15045">2203 8685 0,'26'-26'0,"-26"0"16,0 0-1,0 0-15,-26 26 0,0-25 16,0 25-16,0 0 16,26 25-16,-26-25 15,0 26-15,0 0 0,0 0 16,1 0-16,-1 0 15,0 0-15,26 0 0,0 0 16,26 0-16,-26 0 16,26 0-16,-1-1 15,27-25-15,-26 26 0,26-26 16,-26 0-16,26 26 16,0-26-16,-26 0 0,0 0 15,-1 26-15,1-26 0,0 26 16,0 0-16,-26 0 15,26 0-15,-26 0 0,0 0 16,0 0-16,-26 0 16,0-1-16,26 1 0,-26-26 15,0 26-15,1-26 0,-1 0 16,0 0-16,0 0 16,-26 0-16,26 0 15,0 0-15,0-26 0,0 26 16,26-26-1</inkml:trace>
  <inkml:trace contextRef="#ctx0" brushRef="#br0" timeOffset="15382">2799 8711 0,'-26'26'16,"52"-26"31,-26-26-47,26 26 0,0 0 15,0 0-15,0-26 16,0 26-16,0-26 0,25 26 15,-25-26-15,0 26 16,26 0-16,-26-26 0,0 26 16,0-26-16,-26 52 47,-26-26-47</inkml:trace>
  <inkml:trace contextRef="#ctx0" brushRef="#br0" timeOffset="16108">3836 8167 0,'26'0'32,"-52"0"-1,0 0-16,0 0-15,0 0 16,0 0-16,0 0 16,0 26-16,-26-26 0,27 26 15,-1-26-15,-26 26 0,26-26 16,0 0-16,0 25 16,0-25-16,26 26 15,-26-26-15,26 26 16,0 0-1,26 0 1,0-26 0,-26 26-16,26-26 0,-26 26 15,26 0-15,0-26 16,0 26-16,-26 0 0,26 0 16,0 0-16,-1-1 0,-25 1 15,26 0-15,-26 0 16,26 0-16,-26 0 0,0 26 15,26-26-15,-26 0 0,0 0 16,26 25-16,-26-25 16,0 0-16,0 0 0,26 26 15,-26-26-15,26-26 16,-26 26-16,0 0 0,26-26 16,0 26-1,0-26-15,0-26 16,0 26-16,-1-26 0,1 0 15,0 26-15,0-26 16,-26 0-16,26 26 0,0-26 16,0 0-16,-26 0 31,0 0-31</inkml:trace>
  <inkml:trace contextRef="#ctx0" brushRef="#br0" timeOffset="16409">3603 8763 0,'25'0'16,"1"0"-1,0-26-15,0 26 0,0-26 16,0 26-16,0-26 0,0 26 16,0-26-16,0 26 15,0-26-15,0 26 0,-1 0 16,1-26-16,0 26 0,0 0 16,-26-26-1,26 26-15</inkml:trace>
  <inkml:trace contextRef="#ctx0" brushRef="#br0" timeOffset="16888">4613 8167 0,'0'-26'16,"0"0"0,-26 26-16,0 0 15,1 0-15,-1 0 16,0 0-1,0 26-15,26 0 16,-26 0-16,26 0 0,0 25 16,-26-25-16,26 26 0,0-26 15,0 26-15,26-26 16,-26 0-16,26 0 0,-26 0 16,26 0-16,0-26 15,-26 25-15,26-25 0,25 0 16,-25 0-16,26 0 0,0 0 15,0-25-15,26-1 16,-27 26-16,1-26 0,0 0 16,0 26-16,0-26 0,-26 0 15,0 26-15,0 0 16,-1-26-16,-50 26 31,-1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1:38.1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79 0,'0'-26'16,"0"52"124,26-26-124,0 0-1,0 0-15,0 0 0,0-26 16,0 26-16,0 0 16,0-25-16,-1 25 0,1 0 15,0 0-15,0-26 16,0 26 0</inkml:trace>
  <inkml:trace contextRef="#ctx0" brushRef="#br0" timeOffset="397">26 183 0,'26'0'0,"0"0"15,0 0 1,0 0-1,0 0-15,0 0 16,0 0-16,-1 0 16,1-26-16,0 26 15,0 0-15,0 0 0,0 0 16,-26-26 0,26 26-1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1.4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79 445 0,'-26'-26'0,"0"26"0,26-26 16,-26 0-16,26 0 0,0 1 16,0-1-1,0 52 17,0-1-32,0 1 0,0 0 15,0 0-15,0 26 0,0-26 16,26 26-16,-26-26 15,26 26-15,-26-27 0,26 27 16,0-26-16,-1 0 16,1 0-16,0-26 15,0 0-15,0 0 16,0 0-16,0-26 16,0 26-16,0-26 0,0 0 15,0 0-15,0 0 16,-26 1-16,0-27 15,0 26-15,0 0 0,-26-26 16,0 26-16,26-26 16,-26 26-16,0-25 0,0-1 15,26 26-15,-26 0 0,0 0 16,26 0 0,-26 26-16,26 26 15,0 0 1,26-26-16,-26 26 15,26 0 1,-26 0-16</inkml:trace>
  <inkml:trace contextRef="#ctx0" brushRef="#br0" timeOffset="516">830 108 0,'0'-26'16,"0"0"-16,-26 0 15,0 26-15,1-25 16,-1 25-16,0 0 0,0 0 16,-26 25-16,26 1 15,0-26-15,0 26 0,0 0 16,0 0-16,0 26 0,26-26 15,0 0-15,0 0 16,0 0-16,26 0 0,-26-1 16,26-25-16,0 26 15,-26 0-15,26-26 0,0 0 16,26 26-16,-26-26 0,26 0 16,-26 0-16,25 0 15,-25 0-15,0 26 0,26-26 16,-26 0-16,0 26 15,0-26-15,-26 26 0,26 0 16,-26 0-16,-26 0 16,0 0-16,0 0 15,0-1-15,0 1 0,0-26 16,0 26-16,0-26 16,-25 0-16,25 0 0,0 0 15,0 0-15,0 0 0,0 0 16,0 0-16,0-26 15,26 0 1,26 26 0,-26-25-16</inkml:trace>
  <inkml:trace contextRef="#ctx0" brushRef="#br0" timeOffset="881">1323 290 0,'-26'0'16,"52"0"46,0 0-62,-26-26 16,26 26-16,-1-26 16,1 26-16,0-26 0,0 26 15,0-26-15,0 26 16,0 0-16,0-26 0,0 26 31,-52 0-15,26 26-1,-26-26 1,26 26-16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5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52 882 0,'0'-26'0,"-26"26"16,26-26-16,0 0 0,0 0 15,-26 26-15,26-25 16,0 50 15,0 1-31,26 0 0,-26 0 16,26 0-16,-26 26 0,26-26 16,-26 26-16,26-26 15,0 25-15,-1-25 16,-25 0-16,0 0 15,26 0-15,0 0 16,0-26 31,-26-26-31,26 0-16,-26 0 15,26-26-15,-26 27 0,26-1 16,-26-26-16,0 26 15,26 0-15,-26 0 0,0 0 16,26 0 0,0 52-1,0-26-15,-26 26 0,26 0 16,-1 0-16,1 0 16,0 0-16,0-26 0,0 26 15,0 0-15,0-26 16,0 25-16,0-25 15,0 0-15,0 0 0,0 0 16,0-25 0,-26-1-16,0 0 15,25 0-15,-25 0 0,0 0 16,-25-26-16,25 0 16,-26 0-16,0 1 0,0-1 15,0 26-15,0-26 16,0 26-16,0 0 0,0 0 15,26 0-15,-26 26 0,26 26 32,0 0-17,0 0 1,0 0-16</inkml:trace>
  <inkml:trace contextRef="#ctx0" brushRef="#br0" timeOffset="541">1270 286 0,'0'-26'0,"0"0"15,-26 26 1,26-26-16,-26 26 16,0 0-16,0 26 15,0-26-15,0 26 0,-25 0 16,25 0-16,0 0 0,0 0 16,0 0-16,0 0 15,26-1-15,0 1 0,0 0 16,0 0-16,26-26 15,0 26-15,0 0 0,0-26 16,0 26-16,0-26 0,25 26 16,1-26-16,-26 26 15,26-26-15,-26 0 0,26 0 16,-26 26-16,0-26 16,25 0-16,-25 26 0,0-26 15,-26 26-15,0 0 16,0-1-1,-26 1-15,0 0 0,-25-26 16,25 26-16,0 0 16,-26 0-16,26-26 0,0 0 15,0 26-15,0-26 0,0 0 16,0 0 0,0-26-16,1 26 0,-1-26 15,0 26 1,0 0-1</inkml:trace>
  <inkml:trace contextRef="#ctx0" brushRef="#br0" timeOffset="1387">1581 260 0,'-26'0'16,"0"-26"-16,0 26 15,0-26-15,0 26 16,0-26-16,1 26 16,25-26-1,25 26-15,1-26 16,0 26-1,0 0-15,26-25 0,0-1 16,-26 26-16,26-26 0,-1 0 16,-25 26-16,26-26 15,-26 26-15,0 0 0,0 0 16,0 0-16,-52 0 31,0 0-31,0 26 16,0 0-1,0 0-15,0-26 0,0 26 16,1-26 0,25 25-16,-26-25 15,26 26 17,0 0-32,0 0 15,26 0-15,-26 0 0,0 0 16,25 26-16,1 0 15,-26-26-15,26 25 0,0 1 16,-26-26-16,26 26 16,0 0-16,0-26 0,-26 0 15,26 26-15,-26-27 16,26-25-16,-26 26 0,0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39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30 285 0,'0'-26'32,"-26"26"-1,26-26-31,26 26 62,0 0-62,0-26 16,0 26-16,26 0 16,26-52-16,-27 52 15,-25-26-15,26 26 16,-26-26-16,0 26 0,0 0 15,0-26-15,0 26 0,-52 0 47,0 0-31,0 0 0</inkml:trace>
  <inkml:trace contextRef="#ctx0" brushRef="#br0" timeOffset="449">160 26 0,'0'-26'31,"26"26"-15,0 0-1,0 0 1,-1 0-16,1 0 16,0 0-16,0 0 15,0 0-15,0 0 0,0 0 16,0 26-16,0-26 15,0 0 1,-26 26-16,0-1 31,0 1-15,-26-26-16,26 26 0,-26 0 16,26 0-16,-26 0 15,26 0-15,-26 0 0,26 0 16,-26 0-16,26 0 15,0 0-15,0-1 0,0 1 16,0 0-16,0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2.9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52 319 0,'-26'26'0,"0"-26"16,26-26 0,26 26-1,0-26-15,0 26 16,0-26-16,26 26 15,-26 0-15,26-26 0,0 0 16,-1 26-16,1-26 16,-26 0-16,26 26 0,0-26 15,-26 26-15,0-26 0,0 26 16,0-25-16,-52 25 78</inkml:trace>
  <inkml:trace contextRef="#ctx0" brushRef="#br0" timeOffset="389">519 60 0,'-26'0'0,"26"-26"16,0 0-16,26 26 62,0 0-62,0 0 16,0 26-16,0-26 15,-1 0-15,1 0 16,0 0-16,26 26 0,-26-26 16,0 26-1,0-26-15,-26 25 16,0 1-16,0 0 0,0 0 16,0 26-1,-26-52-15,26 52 0,-26-26 16,0 0-16,0 0 15,26 0-15,-26 0 0,0-1 16,0 1-16,1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8.4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1144 2103 0,'0'-26'0,"26"0"31,0 26-31,0-26 16,0 26-1,0 0-15,0-25 0,0 25 16,0 0-16,0-26 0,26 26 16,-1 0-16,1-26 15,0 26-15,26-26 0,-26 0 16,25 26-16,-25-26 15,26 26-15,-26-26 0,26 0 16,-1 26-16,-25-26 0,26 26 16,-26-26-16,0 26 15,25-26-15,-25 26 0,0-26 16,0 26-16,0 0 16,0-25-16,-1 25 0,-25 0 15,26-26-15,0 26 0,-26 0 16,26-26-16,-26 26 15,25 0-15,-25-26 0,26 26 16,-26-26-16,26 26 16,-26-26-16,26 26 0,-26 0 15,26-26-15,-1 0 0,1 26 16,0-26-16,0 26 16,26-26-16,-27 26 0,27-26 15,-26 0-15,26 26 0,-26-25 16,25 25-16,-25-26 15,0 26-15,0-26 0,-26 26 16,26 0-16,-26-26 16,-1 26-16,1 0 0,0-26 15,0 26-15,0 0 0,0 0 16,0-26-16,0 26 16,0 0-16,0-26 0,0 26 15,26 0-15,-27-26 16,1 26-16,0 0 0,0 0 15,-26-26-15,26 26 0,0 0 16,0 0 0,-52 0 62,0 0-63,26-26 1,-26 26 0,26-26-16,-26 0 15,0 0 1,26 1-16,-26-1 0,1 0 16,25 0-16,-26 0 15,0 0-15,0 0 0,0-26 16,0 26-16,0-26 0,0 27 15,0-1-15,0-26 16,0 26-16,-26 0 0,27-26 16,-1 26-16,0 0 15,0 0-15,0 0 0,0 1 16,0-1-16,26 0 0,-26 0 16,0 0-16,26 0 15,-26 0-15,0 0 16,0 0-16,26 0 15,-25 0-15,25 0 0,-26 1 16,26-1-16,-26 26 16,26-26-16,0 0 15,-26 26-15,26-26 16,-26 26 31,0 0 15,0 0-62,0 0 16,0 26 0,0-26-16,-26 0 0,27 26 15,-27-26-15,26 26 16,-26 0-16,0-26 0,0 25 15,0 1-15,-25 0 0,25 0 16,0 0-16,-26 0 16,26 0-16,1 0 0,-27-26 15,26 26-15,0 0 16,-26 0-16,27 0 0,-1-26 16,-26 25-16,26 1 0,0-26 15,-25 26-15,25 0 16,0 0-16,-26 0 0,0 0 15,27 0-15,-27 26 16,0-26-16,0 0 0,0-1 16,1 1-16,-1 0 0,0 0 15,26 0-15,-25 0 16,25-26-16,-26 26 0,26 0 16,0 0-16,1 0 15,-1-26-15,0 26 0,0 0 16,0-26-16,0 25 0,1-25 15,25 26-15,-26-26 16,26 26-16,-26-26 0,26 26 16,0-26-16,0 0 0,-26 26 15,26-26-15,1 26 16,-1-26-16,0 26 0,0-26 16,-26 26-16,26-26 15,0 26-15,-26-26 0,26 26 16,0-26-16,1 26 0,-1-26 15,0 0-15,0 26 16,0-26-16,0 0 0,26 26 16,-26-26-16,26 25 93,0 1-93,0 0 16,26-26-16,-26 26 16,0 0-16,26 0 15,-26 0-15,26 0 0,-26 0 16,26 0-16,-26 0 16,26 0-16,-26-1 0,26 1 15,-26 0-15,25 0 0,-25 0 16,0 0-16,26 0 15,-26 0-15,0 0 0,0 0 16,26 0-16,-26 0 16,0-1-16,0 1 15,0 0-15,0 0 0,26-26 16,-26 26-16,0 0 16,0 0-1,26-26-15,-26 26 16,0 0-1,26-26-15,-26 26 16,26 0 31,0-26-31,0-26-16,0 0 15,26 26-15,-27-26 16,27 26-16,0-26 0,-26 26 15,26-26-15,0 0 16,26 26-16,-27-26 0,1 26 16,0-26-16,0 26 0,0-26 15,0 26-15,-1 0 16,1-26-16,0 26 0,0-25 16,-26 25-16,26 0 0,-26-26 15,25 26-15,-25 0 16,0-26-16,26 26 0,-26-26 15,0 26-15,26 0 16,-26-26-16,0 26 0,-1-26 16,1 26-1,0 0-15,0 0 16,0 26 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58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942 4225 0,'-26'0'0,"26"25"15,-26-25-15,0 0 16,0 0-16,0 0 16,26 26-1,0 0 1,0 0-16,0 0 0,0 0 15,0 26-15,0-26 16,0 26-16,0 0 0,0-27 16,0 27-16,0-26 0,0 0 15,0 26-15,0-26 16,0 0-16,0-52 31,0 0-31,0 0 16,0-26-16,-26 0 0,26 1 15,0-27-15,0 26 16,0-26-16,0 26 0,0 0 16,0-25-16,26 51 15,-26-26-15,26 26 0,-26 0 16,26 0-16,0 26 0,0 0 16,0 0-1,-1 0-15,1 26 0,0-26 16,26 26-16,-26 0 15,0 0-15,0 26 0,0-26 16,0 0-16,0 25 0,0-25 16,0 26-16,-26-26 15,25 0-15,-25 0 0,26 0 16,-26 0-16,0 0 16,0 0-16,0 0 15,-26-26-15</inkml:trace>
  <inkml:trace contextRef="#ctx0" brushRef="#br0" timeOffset="-6750">4907 52 0,'0'-26'31,"0"0"-15,0 52 31,-26-26-47,0 26 15,0 0-15,0 0 0,-25-1 16,25 1-16,-26 0 0,-26 0 15,26 0-15,0 26 16,-25-26-16,25 0 0,0 0 16,0 0-16,0 0 15,0-1-15,27 1 0,-1 0 16,0-26-16,26 26 16</inkml:trace>
  <inkml:trace contextRef="#ctx0" brushRef="#br0" timeOffset="-6378">4104 155 0,'-26'26'31,"26"0"-15,-26 0-16,0-26 15,26 26-15,-26 0 16,26 0-16,-26 0 0,0 26 16,0-26-16,26-1 0,-26 1 15,0 26-15,0-26 16,1 0-16,-1 26 0,26-26 15,-26 0-15,26 0 0,0 0 16,0 0 0,26-26-16,25 0 0,-25 25 15,26-25-15,0 0 16,0 0-16,26-25 0,-27 25 16,1 0-16,0-26 0,-26 26 15,0 0-15</inkml:trace>
  <inkml:trace contextRef="#ctx0" brushRef="#br0" timeOffset="-5603">190 1607 0,'-26'-26'0,"0"0"0,0 0 16,0 0-1,26 0 1,0 0 0,0 52-1,26-26-15,-26 26 16,26 0-16,0 26 15,0-26-15,-26 26 0,26-1 16,0-25-16,0 26 0,26 0 16,-52 0-16,25-26 15,1 0-15,0 26 0,-26-26 16,26-26-16,-26 25 16,0 1-16,26-26 0,-52 0 31,26-26-31,-26 26 15,26-25-15,-26-1 0,0-26 16,1 26-16,-1-26 16,-26-26-16,26 26 0,-26-25 15,26-1-15,-26 0 0,26 0 16,0 1-16,1 25 16,25 0-16,0 0 0,0 26 15,25 0-15,27 26 16,-26 0-16,0 26 15,26-26-15,-26 26 16,0 0-16,0 26 0,0-26 16,0 0-16,-1 0 0,-25 0 15,0 25-15,0-25 16,-25 0-16,-1 0 0,0 26 16,0-26-16,0 0 0,0 0 15,-26 0-15,26-26 16,0 26-16,0-26 15</inkml:trace>
  <inkml:trace contextRef="#ctx0" brushRef="#br0" timeOffset="-5177">449 1555 0,'26'0'16,"0"0"0,0-26-16,0 26 15,0-26-15,26 26 16,-27 0-16,27 0 0,-26 26 16,26-26-16,-26 26 15,26 0-15,-26 0 0,0 0 16,0 0-16,-26 0 15,25-1-15,-25 1 0,0 0 16,-25 0-16,-1 0 16,0-26-16,0 26 15,0-26-15,0 0 16,0-26-16,0 26 16,0-26-16,0 0 0,0 0 15,0-25-15,26 25 0,-25-26 16,25 26-16,0-26 15,0 26-15,25 0 0,-25 0 16,26 0-16,26 0 16,-26 1-16,0 25 0,26 0 15,-26-26-15</inkml:trace>
  <inkml:trace contextRef="#ctx0" brushRef="#br0" timeOffset="-4787">1123 1270 0,'-26'0'16,"0"0"-1,26 26-15,0 0 16,0 0 0,0 0-16,0-1 0,0 1 15,0 26-15,26-26 16,-26 26-16,26-26 0,-26 0 15,26 0-15,0 0 0,0 0 16,0-26-16,0 0 16,0 0-16,-1-26 0,1 26 15,-26-26-15,26 0 16,0-26-16,0 26 0,-26 0 16,0-26-16,0 26 0,0-25 15,-26 25-15,0 0 16,0 0-16,0-26 0,1 52 15,-27-26-15,26 0 16,0 26-16,0-26 0,0 26 16,0 0-16,26 26 15</inkml:trace>
  <inkml:trace contextRef="#ctx0" brushRef="#br0" timeOffset="-4349">1512 1166 0,'0'-26'0,"0"0"31,0 0-15,26 26-1,0 26-15,0-26 16,-1 26-16,1 0 0,26 0 16,0 0-16,-26 0 15,0 0-15,26 0 0,-26 0 16,0 0-16,-1 0 16,1-26-16,0 25 15,0-25-15,0-25 16,-26-1-16,26 0 15,-26 0-15,0 0 0,0 0 16,0-26-16,0 26 16,0-26-16,0 26 0,0-25 15,-26 25-15,26 0 0,-26 0 16,26 0-16,0 0 16,0 52 15,26 0-31,-26 0 15</inkml:trace>
  <inkml:trace contextRef="#ctx0" brushRef="#br0" timeOffset="-4116">2237 959 0,'0'-26'0,"26"26"31,0 0-15,-26 26-16,26-26 0,0 26 15,0 0-15,0 0 16,0 0-16,0-1 0,0 1 16,-26 0-16,26 0 0,-26 0 15,26 0 1</inkml:trace>
  <inkml:trace contextRef="#ctx0" brushRef="#br0" timeOffset="-3425">2756 907 0,'26'0'0,"-26"-26"31,-26 0-15,26 0-1,-26 26-15,0 0 16,26-26-16,-26 26 16,0 0-16,26 26 15,-26-26-15,26 26 0,0 0 16,0 0-16,0 0 15,0 0-15,26 0 0,-26 0 16,26 0-16,0-26 16,0 26-16,0-26 0,0 25 15,0-25-15,26 0 0,-27-25 16,1 25-16,0-26 16,0 26-16,0-26 0,0 0 15,0-26-15,-26 26 0,0 0 16,0-26-16,0 26 15,0-25-15,-26 25 0,0-26 16,0 0-16,-26 26 16,26-26-16,-25 0 0,25 26 15,0 0-15,0 1 16,0 25-16,52 0 16,0 25-16,0 27 15,0-26-15,0 0 16,-1 26-16,27 0 0,-26-26 15,0 26-15,0-26 0,0 25 16,0-25-16,0 0 16,-26 0-16,26 0 0,0 0 15</inkml:trace>
  <inkml:trace contextRef="#ctx0" brushRef="#br0" timeOffset="-2742">3248 648 0,'0'26'47,"26"-26"-47,-26 26 31,26-26-31,0 0 16,-26-26-16,26 26 15,0-26-15,0 0 16,0 0-16,0 0 16,-26 0-16,26-26 15,-26 26-15,0 0 0,0 1 16,-26 25-16,26-26 0,-26 0 16,0 26-16,0 0 15,0 0-15,0 0 0,0 26 16,26 0-16,-26-26 15,0 51-15,26-25 0,-26 0 16,26 0-16,0 0 0,0 26 16,26-26-16,0 0 15,0-26-15,0 26 0,0 0 16,0-26-16,0 26 16,0-26-16,26 0 0,-27-26 15,1 26-15,26-26 0,-26 0 16,0 0-16,0 0 15,26 0-15,-52-26 0,26 26 16,-26 0-16,0-26 16,0 27-16,0-27 0,0 26 15,-26 0-15,0 0 0,0 0 16,0 26-16,0-26 16,0 26-16,0 26 15,26 0 1,0 0-16,0 0 15,26-26-15,-26 26 0,26 0 16,0 0-16,26-1 16,-26 1-16,0 0 0,26 0 15,-26-26-15,-26 26 0,25 0 16,-25 0 0,-25 0-16,-1-26 0,0 26 15,-26 0-15,0 0 16,0 0-16</inkml:trace>
  <inkml:trace contextRef="#ctx0" brushRef="#br0" timeOffset="-1866">449 3162 0,'-26'-26'0,"26"0"15,-26 0-15,26 0 16,-26 0 0,26 0-16,-26 0 15,26 52 1,26-26-1,-26 26-15,0 0 0,26 0 16,0 26-16,-26-26 16,26 26-16,-26-26 0,26 26 15,-26-27-15,26 1 0,-26 26 16,26 0 0,0-26-16,-26-52 46,0 0-46,-26-26 16,0 26-16,0-25 16,0-27-16,0 26 0,-26-26 15,26 0-15,-25 27 16,25-27-16,0 26 0,26 0 16,0 0-16,0 26 0,52 26 15,-26 0 1,25 0-16,1 26 0,0 0 15,0 0-15,26 0 0,-27 26 16,-25 0-16,26 0 16,0-27-16,-26 27 0,0 0 15,0 0-15,0-26 16,-26 26-16,26-26 0,-26 26 16,26-27-16,-26 1 15</inkml:trace>
  <inkml:trace contextRef="#ctx0" brushRef="#br0" timeOffset="-1090">553 3110 0,'-26'26'0,"0"-26"15,0 26-15,0-26 16,26-26 15,26 0-31,0 26 16,0-26-16,0 0 15,0 0-15,0 0 0,25-25 16,-25 25-16,26 0 0,0 0 16,-26 0-16,26-26 15,-26 26-15,26 0 16,-27 26-16,1-26 0,-26 0 15,26 26-15,-26 26 32,0 0-17,0 0-15,0 0 16,26 0-16,-26 26 16,26-26-16,-26 26 0,26-27 15,-26 27-15,26 0 0,0-26 16,-26 0-16,26 0 15,0 0-15,-26 0 0,26-26 16,-26 26-16,26-26 16,0 0-16,-1-26 15,-25 0-15,26 26 0,-26-52 16,0 26-16,26 0 16,-26-26-16,0 0 0,0 27 15,0-27-15,0 26 16,0-26-16,0 26 0,0 0 15,0 0 1,26 26 0,-26 26-16,26-26 0,0 26 15,0 0-15,0 0 16,0 0-16,0-26 16,0 26-16,0 0 0,-1-26 15,1 0-15,0 0 16,0 0-16,0 0 0,0-26 15,0 26-15,-26-26 0,26-26 16,0 26-16,-26-26 16,0 26-16,0-26 0,-26 1 15,0 25-15,0-26 16,0 26-16,0 0 0,0 0 16,0 26-16,0 0 15,1 0-15,-1 0 16,26 26-16,0 0 15,0 0 1</inkml:trace>
  <inkml:trace contextRef="#ctx0" brushRef="#br0" timeOffset="-653">2315 2281 0,'0'-26'15,"0"0"-15,0 0 16,-26 26-16,26-26 16,-26 26-16,0 0 15,1 0 1,25 26-16,-26 0 0,26 0 16,-26 0-16,26 0 15,0 0-15,-26-1 0,26 1 16,0 0-16,26 0 15,-26 0-15,26 0 0,0-26 16,-1 26-16,27-26 0,-26 26 16,0-26-16,26 0 15,-26 26-15,0-26 0,0 0 16,0 0-16,0 26 16,0 0-16,-26 0 15,-26-1 1,0 1-16,0 0 0,0 0 15,0 0-15,-26 0 0,0-26 16,26 26-16,-26 0 16,1-26-16,-1 0 0,0 0 15,26 26-15,-26-26 0,26 0 16,-26 0-16,27 0 16</inkml:trace>
  <inkml:trace contextRef="#ctx0" brushRef="#br0" timeOffset="1849">916 4458 0,'-26'0'0,"0"0"0,26 26 16,-26-26-16,0 0 0,26 26 15,26-52 16,0 26-31,0-26 16,0 0-16,25 0 16,1 0-16,0 0 0,-26-26 15,26 26-15,0 0 16,26-25-16,-53 51 16,1-26-16,0 26 0,0 0 15,-26-26 48,26 26-63,0 0 15,-26-26-15,26 26 16,0-26 0,0 26-1,0 0-15,0 0 16,0 0-16,-1 26 15,1 0 1,0 0-16,-26 0 16,0 0-16,0-1 15,26 1-15,-26 0 16,0 0-16,26 0 16,0 0-1,0-26-15,0 0 16,0 0-16,0 0 15,0 0-15,0 0 16,-1-26-16,1 26 0,-26-26 16,26 0-16,-26 0 15,0 0 1,-26 26-16,0-25 0,1 25 16,-27 0-16,26 0 15,-26 0-15,26 0 0,-26 0 16,26 0-16,0 25 15,-25-25-15,25 0 0,0 26 16,52-52 15,0 26-15,-1-25-16,27-1 16,-26 26-16,26-26 0,-26 0 15,26 0-15,0 0 0,-26 0 16,25 26-16,-25-26 15,0 0-15,0 26 0,0-26 16,-26 0 0,26 26-16,-26-26 0,0 1 15,-26 25 1,26-26 0,0 52-1,0-1 1,26 1-1,-26 0-15,26 0 0,-26 0 16,26 0-16,-26 0 16,26 0-16,0-26 0,-26 26 15,26 0-15,-1-26 16,1 0-16,0 0 0,0 0 16,0 0-16,0 0 0,0-26 15,0 26-15,0-26 16,0 0-16,0-26 0,-26 26 15,0 0-15,0-26 0,0 27 16,0-27-16,-26 26 16,0 0-16,26-26 0,-26 26 15,0 26-15,26-26 16,-26 26-16,26 26 31,26-26-31,-26 26 16,26-26-16,0 26 15,0-26-15,0 0 16,0 0-16,0 0 0,-1 0 16,1 0-16,-26-26 15,26 26 1,-26-26-16,0 0 16,0 0-1,0 0 16,26 26-31,0 0 16,0 0-16,0 0 0,0 26 16,0-26-16,0 0 15,0 26-15,0-26 0,-1 26 16,-25 0 0,0 0-1,-25-26-15,-1 0 16,0 0-1,0-26 1,26 0-16,0 0 0,0 0 16,0-26-16,0 27 15,0-1-15,0 0 0,26 0 16,0 0-16,0 0 16,-1 26-16,27 0 15,-26 0-15,0 0 0,0 0 16,0 0-1,0 0-15,-26 26 32,26-26-17,-26 26-15,26-26 16,0 0 0,-26 26-16,26-26 15,-1-26 1,1 26-16,-26-26 0,26 26 15,-26-26-15,26 0 0,-26 0 16,0 0-16,0 0 16,0 0-16,0 0 0,-26 1 15,0-1-15,0 26 0,1-26 16,-1 26-16,0 0 16,0 0-16,0 0 0,0 26 15,0-26-15,0 51 16,26-25-16,0 0 0,0 26 15,0 0-15,0-26 16,26 26-16,26 0 0,-26-27 16,26 27-16,-26-26 0,25 0 15,1 0-15,0 0 16,-26 0-16,26 0 0,-26-26 16</inkml:trace>
  <inkml:trace contextRef="#ctx0" brushRef="#br0" timeOffset="2533">890 5339 0,'-26'-26'0,"26"0"15,0 0-15,0 0 0,0 0 16,0 1-16,0-1 15,0 0-15,0 0 16,0 52 0,-26-26-16,26 26 15,-26 0-15,0 25 0,26 1 16,-26 0-16,26 0 16,0 0-16,0 0 0,0-1 15,26 1-15,-26 0 0,52 0 16,-26-26-16,0 0 15,0 0-15,25 0 0,-25-26 16,26 0-16,-26 0 16,26 0-16,-26-26 0,0 0 15,26 0-15,-26 0 0,-26 0 16,26-26-16,-1 0 16,-25 26-16,0-25 0,0 25 15,-25 0-15,25 0 16,0 0-16,-26 0 0,0 26 15,26 26-15,0 0 32,0 0-32,0 26 0,0-27 0,0 27 15,26-26-15,-26 26 0,26-26 16,-26 26-16,25-26 16,-25 0-16,26 0 0,-26 0 15,26-1-15,-26 1 16,26-26-16,0 0 0,0-26 15,0 26-15</inkml:trace>
  <inkml:trace contextRef="#ctx0" brushRef="#br0" timeOffset="3625">1512 5417 0,'0'-26'16,"0"0"-16,0 0 15,0 52 1,0 0-1,0 0 1,0 0-16,26 0 16,-26 0-16,26-1 15,-26 1-15,26 0 0,-1 0 16,1-26-16,0 26 16,0-26-16,0 0 15,0-26-15,0 26 0,0-26 16,0 0-16,0 0 0,0 1 15,-26-1-15,0 0 16,0 0-16,-26 0 16,26 0-16,-26 0 15,0 26-15,26-26 0,-26 26 16,0 0-16,0 0 16,52 0 30,0-26-46,0 26 16,0-26-16,0 26 0,26-26 16,-27 0-16,27 1 15,0 25-15,-26-26 0,26 26 16,-26-26-16,0 26 0,0 0 16,-26 26-1,0 0 1,-26-1-16,26 1 15,-26 26-15,26-26 0,-26 26 16,26-26-16,-26 26 16,26-26-16,0 0 0,26-1 15,0 1-15,0-26 0,0 26 16,25-26-16,1-26 16,0 26-16,0-26 0,0 1 15,0-1-15,-26 0 16,25 0-16,-25 0 0,0 0 15,-26 0-15,0-26 0,0 26 16,-26 0-16,0 0 16,1 1-16,-1-1 0,-26 0 15,26 26-15,-26-26 16,26 26-16,-26 0 0,26 0 16,-26 0-16,27 26 0,-1-26 15,26 26-15,-26-26 16,26 26-16,0-1 15,26-25-15,0 26 16,-1-26-16,1 0 0,0 0 16,26 0-16,-26-26 0,26 26 15,-26-25-15,26 25 16,0-26-16,-27 0 0,27 0 16,0 0-16,-26 0 0,26 0 15,-26-26-15,0 26 16,0 0-16,0 26 0,-26-26 15,0 1-15,-26 25 32,0 0-32,0 25 15,0 1-15,0 0 16,26 0-16,0 0 0,0 104 31,26-78-31,0-27 0,0 27 16,0 0-16,0 0 0,-1 0 15,-25-26-15,26 26 16,-26-27-16,26 1 0,-26 0 16,0 0-16,0 0 15,-26 0-15,0-26 0,1 0 16,-1-26-16,0 0 16,-26 0-16,26-26 15,0 27-15,0-27 0</inkml:trace>
  <inkml:trace contextRef="#ctx0" brushRef="#br0" timeOffset="3871">2834 4717 0,'0'-26'0,"26"0"0,-26 0 15,25 0-15,1 26 16,0 0-1,0 26-15,0-26 0,0 26 16,0 26-16,0-26 16,0 26-16,0 0 0,0-26 15,0 25-15,-1 1 0,-25-26 16,26 0-16,-26 26 16,0-26-16,0 0 0,0 0 15</inkml:trace>
  <inkml:trace contextRef="#ctx0" brushRef="#br0" timeOffset="4303">3274 4795 0,'26'0'0,"0"0"32,0 0-17,0 0 1,0 0-16,0 0 15,0-26 1,0 26-16,-1-26 0,1 0 16,-26 0-16,26 0 0,0 0 15,0 0-15,-26 0 16,0 1-16,0-1 0,0 0 16,0 0-16,0 0 15,-26 26-15,26-26 0,-26 26 16,0 0-16,0 0 15,1 26-15,-1 0 16,0 0-16,0 26 0,26-1 16,-26 1-16,26 0 0,0 0 15,26 0-15,0-26 16,-26 25-16,26-25 0,0 0 16,-1 0-16,27 0 15,-26-26-15,26 0 0,0-26 16,-26 0-16,26 0 0,0 0 15,-27 1-15,27-1 16,-52-26-16,26 26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27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1079 0,'0'-26'0,"-25"26"16,50 0 30,-25 26-30,26 0 0,-26 0-16,0 26 15,26-26-15,-26 26 16,26-1-16,0 1 0,-26 0 16,0 0-16,26 0 15,-26 0-15,26-1 0,-26 1 16,0 0-16,0 0 0,26 26 15,-26-26-15,0 25 16,0-25-16,0 0 0,0 26 16,0-1-16,0 1 15,0-26-15,0 26 0,0-26 16,0 25-16,0-25 0,0 26 16,0-26-16,0 0 15,0 0-15,0-27 0,0 27 16,0-26-16,0 26 15,0-26-15,0 0 0,0 0 16,0 0-16,0 0 0,0 0 16,0-1-1,0 1 1,26-26 31,0-26-32,0 26-15,0 0 0,0 0 16,25 0-16,1-25 16,26 25-16,0 0 0,-1-26 15,27 26-15,26-26 0,-27 0 16,27 26-16,25-26 16,1 26-16,0-26 0,-1 26 15,1 0-15,-1 0 16,1-26-16,-1 26 0,-25 0 15,25 0-15,-25 0 0,-1 0 16,1 26-16,25-26 16,-25 0-16,-26 26 0,25-26 15,1 26-15,-26-26 16,-1 0-16,1 26 0,-26 0 16,-26-26-16,25 0 0,-25 26 15,0-26-15,-26 25 16,0-25-16,0 0 0,0 0 15,0 0 1,-26-25 0,0-1-1,0 0 1,0 0-16,25 0 16,-25 0-16,0-26 15,0 26-15,0 0 0,0-26 16,0 1-16,0 25 0,0-26 15,-25 0-15,25 0 16,0-26-16,-26 27 0,26-1 16,0-26-16,-26 0 0,26 26 15,0-25-15,-26-1 16,26 0-16,-26 0 0,26 1 16,-26 25-16,26-26 15,0 0-15,-26 1 0,26 25 16,0 0-16,0-26 0,-26 26 15,26 0-15,0 1 16,0-1-16,0 0 0,0 0 16,0 0-16,0 26 15,0-26-15,0 27 0,0-1 16,0-26-16,0 26 0,0 0 16,0 0-1,-26 0-15,26 0 31,0 0-15,-26 26-16,26-26 31,-26 26-31,0 0 32,1 0-32,-1 0 0,0 26 15,-26-26-15,0 0 0,0 26 16,-26-26-16,1 26 15,-1 0-15,-26-26 0,-25 26 16,25 0-16,-26-26 16,27 26-16,-27-26 0,26 26 15,-25-26-15,25 0 0,0 26 16,-25-26-16,25 0 16,1 0-16,-1 26 0,0-26 15,1 0-15,-1 25 16,0-25-16,1 26 0,-1-26 15,0 26-15,26-26 0,-25 0 16,25 26-16,-26-26 16,52 26-16,-25-26 0,25 26 15,0-26-15,0 0 16,0 0-16,26 26 0,1-26 16,-27 0-16,26 0 15,0 0-15,0 0 16,0 0-16,0 0 15,0 0-15,0 0 16,0 0-16,0-26 16,1 26-16,-1 0 15,0 0 1,26-26 0,-26 26-16,26 26 93,0 0-77,0 0 0,0 0-1,0 0-15</inkml:trace>
  <inkml:trace contextRef="#ctx0" brushRef="#br0" timeOffset="786">754 1909 0,'0'-26'15,"0"0"1,0 0-16,-26 0 15,0 26 17,0 26-32,26 0 0,-26 0 15,1 0-15,25 25 16,-26-25-16,26 26 0,0 0 16,0 0-16,0 0 0,0-1 15,26 1-15,-1 0 16,1-26-16,0 26 0,-26-26 15,26 0-15,0 0 16,0 0-16,0-26 0,0 25 16,0-25-16,0 0 0,0-25 15,0-1-15,-26 0 16,25 0-16,-25 0 0,26 0 16,-26-26-16,0 26 0,0 0 15,0-26-15,0 27 16,0-1-16,0 0 0,0 0 15,0 0 1,26 52 0,-26 0-16,26-26 15,0 52-15,0-27 0,0 1 16,0 0-16,0 26 0,0-26 16,0 0-16,0 26 15,-26-26-15,25 0 0,-25 0 16,0-1-16,26-25 0</inkml:trace>
  <inkml:trace contextRef="#ctx0" brushRef="#br0" timeOffset="1049">1298 1909 0,'0'-26'15,"26"26"17,-26 26-32,26-1 15,0 1-15,0 0 16,-26 0-16,26 0 16,0 0-16,0 0 0,-26 26 15,26-26-15,0 0 0,-26 25 16,26-25-16,-26 26 15,0-26-15,26 0 0,-26 0 16</inkml:trace>
  <inkml:trace contextRef="#ctx0" brushRef="#br0" timeOffset="1469">1817 1960 0,'0'-26'16,"-26"52"15,26 0-15,-26 0-16,26 0 15,0 26-15,26-26 16,-26 0-16,26 0 0,0 0 15,0 0-15,0-1 0,-1-25 16,1 26-16,0-26 16,0 0-16,0 0 15,0-26 1,-26 1-16,26-1 0,-26 0 16,0 0-16,0 0 15,-26 0-15,26 0 0,-26 0 16,0 0-16,0 0 0,0 0 15,0 0-15,1 1 16,-1 25-16,0 0 16,26 25-1,26 1 1</inkml:trace>
  <inkml:trace contextRef="#ctx0" brushRef="#br0" timeOffset="1999">2076 1805 0,'0'-26'16,"0"0"-16,-26 26 0,26-26 16,0 0-16,-26 26 15,26-26-15,26 26 31,-26 26-31,26 0 0,0 0 16,0 26-16,0-26 0,0 26 16,0-1-16,-1 1 15,-25-26-15,26 26 0,0-26 16,-26 26-16,26-26 16,-26 0-16,0 0 15,26-26-15,-26-26 31,0 0-15,-26 0-16,26 0 16,0 0-16,0-26 0,0 26 15,0 0-15,0-26 0,26 27 16,-26-1-16,26 0 16,0 0-16,0 26 15,0 0-15,0 0 16,-26 26-16,26-26 0,0 26 15,-26 0-15,0-1 16,0 1-16,0 0 16,-26 0-16,26 0 15,-26-26-15,26 26 0,-26-26 16,0 26-16,0-26 16,26-26-1</inkml:trace>
  <inkml:trace contextRef="#ctx0" brushRef="#br0" timeOffset="2713">2724 1779 0,'0'-26'16,"0"0"-1,0 0 1,-26 26-1,0 0 1,0 0 0,26 26-1,-26-26-15,26 26 0,0 0 16,0 0-16,0 0 0,0 26 16,0-26-16,26 25 15,0-25 1,0 0-16,-26 0 15,26-26-15,0 0 16,-26-26 0,0 0-1,0 0-15,0 0 16,0 1-16,0-1 16,0 0-16,0 0 15,0 0 1,26 52-1,-26 0 1,26 0-16,0 0 16,0-1-1,-26 1-15,25-26 16,1 0 0,0 0-16,0-26 15,0 1 1,-26-1-16,0 0 15,26-26-15,-26 26 0,0 0 16,0-26-16,-26 0 16,0 26-16,26-25 0,-52-1 15,26 0-15,1 0 0,-1 26 16,-26-26-16,26 26 16,0 0-16,26 52 15,0 0 1,0 0-16,26 0 0,-26 26 15,26 0-15,0 0 0,0 0 16,0-1-16,-1 1 16,1 0-16,0-26 0,0 26 15,-26-26-15,26 0 16</inkml:trace>
  <inkml:trace contextRef="#ctx0" brushRef="#br0" timeOffset="3467">2879 2375 0,'0'26'0,"-25"-26"16,25 26 31,0 0-47,25 0 16,-25 0-16,0 0 15,0-1-15,0 1 0,0 0 16,0 0-16,0 0 0,0 0 15,0 0-15,0 0 16,0-52 15,0 0-31,0 0 16,0-26-16,-25 0 0,25 27 16,0-53-16,-26 26 15,26 0-15,-26 0 0,26 0 16,0 1-16,0 25 15,0 0-15,0 0 0,26 26 16,0 0-16,-1 26 0,1 0 16,0 0-16,0 0 15,0 25-15,26-25 0,-26 26 16,0 0-16,0-26 16,0 26-16,-26-26 0,26 0 15,-1-1-15,-25 1 0,0 0 16,-25-26 15,-1 0-31,0-26 0,0 26 16,0-26-16,0 1 15,-26-1-15,26 0 0,0 0 16,0 0-16,0 26 16,26-26-16,0 0 31,26 26-31,0 0 15,0 0-15,0 0 0,0 0 16,0 0-16,0-26 16,0 26-16,-26-26 0,26 26 15,0-26-15,0 0 0</inkml:trace>
  <inkml:trace contextRef="#ctx0" brushRef="#br0" timeOffset="3702">3216 2090 0,'0'-26'0,"0"0"0,0 0 16,0 0 0,26 26-1,-26 26-15,0 0 16,0 0-16,26 0 16,-26 0-16,0 0 15,0 0-15,0 0 0,0 0 16,26-1-16,-26 27 0,0-26 15,0 0-15,0 26 16,0-26-16,0 0 0,26 0 16,-26 0-16,26 0 15</inkml:trace>
  <inkml:trace contextRef="#ctx0" brushRef="#br0" timeOffset="3984">3683 2142 0,'0'-26'0,"0"0"16,0 52 31,0 0-32,0 0-15,0 0 0,0 25 16,0-25-16,0 0 15,0 0-15,0 26 0,0-26 16,0 0-16,26 0 16,0-26-16,0 0 15,0 0-15,25 0 0,-25-26 16,26 26-16,-26-26 16,0 0-16</inkml:trace>
  <inkml:trace contextRef="#ctx0" brushRef="#br0" timeOffset="4920">4253 1883 0,'-26'0'0,"52"0"31,0 0-15,0 0-1,0 0-15,26 0 0,0 0 16,-1 0-16,27 0 16,26 0-16,-26 0 0,25-26 15,27 26-15,-1 0 0,1-26 16,0 26-16,-1 0 16,27-26-16,-27 26 0,27 0 15,-27-26-15,1 26 0,25 0 16,-51-26-16,26 26 15,-27 0-15,27-26 0,-52 26 16,25 0-16,-25-26 16,26 26-16,-26 0 0,-1-26 15,-25 26-15,0 0 0,26-26 16,-52 26-16,26 0 16,-27 0-16,1 0 0,-26-26 15,-26 26 16,1 0-31,25 26 16</inkml:trace>
  <inkml:trace contextRef="#ctx0" brushRef="#br0" timeOffset="6828">7415 846 0,'0'-26'0,"26"52"63,0 0-48,0 0-15,0 26 16,-26-1-16,26 1 0,0 0 16,0 0-16,-1 26 15,1-27-15,0 27 0,0 0 16,0-26-16,0 26 0,-26-27 16,26 27-16,-26-26 15,0 0-15,26 0 0,-26 0 16,0-1-16,0 1 15,26 26-15,-26-52 16,0 26-16,26 25 16,-26-51-1,0 0-15,0 0 16,0-52 31,-26 26-32,26-26 1,26 26 15,0 0 1,0 0-32,0 0 15,25-26-15,-25 26 16,26 0-16,0 0 0,26 0 15,-1 0-15,1 0 0,26 0 16,-26 0-16,51 0 16,1 0-16,-1 0 0,27 0 15,-1 0-15,27 0 16,-1 0-16,1 0 0,-1 0 16,26 0-16,-25 0 0,25 0 15,-25 0-15,-27 0 16,1 0-16,-1 0 0,1 0 15,-27 0-15,1 0 0,0 26 16,-27-26-16,1 0 16,0 26-16,-27-26 0,1 0 15,0 26-15,-26-26 16,-1 0-16,1 0 0,-26 0 16,26 0-16,-26-26 15,0 26-15,0 0 0,0 0 16,0-26-16,0 26 15,-1-26 1,-50 1 0,-1 25-1,0-26 1,26 0-16,-26 0 0,0-26 16,26 26-1,-26 0-15,26-26 0,-26 26 16,26-25-16,-26-1 0,26-26 15,0 26-15,-26-26 16,26 1-16,-26-1 0,0 0 16,26 0-16,-26 1 15,26-27-15,-25 26 0,25-26 16,-26 27-16,26-1 16,-26 0-16,26 0 0,-26 1 15,26 25-15,0 0 0,-26 0 16,26 26-16,-26 0 15,26 0-15,-26 1 0,26-1 16,0 0-16,-26 0 0,0 0 16,0 0-1,0 0 17,0 0-17,1 26 1,-1-26-1,0 26-15,0 0 16,-26 0-16,0 0 16,0 0-16,0 0 0,-25 26 15,-27-26-15,0 0 0,1 26 16,-27-26-16,0 26 16,1 0-16,-27-26 0,1 26 15,-1-26-15,1 26 16,-27 0-16,27-26 0,-1 26 15,1-26-15,-1 0 0,27 25 16,-1-25-16,1 26 16,25-26-16,0 0 0,26 26 15,-25-26-15,25 0 0,0 26 16,1-26-16,25 0 16,-26 26-16,0-26 0,26 0 15,-25 26-15,-1-26 16,0 0-16,0 0 0,1 26 15,-1-26-15,0 0 16,26 0-16,0 0 0,1 0 16,-1 26-16,26-26 0,0 0 15,0 0-15,0 0 16,0 0 0,0 0-1,0 26-15,0-26 16,0 26-1,1-26 1,-1 26-16,26 0 31,0-1-31,0 1 16,0 0-16,0 0 0,26 26 16,-26 0-16,0 0 15,25 0-15,-25-1 0,0 1 16,0-26-16,26 26 0,-26 0 15,0-26-15,0 26 16,26-27-16,-26 1 0,26 0 16,-26 0-16,26 0 15</inkml:trace>
  <inkml:trace contextRef="#ctx0" brushRef="#br0" timeOffset="7470">8892 1157 0,'0'-26'16,"-25"0"-16,25 0 16,-26 0-16,0 0 0,26 0 15,-26 0-15,-26 1 16,26 25-16,0-26 0,-26 26 15,0 0-15,27 26 0,-27-26 16,0 25-16,0 1 16,26 0-16,-26 26 0,26-26 15,0 0-15,26 0 16,-25 0-16,25 0 0,0 26 16,25-27-16,1 1 0,0 0 15,0 0-15,26-26 16,-26 26-16,26 0 0,0 0 15,-26-26-15,25 26 16,-25 0-16,26 0 0,-26-26 16,0 26-16,0 0 0,0-26 15,-26 26-15,26-1 16,-26 1-16,0 0 0,-26 0 16,0 0-16,26 0 15,-26-26-15,0 26 0,-26 0 16,26-26-16,0 26 0,-25-26 15,25 0-15,0 0 16,0 0-16,0 0 0,0 0 16,0 0-16,0-26 0,0 26 15,26-26 1</inkml:trace>
  <inkml:trace contextRef="#ctx0" brushRef="#br0" timeOffset="7908">8918 1468 0,'0'26'16,"0"0"15,0 0-16,26 0 1,-26 0-16,0-1 0,26 1 16,-26 0-16,26 0 15,-26 0-15,26 0 0,0 0 16,0-26-16,-26 26 16,26-26-16,0 0 0,0 0 15,0-26-15,0 26 16,-1-26-16,1 0 15,-26 0-15,26 0 0,-26-26 16,0 27-16,0-1 16,0-26-16,0 26 0,0-26 15,0 26-15,0 0 0,-26 0 16,26 0-16,-26 0 16,26 0-16,-25 26 0,25-25 15</inkml:trace>
  <inkml:trace contextRef="#ctx0" brushRef="#br0" timeOffset="8423">9411 1183 0,'0'-26'16,"26"26"-16,-26-26 0,0 0 15,0 0-15,26 0 0,-26 0 16,0 0 0,26 26-1,-26 26-15,0 0 16,26 26-16,-26 0 0,25 0 16,1 0-16,-26-1 0,26 27 15,-26-26-15,26 0 16,-26 0-16,0 0 0,0-27 15,26 1-15,-26 0 16,0 0-16,0 0 0,0-52 31,0 0-15,0 0-16,26 0 16,-26 1-16,26-1 15,0-26-15,-26 26 0,26 0 16,0 26-16,0-26 0,0 26 15,25 0-15,-25 0 16,0 0-16,0 0 0,0 26 16,0 0-16,-26 0 15,26-26-15,-26 26 16,0 0-16,-26 0 0,0-1 16,26 1-16,-26-26 15,0 26-15,-26-26 0,26 26 16,1-26-16,-1 0 0,0 0 15,0 0 1,0-26-16</inkml:trace>
  <inkml:trace contextRef="#ctx0" brushRef="#br0" timeOffset="8952">10370 975 0,'0'-25'15,"0"50"1,0 1 0,0 0-16,0 26 15,26-26-15,-26 26 16,0 0-16,0 0 0,0 25 15,0-51-15,0 26 0,0 0 16,0-26-16,-26 0 16,26 0-16,0 0 0,0-52 47,0 0-47,26 0 0,-26 0 15,26-26-15,-26 0 16,26 0-16,-26 1 0,26-1 15,-1-26-15,-25 26 16,26 0-16,0 0 0,0 27 16,-26-1-16,26 26 0,0 0 15,0 0-15,0 26 16,-26-1-16,26 27 0,0 0 16,-26 0-16,26 0 15,-26 0-15,26-1 0,-1 1 16,-25 0-16,26 0 0,-26-26 15,0 26-15,26-26 16,-26 0-16,0 0 0,0-1 16,-26-25-16,0 0 15</inkml:trace>
  <inkml:trace contextRef="#ctx0" brushRef="#br0" timeOffset="9151">10499 1390 0,'-51'-26'0,"25"26"15,-26-26-15,26 0 16,52 26 15,26 0-31,-26 0 16,25 0-16,-25 0 0,26 0 16,0 0-16,-26-26 15,26 26-15,-26 0 0,0 0 16,25-25-16</inkml:trace>
  <inkml:trace contextRef="#ctx0" brushRef="#br0" timeOffset="9512">11381 1001 0,'0'-26'0,"0"1"16,0-1 0,-26 26-1,26 26 1,-26-26-16,26 25 16,-26 27-16,0-26 0,26 26 15,-26 0-15,0 0 16,0 0-16,0-1 0,0 1 15,26 0-15,-26 0 0,26 0 16,0-26-16,26 0 16,-26 0-16,26-1 0,0-25 15,0 26-15,0-26 0,0 0 16,0 26-16,0-26 16,26 0-16,-26 0 0,-1 0 15,27-26-15,-26 26 16</inkml:trace>
  <inkml:trace contextRef="#ctx0" brushRef="#br0" timeOffset="11208">4668 1131 0,'0'-26'16,"0"0"-1,0 52 1,0 0 0,0 0-16,0 0 15,0 0-15,0 0 16,26 25-16,-26-25 0,0 0 15,0 26-15,0-26 16,0 0-16,0 0 0,26 0 16,-26 0-16,0 0 0,0 0 15</inkml:trace>
  <inkml:trace contextRef="#ctx0" brushRef="#br0" timeOffset="11881">6638 1286 0,'-26'0'0,"0"0"31,26-25-15,26 25 15,0 0-16,0 0 1,-1 0-16,1-26 0,0 26 16,0 0-16,26 0 0,-26 0 15,0-26-15,0 26 16,0 0-16,0 0 16</inkml:trace>
  <inkml:trace contextRef="#ctx0" brushRef="#br0" timeOffset="12174">6689 1001 0,'-25'0'0,"25"-26"16,0 52 15,25 0-31,-25 0 16,0 0-16,0 0 15,0 0-15,26 0 0,-26 26 16,0-26-16,0 25 0,0-25 16,0 0-16,0 0 15,0 0-15,0 0 0,0 0 16,-26 0-16,26 0 15,0 0-15</inkml:trace>
  <inkml:trace contextRef="#ctx0" brushRef="#br0" timeOffset="12642">6482 1053 0,'26'0'0,"-26"-26"16,26 26-16,0 0 15,-26 26 1,26-26-16,-26 26 0,26 0 15,0 0-15,0 0 16,-1 0-16,1 0 0,26 0 16,-26 0-16,0-1 0,0 1 15,0 0-15,0 0 16,0-26-16,0 26 0,-26 0 16,26-26-16,-1 26 15</inkml:trace>
  <inkml:trace contextRef="#ctx0" brushRef="#br0" timeOffset="12954">6975 1053 0,'0'26'32,"0"0"-17,-26-26-15,26 26 0,-26 0 16,0 0-16,26 0 0,-26 0 16,0 0-16,0-1 15,26 1-15,-26 0 0,0 26 16,26-26-16,-26 0 15,26 0-15,-26 0 0,26 0 16,-26 0-16,26 0 16,-25-26-1</inkml:trace>
  <inkml:trace contextRef="#ctx0" brushRef="#br0" timeOffset="14271">11795 1390 0,'26'-26'0,"0"26"0,-26-26 15,26 26-15,-26-26 16,0 0-16,-26 1 31,0 25-31,0 0 16,0 0-16,1 0 0,-1 25 16,0 1-16,-26-26 15,26 26-15,0 0 0,0 0 16,0 26-16,0-26 15,26 0-15,0 0 0,0 0 16,0 0-16,26 0 0,-26-1 16,26 1-16,0-26 15,0 26-15,0-26 0,26 0 16,-26 0-16,25 0 16,1 0-16,-26-26 0,26 26 15,0-26-15,0 1 0,-26-1 16,25 0-16</inkml:trace>
  <inkml:trace contextRef="#ctx0" brushRef="#br0" timeOffset="104989">12547 1494 0,'26'0'78,"0"-26"-16,0 26-46,0 0 0,0-26-16,-1 26 0,1 0 15,26-26-15,0 26 16,0-26-16,0 26 0,0-26 16,25 26-16,-25 0 15,0-26-15,52 0 16,25 26-16,-77-26 15,26 26-15,0-25 0,25 25 16,-25-26-16,26 26 16,25-26-16,-25 26 0,0-26 15,-1 26-15,1 0 16,0 0-16,-1 0 0,1 0 16,-26 0-16,0 0 0,-1 0 15,-25 0-15,26 0 16,0 0-16,-27 0 0,27 0 15,-26 0-15,0 0 16,26 0-16,-26 0 0,25-26 16,-25 26-16,26 0 0,-26 0 15,25 0-15,1-26 16,-26 26-16,0 0 0,26 0 16,-27 0-16,1-26 15,-26 26-15,26 0 0,-26 0 16,26 0-16,-26 0 15,0 0-15,0 0 0,-1 0 16,1 0-16,0 0 16,0 0-1,0 0 1,-26-26-16,26 26 0,0 0 16,0 0-1,-26 26 79,-26-26-78</inkml:trace>
  <inkml:trace contextRef="#ctx0" brushRef="#br0" timeOffset="105692">16098 613 0,'-26'0'16,"0"-26"-16,26 0 15,26 26 1,0 0-16,0-26 16,0 26-16,25 0 15,1-26-15,-26 26 0,26 0 16,0 0-16,0 0 15,-26 0-15,0-26 0,-1 26 16,1 0-16,-26-26 16</inkml:trace>
  <inkml:trace contextRef="#ctx0" brushRef="#br0" timeOffset="105950">16201 302 0,'0'-26'16,"-25"26"-16,25 26 31,0 0-15,0-1-16,25 27 0,-25-26 15,0 26-15,0 0 16,0 0-16,0 0 0,0-1 15,0 1-15,-25 0 0,25-26 16,0 26-16,-26-26 16,26 0-16</inkml:trace>
  <inkml:trace contextRef="#ctx0" brushRef="#br0" timeOffset="106207">16305 353 0,'0'-25'16,"-26"25"15,26 25-31,-26-25 0,0 26 16,0 0-16,1 26 0,-1-26 15,0 26-15,0 0 16,0 0-16,0-1 0,0 1 16,0-26-16,26 26 15,-26-26-15</inkml:trace>
  <inkml:trace contextRef="#ctx0" brushRef="#br0" timeOffset="106442">15890 457 0,'26'0'15,"0"26"-15,0 0 0,0 0 16,26 26-16,-26-26 15,26 0-15,0 25 0,-1-25 16,-25 26-16,26-26 0,-26 0 16,0 26-16</inkml:trace>
  <inkml:trace contextRef="#ctx0" brushRef="#br0" timeOffset="107102">13065 483 0,'-26'0'16,"26"-26"-16,0 52 15,0 0 1,0 0-16,0 0 0,26 52 16,-26-27-16,0 27 15,26 0-15,0 0 0,-26-1 16,26 1-16,0 0 0</inkml:trace>
  <inkml:trace contextRef="#ctx0" brushRef="#br0" timeOffset="109425">17238 146 0,'0'-26'0,"-26"0"16,0 26-16,26-26 15,-26 26-15,1 0 16,25 26-1,0 26 1,0-26-16,0 26 0,0 0 16,0 25-16,0 1 15,0 0-15,0 0 0,0-1 16,-26 1-16,26 0 0,-26 26 16,26-27-16,0 1 15,-26-26-15,26 26 0,0-26 16,-26 25-16,26-25 15,0 0-15,0 0 0,-26 0 16,26-26-16,0 25 0,0 1 16,0-26-16,0 26 15,0-26-15,-26 0 0,26 26 16,0-26-16,0 0 16,0-1-16,0 1 0,0 0 15,0 0-15,0 0 16,26-26-1,0 0 32,0 0-31,0 0 0,0 0-16,0 0 15,-1 0-15,27 0 0,-26 0 16,26 0-16,0 0 15,0 0-15,0 0 0,25-26 16,1 26-16,0 0 16,25 0-16,1 0 0,26 0 15,-1 0-15,27 0 0,-27 0 16,27 26-16,336-26 31,-310 26-31,-1-26 0,1 0 16,-1 0-16,1 26 0,-27-26 15,26 26-15,1 0 0,-27-26 16,1 26-16,-26-26 16,-1 26-16,1-26 0,-27 26 15,1-26-15,0 0 16,-27 25-16,1-25 0,26 0 16,-52 0-16,26 0 15,-27 0-15,27 0 0,-26 0 16,-26 0-16,26 0 0,-26 0 15,25 0-15,-25 0 16,0 0-16,0 0 16,0 0-16,-26-25 15,0-1 17,0 0-17,0 0 1,0 0-1,26 26 1,-26-26-16,0 0 16,26 0-16,-26 0 15,0 0-15,0 0 0,0-25 16,0-1-16,0 26 0,0-26 16,-26-26-16,26 26 15,0-25-15,-26-1 0,26 0 16,-26 0-16,26 1 15,0-1-15,-26 0 0,26-26 16,-26 27-16,26-1 0,-26 0 16,1 0-16,25 1 15,-26-1-15,26 26 0,-26 0 16,26 0-16,0 1 16,-26 25-16,26 0 0,0-26 15,-26 26-15,26 0 0,0 0 16,0 0-1,0 0-15,-26 26 16,26-26 0,0 0-1,-26 26 1,26-26 0,-26 26-16,0 0 15,0 0 1,0 0-16,-25 0 15,25 0-15,-26 0 0,0 26 16,-26-26-16,0 0 16,1 26-16,-27-26 0,0 26 15,-25-26-15,-1 26 0,1-26 16,-1 0-16,-26 26 16,27-26-16,-27 0 0,1 0 15,25 0-15,1 0 16,-1 0-16,26 0 0,-25 0 15,51 0-15,-26 0 16,1 0-16,25 0 0,-26 0 16,26 0-16,1 0 0,-1 0 15,0 0-15,0 0 16,-25 0-16,25 0 0,0 26 16,1-26-16,-1 0 15,0 26-15,26-26 0,-26 0 16,27 0-16,-1 0 0,0 0 15,26 0-15,0 0 16,0 0-16,0 0 0,0 0 16,0 0-16,0 0 15,1 0 1,-1 0-16,0 26 16,0-26-16,0 0 15,0 0-15,0 0 16,0 0-16,0 0 15,0-26-15,0 26 16,0 0-16,-25 0 0,25 0 16,-26 0-16,0 0 15,26 0-15,-26 0 0,26 0 16,-25 0-16,25 26 0,0-26 16,26 26-16,-26-26 15,0 26-15,26 0 31,0 0-31</inkml:trace>
  <inkml:trace contextRef="#ctx0" brushRef="#br0" timeOffset="110036">18223 975 0,'-26'-25'16,"26"-1"-16,-26 0 15,0 0-15,-25 0 0,25 0 16,-52 0-16,52 26 15,-26 0-15,0 26 0,0 0 16,26 0-16,-25 0 16,25 0-16,0 0 0,0-1 15,0 1-15,26 0 16,0 0-16,0 0 0,0 0 16,26 0-16,0-26 0,0 26 15,26-26-15,-1 26 16,1-26-16,0 26 0,0-26 15,0 26-15,0-26 16,-1 26-16,1-26 0,-26 25 16,0 1-16,0-26 0,0 26 15,-26 0-15,0 0 16,-26 0-16,0 0 0,0 0 16,-26 0-16,26 0 15,-25 0-15,-1 0 0,0-26 16,0 26-16,0-26 15,26 0-15</inkml:trace>
  <inkml:trace contextRef="#ctx0" brushRef="#br0" timeOffset="110725">18456 716 0,'-26'-26'0,"52"52"32,-26 26-32,26-26 0,0 26 15,0 26-15,0-27 0,-26 27 16,26 26-16,0-26 16,0-1-16,-26 1 0,0 0 15,26 0-15,-26-1 16,0-25-16,0 0 0,26 0 15,-26 0-15,0-26 0,0 0 16,0 0-16,0-1 16,0-50-1,0-27 1,0 26-16,0-26 16,-26 0-16,26 0 0,0-25 15,0-1-15,-26 0 16,26 0-16,0 0 0,0 1 15,26 25-15,-26 0 16,26 0-16,0 0 0,-1 26 16,27 26-16,-26 0 0,26 26 15,0-26-15,-26 26 16,26 26-16,-26-26 0,-1 0 16,1 26-16,0-26 0,-26 26 15,0-27-15,-26 27 16,26-26-16,-26 0 0,1 0 15,-1 0-15,-26 0 16,26-26-16,0 26 0,0-26 16,0 0-16,0 0 15,0-26-15,26 0 16,0 0-16</inkml:trace>
  <inkml:trace contextRef="#ctx0" brushRef="#br0" timeOffset="111302">19623 1286 0,'26'0'0,"-26"-25"0,0-1 16,0 0-1,0 0-15,0 0 16,0 0-16,-26 0 0,26-26 16,-26 26-16,26 0 15,-26 0-15,0 1 0,0-1 16,0 26 0,0 0-16,0 26 15,26-1-15,-26 1 0,26 26 16,-26 0-16,26-26 15,0 26-15,0 0 0,0-1 16,0-25-16,26 26 16,-26-26-16,26 0 0,-26 0 15,26-26-15,0 26 0,0-26 16,0 0 0,0 0-16,-26-26 0,26 26 15,0-26-15,-26 0 0,26 0 16,-26 0-16,0 0 15,26-25-15,-26 25 0,0 0 16,0-26-16,0 26 16,0 0-16,0 0 0,0 0 15,25 26-15,-25 26 16,26 0 0,-26 0-16,0 0 0,26 26 15,-26-26-15,26 25 16,-26-25-16,0 0 0,26 0 15,-26 0-15,26 0 16,-26 0-16,26-26 0</inkml:trace>
  <inkml:trace contextRef="#ctx0" brushRef="#br0" timeOffset="111620">20219 1053 0,'0'-26'16,"0"0"-16,0 0 0,-26 1 16,0-1-1,0 26-15,0 0 16,0 0-16,0 26 0,0-1 16,0-25-16,1 26 15,-1 26-15,0-26 0,26 0 16,-26 26-16,26-26 0,0 26 15,26-26-15,-26-1 16,26 27-16,0-26 0,-1 0 16,1 0-16,0 0 15,0 0-15,26-26 0,-26 26 16,0-26-16,26 0 0,-26 0 16,25-26-16,-25 26 15</inkml:trace>
  <inkml:trace contextRef="#ctx0" brushRef="#br0" timeOffset="112113">20659 1157 0,'-25'0'16,"-1"0"-16,26 26 16,-26-26-16,26 26 31,26-26-16,-26-26-15,26 26 16,-1-26 0,1 26-16,0-26 0,0 26 15,0-26-15,26 26 0,-26-26 16,0 0 0,0 0-16,0 0 0,0 0 15,-26 1 1,0-1-16,-26 0 15,0 0-15,0 0 16,0 0-16,-26 26 16,26-26-16,0 26 0,-26 0 15,26 0-15,1 26 16,-27 0-16,26 0 0,0 26 16,0-1-16,26 1 0,-26 0 15,26 0-15,0 0 16,26 0-16,0-1 0,-26-25 15,26 0-15,26 0 0,-26 0 16,25 0-16,1-26 16,-26 0-16,26 0 0,0 0 15,0 0-15,-1-26 16,1 26-16,-26 0 0,0-26 16,0 26-16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34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161 381 0,'0'-26'0,"26"26"16,-26-26-1,26 26 1,-26-26 0,26 26-1,-26-26 1,-26 1 0,0 25-1,0 0-15,0-26 16,0 26-1,0 0-15,1 0 16,25 26 0,-26-1-1,26 1-15,0 0 16,-26 0-16,26 0 16,0 0-16,0 0 0,0 0 15,0 0-15,0 0 0,0 0 16,26 0-1,0-26 1,-1 0 0,1-26-16,0 26 15,26-26-15,-26 0 0,0 0 16,0 0-16,0 0 16,0 0-16,-26 0 0,26-26 15,-26 26-15,0 1 16,0-1-16,0-26 0,0 26 15,-26 0-15,26 0 0,-26 0 16,26 0-16,0 0 16,-26 26-16,26-26 0,0 52 47,0 0-47,0 0 15,0 0-15,26 26 16,-26-26-16,0 0 0,26 26 15,-26-27-15,0 27 0,26-26 16,-26 26-16,26-26 16,-1 0-16,-25 0 0,26 0 15,-26 0-15,26 0 16,-26-1 0,26-25-16,0-25 15</inkml:trace>
  <inkml:trace contextRef="#ctx0" brushRef="#br0" timeOffset="534">654 355 0,'26'0'62,"0"0"-30,-1 0-17,1 0-15,0 0 16,0 0-16,0-26 16,0 26-1,-26-26-15,26 26 16,-26-26-1,0 1 1,-26 25-16,0 0 0,26-26 16,-26 26-16,0-26 15,0 26-15,0 0 16,1 0 0,-1 0-16,26 26 15,0 0-15,0-1 16,0 1-16,0 0 15,0 0-15,0 0 0,0 0 16,26-26-16,-26 26 16,25 0-16,-25 0 0,26-26 15,-26 26-15,26-26 0,0 0 16,0 26-16,0-26 16,0 0-16,0 0 0,0-26 15,0 26-15,0-26 16,0 26-16,-1-26 0,1 0 15,0 0-15,-26 0 0</inkml:trace>
  <inkml:trace contextRef="#ctx0" brushRef="#br0" timeOffset="1061">1068 200 0,'0'-26'16,"0"52"62,26-26-78,-26 26 16,26-26-16,-26 26 0,26-1 15,0-25-15,-26 26 16,26 0-16,0 0 15,0-26-15,-26 26 16,26-26-16,-26 26 0,26-26 16,-26 26-16,26-26 15,-26 26 1,0-52 15,25 0-15,-25 0-16,0 0 0,0 0 15,26 0-15,-26 0 16,0-25-16,26 25 0,-26 0 16,0 0-16,0 0 15,26 0-15,-26 0 0,0 52 63,0 0-32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59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810 2229 0,'-26'-26'15,"26"0"1,0 0-1,0 52 17,0 26-17,0-26-15,0 0 16,0 26-16,0-1 0,0 27 16,0-26-16,0 0 0,0 0 15,0-1 1,0 1-16,0-26 0,0 26 0,0-26 15,0 0-15,0 0 0,-26-26 16</inkml:trace>
  <inkml:trace contextRef="#ctx0" brushRef="#br0" timeOffset="432">680 2592 0,'0'-26'0,"26"26"31,0 0-15,0 0-16,0 0 0,0 0 15,26 0-15,0 0 16,-26 0-16,25 0 0,1-26 16,-26 26-16,0 0 15,0 0-15,0 0 0,-26-26 16,0 0 15,-26 26-31,26-26 0,-26 0 16,26 0-1,-26 0-15,26 0 0,-26 1 16,26 50 15,0 1-31,26 0 0,-26 0 16,0 26-16,0-26 15,0 26-15,26 0 0,-26-1 16,0-25-16,0 0 0,0 26 16,26-26-16,-26 0 15,0 0-15,0 0 0,0 0 16</inkml:trace>
  <inkml:trace contextRef="#ctx0" brushRef="#br0" timeOffset="930">1302 2384 0,'0'-26'0,"0"52"32,0 0-17,0 0 1,-25 0-16,25 0 15,0 26-15,0-26 0,0 0 16,0 26-16,0-27 16,0 27-16,-26-26 0,26 0 15,0 0-15,0 0 0,0 0 16,0 0 0,0-52 15,26 0-31,-26-26 15,25 26-15,-25 0 16,26-26-16,-26 1 0,26-1 16,-26 0-16,26 0 0,-26 0 15,26 26-15,0 0 16,-26 1-16,26 25 0,0 0 16,0 25-16,0 1 0,-26 0 15,26 0-15,0 0 16,-1 26-16,-25-26 0,26 26 15,0-26-15,-26 25 16,26-25-16,-26 0 0,0 0 16,0 0-16,26 0 0,-26 0 15,0 0-15,0 0 16,-26-26-16</inkml:trace>
  <inkml:trace contextRef="#ctx0" brushRef="#br0" timeOffset="1121">1380 2644 0,'-26'0'0,"0"0"15,0 0-15,52 0 16,0 0 0,0 0-1,26 0-15,-26 0 16,0 0-16,26 0 15,-26-26-15,0 26 0,25 0 16</inkml:trace>
  <inkml:trace contextRef="#ctx0" brushRef="#br0" timeOffset="1406">1950 2410 0,'-26'0'0,"26"-26"16,0 0 0,0 52-1,0 0 1,0 26-16,0-26 16,0 0-16,0 26 0,26-26 15,-26 26-15,0-27 16,0 27-16,0-26 0,0 0 15,0 0-15,0 0 16,-26-26 0,26-26-1</inkml:trace>
  <inkml:trace contextRef="#ctx0" brushRef="#br0" timeOffset="1764">1924 2462 0,'0'-26'0,"0"0"0,26 26 31,-26 26-31,26-26 16,0 26-16,0 0 0,0 0 15,0 26-15,-26-26 16,26 0-16,0 0 0,0-1 16,0-25-16,0 26 15,0 0-15,-1-26 16,1 26-16,0-26 15,-26-26 17,26 26-32,-26-26 0,0 0 15,0-25-15,0 25 16,0-26-16,0 26 0,-26-26 16,26 26-16,0 0 15,0 0-15,0 0 0,-26 1 16,26 50 15,0 1-31</inkml:trace>
  <inkml:trace contextRef="#ctx0" brushRef="#br0" timeOffset="2292">2598 2307 0,'-26'0'16,"1"26"15,25-1-15,0 1-16,0 0 0,0 0 15,0 26-15,0-26 0,0 26 16,0 0-16,0-26 15,0 25-15,0-25 0,-26 0 16,26 0-16,0 0 16,0 0-16,-26-26 15,26-26 1,0 0 0,0 0-16,0 0 0,0 0 15,0 0-15,0-25 16,0-1-16,0 0 0,0 26 15,0-26-15,26 0 0,-26 26 16,0 1-16,26-1 16,-1 26-16,1 0 15,0 26 1,-26-1-16,26 1 16,0 0-16,0 0 0,-26 26 15,26-26-15,0 0 16,0 26-16,-26-26 0,26 0 15,-26-1-15,26 27 16,-26-26-16,26 0 16,-26 0-16,-26-26 15,0 0 1</inkml:trace>
  <inkml:trace contextRef="#ctx0" brushRef="#br0" timeOffset="2497">2443 2773 0,'-26'0'15,"52"0"1,0 0 15,0 0-31,0 0 16,0 0-16,-1-26 15,1 26-15,26-26 0,-26 26 16</inkml:trace>
  <inkml:trace contextRef="#ctx0" brushRef="#br0" timeOffset="-1039">1147 104 0,'-26'0'0,"26"-26"0,0 0 15,0 0 17,0 0-1,26 26 0,-26 26 16,26 0-47,-26 0 16,0 25-16,26-25 15,-26 0-15,26 26 16,-26-26-16,0 26 0,26 0 16,-26 0-16,0-1 15,0 1-15,0 0 0,26 0 16,-26 0-16,0 0 0,0-1 15,0-25-15,0 26 16,0 0-16,0-26 0,0 26 16,0-26-16,0 0 15,0 25-15,0-25 0,0 0 16,0 0-16,0 26 0,0-26 16,0 0-16,0 0 15,0 0-15,0 0 16,0 0-16,0-1 15,0 1-15,0 0 16,0 0 0,0 0-1,0 0 1</inkml:trace>
  <inkml:trace contextRef="#ctx0" brushRef="#br0" timeOffset="-679">966 1374 0,'-26'0'0,"52"25"47,-1-25-32,1 26 1,0-26-16,0 26 15,0 0 1,0-26-16,0 26 0,0 0 16,0-26-16,-26 26 0,26 0 15,0 0 1,-26 0-16,0 0 16</inkml:trace>
  <inkml:trace contextRef="#ctx0" brushRef="#br0" timeOffset="-414">1665 1374 0,'-26'0'31,"0"0"-31,1 25 15,-1-25 1,0 26-16,0-26 0,0 26 16,0 0-16,0 0 15,0 0-15,0 0 0,0 0 16,0-26-16,0 26 0,1 0 16,25 0-16,0 0 15,-26-26-15</inkml:trace>
  <inkml:trace contextRef="#ctx0" brushRef="#br0" timeOffset="3865">2935 2022 0,'0'-26'16,"0"0"-16,0 0 15,-26 0-15,26 0 16,-26 26-16,1-26 16,-1 0-16,0 0 0,0 26 15,0-26-15,-26 0 0,0 26 16,0-26-16,1 26 16,-1-26-16,-26 26 0,26 0 15,-26 0-15,1-25 16,-1 25-16,0 0 0,0 0 15,26 0-15,-25 0 0,-1 0 16,0 0-16,0 0 16,1 0-16,-1 0 0,0 0 15,26 0-15,-25 25 16,-1-25-16,0 26 0,0-26 16,1 26-16,-1-26 0,26 26 15,-26 0-15,0 0 16,27 0-16,-27 0 0,26 0 15,0 0-15,0 26 16,1-26-16,25 25 0,-26-25 16,26 26-16,-26 0 0,26-26 15,0 26-15,0-26 16,0 25-16,0-25 0,26 26 16,-25 0-16,25-26 0,0 26 15,0-26-15,0 26 16,0-1-16,0-25 0,0 26 15,0 0-15,0-26 16,25 26-16,-25-26 0,0 0 16,0-1-16,0 1 0,0 0 15,26 0-15,-26 0 16,26 0-16,0 0 0,-26 0 16,26 0-16,0-26 15,26 26-15,-26 0 0,26 0 16,-26 0-16,25-26 0,1 25 15,0 1-15,0 0 16,0 0-16,0-26 0,-1 26 16,1 0-16,26 0 15,-26-26-15,26 26 0,-27-26 16,1 26-16,26-26 0,0 0 16,-26 26-16,25-26 15,1 0-15,0 0 0,0 0 16,25 0-16,-25 0 15,0 0-15,0 0 0,-1 0 16,1 0-16,0-26 0,0 26 16,-1 0-16,1 0 15,0-26-15,-26 26 0,0-26 16,-1 26-16,1-26 16,0 26-16,0-26 0,-26 26 15,0-26-15,0 26 0,0-26 16,-1 26-16,1-26 15,0 0-15,0 1 16,0-27-16,0 26 16,-26 0-16,26 0 0,-26-26 15,26 26-15,-26-26 0,26 26 16,-26 0-16,26-25 16,-26 25-16,0 0 0,26 0 15,-26-26-15,0 26 0,0 0 16,0 0-16,0-26 15,0 27-15,0-27 0,0 0 16,0 26-16,0-26 16,0 0-16,-26 26 0,26-25 15,-26 25-15,26-26 16,-26 26-16,0 0 0,0-26 16,26 26-16,-26 0 0,0 0 15,-26 0-15,26 1 16,1-1-16,-1 0 0,0 0 15,0 0-15,26 0 0,-26 0 16,0 26-16,26-26 16,-26 0-16,0 0 15,26 0 1,-26 26-16,26-26 16,-26 26-1,0 0 1,0 26-1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05.8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2618 287 0,'0'-26'15,"26"26"-15,-26-26 32,0 0-17,0 0 17,-26 26-17,26-26 1,-26 26-16,0 0 15,0 0-15,0 0 16,0 0-16,-26 0 0,27 0 16,-27 0-16,0 0 0,26 0 15,-26 26-15,0-26 16,0 26-16,27-26 0,-27 26 16,26-26-16,-26 26 0,26-26 15,0 26-15,-26-26 16,26 25-16,0 1 0,-25-26 15,25 26-15,0 0 16,0 0-16,0 0 16,0-26-16,0 26 15,26 0-15,-26-26 0,26 26 16,0 0-16,-26-26 0,26 26 16,0 0-1,0 0-15,0-1 16,26 1-1,-26 0-15,26 0 16,0 0-16,0-26 16,0 26-16,0 0 15,0 0-15,26-26 0,-1 26 16,1 0-16,0 0 0,0-26 16,0 26-16,0-26 15,25 25-15,-25-25 0,0 26 16,26-26-16,-26 0 15,25 0-15,-25 0 0,0 0 16,26 0-16,-26 0 0,-1 0 16,27 0-16,-26 0 15,0-26-15,26 26 0,-27 0 16,1-25-16,0 25 16,0 0-16,-26 0 0,0 0 15,0-26-15,0 26 0,0 0 16,-1 0-1,1 0-15,-26-26 32,26 26-32,-26-26 15,0 0 1,0 0-16,0 0 16,26 0-16,-26 0 0,0 0 15,0-26-15,0 27 16,0-1-16,0-26 0,0 26 15,0 0-15,0 0 0,0 0 16,0 0-16,0 0 16,0 0-16,0 0 15,0 0-15,-26 26 16,0-25-16,0-1 16,1 26-16,-27-26 0,26 26 15,0-26-15,-26 26 16,26-26-16,-26 26 0,0 0 15,1-26-15,-1 26 16,0 0-16,0-26 0,26 26 16,-26 0-16,0 0 0,27 0 15,-1 0-15,0-26 16,0 26-16,0 0 0,0 0 16,0 0-16,0 26 15,0-26 1,26 26-16,-26-26 0,0 0 15,26 26-15,-26-26 16,1 26-16,-1 0 0,0-26 16</inkml:trace>
  <inkml:trace contextRef="#ctx0" brushRef="#br0" timeOffset="1074">1763 468 0,'-26'0'32,"0"0"-17,0 0 16,26 26-15,0 0 0,-26 0-16,26 0 15,0 0-15,-26 0 0,26-1 16,0 27-16,0 0 16,-26-26-16,26 26 0,0 0 15,0 0-15,-26-27 16,26 53-16,0-26 0,-26 0 15,26 0-15,-26 0 0,26-1 16,0 1-16,-26 0 16,26 0-16,0 0 0,0 0 15,0-1-15,0 1 16,0 0-16,0-26 0,0 26 16,-26 0-16,26 0 0,0-27 15,0 1-15,0 0 16,0 26-16,0-26 0,0 0 15,0 0 1,0 0-16,0 0 16,0 0-16,0 0 31,26-52 47,0 26-78,0-26 16,0 26-1,26 0-15,-26 0 0,26-26 16,0 26-16,-1 0 0,1 0 16,0 0-16,26 0 15,-26 0-15,25-26 0,1 26 16,-26 0-16,26 0 0,0 0 15,-27 26-15,27-26 16,-26 0-16,0 0 0,26 26 16,-27-26-16,1 0 15,0 0-15,-26 0 0,26 0 16,-26 0-16,0 0 0,0 0 16,25 0-16,1 0 15,-26 0 1,0 0-16,0 0 15,0 0-15,0 0 0,0-26 16,0 26 0,0 0-1,-26-26 32,0 0-31</inkml:trace>
  <inkml:trace contextRef="#ctx0" brushRef="#br0" timeOffset="1601">3473 909 0,'26'-26'0,"-26"0"16,0 52 15,0 0-15,0 0-1,0-1 1,0 1-16,0 0 16,0 0-16,0 26 15,0-26-15,-26 26 0,26-26 16,0 26-16,0-1 0,0-25 16,-26 26-16,26-26 15,0 0-15,0 26 0,0-26 16,0 26-16,-26-27 0,26 1 15,0 26-15,0-26 16,0 26-16,0-26 0,0 26 16,0-26-16,0 0 0,0 0 15,0-1-15,0 1 16,0 0-16,0 0 0,0 0 16,-26-26-16,26 26 15,0 0 1,-25-26-1</inkml:trace>
  <inkml:trace contextRef="#ctx0" brushRef="#br0" timeOffset="2393">1918 1686 0,'0'-26'31,"0"0"-16,0 0 1,0 0 0,0 1-1,-26-1-15,0 26 16,26-26 0,-26 26-16,0 26 15,26 0 1,0-1-16,-25 1 0,25 0 15,0 0-15,0 26 16,-26-26-16,26 0 0,0 0 16,0 0-16,26 0 0,-1 0 15,1-26 1,0 0 0,0 0-1,0-26-15,-26 0 16,26 0-16,-26 0 0,0 0 15,0 0-15,0 0 16,0-26-16,0 26 0,0-25 16,-26 25-16,26-26 15,0 26-15,0 0 0,0 0 16,0 0-16,0 52 31,26-26-31,-26 26 16,0 0-16,26 0 15,-26 0-15,26 0 0,-26 0 16,0-1-16,26 1 0,-26 26 16,0-26-16,26 0 15,-26 0-15,0 0 0</inkml:trace>
  <inkml:trace contextRef="#ctx0" brushRef="#br0" timeOffset="2938">2255 1479 0,'-26'-26'0,"0"26"15,0 0 16,26 26 16,0 0-31,0 0 0,0 0-1,26-26-15,-26 25 16,0 1-16,26-26 0,-26 26 15,26-26-15,0 0 16,0 0 0,-26-26-16,26 26 0,-26-26 15,26 1 1,-26-1-16,0 0 16,0 0-16,0 0 15,26 52 48,-26 0-63,26-26 15,-26 26-15,0 0 16,25-26-16,1 25 16,0-25-1</inkml:trace>
  <inkml:trace contextRef="#ctx0" brushRef="#br0" timeOffset="3179">2514 1220 0,'-26'0'15,"26"26"1,26-26-1,-26 25-15,0 1 16,26 0-16,-26 0 0,0 0 16,26 0-16,-26 0 15,0 26-15,26-26 0,-26 0 16,0 0-16,26-1 16,-26 1-16</inkml:trace>
  <inkml:trace contextRef="#ctx0" brushRef="#br0" timeOffset="3804">2488 1453 0,'26'0'31,"0"0"-16,0-26-15,26 26 16,-26 0-16,0 0 16,26 0-16,-27-26 0,1 26 15,26 0-15,-26-26 0,0 26 16,0 0-16,-26-26 16,26 26-16,0 0 15,-26-26-15,-26 26 16,0-26-1,0 26 1,0 0 0,0 0-16,0 0 15,26 26-15,-26-26 16,26 26-16,-26-26 0,26 26 16,-25 0-16,25 0 15,0 0 1,25 0-16,1-26 15,-26 26 1,26-26-16,0 0 16,0 0-16,0 0 15,0-26-15,0 0 16,0 0 0,0 0-16,-26 0 15,26 0 1,-26 0-16,0 0 15,0 52 17,0 0-32,26-26 15,-26 26-15,0 0 0,0 0 16,26 0-16,-26 0 0,25 26 16,-25-26-16,26-1 15</inkml:trace>
  <inkml:trace contextRef="#ctx0" brushRef="#br0" timeOffset="20567">3888 1271 0,'26'0'63,"0"0"-48,0 0 1,0 0-16,-1 0 16,1 0-16,0 0 0,26 0 15,-26 0-15,26 0 16,0 0-16,0 0 0,25 0 16,-25 0-16,26 0 15,0 0-15,-26 0 0,25 26 16,27-26-16,-26 0 0,-1 0 15,1 0-15,26 0 16,-26 0-16,25 26 0,-25-26 16,26 0-16,-1 0 0,-25 0 15,26 0-15,-26 26 16,25-26-16,-25 0 0,0 0 16,25 0-16,-25 0 15,0 0-15,26 0 0,-27 0 16,27 0-16,-26 0 0,26 0 15,-27 0-15,27 0 16,-26 0-16,-1 0 0,1 0 16,-26-26-16,26 26 15,0 0-15,-1 0 0,1 0 16,-26 0-16,26 0 0,-1 0 16,-25 0-16,0 0 15,0 0-15,-26 0 0,26 0 16,-26 0-16,0 26 15,-1-26-15,1 0 16</inkml:trace>
  <inkml:trace contextRef="#ctx0" brushRef="#br0" timeOffset="21168">7853 1012 0,'26'0'47,"0"26"-32,0-26-15,0 26 16,0-26 0,0 0-16,0 26 0,0-26 15,0 26-15,0-26 16,0 26-16,-1-26 0,1 26 16,0 0-1,0 0-15,0-26 16,-26 26-16,0-1 31,0 1-15,-26-26-1,26 26 1,-26 0-16,0 0 16,26 0-16,-26-26 15,1 26-15,-1 0 0,0 0 16,0 0-16,0-26 0,0 26 15,0 0-15,0-1 16,26 1-16,-26-26 0,0 26 16,0 0-1,0-26-15,26 26 16,-26-26-16,1 0 16</inkml:trace>
  <inkml:trace contextRef="#ctx0" brushRef="#br0" timeOffset="22109">5236 209 0,'0'-26'16,"0"52"30,0 0-30,0 0-16,0 25 16,0-25-16,0 26 0,0 0 15,0-26-15,0 26 0,0 0 16,0-26-16,0 25 0,0-25 16,0 26-16,-26-26 15,26 0-15,0 0 0,-26-26 16,26 26-16,0 0 15,26-26 17,0 0-32,-26 26 15,26-26-15,25 0 0,-25 0 16,26 26-16,-26-26 16,26 0-16,0 0 0,0 0 15,-1 0-15,1 0 0,0 0 16,-26 0-1,0 0-15,26 0 0,-26 0 16</inkml:trace>
  <inkml:trace contextRef="#ctx0" brushRef="#br0" timeOffset="22404">5858 546 0,'26'-26'0,"-26"0"15,26 52 17,-26 0-17,25 0-15,-25 26 16,0-27-16,26 1 0,-26 26 15,0-26-15,0 0 0,0 0 16,0 0-16,0 0 16,0 0-16,0 0 0</inkml:trace>
  <inkml:trace contextRef="#ctx0" brushRef="#br0" timeOffset="22590">5884 235 0,'-26'0'16,"26"26"15,26-26-31,-26 26 0,26-26 16,-1 25-16,1 1 15</inkml:trace>
  <inkml:trace contextRef="#ctx0" brushRef="#br0" timeOffset="23020">6169 494 0,'-26'0'15,"0"0"-15,0 0 16,26 26 0,26 0-1,-26 0-15,26 0 16,0 0-16,-26-1 16,26 1-16,0 26 0,-26-26 15,0 0-15,25 0 0,-25 0 16,0 0-16,26 0 15,-26 0-15,0 0 16,26-26 0,-26-26-16,0 0 15,26 0-15,-26 0 16,26 0-16,-26 0 16,26-26-16,-26 26 15,26-26-15,-26 27 0,0-27 0,26 26 16,-26 0-16,0 0 15,26 26-15,-26-26 0,26 26 32,-26 26-32,0 0 15</inkml:trace>
  <inkml:trace contextRef="#ctx0" brushRef="#br0" timeOffset="23471">6713 675 0,'0'26'16,"-26"-26"-16,26 26 0,26-26 47,0 0-47,0-26 15,0 26-15,0 0 16,0 0-16,25-26 0,-25 26 16,0-26-16,0 26 0,0-25 15,0 25-15,-26-26 16,26 0-16,-26 0 0,-26 0 16,0 0-1,0-26-15,0 26 0,0 0 16,0 26-16,-25-26 0,25 0 15,0 26-15,-26 0 16,0 26-16,26 0 0,0 0 16,-26 26-16,26 0 15,26 0-15,0 0 0,0-1 16,0-25-16,52 26 0,-26 0 16,26-26-16,26 26 15,-26-26-15,25 0 0,1-26 16,26 25-16,-26-25 15,-27 0-15,27 0 0</inkml:trace>
  <inkml:trace contextRef="#ctx0" brushRef="#br0" timeOffset="25012">8579 261 0,'0'-26'15,"0"0"-15,-26 26 0,26-26 16,-26 0-16,0 52 31,26 0-31,0 26 16,0-1-16,0 1 0,0 26 16,0 0-16,-26 0 0,26-1 15,0 1-15,0 26 16,0-1-16,0-25 0,-25 0 15,25 26-15,0-27 16,-26 27-16,26-26 0,-26 0 16,26-1-16,-26 27 0,26-26 15,-26 0-15,26-1 16,0 1-16,0-26 0,0 26 16,-26-27-16,26 1 15,0-26-15,0 0 0,0 0 16,0 0-16,0 0 0,0-52 31,0 0-15,26 26-16,-26-26 0,26 0 15,0 0 1,0 26-16,25 0 0,1 0 16,52 0-1,-26 0-15,-1 0 0,27 0 16,0 0-16,-1 26 0,27-26 15,26 26-15,-1-26 16,1 26-16,25 0 0,-25-26 16,25 26-16,-26-26 15,27 26-15,-27-26 0,-25 0 16,0 0-16,-1 26 0,-25-26 16,-26 0-16,-1 0 15,-25 0-15,0 0 0,0 0 16,-26 0-16,0 0 15,0 0-15,0 0 0,-1 0 16,1 0-16,-26-26 0,26 26 16,0 0-1,0 0-15,0 0 16,-26-26-16,26 26 16,-26-26-16,26 26 0,-26-26 15,26 0-15,-26 0 16,26 0-16,-26-26 15,0 27-15,26-53 0,-26 26 16,26 0-16,-26-26 16,26-25-16,-26 25 0,25-26 15,-25 26-15,26-25 0,-26-1 16,26 0-16,-26 27 16,26-27-16,-26 0 0,26 27 15,-26-27-15,0 26 16,0 0-16,0 27 0,0-27 15,0 26-15,0 0 0,0 26 16,0-26-16,-26 26 16,26-25-16,0 25 0,-26 0 15,26 0-15,-26 0 16,0 0 0,1 26 15,-1 0-31,0 0 15,0 0 1,0 0-16,0 0 0,-26 0 16,0 0-16,-26 0 0,-25 0 15,-1 0-15,-25 0 16,-1 0-16,-26 0 0,27 0 16,-27 0-16,27 0 15,-1 0-15,26-26 0,1 26 16,25 0-16,0 0 0,26 0 15,-25 0-15,25 0 16,-26-26-16,26 26 0,-25 0 16,-1 0-16,0-26 0,0 26 15,1 0-15,-1 0 16,0-26-16,26 26 0,0 0 16,0 0-16,1-26 15,25 26-15,0 0 0,0 0 16,0 0-16,0 0 31,0 0-31,0 26 16,0-26-1,26 26-15,-26-26 0,0 26 16,1-26-16,-27 26 0,26 0 16,0-26-16,0 26 15,-26-26-15,26 26 0,0-26 16,0 26-1,0-26-15</inkml:trace>
  <inkml:trace contextRef="#ctx0" brushRef="#br0" timeOffset="25688">9668 960 0,'0'-25'15,"-26"25"-15,26-26 16,-26 0-16,26 0 16,-26 0-16,0 0 15,26 0-15,-26 26 16,-26-26-16,26 26 0,-25 0 15,25 0-15,-26 0 16,-26 0-16,26 26 0,0 0 16,0 0-16,27 0 0,-27 0 15,26 0-15,0 0 16,26-1-16,0 1 0,0 0 16,0 0-16,26 0 15,0 0-15,0 0 0,0 0 16,-1 0-16,27-26 0,0 26 15,0 0-15,-26-26 16,26 26-16,0-1 0,-1-25 16,-25 26-16,26 0 0,-26 0 15,-26 0-15,0 0 16,0 0-16,-26 0 16,0 0-16,-26 0 15,27-26-15,-27 26 0,0 0 16,0-26-16,0 25 0,0-25 15,0 0-15,27 0 16,-27 0-16,26 0 0,0-25 16,0-1-16,0 0 15,0 0-15,26 0 16,0 0-16,0 0 16</inkml:trace>
  <inkml:trace contextRef="#ctx0" brushRef="#br0" timeOffset="26308">9901 1012 0,'0'-26'16,"0"52"15,0 0-31,0 0 16,0 26 0,0-26-16,-26 0 0,26 26 15,-26-26-15,0 25 16,0 1-16,0-26 0,0 26 15,26-26-15,-25 26 0,-1-26 16,26 0-16,-26-1 16,26 1-16,0 0 0,-26 0 15,26 0-15,0-52 32,26 0-32,-26 0 15,26 0-15,0 1 16,-1-27-16,1 0 0,0 0 15,0 0-15,26-26 16,-26 27-16,0-27 0,0 26 16,0 0-16,0 0 0,0 1 15,-1 25-15,1 0 16,0 26 0,-26 26-16,26 0 0,-26-1 15,0 27-15,26 0 16,-26 0-16,0 0 0,26 26 15,-26-27-15,0 1 16,26 0-16,-26 0 0,0 0 16,0 0-16,0-27 0,26 27 15,-26-26-15,0 26 16,0-26-16,0 0 0,-26 0 16</inkml:trace>
  <inkml:trace contextRef="#ctx0" brushRef="#br0" timeOffset="26530">9797 1401 0,'-26'0'0,"0"0"0,26-26 15,26 26 1,26 0-16,-26 0 15,26 0-15,26-26 0,-26 26 16,25 0-16,-25 0 0,26 0 16,-26-26-16,0 26 15,-27 0-15,27 0 0,-26-26 16</inkml:trace>
  <inkml:trace contextRef="#ctx0" brushRef="#br0" timeOffset="27030">11093 1116 0,'26'0'15,"0"-26"1,0 26-16,-26-26 16,26 26-16,-26-26 0,26 0 15,-26 0 1,0 0-16,-26 26 16,0 0-16,0 0 0,0 0 15,-26 26-15,0 0 16,27 0-16,-27 0 0,0 26 15,0-26-15,26 26 0,0-26 16,0 25-16,0-25 16,26 26-16,0-26 0,0 0 15,0 26-15,26-26 16,0 0-16,0 0 0,26-26 16,-26 26-16,26-1 15,0 1-15,-1-26 0,27 0 16,-26 0-16,26 0 0,-26 0 15,25 0-15,-25 0 16,0-26-16,0 26 0,0-25 16,-26-1-16,25 0 0,-51 0 15,0 0 1,-26 26-16</inkml:trace>
  <inkml:trace contextRef="#ctx0" brushRef="#br0" timeOffset="28873">0 1557 0,'0'-26'0,"0"52"16,0-1 62,0 1-78,0 0 16,0 0-16,26 0 15,-26 0-15,26 0 0,-26 26 16,26-26-16,-26 0 0,26 0 16,0 0-16,-26-1 15,26 1-15,-26 0 0,26-26 31,-26-26-15,25 0 0,-25 1-16,26-27 0,0 0 15,0 0-15,0 0 0,0 0 16,0-25-16,26 25 16,0-26-16,0 0 0,-27 26 15,27-25-15,0 25 16,0 0-16,0 0 0,26 0 15,-53 0-15,27 27 0,0-1 16,-26 0-16,0 0 16,0 26-16,0 0 0,0 0 15,-26 26 17,0 0-17,0 0 32,-26-26-47,0 25 16</inkml:trace>
  <inkml:trace contextRef="#ctx0" brushRef="#br0" timeOffset="31284">4951 2023 0,'0'-26'16,"0"0"15,25 26-15,-25 26 15,0 0 0,0 0-31,26 0 16,-26 0-16,26 0 15,-26 0-15,0 0 16,0 0-16,26-26 0,-26 25 16,0 1-16,0 0 15,26-26 1,-26 26-1,26-26 48,0 0-16,0 0 0,0-26 62,0 26-93,0-26-16,-26 0 0,26 1 15,25-1-15,-25 0 16,0 0-16,0-26 0,26 26 16,-26-26-16,26 0 0,0 26 15,-1-25-15,-25-1 16,52 0-16,-26 0 0,0 26 15,-26 0-15,26 0 16,-1 0-16,-25 0 0,26 1 16,-26 25-16,0-26 0,0 26 15,0-26-15,0 26 16,0 0 15,-26 26 47</inkml:trace>
  <inkml:trace contextRef="#ctx0" brushRef="#br0" timeOffset="34265">9590 2827 0,'0'-26'0,"0"0"16,0 52 77,0 0-93,0-1 16,0 1-16,0 0 0,0 0 16,0 0-16,0 0 15,-26 0-15,26 26 0,0-26 16,0 0-16,0 0 16,0 0-16,0-1 15,26-25 16,0 0-15,-26-25-16,26-1 16,0 0-1,0 26-15,-26-26 0,26-26 16,-1 26-16,1 0 16,0-26-16,0 26 0,0-26 15,0 27-15,26-27 0,-26 26 16,0 0-16,0 0 15,25 0-15,-25 0 0,0 26 16,0-26-16,0 26 16,0 0-16,0 0 0,0 0 15,0 0-15,0 0 16,0 0 0,0 0-1,-1 0 1,-50 0 46,-1 0-62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1:40.5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389 545 0,'-26'-26'0,"0"26"16,26-26-16,-25 26 0,-1 0 31,26 26-15,0 0-1,0 25-15,0-25 16,0 0-16,0 26 0,0-26 16,0 26-16,26 0 15,-26-26-15,0 25 0,25-25 16,-25 26-16,0-26 15,26 0-15,-26 0 0,0 0 16,26 0-16</inkml:trace>
  <inkml:trace contextRef="#ctx0" brushRef="#br0" timeOffset="264">52 1063 0,'-26'0'0,"26"-26"31,26 26-31,0 0 16,0-26-16,0 26 0,26-26 15,0 26-15,0-26 0,25 26 16,-25-26-16,0 26 15,26-26-15,-26 26 0,-26 0 16,25-25-16,-25 25 16,0 0-16,-26-26 0</inkml:trace>
  <inkml:trace contextRef="#ctx0" brushRef="#br0" timeOffset="517">78 596 0,'-26'0'0,"0"-25"16,0 25-16,26-26 16,26 0-1,0 26 1,0-26-16,26 26 15,-26 0-15,26 0 16,0-26-16,-26 26 0,25 0 16,1 0-16,-26 0 0</inkml:trace>
  <inkml:trace contextRef="#ctx0" brushRef="#br0" timeOffset="1074">726 674 0,'26'0'47,"0"0"-31,0 0-1,-26 26 1,26-26-16,-26 26 0,26 0 16,-26 0-1,0 0-15,0 0 0,0 0 16,0 0 0,-26-26-16,26 25 0,-26-25 15,26-25 32,26 25-31,-26-26-16,26 0 15,-26 0-15,26 0 0,0 0 16,-26-26-16,26 26 16,-1 0-16,-25 0 15,26 0-15,0 1 16,0 25-16,0 0 15,0 25-15,-26 1 16,26 0-16,-26 0 16,26 0-16,0 0 0,-26 0 15,26 0-15,-26 0 0,26 0 16,-26 0-16,0 0 16,0-1-16,26-25 15</inkml:trace>
  <inkml:trace contextRef="#ctx0" brushRef="#br0" timeOffset="1338">1322 389 0,'-26'0'16,"26"-26"-16,0 0 15,0 52 1,-26-26-16,26 26 16,0 0-16,0 0 15,0 0-15,26 0 0,-26 0 16,0 0-16,26 0 0,-26 25 16,26-25-16,-26 0 15,0 0-15,26 0 0,-26 0 16</inkml:trace>
  <inkml:trace contextRef="#ctx0" brushRef="#br0" timeOffset="1793">1374 700 0,'-26'-26'0,"26"0"16,-26 0-1,26 0-15,0 1 16,26-1-16,-26 0 16,26 26-16,0-26 15,0 26-15,0 0 0,0 0 16,0 0-16,0 0 16,0 0-16,25 26 0,-25-26 15,0 26-15,-26 0 16,26-26-16,-26 25 0,26 1 15,-26 0-15,0 0 16,0 0-16,-26-26 0,26 26 16,-26-26-16,0 0 15,0 0 1,26-26 0,0 0-16,0 0 15,26 0-15,-26 0 0,26 1 16,-26-27-16,26 26 15,0 0-15,0 0 0,0 26 16,-26-26-16,26 26 16,0 0-16,-26 26 15,26-26 1,-26 26-16</inkml:trace>
  <inkml:trace contextRef="#ctx0" brushRef="#br0" timeOffset="2358">2074 571 0,'0'-26'0,"0"0"16,0 0-16,0 0 15,-26 26 1,26-26-16,-26 26 0,26-26 16,-26 26-16,26-26 0,-26 26 15,0 0 1,26 26 0,0 0-1,0 0-15,0 26 16,-26-26-16,26 0 0,0-1 15,0 1-15,0 0 16,26 0-16,-26 0 16,26-26-16,0 26 15,0-26-15,0 0 16,0-26-16,0 26 16,0-26-16,0 26 15,-26-26-15,26 26 0,0-26 16,-26 0-16,0 1 15,0-1-15,0 0 0,0 0 16,0 0-16,0 0 16,25 26 15,-25 26-31,0 0 16,26-26-16,-26 26 0,0 0 15,26 0-15,-26-1 0,26 1 16,-26 0-1,26-26-15</inkml:trace>
  <inkml:trace contextRef="#ctx0" brushRef="#br0" timeOffset="2837">2437 337 0,'0'-26'0,"-26"26"0,26-26 16,-26 26-16,26 26 16,0 0-1,26-26 1,-26 26-16,0 0 0,26 0 16,-26 0-16,26 0 0,-26 0 15,26 0-15,-26 0 16,0 0-16,0-1 0,0 1 15,26-26 1,-52 0 15,26-26-15,0 1-16,0-1 16,0 0-16,26-26 15,-26 26-15,25 0 0,-25 0 16,26 26-16,0-26 0,0 26 15,0 0-15,0 0 16,0 0-16,0 0 0,-26 26 16,26 0-16,0 0 0,-26 0 15,0 0-15,26 0 16,-26 0-16,0 0 0,0-1 16,0 1-1,0 0-15</inkml:trace>
  <inkml:trace contextRef="#ctx0" brushRef="#br0" timeOffset="3371">3137 389 0,'-26'0'15,"52"0"32,-26 26-47,26-26 16,-1 0-1,1 0-15,0 0 0,0-26 16,0 26 0,0-26-16,-26 0 15,0 0 1,0 0 0,-26 26-16,0-25 0,0-1 15,0 26 1,0 0-16,1 0 15,25 26-15,-26-26 16,26 25-16,-26 1 16,26 0-16,0 0 0,0 0 15,-26 0-15,26 26 0,0-26 16,0 0-16,26 0 16,-26 0-16,26-1 0,0 1 15,-1-26-15,1 26 16,0-26-16,0 0 0,0 0 15,0 0-15,26 0 16,-26-26-16,0 0 0</inkml:trace>
  <inkml:trace contextRef="#ctx0" brushRef="#br0" timeOffset="3749">3551 52 0,'-26'-26'15,"26"0"1,0 52 31,26 0-47,-26 0 15,26 0-15,-26 0 16,0 0-16,26 0 0,-26 0 16,26 0-16,-26 25 15,0-25-15,26 26 0,-26-26 16,0 0-16,0 26 0,26-26 16,-26 0-16,0 26 15,26-27-15,-26 1 0,26-26 16,0 26-16,0 0 15,-1-26-15,1 0 16,0-26-16,0 26 0</inkml:trace>
  <inkml:trace contextRef="#ctx0" brushRef="#br0" timeOffset="3960">3551 311 0,'-26'0'16,"52"0"-1,0 0 1,0 0 0,26-26-16,-26 26 0,26 0 15,-26 0-15,0-25 16,-1 25-16</inkml:trace>
  <inkml:trace contextRef="#ctx0" brushRef="#br0" timeOffset="7263">2411 1063 0,'0'-26'15,"0"0"1,26 26 0,-26-26-1,0 0 1,-26 26-16,0-26 31,0 26-31,0 0 16,0 0-16,0 0 15,0 0-15,0 26 0,1-26 16,-1 26-16,26 0 0,-26 0 16,0 0-16,0 0 15,0 0-15,26 0 0,0 0 16,0 0-1,0 0-15,26-26 0,0 25 16,0-25-16,0 0 0,0 0 16,25 26-16,-25-26 15,26 0-15,-26 0 0,0 0 16,0 0-16,0 26 16,0-26-16,0 0 0,0 26 15,-1-26-15,-25 26 16,0 0-1,-25 0-15,-1 0 16,0 0 0,0 0-16,0-26 0,0 26 15,0-26-15,0 0 0,0 0 16,0 0-16,0 0 16,0 0-16,1 0 15,-1 0-15,26-26 16,-26 26-16,26-26 0,-26 0 15,26 0 1,0 0 0</inkml:trace>
  <inkml:trace contextRef="#ctx0" brushRef="#br0" timeOffset="7888">2644 1244 0,'26'0'32,"0"26"-17,0-26-15,0 0 16,0 0 0,0 0-16,0-26 15,0 26-15,-26-25 16,25 25-16,-25-26 0,26 26 15,-26-26-15,0 0 16,0 0 0,-26 0-1,1 26 1,-1 0-16,0 0 16,0 0-16,0 0 15,0 0-15,26 26 16,-26-26-16,0 26 15,26 0-15,-26-26 0,26 26 16,0 0-16,0-1 16,0 1-16,0 0 15,26-26-15,-26 26 0,26-26 16,0 26-16,0-26 16,0 26-16,0-26 15,0 0-15,0 0 16,25 0-16,-25-26 15,0 26-15,0-26 0,0 26 16,0-26-16,0 26 16,0-26-16,0 0 0</inkml:trace>
  <inkml:trace contextRef="#ctx0" brushRef="#br0" timeOffset="8207">3240 985 0,'0'-26'0,"0"0"16,-26 26 0,0 26-1,26 0-15,-25-26 16,25 26-16,0 0 16,0 0-16,-26-26 0,26 26 15,0 0-15,0 0 16,0 0-16,0 0 0,0 0 15,26-26 1,-26 25-16,25-25 0,-25 26 16,26-26-16,0 26 31,0-26-31,0 0 16,0-26-16,0 26 0,-26-26 15,26 26-15,0-25 16</inkml:trace>
  <inkml:trace contextRef="#ctx0" brushRef="#br0" timeOffset="8897">3448 907 0,'0'26'46,"0"0"-30,0 0-16,0 0 16,0 0-1,0 0-15,0 0 0,0 0 16,26 0-16,-26 0 16,25-26-16,-25 26 15,26 0-15,0-26 16,0 25-1,0-25-15,0 0 16,0 0-16,-26-25 16,26 25-16,-26-26 15,26 26-15,-26-26 0,26 26 16,-26-26-16,0 0 16,0 0-1,0 0-15,-26 26 0,26-26 16,0 0-16,-26 26 15,26-26-15,0 0 16,0 52 31,26-26-31,-26 26-16,0 0 15,0 0-15,26-26 16,-26 26-16,0 0 0,26-26 15,-26 26-15,26-26 0,-26 26 16,25 0 0,1 0-16,0-1 15,0-25 1,0 0 0,0-25-1,-26-1 1,26 26-16,-26-26 15,0 0 1,0 0-16,0 0 16,0 0-16,-26 26 0,26-26 15</inkml:trace>
  <inkml:trace contextRef="#ctx0" brushRef="#br0" timeOffset="9370">3940 907 0,'26'26'94,"0"0"-79,0-26-15,-26 26 16,26-26-16,0 26 0,-26 0 0,26-26 16,-26 26-16,26 0 15,-26 0 1,-26-26 15,26-26-15,-26 26-1,26-26-15,0 0 16,0 0 0,0 0-1,26 0-15,-26 0 0,26 26 16,-1-26-16,-25 1 16,26-1-16,0 26 0,-26-26 15,26 26-15,0-26 16,0 26-1,-26 26 1,26-26-16</inkml:trace>
  <inkml:trace contextRef="#ctx0" brushRef="#br0" timeOffset="9875">4329 907 0,'26'0'16,"0"0"15,0 0-15,-26 26 0,26-26-16,-1 0 15,1 0 1,-26-26-16,26 26 0,0 0 15,-26-25 1,0-1 0,0 0-16,0 0 15,-26 26 1,26-26-16,-26 0 16,0 0-16,1 26 31,-1 0-31,26 26 15,-26 0 1,26 0-16,-26 0 0,26 0 16,0 0-16,0-1 15,26 1-15,-26 0 16,26 0-16,0-26 0,-1 26 16,1 0-16,0-26 15,0 0-15,0 0 16,0 0-16,0 0 0,0 0 15,0-26-15,0 0 16,-26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2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260 220 0,'0'-26'15,"26"0"1,0 0-16,0 26 16,0 0-1,0 0-15,-26 26 16,0 0 0,0 26-16,0-26 0,0 26 15,0 0-15,0-1 0,-26 27 16,26-26-16,-26 26 15,0 0-15,0-1 0,0-25 16,0 26-16,0 0 16,0-26-16,1 25 0,-1-25 15,0 0-15,0 0 0,0 0 16,26-1-16,-26 1 16,26 0-16,0 0 0,0-26 15,-26 26-15,26-26 0,0 25 16,0-25-16,0 0 15,0 0-15,0 0 0,0 0 16,0 0 0,0 0-16,26-26 62,-26-26-46,26 26-16,0-26 15,0 26 1,26-26-16,-27 26 0,27 0 16,0 0-16,0-26 0,26 26 15,-1 0-15,27 0 16,0 0-16,25 0 0,1 0 16,0 0-16,25 0 15,1 0-15,-1 0 0,1 0 16,-1 0-16,1 26 0,-1-26 15,1 0-15,-27 0 16,1 0-16,-1 26 0,-25-26 16,0 0-16,-1 0 0,1 0 15,-26 0-15,0 0 16,-27 0-16,27 0 0,-26 0 16,0 0-16,0 0 15,0 0-15,-26 0 0,-1 0 16,1-26-16,0 26 0,0-26 15,-26 0 1,-26 0 0,26 0-1,-26 26-15,26-25 16,0-1-16,0 0 16,-26 0-16,26 0 15,0 0-15,0 0 0,26-26 16,-26 26-16,0-26 15,0 1-15,0-1 0,0 0 16,0-26-16,0 26 0,0 1 16,0-27-16,0 26 15,0-26-15,0 0 0,0 1 16,0-1-16,0 26 0,0-26 16,26 1-16,-26 25 15,0 0-15,26 26 0,-26-26 16,0 26-16,0 0 15,0 0-15,-26 0 16,0 1 15,26-1 1,-26 26-32,1 0 31,-1 0-31,26-26 15,-26 26-15,0 0 0,0 0 16,0 0-16,0 0 16,0 0-16,0-26 0,0 26 15,0 0-15,-26 0 0,1 0 16,25 0-16,-26 0 16,-26 0-16,0 0 0,1 0 15,-27 0-15,-26 0 16,27 0-16,-27 26 0,-25-26 15,25 0-15,0 26 16,1-26-16,25 0 0,0 26 16,27-26-16,-27 0 0,26 0 15,26 25-15,-25-25 16,25 0-16,0 0 0,0 0 16,0 0-16,1 26 15,-1-26-15,0 0 0,0 26 16,0-26-16,0 0 0,0 26 15,27-26-15,-27 0 16,26 0-16,0 0 0,0 0 16,26 26 15,26-26 0,-26 26-31</inkml:trace>
  <inkml:trace contextRef="#ctx0" brushRef="#br0" timeOffset="607">1245 713 0,'0'-26'0,"0"0"16,0 0-16,-26 0 16,0 0-16,0 26 15,0 0-15,1 0 16,-1 0-16,0 0 16,-26 0-16,26 26 0,0 0 15,0-26-15,0 26 16,0 0-16,0 0 0,26-1 15,-26-25-15,26 26 0,0 0 16,26 0-16,0 0 16,-26 0-16,26-26 0,0 26 15,26 0-15,-26-26 16,0 26-16,0 0 0,0-26 16,0 26-16,-1-26 0,-25 26 15,26 0-15,-26-1 16,-26 1-16,1-26 15,-1 26-15,0 0 16,-26-26-16,26 26 0,-26-26 16,0 0-16,26 26 0,-26-26 15,27 0-15,-1 0 16,0 0-16,26-26 16,0 0-1,26 0-15,0 0 16</inkml:trace>
  <inkml:trace contextRef="#ctx0" brushRef="#br0" timeOffset="949">1634 531 0,'0'-26'0,"26"26"15,-26-26-15,-26 26 16,0 26 0,26 0-16,0 0 15,-26 0-15,26 0 0,-26 26 16,26 0-16,-26-27 0,26 27 16,0 0-16,-26-26 15,26 26-15,0-26 0,0 26 16,-26-26-16,26 0 15,0-1-15,0 1 16,0 0-16,0 0 16,0-52 15</inkml:trace>
  <inkml:trace contextRef="#ctx0" brushRef="#br0" timeOffset="1523">1401 894 0,'-26'0'0,"26"-26"16,26 26 15,0 26-15,-1-26-1,1 0-15,0 0 16,0 0-16,26 0 0,-26 0 15,26 0-15,-26 0 0,26 0 16,-27 0-16,27 0 16,-26-26-16,0 26 0,0 0 15,0 0-15,0 0 16,-52 26 0,0-26-1,26 26-15,-26-26 16,0 26-16,0-26 0,0 26 15,0 0-15,26 0 0,-25-26 16,25 26-16,-26-26 16,26 25-16,0 1 15,26-26-15,-1 0 16,1 0-16,0 0 16,0 0-16,0 0 15,0 0-15,0 0 0,0-26 16,0 1-16,0 25 0,0-26 15,-26 0-15,26 0 16,-1 0-16,-25 0 16,0 0-16,0 0 15,0 0-15,0 0 0,-25 26 16,-1-26-16,0 26 16,0 0-16,0 0 15,0 0-15,0 0 0,26 26 16,0 0-16,0 0 15,26-26 1</inkml:trace>
  <inkml:trace contextRef="#ctx0" brushRef="#br0" timeOffset="2515">2100 816 0,'0'-26'31,"0"0"-15,26 26-1,0 0 1,0 0-16,-26 26 16,26 0-16,0-26 0,0 26 15,-26 0-15,26 0 0,-26 0 16,26 0-16,-26 0 15,-26-26 1,26 26-16,-26-26 16,0 0-16,0 0 15,26-26-15,0 0 16,0 0 0,26 0-16,0 26 15,0-26-15,0 0 16,0 0-16,26 0 0,-27 0 15,1 26-15,0-26 0,0 1 16,0 25-16,0 0 16,0 0-16,-26 25 31,0 1-31,0 0 16,0 0-16,0 0 15,0 0 1,0 0-16,0 0 15,26 0-15,-26 0 16,26-26-16,-26 26 0,26-26 16,0 26-16,0-26 0,-1 0 15,1 0-15,0 0 16,0 0-16,0 0 0,-26-26 16,26 26-16,0-26 0,0 26 15,-26-26-15,26 0 16,-26 0-16,26 0 15,-26 0-15,0 0 16,0 0-16,-26 0 16,26 0-16,-26 26 15,26-25-15,-26 25 16,26 25 0,0 1-16,0 0 15,0 0-15,0 0 0,0 26 16,26 0-16,-26-26 0,0 52 15,0-27-15,0 1 16,26 0-16,-26 0 0,0 0 16,0 0-16,0-1 15,-26 1-15,26-26 0,-26 0 16,0 0-16,0 0 0,0-26 16,-26 0-16,26 0 15,-25 0-15,25 0 0,-26-26 16,26 0-16,0-26 15,0 26-15,0-26 0,26 1 16,0-1-16,0 26 0,0-26 16,26 0-16,0 26 15,0 0-15,26 0 0,-26 1 16,0 25-16,25-26 16,-25 26-16,26 0 15,-26 0-15,0 0 0,-26 26 31,-52-1-15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9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0 856 0,'0'-26'47,"0"0"-32,26 0-15,0 0 16,0 0 0,26-26-16,-26 26 0,25 1 15,1-1-15,0-26 16,26 26-16,0 0 0,-27-26 15,27 26-15,0-26 0,-26 26 16,0 26-16,0-26 16,-27 1-16,1 25 0,0 0 15,-26-26-15,26 26 16</inkml:trace>
  <inkml:trace contextRef="#ctx0" brushRef="#br0" timeOffset="612">493 104 0,'25'0'63,"1"0"-63,0 0 15,0 0-15,0 0 16,26-26-16,0 26 0,0 0 16,25 0-16,-25-26 15,0 26-15,0 0 0,26-26 16,-52 26-16,25 0 0,-25-26 16,0 26-16,0 0 15,0 0-15,-26 26 63,-26-26-63,26 26 15,-26 0-15,0 26 16,0-26-16,1 0 16,-1 26-16,26-26 0,-26 0 15,0 25-15,0-25 0,26 0 16,0 0-16,-26 0 15,26 0-15,0 0 16,0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51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674 593 0,'0'-26'0,"0"0"15,0-26-15,-26 26 16,26 0-16,-26 0 0,26 0 16,-25 0-16,-1 0 0,26 0 15,-26 26-15,0-25 16,0 25-16,-26 0 0,26 0 16,-26 0-16,0 25 15,27 1-15,-27 0 0,0 26 16,0-26-16,26 26 15,0 26-15,-26-26 0,52-1 16,-26 27-16,26-26 0,0 0 16,0 0-16,0-1 15,26-25-15,-26 26 0,52-26 16,-26 0-16,26-26 0,0 26 16,0-26-16,-1 0 15,1-26-15,26 26 0,-26-26 16,26 0-16</inkml:trace>
  <inkml:trace contextRef="#ctx0" brushRef="#br0" timeOffset="564">908 722 0,'0'-26'15,"0"0"17,-26 26-32,26-26 15,-26 26-15,26-25 16,-26 25-16,0 0 16,0 0-16,0 25 15,26 1 1,-26 0-16,26 0 0,-26 0 15,26 26-15,0-26 0,0 26 16,0-26-16,0 0 16,0-1-16,0 1 0,26 0 15,0 0-15,0-26 16,0 0-16,0 0 16,0-26-16,0 26 15,0-26-15,0 0 16,-26 1-16,25-1 0,-25 0 15,0 0-15,0 0 0,0 0 16,0 0-16,0 0 16,-25 26-16,25-26 0,0 0 15,0 52 17,25 0-32,1 0 15,-26 0-15,26 0 16,-26 0-16,26 0 15,0 0-15,-26 0 16,26-26-16,0 0 16,0 0-1</inkml:trace>
  <inkml:trace contextRef="#ctx0" brushRef="#br0" timeOffset="809">1193 489 0,'-26'-26'16,"26"0"-16,0 52 31,26 0-31,-26 0 16,26 0-16,-26 26 0,26-26 16,-26-1-16,25 27 15,-25-26-15,26 0 0,-26 0 16,0 0-16,0 0 15,26 0-15,-26 0 0,0 0 16,0 0-16,0-1 16</inkml:trace>
  <inkml:trace contextRef="#ctx0" brushRef="#br0" timeOffset="1260">1452 359 0,'-26'-26'0,"26"0"16,-26 26-16,26-25 0,-26-1 16,26 0-16,26 26 15,0 0 1,0 0-16,0 0 15,0 26-15,0 0 0,0-1 16,-26 1-16,25 0 16,-25 0-16,26 0 0,-26 0 15,0 0-15,0 0 16,0 0-16,-26 0 16,26-52 15,0 0-31,0 0 15,26 0-15,-26 0 0,26 0 16,-26 0-16,26 0 16,0 0-16,-26 1 0,26 25 15,0 0 1,0 0-16,-26 25 0,26 1 16,0 0-16,-26 26 0,26-26 15,-26 0-15,0 26 16,0-26-16,26 0 0,-26 0 15</inkml:trace>
  <inkml:trace contextRef="#ctx0" brushRef="#br0" timeOffset="1585">2152 385 0,'-26'0'0,"0"-26"16,0 0-1,26 52 1,26-26-16,0 26 0,0 0 16,0 0-16,0 26 15,25-26-15,-25 0 0,0 26 16,26-26-16,-26-1 15,0 1-15,0 0 0,0 0 16,0 0-16,0 0 0,-26 0 16,25-26-16,1 0 15,0 0 1,-26-26 0</inkml:trace>
  <inkml:trace contextRef="#ctx0" brushRef="#br0" timeOffset="1812">2592 385 0,'0'-26'0,"0"0"16,0-25-16,0 25 16,0 52-1,0-1-15,0 1 16,0 0-16,0 0 16,0 26-16,0-26 0,0 26 15,-26-26-15,26 26 16,-26-26-16,26 25 0,-25-25 15,-1 0-15,26 26 0,-26-26 16,26 0-16,-26 0 16,26 0-16</inkml:trace>
  <inkml:trace contextRef="#ctx0" brushRef="#br0" timeOffset="2046">2748 411 0,'26'0'16,"-26"26"15,26 0-31,-26 0 16,26 0-1,-26 0-15,25 0 0,-25 0 16,0 0-16,0 25 0,0-25 15,0 0-15,0 0 16,0 0-16</inkml:trace>
  <inkml:trace contextRef="#ctx0" brushRef="#br0" timeOffset="3246">3162 489 0,'0'26'47,"26"0"-16,0-26-16,-26 26-15,26-26 16,0 0 0,0 0-16,0 0 15,0-26-15,0 26 0,0-26 16,0 0-16,0 26 16,-26-26-16,26 0 0,-26 0 15,0 0-15,0 0 16,-26 26-16,0-26 0,0 0 15,0 1-15,0 25 0,-26-26 16,26 26-16,0 0 16,0 26-16,-26-26 0,27 25 15,-1 1-15,26 0 0,-26 26 16,26-26-16,-26 26 16,26-26-16,26 52 15,0-52-15,-26-1 16,26 1-16,-1 0 0,1-26 15,0 26-15,0-26 0,0 0 16,26 0-16,-26 0 16,0 0-16,0 0 0,26-26 15,-26 0-15,-1 0 16,1 1-16,0-1 0,0 0 16,0 0-16,0-26 0,-26 26 15,26-26-15,-26 26 16,26-26-16,-26 26 0,0 1 15,0-1-15,26 26 16,-26 26 15,0-1-31,0 1 0,0 0 16,0 26-16,0-26 0,0 0 16,0 0-16,0 0 15,0 0-15,0 0 0,0 0 16,26-26-16,-26 26 15,26-26 1,0-26 0,-1 0-1,-25 0-15,26 26 0,0-26 16,-26 0-16,26 0 0,0 0 16,-26 0-16,26 26 15,-26-26-15,26 26 0,0 0 16,-26 26-16,26-26 0,-26 26 15,26 0-15,0 0 16,-26 0-16,26-26 0,-26 26 16,25 0-16,1 0 15,0-26-15,0 0 16,0 0 0,0 0-16,0-26 0,0 0 15,0 0-15,0 0 0,-26 0 16,26-26-16,-26 26 15,26-26-15,-26 26 0,0-25 16,-26 25-16,0 0 16,26-26-16,-26 52 0,0-26 15,0 26-15,0 0 0,0 0 16,0 26 0,26 0-16,-26-26 0,26 26 15,-26 0-15,26 0 16</inkml:trace>
  <inkml:trace contextRef="#ctx0" brushRef="#br0" timeOffset="3679">4873 178 0,'26'0'16,"-26"-26"-16,26 26 0,-26-26 15,0 0 1,0 0-16,0 0 0,0 0 16,-26 26-16,0-26 15,0 26 1,0 26-16,0-26 0,0 26 16,1 0-16,-1-26 0,0 26 15,0 0-15,26 0 16,0 0-16,0 0 0,0 0 15,26-26-15,0 26 16,25-26-16,1 0 0,0 26 16,-26-26-16,26 0 0,0 0 15,0 0-15,-27 25 16,27-25-16,-26 26 16,-26 0-16,-26 0 15,0 0-15,0 0 16,-25 0-16,25 0 0,-26 0 15,0-26-15,0 26 16,26-26-16,-26 26 0,27-26 16,-1 0-16,0-26 15</inkml:trace>
  <inkml:trace contextRef="#ctx0" brushRef="#br0" timeOffset="3941">4873 48 0,'26'0'15,"-26"26"-15,0 0 16,0 0 0,-26 0-16,26 0 0,-26 0 15,0 0-15,0 0 0,-25 25 16,25-25-16,-26 26 15,26-26-15,-26 26 0,26-26 16,0 0-16,0 0 16,0 0-16,0-26 0,26 26 15,-26-26-15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45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706 754 0,'26'0'15,"0"0"1,-52 0 93,0 0-77,0 0-1,0 0 16,0 0 0,26 26-47,-26-26 15,1 0-15,-1 0 31,0 0-31,0 0 32,26 26-32,-26-26 15,0 0 17,0 0-17,0 0 16,0 0-15,0 0 15,0 0 1,0 0-1,0 0 0,1 0 16,-1 0-31,0 26-1,0-26 16,26 26-15,-26-26-16,0 0 16,0 0 15,0 26-15,0-26 30,26 26-46,0 0 47,0 0 0,0 0 0,-26-26-16,26 26-31,0-1 47,26-25 16,0 0-16,-26 26-32,26-26 1,0 0-1,0 0 17,0 0-1,0 0 0,0 0-15,0 0 15,-1 0-31,1 0 16,0-26-1,0 26 1,0 0 0,0 0 15,0 0-16,0 0 1,0 0 0,0-25-1,0 25 1,0 0 0,0 0-1,-1 0 1,-25-26-1,26 26-15,0 0 16,0 0 31,0 0 0,0 0-32,0 0 17,0-26 15,0 26 46,-26-26 157,-26 26-203,26-26-47,0 0 47,0 0 0,0 0-16,-26 26-31,26-26 16,0 0 15,0 0 0,-26 26-31,26-26 16,0 1 0,-26 25-1,26-26-15,0 0 31,0 0-15,0 0 0,-26 26-16,26-26 15,0 0 1,0 0 0,0 0-1,0 0 1,0 0-1,0 0 1,0 1-16,0-1 31,0 0-15,0 0 0,0 0-1,0 0 1,0 0-1,0 0 17,0 0-17,0 0 1,0 0 0,0 0 15,26 26 63,-26-25-63,26 25-31,0 0 15,0 0 1,0 0 0,-26-26-16,26 26 15,0 0 1,-26-26-16,26 26 0,-1 0 16,1 0-1,0 0-15,0 0 16,0-26-1,0 26-15,0 0 0,0 0 16,0 0 0,0 0-1,0 0 1,0 0-16,-1 26 16,1-26-1,0 0 1,0 0-1,-26 26-15,26-26 16,-26 26 0,26-26-1,-26 25-15,26-25 16,-26 26 0,26-26-16,-26 26 15,0 0-15,26 0 16,-26 0-1,0 0-15,0 0 16,0 0 0,0 0-16,26 0 15,-26 0 1,0-1 0,0 1-1,0 0-15,0 0 16,0 0-1,26-26-15,-26 26 16,0 0 0,0 0-16,0 0 15,0 0 1,0 0 0,0 0-16,0-1 31,26-25-31,-26 26 0,0 0 15,0 0 1,0 0 0,25-26-16,-25 26 0,0 0 31,26-26-31,-26 26 0,0 0 16,26 0-1,-26 0 1,26 0-1,-26-1 1,26 1 0,-26 0-1,0 0 1,0 0 15,-26-26-15,26 26-1,-26-26 1,0 0-16,26 26 16,-26-26-16,1 26 15,-1-26 1,0 0-16,0 26 0,0-26 16,0 0-1,0 0-15,0 0 16,26 26-16,-26-26 15,0 0-15,0 0 16,0 0 0,1 0-1,-1 0-15,0 0 16,0 0 0,26-26-16,-26 26 15,0 0-15,26-26 16,-26 26-1,0-26 1,0 26 15,26-26-31,-26 26 16,26-26 0,-26 26-16,0 0 15,26-26 1,-25 26-16,-1 0 15,26-26 1,-26 26-16,0-26 16,0 26 15,26-26-31,0 1 31,-26 25-15,26-26-1,-26 26 1,26-26 78</inkml:trace>
  <inkml:trace contextRef="#ctx0" brushRef="#br0" timeOffset="2225">654 288 0,'0'-26'94,"-26"26"-78,0 0 15,1 0-31,-1 0 15,0 26 1,0-26-16,0 0 16,0 26-16,0-26 15,0 0-15,0 26 16,0-26-16,0 0 16,0 26-1,0-26 1,1 0-16,-1 0 31,0 0-31,0 0 31,0 0-15,0 0 0,0 0 15,26 26-31,-26-26 15,0 0 17,26 25-17,-26-25 1,26 26 62,0 0-47,0 0 1,26 0-1,-26 0 0,26-26 16,0 0 0,0 0-16,0 0-15,0 0 15,-26-26-31,26 26 16,0 0-1,0 0 1,-1 0 15,1 0-15,0 0-16,0 0 15,0 0 1,0 0 15,0 0-15,0 0 15,0 0-15,0 0-1,0-26 1,0 26 0,0 0 15,-1 0 0,1 0-15,0 0 15,0 0 63,0 0-32,0 0 48,-26-26-79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54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0 451 0,'0'25'16,"0"1"-1,0 0-15,0 0 16,26 0 0,-26 0-16,26-26 15,-26 26-15,26-26 16,0 26 0,0-26-16,0 0 15,0-26 1,0 26-1,-26-26-15,25 26 0,-25-26 16,26 0 0,-26 0-16,0 0 15,0 0 1,-26 1-16,26-1 16,-25 0-1,25 0 1,-26 26-1,0-26 1,0 26 0,0 0-1,0 0 1,0 0 0,26 26-1,-26-26 1,26 26-16,0 0 31,0 0 0,-26-26-31</inkml:trace>
  <inkml:trace contextRef="#ctx0" brushRef="#br0" timeOffset="660">130 347 0,'26'0'15,"0"0"1,0 0-1,-1 0 1,1 0-16,0 0 16,0 0-16,0 0 0,0 0 15,0 0 1,0 0-16,0-26 0,0 26 16,0 0-16,0 0 15,-1 0-15,1 0 16,0 0-1,0 0-15,0 0 16,0-26-16,0 26 16,0 0 15</inkml:trace>
  <inkml:trace contextRef="#ctx0" brushRef="#br0" timeOffset="1355">311 632 0,'0'-26'16,"26"26"-16,0 0 16,-26-26-1,26 26-15,0 0 16,0 0 0,0 0-16,0 0 15,0 0 1,-26-26-16,25 26 0,1 0 15,0 0 1,0 0-16,0 0 16,0 0-16,0 0 15,0 0 1,-26-26 0,26 26-16</inkml:trace>
  <inkml:trace contextRef="#ctx0" brushRef="#br0" timeOffset="4283">752 36 0,'0'26'109,"0"0"-77,0 0-17,0 0 1,0-1 0,0 1-1,0 0 1,0 0-1,0 0 1,26-26-16,-26 26 16,0 0 15,26-26-31,-26 26 16,0 0 15,26-26-31,-26 26 15,0 0 1,0 0 0,25-26-1,-25 25-15,0 1 16,0 0 0,0 0-1,0 0 16,0 0-15,0 0-16,0 0 31,0 0-15,-25 0 0,25 0-1,0 0 1,-26-26-1,26 26-15,0-1 32,-26-25-32,26 26 15,0 0 1,0 0 0,0 0-1,0 0 1,0 0 15,-26 0-15,26 0-1,0 0 1,0 0 0,0 0 15,0-1-16,26 1 1,-26 0 0,26 0 15,-26 0-15,26-26-1,-26 26-15,25-26 16,-25 26-1,26-26-15,0 26 16,0 0 15,0-26-31,0 0 16,0 0 0,0 26-1,0-26-15,0 0 16,0 0-1,0 0 1,-1 0-16,1 0 16,0 0-1,0 0 1,0-26 0,0 26-1,0 0-15,0-26 16,0 26-1,0-26 1,0 26-16,0-26 16,0 26-1,-26-26 1,25 26 0,-25-26-1,0 0-15,26 26 16,-26-26-16,0 0 15,26 1 1,-26-1 0,0 0-1,26 26-15,-26-26 16,0 0 0,0 0-1,0 0 1,0 0-1,-26 26 1,26-26 0,0 0-16,-26 26 15,26-26 1,-26 26-16,26-26 16,0 1-1,-25 25-15,25-26 16,-26 26-1,26-26 1,0 0-16,-26 26 16,26-26-16,0 0 15,-26 26 1,26-26-16,0 0 16,0 0-1,-26 26-15,26-26 16,0 0-16,0 0 15,-26 26 1,26-26-16,0 1 16,0-1-1,-26 26 1,26-26-16,0 0 16,0 0-1,0 0 1,0 0 15,-26 26-31,26-26 16,0 0-1,0 0 1,-26 26-16,26-26 16,-26 0-1,26 1 1,-26 25-1,26-26-15,-26 26 16,26-26 0,-26 26-16,1-26 15,-1 0 17,0 26-17,0-26 1,0 26-1,0 0 1,0 0 0,0 0-1,0 0 1,0 0 15,0 0-15,0 0 15,1 0-15,-1 0-1,0 0 1,0 26 31,26 0 0,0 0-32,0 0 1,0 0 0,0-1-16</inkml:trace>
  <inkml:trace contextRef="#ctx0" brushRef="#br0" timeOffset="5322">259 1073 0,'0'-26'0,"26"26"32,-26-26-32,0 0 46,-26 26-30,0 0 0,1 0-1,25 26 1,-26-26 0,26 26-1,0 0 1,0 0-1,26-26 1,-26 25-16,25 1 16,1-26 15,0 0-15,-26-26-1,26 26-15,-26-25 16,0-1-16,0 0 15,0 0 1,0 0 0,0 0-1,-26 26-15</inkml:trace>
  <inkml:trace contextRef="#ctx0" brushRef="#br0" timeOffset="5730">311 995 0,'26'0'47,"0"0"-31,0 0 0,0 0-16,0-26 15,0 26 1,0 0-16,0 0 0,-1 0 15,1-26-15,0 26 0,0 0 16,0 0 0,0-26-16,0 26 0,0 0 15,0 0 1,0-26 0,-52 26 62</inkml:trace>
  <inkml:trace contextRef="#ctx0" brushRef="#br0" timeOffset="6268">363 1099 0,'26'0'31,"-26"25"16,26-25-47,0 0 31,0 0-31,0-25 16,0 25-16,-1 0 16,1-26-16,0 26 15,0 0-15,0 0 16,0-26-16,0 26 16,0 0-16,0 0 15,-26-26-15,26 26 31</inkml:trace>
  <inkml:trace contextRef="#ctx0" brushRef="#br0" timeOffset="6912">363 1280 0,'0'-26'32,"-26"52"61,26 0-77,0 0 15,0 0-15,26-26-1,0 0 1,0 0 0,-26-26-1,26 0 1,-26 0 15,-26 26-31,0 0 31,0-26-31,0 26 16,26 26 15,0 0 1</inkml:trace>
  <inkml:trace contextRef="#ctx0" brushRef="#br0" timeOffset="7325">389 1254 0,'26'0'47,"0"0"-32,0 0 1,0-26-1,0 26-15,-1 0 16,1 0-16,0 0 16,0 0-16,-26-26 15,26 26-15,0 0 16,0 0 0,0 0 30</inkml:trace>
  <inkml:trace contextRef="#ctx0" brushRef="#br0" timeOffset="7842">363 1384 0,'26'0'0,"0"0"16,0 0 15,0 0-31,0 0 16,0-26 0,-1 26-16,1 0 15,0 0-15,0 0 16,-26-26-16,26 26 15,0 0-15,0 0 0,0 0 16,0-26 0,0 26-1,0 0 17,-52 0 30,26 26-62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05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104 212 0,'0'26'31,"0"0"-15,0 0-1,0 0-15,0 26 16,0-26-16,26 0 0,-26 26 16,0-1-16,0 1 15,0 26-15,0-26 0,0 0 16,25 26-16,-25-1 0,0-25 15,0 0-15,26 26 16,-26-26-16,0-1 0,26 1 16,-26 0-16,26-26 15,-26 26-15,0 0 0,0-26 16,0 25-16,26-25 0,-26 0 16,0 0-16,0 0 15,0 0-15,-26 0 0,26 0 16,0 0-16,-26-26 15,26 26-15,0 0 16,26-1 15,0-25-15,0 0 0,0 0-16,0 0 15,0 0-15,0 0 0,0 0 16,25 26-16,1-26 15,0 0-15,-26 0 0,26 0 16,26 0-16,-27 0 0,1 0 16,0 0-16,26 0 15,-26 0-15,0 0 0,-1 0 16,1 0-16,0 0 16,0 0-16,0 0 0,0 0 15,25 0-15,-25 0 0,0 0 16,0 0-16,0 0 15,25 0-15,-25 0 0,0 0 16,0 0-16,0 0 0,-26 0 16,26 0-16,-27 0 15,1 0-15,0 0 16,0 0 0,-26-26 15,0 1-16,26 25-15,-26-26 16,0 0 0,0 0-16,0 0 0,0 0 15,0 0-15,0 0 16,0-26-16,0 26 0,0-25 16,0-1-16,0 26 0,-26-26 15,26 0-15,0 0 16,0 0-16,0 1 0,0 25 15,0-26-15,0 0 0,0 0 16,0 0-16,0 26 16,0-25-16,-26-1 0,26 0 15,0 0-15,0 0 16,0 0-16,-26 26 0,26-25 16,0 25-16,0 0 15,0 0-15,-26 0 0,26 0 16,0 0-16,0 0 0,0 0 15,0 0 1,0 0 0,0 1-1,-25 25 1,25-26-16,0 0 31,-26 26-31,26-26 16,0 0-1,0 0 17,-26 26-32,26-26 15,-26 26 1,0-26 0,0 26-1,0 0-15,0 0 16,0 0-1,-26 0-15,26 0 0,1 0 16,-27 0-16,26 0 0,-26 0 16,26 0-16,-26 0 15,26 26-15,-26-26 0,27 0 16,-27 0-16,26 26 16,-26-26-16,26 26 0,0-26 15,-26 0-15,26 26 0,-25-26 16,25 26-16,0-26 15,-26 0-15,26 26 0,-26-26 16,26 0-16,0 0 16,-26 26-16,26-26 0,1 0 15,-1 0-15,0 0 0,0 0 16,0 0-16,0 0 16,0 0-16,0 0 15,0 0 1,0 0-16,0 0 15,0 0 1,1 0 0,-1 25-16,0-25 15,0 0-15,0 0 16,0 0-16,0 26 0,0-26 16,0 0-16,0 0 15,0 0-15,0 26 16,1-26-16,-1 0 15,0 0 17,26 26-17,-26 0 17,26 0-17,-26-26-15,26 26 16,-26-26-16</inkml:trace>
  <inkml:trace contextRef="#ctx0" brushRef="#br0" timeOffset="792">1192 394 0,'0'-26'32,"-26"26"-32,0 0 15,0 0 1,1 0-16,-1 26 16,0-26-16,26 26 15,-26 0-15,0-26 16,26 26-16,-26 0 0,26-1 15,0 1-15,0 0 0,0 0 16,0 0 0,0 0-16,26-26 15,-26 26-15,26-26 0,0 0 16,0 0 0,0 0-16,-1 0 0,1-26 15,0 26-15,0-26 16,0 26-16,-26-26 0,26 0 15,0 26-15,-26-26 0,26 0 16,-26 1-16,0-1 16,0 0-16,0 0 15,-26 0 1,0 0-16,0 0 16,0 26-16,26-26 15,-26 26-15,0 0 0,0-26 16,1 26-1,25 26-15,-26-26 16,26 26-16,-26-26 0,26 26 16,-26-26-16,26 26 0,-26-26 15,26 26-15</inkml:trace>
  <inkml:trace contextRef="#ctx0" brushRef="#br0" timeOffset="1548">518 1171 0,'0'-25'0,"0"-1"31,-26 26 0,26-26-31,-26 26 16,1 26 0,-1 0-1,26-1 1,0 1-16,0 0 0,0 0 15,0 0-15,26 0 16,-26 0 0,25-26-16,-25 26 0,26-26 15,0 0-15,0 0 16,0 0-16,0 0 16,0 0-16,0-26 15,0 0 1,-26 0-16,0 0 15,0 0 1,-26 0 0,0 0-1,0 26 1,0 0-16,0 0 16,0 0-1,26 26 1,-26-26-16,26 26 15,-26-26 1,26 26 0,26-26-1</inkml:trace>
  <inkml:trace contextRef="#ctx0" brushRef="#br0" timeOffset="2143">1711 1042 0,'0'-26'16,"0"0"15,-26 26-31,26 26 31,-26-26-31,26 26 16,-26 0-16,26 0 16,-26 0-16,26 0 15,0-1-15,0 1 0,0 0 16,0 0-16,0 0 16,26-26-16,0 26 0,0-26 15,0 0-15,-1 0 16,1 0-16,0-26 0,0 26 15,0-26-15,0 26 0,-26-26 16,26 26-16,-26-26 16,26 0-16,-26 1 0,0-1 15,-26 0 1,0 0-16,0 26 16,0-26-16,0 0 15,0 26-15,0 0 16,1 0-16,-1 0 0,0 0 15,0 26 1,0-26-16,26 26 0,-26 0 16</inkml:trace>
  <inkml:trace contextRef="#ctx0" brushRef="#br0" timeOffset="2862">700 1586 0,'-26'0'0,"0"0"16,0 0 15,0 0-31,0 26 32,0-26-17,26 26-15,0 0 16,0 0-1,0 0-15,0 0 16,0 0 0,26-26-1,0 25 1,0-50 0,0 25-16,0-26 15,0 0 1,-26 0-1,26 0-15,-26 0 16,0 0 0,-26 26-16,0-26 15,0 26 1,0 0 0,26 26-16,-26-26 15,26 26-15,0 0 16</inkml:trace>
  <inkml:trace contextRef="#ctx0" brushRef="#br0" timeOffset="3566">1685 1664 0,'0'-26'15,"-26"26"32,26 26-31,0 0 0,-26 0-1,26 0-15,0 0 16,26-26-1,-26 25-15,26-25 16,0 0 0,-26 26-16,25-26 0,1 0 15,0-26-15,0 26 16,0-25-16,0-1 16,0 0-1,-26 0-15,0 0 16,0 0-16,0 0 15,-26 26 1,0 0 0,0 0-16,0 0 15,0 26-15,0-26 16,26 26-16,-25-26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36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159 289 0,'0'-26'16,"-26"26"15,26-26-15,-26 26 46,26 26-62,0 0 16,0 0 0,0-1-16,-26 1 15,26 0-15,0 0 0,0 0 16,0 0-16,0 0 16,0 0-16,0 0 0,0 0 15,0 0 1,0 0-16,0-1 0,0 27 15,0-26-15,0 0 0,0 0 16,26 0-16,-26 0 16,0 0-16,0 0 0,0 0 15,0 0-15,0-1 0,0 1 16,0 0 0,0 0-16,0 0 0,0 0 15,-26-26-15,26 26 16,0 0-16,0 0 0,0 0 15,-26 0 1,26 0-16,0 0 16,0-1-16,-26 1 15,26 0 1,0 0 0,-26-26-16,26 26 15,0 0-15,0 0 16,0 0 15,0 0-15,0 0-1,26-26 32,0 0-31,0 0-1,0 0-15,0 0 16,0 0-16,0 0 16,25 0-16,-25 0 15,0 0-15,26 0 0,-26 0 16,26 0-16,-26 0 0,0 26 16,25-26-16,-25 0 15,0 0-15,26 26 0,-26-26 16,0 0-16,0 0 15,0 0-15,26 0 0,-26 0 16,25 0-16,-25 0 0,26 0 16,0 0-16,-26 0 15,26 0-15,-26 0 0,26 0 16,-27 0-16,27 0 16,-26 0-16,0 0 0,26 0 15,-26 0-15,0 0 0,0 0 16,0 0-16,0 0 15,25 0-15,-25-26 0,0 26 16,0 0-16,0 0 16,0 0-16,0 0 0,0 0 15,0 0-15,0 0 0,0 0 16,-1 0-16,1-26 16,0 26-16,0 0 0,0 0 15,0 0 1,0 0-1,-26-26 1,26 26-16,-26-26 63,0 0-48,0 0 1,0 0-16,26 0 15,-26 0 1,0 0-16,0 0 0,0-25 16,0 25-16,0 0 0,0 0 15,0-26-15,0 26 16,0 0-16,0-26 0,26 26 16,-26-25-16,0 25 0,0-26 15,0 0-15,0 26 16,0-26-16,26 26 0,-26-26 15,0 27-15,0-27 16,0 26-16,0 0 0,0 0 16,0 0-16,0 0 15,0 0-15,0 0 16,0 0 0,0 0-16,0 1 15,0-1-15,0 0 16,0 0-16,0 0 15,0 0-15,0 0 16,0 0 0,0 0-16,0 0 15,0 0 1,-26 0 0,0 26-1,26-25 1,-26 25-1,0 0-15,0 0 16,0 0-16,0 0 0,0 0 16,0 0-16,0 0 15,1 0-15,-1 0 0,0 25 16,-26-25-16,26 0 16,0 0-16,-26 0 0,26 0 15,-26 0-15,27 0 0,-27 0 16,26 0-16,0 0 15,-26 0-15,26 0 0,-26 0 16,26 0-16,-25 0 0,25 0 16,0 0-16,-26 0 15,26 0-15,0 0 0,-26 0 16,26 0-16,-26 0 16,26 0-16,-25 0 0,25 0 15,-26 0-15,0 26 16,0-26-16,0 0 0,1 0 15,-1 26-15,26-26 0,-26 0 16,26 0-16,0 0 16,0 0-16,0 0 0,0-26 15,0 26 1,1 0 0,-1 0-16,0 0 15,0 0 1,0 0-16,26 26 15,-26-26-15,26 26 16,-26-26-16,26 26 31,0 0 1,-26-26-17,26 26 1,0 0-1,0 0 1,26-26-16,-26 26 0,0 0 16,26 0-16,-26-1 15,0 1 1,0 0-16,0 0 16,0 0-16,0 0 15,0 0 1,-26-26-1,26 26-15</inkml:trace>
  <inkml:trace contextRef="#ctx0" brushRef="#br0" timeOffset="875">262 962 0,'0'26'47,"0"0"-31,0 0-16,0 0 15,0 0-15,0 0 16,0 0-16,0 0 16,26-26-16,-26 26 15,0 0-15,26-26 16,-26 26-1,0-52 17,0 0-32,0 0 15,0 0-15,0 0 16,0 0-16,0 0 0,0 0 16,0-26-16,0 26 15,0 1-15,0-27 0,-26 26 16,26 0-16,0 0 0,0 0 15,26 26 1,0 0 0,0 26-16,-26 0 15,26 0-15,0 0 16,0 0-16,-26 0 0,26-1 16,0 1-16,-26 0 15,25 0-15,1 0 16,-26 0-16,26 0 15,-26 0-15,26-26 16</inkml:trace>
  <inkml:trace contextRef="#ctx0" brushRef="#br0" timeOffset="1116">340 1118 0,'-26'0'0,"52"-26"31,0 0-15,0 0-16,0 26 15,0-26-15,0 26 16,0-26-16,-1 26 0,1-26 15,0 26-15</inkml:trace>
  <inkml:trace contextRef="#ctx0" brushRef="#br0" timeOffset="1416">625 729 0,'26'0'0,"0"26"16,0 0 0,0 0-1,0 0-15,-26 0 16,26 0-16,-26 0 0,26 0 15,-26-1 1,25 1-16,-25 0 0,0 0 16,26-26-1,-26 26-15</inkml:trace>
  <inkml:trace contextRef="#ctx0" brushRef="#br0" timeOffset="1800">573 833 0,'0'-26'0,"0"0"16,26 0-1,0 26 1,0-26-16,0 26 15,0 0-15,26 0 0,-26-26 16,0 26-16,-1 0 0,1 0 16,0 0-16,0 0 15,0 26-15,0-26 0,0 26 16,0 0 0,-26 0-16,0 0 0,0 0 15,0 0-15,-26 0 0,0 0 16,0-1-16,-26 27 15,26-26-15,0 0 0,-25 0 16,25 0-16,0-26 16,26 26-16,-26-26 0,0 0 15</inkml:trace>
  <inkml:trace contextRef="#ctx0" brushRef="#br0" timeOffset="2478">1092 651 0,'26'0'16,"-26"26"-16,0 0 16,26-26-16,-26 26 15,0 0 1,25 0-16,-25 0 0,0 0 16,0 0-16,0 0 15,26-26-15,-26 26 16,0 0-16,0-1 15,0 1 1,26-26-16,-26-26 47,-26 1-47,26-1 16,-26 0-16,1 0 15,25-26-15,-26 26 16,26 0-16,0 0 0,-26 0 15,26 0-15,0 0 16,0 1-16,0-1 0,0 0 16,26 26-1,-26-26-15,26 26 0,-1 0 16,1-26-16,0 26 0,0 0 16,0 0-1,0 26-15,0-26 16,-26 26-16,26-26 15,-26 26-15,0 0 16,0-1-16,0 1 16,-26 0-1,26 0-15,-26-26 0,0 26 16,0 0-16,0-26 16,0 0-16,0 26 15,1-26-15,-1 26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09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0 624 0,'26'0'0,"-26"-26"15,26 26-15,-26-26 16,26 26-16,0-26 0,0 0 16,-1 0-16,1 26 15,0-26-15,26 26 16,-26-26-16,0 26 0,0-26 15,26 26-15,-26-25 16,25-1-16,1 26 0,0-26 16,0 0-16,0 26 15,0-26-15,0 26 0,-1-26 16,27 0-16,-26 26 0,0-26 16,26 26-16,-27-26 15,1 26-15,26-26 0,0 26 16,-1-26-16,1 0 0,0 26 15,26-25-15,-1 25 16,1-26-16,-26 26 0,25 0 16,1-26-16,0 26 15,-1 0-15,-25-26 0,0 26 16,0 0-16,25 0 0,-25 0 16,0 0-16,0 26 15,25-26-15,-25 0 0,26 26 16,-26-26-16,25 0 15,1 26-15,0-26 0,-1 25 16,1-25-16,0 0 0,25 26 16,-25-26-16,-1 26 15,-25-26-15,26 26 0,0 0 16,-27-26-16,27 26 16,-26 0-16,0 0 0,-1-26 15,27 26-15,-26 0 0,-1 0 16,-25 0-16,26-1 15,-26 1-15,26 0 0,-27 26 16,1-26-16,0 0 16,26 0-16,-26 26 0,0-26 15,-1 0-15,1-1 0,-26 27 16,26-26-16,0 26 16,-26-26-16,26 26 0,-1 0 15,-25-26-15,26 25 16,0-25-16,-26 26 0,26 0 15,-26-26-15,26 26 0,-27-26 16,1 26-16,26-27 16,-26 27-16,26-26 0,-26 26 15,26-26-15,0 0 16,-27 26-16,27-26 0,-26 25 16,26-25-16,-26 0 0,0 0 15,0 26-15,26-26 16,-26 0-16,0 0 0,-1 0 15,1 0-15,0 0 16,0-1-16,0 1 0,26 0 16,-26 0-16,26 0 0,-26 0 15,25 0-15,-25 0 16,26 0-16,-26 0 0,0 0 16,26 0-16,-26-26 0,26 25 15,-26 1-15,-1 0 16,27-26-16,-26 26 0,26 0 15,-26-26-15,26 26 16,-26-26-16,26 26 0,-27-26 16,27 26-16,-26-26 0,26 0 15,-26 26-15,26-26 16,-26 0-16,26 26 0,-26-26 16,-1 0-16,1 26 15,26-26-15,-26 0 0,0 0 16,0 0-16,0 0 0,0 26 15,0-26-15,0 0 16,0 0-16,-1 0 0,1 0 16,0 0-1,0 0-15,0 0 16,0 0 0,0 0-1,0 0-15,0 0 16,0 0-1,0 0-15,0 0 16,-1 0 15,1 0 1,0 0-1,-26 26 16,26-26 0,0 0 93,0 0 16,0 0 485,-26-26-625,26 26 15,-26-26 0,26 26-31,0 0 16,0 0 15,0 0-31,-1 0 16,1 0-1,0 0 1,0 0-16,0 0 16,0 0-1,0 0 1,0 0-16,0 0 15,0-26 1,0 26 0,0 0-16,0 0 15,-1-26 1,1 26-16,0 0 31,0 0-15,0 0-1,0 0 1,0 0 15,-52 0 47,0 0-62,0 0 0,0 0-16</inkml:trace>
  <inkml:trace contextRef="#ctx0" brushRef="#br0" timeOffset="967">9460 2231 0,'26'0'62,"-26"26"-46,26-26-16,0 26 31,0-26-31,0 25 16,0-25-1,-26 26-15,26-26 16,0 26-16,-1-26 16,1 0-16,0 26 15,0-26-15,0 0 0,0 26 16,0-26-16,0 26 15,0-26-15,0 0 0,0 26 16,0-26-16,-1 0 16,-25 26-1,-25-26 95,-1 0-79,26 26-15,-26-26-16,26 26 0,-26-26 15,26 26-15,-26 0 0,0 0 16,0-1-1,0 1-15,26 0 0,-26 0 16,0 0-16,0-26 16,26 26-16,-26 0 0,1 0 15,-1 0-15,26 0 16,-26-26 0,26 26-1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12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0 285 0,'26'0'109,"0"0"-109,0 0 16,0 0-16,0 0 15,0 0-15,26 0 0,-26 0 16,25 0-16,1 0 15,0 0-15,-26 0 0,26 0 16,26 0-16,-26 0 0,-1 0 16,1 26-16,-26-26 15,26 0-15,0 0 0,0 0 16,-1 0-16,-25 0 0,26 0 16,-26 0-16,26 0 15,-26 0-15,0 0 0,0 0 16,0 0-16,0 0 15,-1 0-15,1 0 0,0 0 16,26 0-16,-26 0 16,0 0-16,0 0 15,26 0-15,-26 0 0,0 0 16,25 0-16,-25 0 16,26 0-16,-26 0 0,0 0 15,0 0-15,26 0 0,-26 0 16,0-26-1,0 26-15,-1 0 16,1 0 0,0 0-1,0 0-15,0 0 16,0 0-16,0 0 16,0 0-16,0 0 15,0 0-15,0 0 16,0 0-16,-1 0 15,1 0 1,0 0 31,0 0-16</inkml:trace>
  <inkml:trace contextRef="#ctx0" brushRef="#br0" timeOffset="696">1815 0 0,'26'26'78,"0"-26"-63,-26 26-15,25-26 16,1 26-16,0 0 0,0 0 16,26 0-16,-26-26 15,0 26-15,0-1 0,0 1 16,26 0-16,-27 0 15,1 0-15,0-26 0,-26 26 16,26-26-16,0 26 0,0-26 16,-26 26-1,26-26 1,-52 0 46,0 0-62,0 26 16,0-26 0,26 26-16,-26-26 0,0 26 15,1-26-15,-1 26 0,0 0 16,0-1-16,0 1 16,-26 0-16,52 0 0,-26 0 15,0-26-15,0 26 16,0 0-16,26 0 0,-26-26 15,26 26-15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8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2592 370 0,'0'-26'16,"-26"26"-1,0 0 1,0 0 0,1 0-16,-1 0 15,0 0-15,0 0 16,-26 0-16,26 0 0,-26 0 16,0 0-16,1 0 0,-27 0 15,26 0-15,-26-26 16,0 26-16,1 0 0,-1 0 15,0-25-15,0 25 0,27 0 16,-27 0-16,26 0 16,0-26-16,0 26 0,0 0 15,1 0-15,25 0 16,0-26-16,-26 26 0,26 0 16,-26 0-16,26 0 15,-26 0-15,27 0 0,-27 0 16,26 0-16,-26 0 0,0 0 15,26 0-15,0-26 16,0 26-16,0 0 16,1 0-16,-1 0 0,0 0 15,0 0 17,0 0-17,0 0 1,0 0-16,0 0 15,0 0 1,0 0 0</inkml:trace>
  <inkml:trace contextRef="#ctx0" brushRef="#br0" timeOffset="588">493 7 0,'0'-25'15,"-26"50"48,0 1-48,0-26-15,26 26 0,-26 0 16,-26-26-16,26 26 16,0 0-16,-25 0 0,25-26 15,0 26-15,-26 0 0,26 0 16,0-26-16,0 26 15,0-26-15,26 26 0,-26-26 16,26 25 0,0 1 31,26-26-47,0 26 15,0 0 1,0-26-16,-26 26 15,26 0-15,0 0 16,0-26-16,0 26 0,0 0 16,0-26-16,-1 26 0,1-26 15,-26 26-15,26-26 16,0 26-16,0-1 16,0-25-1,-26 26-15,26-26 16,-26 26-1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2:10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1296 0,'26'26'172,"-26"0"-156,0 0-16,25 0 15,-25 0-15,26 0 16,-26 26-16,0-26 0,0 0 15,26 25-15,-26-25 0,0 26 16,26-26-16,-26 26 16,0 0-16,0-26 0,26 26 15,-26-1-15,0 1 16,0 0-16,0-26 0,0 26 16,0 0-16,0-1 0,0-25 15,0 26-15,26 0 16,-26-26-16,0 26 0,0-26 15,0 26-15,0-27 16,0 27-16,0-26 0,0 0 16,26 0-16,-26 0 15,0 0 1,0 0-16,26-26 94,0-26-63,0 26-15,0 0-1,0 0-15,0 0 16,-1 0-16,1-26 0,26 26 15,-26 0-15,26 0 16,0 0-16,0 0 0,-1 0 16,1-26-16,0 26 15,26 0-15,0 0 0,-1 0 16,1-26-16,26 26 0,-1 0 16,-25-26-16,26 26 15,0 0-15,25 0 0,-25 0 16,0-26-16,-1 26 15,1 0-15,0 0 0,-1 0 16,1 0-16,-26 0 0,25 0 16,-25-26-16,26 26 15,-1 0-15,-25 0 0,26 0 16,-26 0-16,25-26 16,-25 26-16,0 0 0,25 0 15,-25 0-15,0-25 0,-26 25 16,26 0-16,-27 0 15,1 0-15,0-26 0,0 26 16,-26 0-16,26 0 16,-26 0-16,25 0 0,-25-26 15,0 26-15,0 0 0,0 0 16,0 0 0,-26-26 77,0 0-77,-26 0 0,26 0-16,0 0 15,0 0-15,0-26 16,-26 26-16,26-25 0,0 25 15,0-26-15,-26 0 16,26 0-16,0 0 0,-26-25 16,26 25-16,0 0 0,0 0 15,-26 0-15,26 0 16,-25-25-16,25 25 0,0 0 16,-26 0-16,26 0 0,0 0 15,-26 1-15,26-1 16,0 0-16,-26 0 0,26 0 15,0 0-15,-26 1 16,26 25-16,0-26 0,0 0 16,-26 26-16,26-26 0,0 26 15,0 0-15,0 1 16,0-27-16,-26 26 0,26 0 16,0 0-1,0 0 1,0 0 15,0 0 16,-26 26 0,0 0-32,0 0 1,0 0-16,0 0 16,0 0-16,1 0 15,-27 26-15,26-26 0,-26 0 16,0 26-16,0-26 16,-25 26-16,-1-26 0,0 0 15,0 26-15,1 0 0,-27-26 16,26 26-16,-26 0 15,27-26-15,-27 26 0,0-1 16,27 1-16,-27-26 16,26 26-16,-26 0 0,27-26 15,-1 26-15,-26 0 0,27 0 16,-1-26-16,0 26 16,0-26-16,1 26 0,-1-26 15,0 26-15,26-26 16,-26 0-16,1 26 0,25-26 15,0 26-15,-26-26 0,26 0 16,1 0-16,-1 0 16,0 25-16,26-25 0,-26 0 15,26 0-15,0 0 0,-26 26 16,27-26-16,-1 0 16,-26 0-16,26 0 0,0 0 15,0 26-15,-26-26 16,26 0-16,0 0 0,0 0 15,1 0-15,-1 0 16,0 0-16,0 26 16,0-26-16,0 0 15,0 0 1,26 26 0,-26-26-1,0 0 16,26 26-31,0 0 32,-26-26-1,26 26-31,0 0 31,0 0-31,0 0 16,0 0-16,0-1 15,0 1-15,0 0 16,26 0-16,-26 26 0,0-26 16,0 0-16,0 0 15,0 0-15,0 0 0,0 26 16,0-27-16,0 1 0,0 0 16,0 0-16,26 0 15,-26 26-15,0-26 0,0 0 16,0 0-16,26 0 15,-26 0-15,0-1 0,0 1 16,0 0-16,26 0 0</inkml:trace>
  <inkml:trace contextRef="#ctx0" brushRef="#br0" timeOffset="900">1010 1582 0,'-25'0'0,"25"-26"16,0 0-16,-26 0 15,0 0 1,0 26-16,0 0 16,0 0-1,0 0-15,0 0 0,0 26 16,0-26-16,0 26 0,0 0 16,1 0-16,-1-1 15,0 1-15,0 0 0,26 0 16,-26 0-16,26 0 15,0 0-15,26 0 16,0 0-16,0 0 16,25-26-16,-25 0 15,0 26-15,26-26 0,-26 0 16,26 0-16,-26 0 0,26 26 16,-26-26-16,-1 0 15,27 0-15,-26 25 0,0-25 16,-26 26-16,26-26 15,-26 26-15,26-26 0,-26 26 16,0 0-16,-26 0 16,26 0-16,-26 0 15,-26 0-15,26 0 0,-25 0 16,25-26-16,-26 26 16,26-26-16,-26 25 0,26-25 15,-26 0-15,26 0 0,0 0 16,1 0-16,-27 0 15,26 0-15,0-25 0,0 25 16,0-26 0</inkml:trace>
  <inkml:trace contextRef="#ctx0" brushRef="#br0" timeOffset="1501">1788 1582 0,'0'-26'0,"-26"0"16,26 0-16,0 0 0,-26 26 15,26-26-15,0 0 16,-26 26-16,0 0 16,0 0-16,1 0 15,-1 0-15,0 0 16,0 26-16,0 0 16,0 0-16,0 0 0,0 0 15,0 0-15,0-1 0,26 1 16,-26 26-16,26-26 0,0 0 15,0 0-15,0 0 16,0 0-16,0 0 0,26 0 16,-26 0-16,26-1 15,-26 1-15,26-26 0,0 26 16,0-26-16,0 26 0,0-26 16,26 0-16,-26 0 15,-1 0-15,27 0 0,26 0 16,-26 0-1,-26 0-15,0 0 0,26 0 16,-27-26-16,1 26 0</inkml:trace>
  <inkml:trace contextRef="#ctx0" brushRef="#br0" timeOffset="2196">2695 1348 0,'0'-26'0,"0"0"15,0 0-15,0 1 16,-26 25 0,26-26-16,-26 26 0,0-26 15,0 26 1,1 0-16,-1 0 15,0 0-15,0 26 0,0-26 16,0 26-16,-26-1 16,26-25-16,0 26 0,0 26 15,0-26-15,26 0 16,-25 0-16,-1 26 0,26-26 16,0 26-16,0-26 15,0-1-15,0 1 0,0 0 16,26 0-16,-26 0 0,25 0 15,1 0-15,0 0 16,0-26-16,0 26 0,0-26 16,0 0-16,0 26 0,0-26 15,0 0-15,26 26 16,-27-26-16,1 0 0,26 0 16,-26 0-16,26 0 15,-26-26-15,0 26 0,0 0 16,0-26-16,0 26 0,0-26 15,-1 26-15,1 0 16,0-26-16,0 0 16,0 26-16,-52 0 47,0 0-32</inkml:trace>
  <inkml:trace contextRef="#ctx0" brushRef="#br0" timeOffset="30332">5909 363 0,'0'-26'47,"0"52"31,0 0-63,0 0-15,0 0 16,0 0-16,0 26 0,0 0 16,0 0-16,0-1 15,0 1-15,26 0 0,-26 26 16,0-26-16,0-1 16,0 1-16,0 0 0,0 0 15,0 0-15,26-26 0,-26 26 16,0-27-16,0 27 15,0 0-15,0-26 0,0 26 16,26 0-16,-26-26 16,0 26-16,0-27 0,0 1 15,0 26-15,0-26 0,0 0 16,0 0-16,0 0 16,0 0-16,0 0 0,0 0 15,0 0-15,0-1 16,0 1-16,0 0 15,0 0-15,0 0 16,0 0 0,0 0 15,0 0 47,0 0-78,0 0 16,0 0 31,26-26-47,0 0 31,0 0-16,-1 0 1,-25 26-16,26-26 16,0 0-16,0 0 15,0 0-15,0 0 16,0 0-16,0 0 0,0-26 16,0 26-16,26 0 15,-27 0-15,27 0 0,-26 0 16,26 0-16,0 0 0,0 0 15,0 0-15,-1 0 16,1 0-16,0 0 0,0 0 16,0 0-16,0 0 15,-1 0-15,1 0 0,0 26 16,0-26-16,26 0 0,-26 0 16,-1 0-16,1 25 15,0-25-15,0 0 0,26 0 16,-27 0-16,1 0 15,0 0-15,-26 0 0,26 0 16,0 0-16,0 0 0,-1 0 16,1 0-16,0 0 15,-26 0-15,26 0 0,0 0 16,-26 0-16,25 0 16,-25 0-16,0 0 0,26 0 15,-26 0-15,0 0 16,0 0-16,0 0 15,-26-25 95,0-1-95,0 0 1,0 0 0,0 0-16,26 26 15,-26-26 1,0 0-16,0 0 0,0-52 16,0 52-16,0-25 15,0 25-15,0-26 0,0 26 16,0-26-16,0 0 0,0 26 15,0-25-15,0-1 0,0 0 16,0 0-16,-26 0 16,26 0-16,0 0 0,0 1 15,0-1-15,-26 0 16,26 26-16,0-26 0,0 0 16,0 1-16,0-1 15,-26 0-15,26 26 0,0-26 16,0 26-16,0-26 0,0 26 15,0-25-15,0 25 16,0 0-16,0 0 0,-26-26 16,26 26-16,0 0 0,0 0 15,0 0-15,0 0 16,0 1-16,0-1 0,0 0 16,0 0-16,0 0 15,0 0-15,-26 0 16,26 0-16,0 0 15,0 0 1,0 0 0,0 0-1,0 0 17,-26 26 46,0 0-63,0 0 1,0 0 0,1 0-16,-1 0 0,0 26 15,-26-26-15,0 0 16,0 0-16,-77 26 15,51-26-15,0 0 16,0 0-16,1 26 0,-27-26 0,26 0 16,0 0-16,1 26 15,-1-26-15,26 0 0,-26 26 16,26-26-16,1 0 16,-1 0-16,26 26 0,-26-26 15,0 0-15,0 0 16,1 26-16,25-26 0,-26 0 15,0 0-15,0 26 0,0-26 16,0 0-16,1 0 16,-1 26-16,0-26 0,26 0 15,-26 0-15,26 0 16,0 0-16,0 0 16,0 0-16,1 0 15,25 26 1,-26-26-16,0 0 15,0 0-15,0 0 16,0 26-16,0-26 0,0 0 16,0 0-16,0 0 15,0 0 1,0 0 46,1 0-46,25 26 15,0-1 1,0 1-17</inkml:trace>
  <inkml:trace contextRef="#ctx0" brushRef="#br0" timeOffset="31569">6583 856 0,'-26'-26'31,"0"0"-15,0 0-1,0 26 1,26-26-16,-26 26 16,0 0-16,0 0 15,1 0-15,-1 0 16,0 0-16,0 0 0,0 0 15,0 26 1,26 0-16,-26-26 0,26 26 16,0 0-16,0 0 15,0 0-15,0 0 16,0-1-16,26 1 16,0 0-1,0 0-15,0-26 16,0 26-1,0-26-15,-1 0 0,1 0 16,0 0-16,0 0 0,0 0 16,0 0-16,0 26 15,0-26-15,0 0 0,0 26 16,0 0 0,0 0-16,0 0 15,-26 0-15,0 0 16,0-1-1,0 1-15,0 0 16,-26-26-16,0 26 16,0 0-16,0-26 15,0 26-15,0-26 0,0 26 16,0-26-16,0 0 16,0 0-16,0 0 0,0 26 15,1-26-15,-1 0 16,26-26-16,-26 26 15,26-26-15,-26 26 0,26-26 16,0 0 15,26 26 1,-26 26-32</inkml:trace>
  <inkml:trace contextRef="#ctx0" brushRef="#br0" timeOffset="33146">6972 908 0,'0'-26'15,"-26"26"-15,26-26 16,0 0 0,0 0-1,0 52 16,0 0-15,0 0-16,0 0 16,0 0-16,0 25 15,0 1-15,-26-26 0,26 26 16,0 0-16,0-26 0,-26 26 16,26-27-16,0 1 15,0 0-15,-26 0 0,26 0 16,0 0-1,0 0-15,0-52 63,0 0-47,0 0-16,26 0 15,-26-26-15,0 27 16,0-27-16,26 26 15,-26-26-15,26 0 0,-26 26 16,26-26-16,-26 26 0,0 1 16,26-27-16,-26 26 15,26 26-15,-26-26 0,25 0 16,1 26 0,0 0-16,0 0 0,0 0 15,0 0-15,-26 26 16,26-26-16,0 26 0,0 0 15,0 0-15,-26 0 0,26-1 16,-26 1-16,26 0 16,-26 26-16,0-26 0,0 26 15,0-26-15,0 0 16,0 0-16,0 0 0,0-1 16,0 1-16,0 0 0,0 0 15,0 0 1,0 0-16,0 0 31,-26-26 0</inkml:trace>
  <inkml:trace contextRef="#ctx0" brushRef="#br0" timeOffset="33473">6972 1167 0,'-26'0'0,"0"0"16,26-26 15,26 26-31,0 0 16,-26-26-16,26 26 15,0 0-15,25-26 16,-25 26-16,0 0 0,26-26 16,-26 26-16,26 0 15,-26 0-15,0-26 0,25 26 16,-25 0-16,0 0 16,-52 0 15,0 0-16</inkml:trace>
  <inkml:trace contextRef="#ctx0" brushRef="#br0" timeOffset="34252">7723 856 0,'26'0'15,"-26"-26"1,0 52 15,0 0-15,-26 0-16,26 0 15,0-1-15,-26 27 16,26-26-16,0 26 0,-26-26 16,26 0-16,0 26 0,-25-26 15,25 0-15,0-1 16,0 27-16,-26-26 0,26 0 15,0 0 1,0 0-16,0-52 47,0 0-31,0 0-16,26 0 15,-26 0-15,0-25 0,25 25 16,-25-26-16,0 0 0,26 0 15,-26 0-15,26 0 16,-26 1-16,26-1 0,-26 26 16,26 0-16,-26 0 15,26 0-15,0 26 16,0 0-16,0 0 0,0 26 16,0-26-1,-26 26-15,26 0 0,0 78 31,-1-79-31,-25 1 0,26 26 16,-26-26-16,0 26 0,0-26 16,0 0-16,26 26 15,-26-26-15,0-1 0,0 1 16,0 0-16,0 0 0,0 0 16,0 0-16,0 0 15,0 0 1,0-52 15,0 0-31</inkml:trace>
  <inkml:trace contextRef="#ctx0" brushRef="#br0" timeOffset="34557">7775 1115 0,'-26'0'16,"52"0"31,0 0-32,0-26 1,0 26-16,0 0 0,0 0 15,0-26-15,0 26 0,0 0 16,25 0-16,-25-26 16,0 26-16,0 0 0,0 0 15,-26-26 1,0 52 0,-26-26-16</inkml:trace>
  <inkml:trace contextRef="#ctx0" brushRef="#br0" timeOffset="36064">4432 1270 0,'0'-25'16,"26"-1"-1,-26 0 1,0 52 31,-26 0-32,0 25-15,0-25 16,26 0-16,-26 0 16,0 0-16,0 0 0,26 0 15,-26 0-15,26 0 16,-26-26-16,26 26 0,-26-26 15,26 26 1,0-52 15,26 26-15,-26-26 0,26 26-16,0 0 0,0 0 15,0 0-15,0 0 16,0 0-16,0 0 0,26 26 15,-27-26-15,1 26 16,26 0-16,-26-1 0,0-25 16,0 26-16,0-26 0,0 26 15,0-26-15,-26 26 16,26-26-16,-26 26 0,26-26 16</inkml:trace>
  <inkml:trace contextRef="#ctx0" brushRef="#br0" timeOffset="36479">4535 1504 0,'-26'0'0,"1"0"15,-1 0 1,52 0 15,-1 0-31,1 0 16,0-26-16,0 26 15,26 0-15,0-26 0,0 26 16,0-26-16,25 26 16,1 0-16,-26-26 0,52 26 15,-27 0-15,1-26 0,0 26 16,0 0-16,-1-26 15,1 26-15,0 0 0,-26 0 16,0-26-16,-27 26 16,27 0-16,-26 0 0,0 0 15,-52 0 48,26 26-63</inkml:trace>
  <inkml:trace contextRef="#ctx0" brushRef="#br0" timeOffset="37564">8708 856 0,'0'-26'16,"-26"26"-1,26-26-15,0 52 47,-26 0-31,0 0-16,26 0 16,-25 0-16,-1-1 0,0 27 15,26-26-15,-26 0 16,26 0-16,-26 0 0,0 0 15,26 0-15,-26-26 16,26 26 0,26 0 15,0-26-15,0 0-1,0 0-15,-26 26 0,26-26 16,0 0-16,-1 25 0,1-25 15,0 26-15,0-26 16,0 26-16,0-26 0,-26 26 16,26-26-16,0 0 0,-26 26 15,26-26-15,-26 26 16,26-26-16</inkml:trace>
  <inkml:trace contextRef="#ctx0" brushRef="#br0" timeOffset="38500">8605 1089 0,'-26'0'16,"52"0"15,-1 0-31,1 0 16,0 0-16,0 0 16,0-26-16,26 26 0,0 0 15,0 0-15,-1-26 0,1 26 16,26 0-16,0 0 15,-26-26-15,25 26 0,1 0 16,0 0-16,0 0 16,-1-26-16,-25 26 0,26 0 15,0 0-15,-26 0 0,-1 0 16,27 0-16,-26-26 16,0 26-16,-26 0 0,26 0 15,-26 0-15,25 0 16,-25 0-16,0-25 0,0 25 15,0 0 1,0 0 172,-26 25-188,26-25 15,0 0 16,0 0 63,0 0-78,-26-25-16,26 25 78,-52 0-16,0 25-46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2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12396 4138 0,'26'0'0,"-26"26"0,26-26 16,0 0-16,25 0 0,-25 0 15,0 0-15,26-26 16,-26 26-16,26 0 0,-26 0 16,0 0-16,26 0 15,-27 0-15,1 0 0,0 0 16,0 0-16,0 0 0,0 0 16,0 0-1,0 0 1,-26 26-1</inkml:trace>
  <inkml:trace contextRef="#ctx0" brushRef="#br0" timeOffset="-1492">12059 2791 0,'26'0'31,"0"0"-15,0-26-1,0 26-15,-1 0 16,27 0-16,-26 0 15,0 0-15,26 0 0,-26 0 16,26 0-16,-26 0 0,0 0 16,0 0-16,-1 0 15</inkml:trace>
  <inkml:trace contextRef="#ctx0" brushRef="#br0" timeOffset="-1128">12111 3128 0,'0'26'15,"26"-52"17,0 26-32,-1 0 15,27-26-15,-26 26 0,26 0 16,-26 0-16,26 0 16,-26 0-16,26 0 0,-1 0 15,-25 0-15,0 0 16,0 0-16,0 0 15,0 0 1</inkml:trace>
  <inkml:trace contextRef="#ctx0" brushRef="#br0" timeOffset="-780">12111 3387 0,'26'0'16,"0"26"-16,-1-26 15,1 0 1,0 0-16,0 0 0,0-26 16,0 26-16,26 0 15,-26 0-15,26 0 0,-26 0 16,25 0-16,-25 0 0,26 0 16,-26 0-16,26 0 15,-26 0-15,0 0 0,0 0 16</inkml:trace>
  <inkml:trace contextRef="#ctx0" brushRef="#br0" timeOffset="-377">12266 3724 0,'0'26'0,"26"-26"16,0 0-1,0 0-15,0 0 0,0 0 16,0 0-16,26 0 0,-1-26 16,-25 26-16,26 0 15,0 0-15,0-26 0,-26 26 16,26 0-16,-26 0 16,-1 0-16,1 0 15,0 0-15,0 0 16,-52 0-1,0 0 17,0 0-32</inkml:trace>
  <inkml:trace contextRef="#ctx0" brushRef="#br0" timeOffset="9806">14262 2894 0,'26'0'31,"-26"26"-31,26 0 31,-26 0-31,0 0 16,0 0-16,26-26 16,-26 26-16,0 0 0,-26 0 15,0 0 1,0 0-1,0-26-15,0 25 0,0-25 16,0 0-16,0 26 16,0-26-16,1 0 15,-1 0 1,0 0 0,26-26-16,-26 26 15,0 0-15,0 0 16,0 0-16,0 0 15,0 0 1,26 26 0,26-26-1,0 0-15,0 0 16,0 0 0,0 0-1,0 0-15,0 0 16,-26 26 15,0 0-15,-26-26-1,0 26 1,0 0-16,0 0 16,0-26-16,26 26 15,-26-26-15,26 26 16,-26-26-16,26 26 15,0 0 1,0 0 0,26-26-1,-26 25 1,26-25-16,0 0 16,0 0-1,0 0-15,0 0 16,0 0-16,-26 26 15,26-26 1,-1 0 31,-25 26-31,0 0 15,-25-26-16,25 26-15,0 0 16,0 0 0,-26-26-16,26 26 15,0 0 1,0 0 15,26-26-15,-26 26-1,25-26-15,-25 26 16,26-26-16,-26 25 16,0 1-1,0 0 1,-26-26 0,26 26-16,-25 0 15,25 0 1,0 0-1,-26-26-15,26 26 32,26-26-17,-1 0 1,1 0 0,0 0 46,0 0-31,-26-26-15,26 26 0,0 0-16,0 0 15,0 0 1,0 0-16,0 0 15,0 0-15,0 0 16,-1 0-16,1 0 16,0 0-16,0 0 15,0 0-15,0 0 16,0 0-16,-26-26 0,26 26 16,0 0-16,0 0 15,0 0 1,0 0-1,-1 0 17,1 0-17,-26-26 1,26 26-16,0 0 31,0 0-15,-26-26-1,26 26 1,-26-26 0,26 26-1,-26-26-15,0 0 16,0 1-16,0-1 16,0 0-1,0 0-15,0 0 0,0 0 16,0 0-16,0 0 15,-26 0-15,26 0 16,0 0 0,-26 26-1,0 0 1,0 0 0,0 0-16,0 0 0,1 0 15,-1 0-15,0 0 16,0 0-1,26-26 17,0 1-17,0-1 1,26 0 0,-26 0-16,0 0 15,0 0-15,0 0 16,0 0-16,0 0 15,0 0 17,26 26-17,-26-26 1,26 26-16,-26-26 16,25 26-16,1-25 15,-26-1 1,26 26-16,-26-26 15,0 0 1,0 0 0,-26 26-16,26-26 15,-26 26-15,1-26 16,-1 0 0,0 26-1,26-26 1,-26 26-16,0 0 31,0 0-15,26-26-16,-26 26 15,0 0-15,0 0 16,0-26-16,0 26 16,0 0-1,1 0-15,-1 0 16,0 0-16,0 26 0,0-26 15,0 0 1,52 26 15,0-26-15,0 26 0,0-26-1</inkml:trace>
  <inkml:trace contextRef="#ctx0" brushRef="#br0" timeOffset="12421">14236 3024 0,'0'-26'62,"0"0"-46,26 26-1,-26-26 1,0 0 0,0 0-1,0 0 1,-26 0 0,26 1-1,-26 25-15,26-26 16,-26 26-16,26-26 0,-26 26 15,0-26 1,0 26-16,26-26 0,-25 26 16,-1-26-1,0 26-15,0-26 16,0 26 0,0 0-1,0-26-15,0 26 16,0 0-1,0 0-15,0-26 16,0 26-16,1 0 0,-1-26 0,0 26 16,0-26-16,0 26 15,0 0-15,0-26 0,0 26 16,0-25-16,0 25 16,26-26-16,-26 26 15,0-26-15,0 26 16,1 0-1,25-26-15,-26 26 16,0 0-16,0 0 16,0 0-16,0 0 15,0-26-15,-26 26 0,26 0 16,0 0-16,-25 0 16,25 0-16,0-26 0,-26 26 15,26 0-15,-26 0 16,26 0-16,-26 0 0,26-26 15,-25 26-15,25 0 0,-26 0 16,0 0-16,26-26 16,-26 26-16,0 0 0,1 0 15,-1 0-15,0 0 0,0 0 16,0 0-16,0 0 16,1 0-16,-1 0 0,0 0 15,26 0-15,-26 0 16,26 0-16,0 0 0,-26 0 15,27 0-15,-1 0 16,-26 26-16,26-26 0,0 0 16,-26 0-16,26 0 0,-26 0 15,26 0-15,-25 26 16,25-26-16,-26 0 0,0 26 16,26-26-16,-26 26 15,0-26-15,27 26 0,-27-26 16,0 26-16,26-26 0,-26 26 15,26-26-15,0 25 16,-26-25-16,26 26 0,-25-26 16,-1 26-16,26-26 0,-26 26 15,0-26-15,0 26 16,1-26-16,-1 26 0,-26-26 16,26 0-16,0 26 15,0-26-15,-25 26 0,25-26 16,0 26-16,0-26 0,-26 26 15,27-26-15,-1 26 16,0 0-16,0-26 0,0 25 16,0-25-16,1 26 15,-1 0-15,0-26 0,26 26 16,-26-26-16,0 26 0,0 0 16,1-26-16,25 26 15,-26-26-15,-26 26 0,26 0 16,0-26-16,1 26 15,-27-26-15,26 26 0,-26 0 16,26-26-16,-25 26 0,-1-1 16,26-25-16,-26 26 15,1-26-15,-1 26 0,0 0 16,0-26-16,1 26 16,-1 0-16,0 0 0,0 0 15,1-26-15,-1 26 0,0 0 16,-26-26-16,27 26 15,-1 0-15,-26-26 0,26 0 16,-25 25-16,25-25 16,-26 26-16,27-26 0,-27 0 15,0 26-15,26-26 0,-25 0 16,-1 26-16,26-26 16,-25 0-16,25 0 0,0 0 15,0 0-15,1 0 16,-1-26-16,0 26 0,26-26 15,-25 26-15,25 0 0,-26-26 16,26 1-16,0 25 16,0-26-16,1 0 0,-1 0 15,0 0-15,-26 0 0,26 0 16,1 0-16,-1 0 16,-26 0-16,0-26 0,26 27 15,-25-27-15,-1 26 16,0-26-16,-26 0 0,27 26 15,-1-26-15,0 0 0,0 1 16,27 25-16,-27-26 16,26 0-16,0-26 0,0 26 15,26 1-15,-25-1 16,25-26-16,0 26 0,0-26 16,-26 27-16,52-27 15,-26 0-15,0 26 0,0-25 16,0 25-16,0-26 0,0 26 15,26 0-15,-26 0 16,1-25-16,-1 25 0,0 0 16,0 0-16,0 0 0,0 0 15,0 1-15,0-1 16,0 0-16,0 0 0,0 26 16,0-26-16,26 1 15,-25-1-15,-1 26 0,0-26 16,26 26-16,-26-26 0,26 26 15,-26 0-15,0-25 16,26 25-16,-26 0 0,0 0 16,0-26-16,0 26 15,0 0-15,0 0 0,1 0 16,-27 0-16,0 0 0,26 0 16,-52 1-16,26 25 15,1-26-15,-1 26 0,-26-26 16,26 26-16,0-26 15,0 26-15,-25 0 0,25-26 16,0 26-16,0 0 0,0 0 16,0 0-16,1 0 15,25-26-15,-26 26 0,26 0 16,-26 0-16,0 0 16,26 26-16,-25-26 0,-1 26 15,0-26-15,0 26 0,0-26 16,0 26-16,1 0 15,-27-1-15,26-25 0,-26 26 16,26 0-16,0 0 16,-25 0-16,25-26 0,0 26 15,0 0-15,0 0 0,1-26 16,-1 26-16,0 0 16,26-26-16,0 26 0,0-26 15,0 0-15,0 26 16,0-26-1</inkml:trace>
  <inkml:trace contextRef="#ctx0" brushRef="#br0" timeOffset="13111">525 17 0,'0'-26'16,"0"52"0,0 0-1,-26 0-15,26 0 0,0 0 16,-26 0-16,26 0 0,-26 26 15,1-26-15,-1 25 16,0-25-16,0 0 0,0 26 16,0-26-16,-26 0 15,26 0-15,-26 0 0,26 0 16,1 0-16,-1 0 0,0 0 16,0-26-16,0 25 15,26 1-15,0 0 16,0 0-1,26-26-15,0 26 0,0-26 16,0 0-16,-1 26 16,1-26-16,0 0 15,0 0-15,0 0 0,0 0 16,0 0-16,0 0 0,0 0 16,0 0-1,0 0-15,0 0 16,-1 0-16,-25 26 15,26-26-15,0 26 16,-26 0 0,26-26-16,-26 26 15,26 0 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39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1270 1503 0,'26'0'31,"-52"26"-31,0 0 16,26 0-1,-26 26 1,26-27-16,0 27 0,0-26 15,0 26-15,0 0 0,0 0 16,0 0-16,0 25 0,26-25 16,-26 0-16,26 26 15,-26-26-15,0-1 0,0 1 16,0 0-16,26 0 16,-26 0-16,0 0 0,0-26 15,0-1-15,0 27 0,0-26 16,0 0-1,0 0-15,-26-26 32,26-26-17,-26 0-15</inkml:trace>
  <inkml:trace contextRef="#ctx0" brushRef="#br0" timeOffset="329">907 2643 0,'26'0'16,"-26"26"-1,26-26-15,0 0 16,-26 26 0,26-26-16,0 0 0,0 26 15,0 0-15,0-26 16,-1 26-16,1 0 0,0 0 16,0 0-16,0-26 15,0 26-15,0 0 0,0-26 16,-26 25-16,26-25 0,-26 26 15,26-26-15</inkml:trace>
  <inkml:trace contextRef="#ctx0" brushRef="#br0" timeOffset="767">1763 2643 0,'25'0'0,"1"-26"16,0 26-16,-52 0 62,0 0-62,1 26 16,-1-26-16,-26 26 0,26-26 16,-26 26-16,0 0 15,0 0-15,26 0 0,-25 0 16,25 0-16,-26-26 0,26 26 16,0 0-16,0-26 15,26 26-15,-26-1 0,26 1 16,-26-26-1,26 26-15,0 0 16</inkml:trace>
  <inkml:trace contextRef="#ctx0" brushRef="#br0" timeOffset="6554">337 388 0,'26'-25'16,"-26"50"15,26-25-31,-26 26 0,0 0 16,0 0-16,0 0 16,0 0-16,26 26 0,-26 0 15,0 0-15,0-1 16,0 1-16,26 26 0,-26-26 15,0 0-15,0 0 16,26-1-16,-26 1 0,0 0 16,0 0-16,0 0 0,0-26 15,0 25-15,0-25 16,-26 0-16,26 26 0,0-26 16,0 0-16,0 0 15,0 0-15,-26 0 16,26 0-1,26-26 48,0 0-63,0-26 16,-1 26-1,1 0-15,0 0 0,0 0 16,0 0-16,26-26 0,0 26 15,0 0-15,-1 0 16,27 0-16,0-26 0,0 26 16,25 0-16,1 0 15,0 0-15,-27 0 0,27 0 16,0-26-16,-26 26 0,-1 0 16,1 0-16,0 0 15,-26 0-15,0 0 0,-1-26 16,-25 26-16,26 0 0,-26 0 15,0 0-15,0 0 16,0 0-16,0 0 16,-26-26-1,26 26-15,0 0 125,-26-26-109,25 0 0,1 0-16,0 0 15,0 1-15,0-1 0,0 0 16,0 0-16,26-26 15,-26 26-15,26-26 0,-1 0 16,1 1-16,0-1 16,26 0-16,-26 0 0,25 0 15,-25 0-15,26 1 0,0-1 16,-26 26-16,25-26 16,-25 0-16,26 26 0,-26-26 15,0 26-15,-1 0 16,1 1-16,0-1 0,-26 0 15,0 0-15,26 0 0,-26 0 16,-26 0-16,26 0 16,-26 0-16,26 0 0,-26 0 15,0 0-15,0 1 32,0-1-17,0 0 79,-26 26-63,0 0-15,0 0-1,0 0-15,0 0 16,-26 26-16,0-26 0,0 0 16,1 26-16,-1-26 0,-26 0 15,-26 25 1,27-25-16,-27 0 0,0 26 16,1-26-16,-27 26 0,26-26 15,-25 0-15,25 26 0,-26-26 16,27 0-16,-1 26 15,-25-26-15,25 0 0,0 0 16,26 26-16,-25-26 0,25 0 16,-26 0-16,27 0 15,-1 0-15,0 0 0,0 0 16,26 0-16,-25 0 0,25 26 16,-26-26-16,26 0 15,0 0-15,1 0 0,25 0 16,-26 0-16,0 0 15,26 0-15,-26 0 0,26 26 16,0-26-16,-25 0 0,25 0 16,-26 0-16,26 26 15,-26-26-15,0 0 0,0 0 16,26 26-16,-25-26 16,25 0-16,-26 0 0,26 0 15,0 0-15,0 0 16,52 0 109</inkml:trace>
  <inkml:trace contextRef="#ctx0" brushRef="#br0" timeOffset="7364">1244 700 0,'0'-26'16,"-26"26"-16,0-26 15,0 0 1,0 26-16,1 0 0,-1 0 16,-26 0-16,26 0 15,-26 0-15,26 0 0,-26 0 16,0 26-16,27-26 0,-1 26 16,0-26-16,0 26 15,26-1-15,-26-25 0,26 26 16,0 0-16,26 0 15,0 0 1,0-26-16,0 26 0,-1-26 16,1 26-16,26-26 15,-26 26-15,26-26 0,-26 0 16,0 26-16,26-26 16,-26 26-16,-1-26 0,-25 26 15,26-26-15,0 26 0,-26-1 31,0 1-31,-26-26 0,0 26 16,1 0-16,-1-26 16,0 26-16,-26 0 0,26 0 15,-26-26-15,26 26 0,-26-26 16,26 26-16,-25-26 16,25 0-16,0 0 15,0 0-15,0 0 16,0 0-16,26-26 15,-26 26-15,26-26 0,-26 26 16,26-26-16,-26 26 16,26-26-16,0 0 15</inkml:trace>
  <inkml:trace contextRef="#ctx0" brushRef="#br0" timeOffset="8031">1633 648 0,'-26'0'16,"26"26"0,0 0-1,-26-1 1,26 1-16,-26 0 0,26 0 16,0 26-16,-26-26 15,0 26-15,26-26 0,-26 26 16,26-27-16,0 27 0,-26-26 15,26 0-15,0 0 16,-25 0-16,25 0 16,0-52 31,0 0-32,25 0-15,-25-26 0,0 26 16,26-25-16,0 25 15,-26-26-15,26 0 0,0 0 16,-26 26-16,26-26 0,0 26 16,0-25-16,0 25 15,0 0-15,0 26 16,0 0-16,0 0 16,-1 26-16,1-26 15,0 26-15,-26 0 0,26-1 16,-26 1-16,26 0 15,-26 26-15,0-26 0,26 0 16,-26 26-16,0-26 16,0 0-16,0 25 0,26-25 15,-26 0-15,0 26 0,0 0 32,-26-26-32,26 0 0,-26-26 15</inkml:trace>
  <inkml:trace contextRef="#ctx0" brushRef="#br0" timeOffset="8269">1426 985 0,'25'0'16,"1"0"-16,0 0 15,0 0-15,26 0 16,-26 0-16,26-26 0,-26 26 16,26 0-16,-1 0 0,-25 0 15,26 0-15,-26 0 16,26 0-16,-26-26 0,0 26 16</inkml:trace>
  <inkml:trace contextRef="#ctx0" brushRef="#br0" timeOffset="8954">2151 751 0,'26'0'16,"-26"-26"0,26 26-1,-26 26 1,26 0-16,-26 0 16,0 0-16,0 0 15,26 0-15,-26 26 0,0-26 16,0 26-16,0-27 15,0 27-15,0-26 0,0 0 16,0 0-16,0 0 0,0 0 16,0 0-16,0 0 15,0-52 17,0 0-17,0 0-15,0 0 0,26-26 16,-26 26-16,0-26 15,0 1-15,0-1 0,0 0 16,0 0-16,0 0 16,0 0-16,0 1 0,0 25 15,26-26-15,-26 26 0,26 0 16,-26 0-16,26 0 16,0 26-16,-26-26 0,25 26 15,27 0-15,-26 26 0,0-26 16,0 26-16,0 0 15,0-26-15,26 26 0,-26 0 16,-26 0-16,26 0 16,-1 0-16,-25 0 0,0-1 15,0 1-15,0 0 16,-25-26-16,-1 26 16,-26 0-16,26-26 0,-26 26 15,26-26-15,-26 0 16,0 0-16,1 0 0,25 26 15,-26-26-15,26 0 0,0 0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56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3714 0,'0'-26'16,"-26"26"0,26-26-16,0 0 15,0 0 16,0 0-15,0 0 0,0 0-1,0 0 1,26 0-16,0-26 16,-26 27-16,26-1 15,-26-26-15,26 0 0,0 0 16,-26 0-16,25-25 15,1-1-15,0 26 0,-26-26 16,26 0-16,26 1 0,-26-27 16,26 26-16,0-25 15,0 25-15,-1-26 0,27 26 16,0 1-16,0-27 16,-1 26-16,27 0 0,-26 27 15,0-27-15,-1 26 0,-25 0 16,26 26-16,-26-26 15,0 27-15,-27-1 0,1 26 16,0-26-16,0 26 0,0-26 16,0 26-1,0 26 17,-26 0-1</inkml:trace>
  <inkml:trace contextRef="#ctx0" brushRef="#br0" timeOffset="744">1843 1044 0,'0'-26'15,"26"26"17,-26 26-17,0 0-15,26-26 16,-26 26-16,0 0 15,0 0-15,0 0 0,26 0 16,-26-1-16,0 1 0,0 0 16,0 0-16,0 0 15,-26-26-15,26 26 0,0 0 16,0 0-16,-26-26 31,26-26-15,0 0-16,0 0 15,0 0-15,0 0 16,0 0-16,0-25 0,0 25 16,0-26-16,0 0 15,0 0-15,0 0 0,0 26 16,26-26-16,-26 1 16,26 25-16,-26-26 0,0 26 15,26 26-15,0-26 0,0 26 16,0 0-1,0 26-15,-1 0 16,-25 0-16,26 26 16,0-1-16,0-25 0,-26 26 15,26 0-15,0 0 0,-26-26 16,26 26-16,-26-26 16,0 25-16,26-25 0,-26 0 15,0 0-15,0 0 0,26-26 16,-26 26-16</inkml:trace>
  <inkml:trace contextRef="#ctx0" brushRef="#br0" timeOffset="978">1843 1122 0,'-26'0'15,"26"-26"1,0 0-16,26 26 16,0 0-16,0-26 15,0 26-15,0-26 16,26 0-16,-26 26 0,51-26 16,-25 0-16,-26 26 15,0 0-15,0 0 0</inkml:trace>
  <inkml:trace contextRef="#ctx0" brushRef="#br0" timeOffset="1674">2258 733 0,'-26'0'16,"26"26"15,0 0-31,0 0 16,0 26-16,26-27 0,-26 27 16,26 0-16,-26 26 15,0-26-15,0 0 0,26 25 16,-26-25-16,0 0 15,0 26-15,0-26 0,0-1 16,0 1-16,0-26 0,0 26 16,0-26-16,0 0 15,0 0-15,0 0 0,26 0 16,-26-52 15,-26 0-15,26-26-16,0 26 15,0-26-15,0 0 0,0 1 16,0-1-16,0 0 16,0-26-16,0 26 0,0 0 15,0 1-15,0-1 0,0 26 16,26 0-16,-26 0 16,0 0-16,26 0 0,-1 26 15,1 0 1,-26 26-16,26-26 15,0 26-15,-26 0 0,26 0 16,0-26-16,-26 26 16,26 0-16,-26 0 0,0 0 15,0-1-15,-26 1 16,26 0-16,-26 0 0,0 0 16,0-26-16,0 26 0,0-26 15,1 0-15,-1 0 16,0 0-16,0 0 0,0 0 15,26-26 1,0 0-16,0 0 16,26 26-16,-26-26 0,26 26 15</inkml:trace>
  <inkml:trace contextRef="#ctx0" brushRef="#br0" timeOffset="2329">2673 707 0,'-26'0'0,"0"0"0,0 0 15,26 26 1,0 0-1,0 0 1,0 0-16,0 26 0,0-27 16,26 27-16,-26-26 15,0 26-15,26 0 0,-26 0 16,26 0-16,-26-1 0,0 27 16,25-26-16,-25 0 15,0 0-15,26 0 0,-26-1 16,0-25-16,0 26 15,0-26-15,26 0 0,-26 0 16,0 0-16,0-52 31,0 0-15,0 0-16,0 0 16,0-26-16,0 26 0,0-25 15,0-1-15,0 0 0,0 0 16,26 0-16,0-26 15,-26 27-15,26 25 0,0-26 16,0 26-16,0-26 16,0 52-16,0-26 0,0 26 15,0 26-15,-1 0 16,-25 0-16,0 0 16,26 0-16,-26 0 0,0 0 15,-26 0-15,1-1 16,25 1-16,-26 0 0,0 0 15,0 0-15,0-26 0,0 0 16,0 26-16,0-26 16,0 0-16,26-26 15,-26 26-15,26-26 0,0 0 16,0 0-16,26 0 16</inkml:trace>
  <inkml:trace contextRef="#ctx0" brushRef="#br0" timeOffset="2627">3139 733 0,'0'-26'0,"0"0"16,0 0-16,0 0 15,26 52 1,-26 0-1,26 0 1,-26 26-16,26-26 0,-26 26 16,26-1-16,-26 27 0,0-26 15,0 0-15,26 0 16,-26-26-16,0 26 0,0-1 16,0-25-16,0 0 15,0 0-15,26-26 16</inkml:trace>
  <inkml:trace contextRef="#ctx0" brushRef="#br0" timeOffset="2856">3372 914 0,'26'0'16,"-26"26"-1,0 0-15,0 0 0,26 0 16,-26 0-16,0 0 0,26 0 16,-26 0-16,0 0 15,26 0-15,-26 0 0,0-1 16,0 1 0,26-26-16</inkml:trace>
  <inkml:trace contextRef="#ctx0" brushRef="#br0" timeOffset="3024">3502 629 0,'0'26'15,"0"0"-15,0 0 16</inkml:trace>
  <inkml:trace contextRef="#ctx0" brushRef="#br0" timeOffset="3421">3917 966 0,'0'-26'31,"0"0"-15,-26 0 0,0 1-1,0-1 1,0 26-1,0 0-15,0 0 16,0 26-16,0-26 0,26 25 16,-26 1-16,0 0 0,26 0 15,-25 0-15,25 0 16,0 0-16,0 26 0,0-26 16,0 0-16,0 0 15,25 0-15,1-1 0,0 1 16,26 0-16,-26-26 15,0 0-15,26 0 16,-26 0-16,26 0 0,-1-26 16,-25 26-16,26-26 15</inkml:trace>
  <inkml:trace contextRef="#ctx0" brushRef="#br0" timeOffset="3954">4357 888 0,'-26'0'16,"0"-25"-1,1 25-15,-1 0 16,0 0-16,0 0 16,0 0-16,0 0 15,0 0-15,0 25 16,26 1-1,-26 0-15,26 0 0,0 0 16,0 0-16,0 0 16,0 0-16,0 0 0,0 0 15,0 0-15,0 0 16,26 0-16,0-1 16,0-25-1,0 0-15,0-25 16,0 25-16,-26-26 15,26 0-15,0 0 16,-26 0-16,25 0 16,1 0-16,-26 0 15,0 0-15,0 0 16,0 0-16,0 0 16,26 26-16,-26 26 15,26 0 1,-26 0-16,0 0 15,26 0-15,-26 0 0,0 26 16,26-52-16,-26 26 16,26 0-16,-26 0 0,26-26 15,0 0 1,0 0-16,0 0 0,0 0 16</inkml:trace>
  <inkml:trace contextRef="#ctx0" brushRef="#br0" timeOffset="4206">4668 577 0,'0'-25'0,"0"-1"0,0 52 31,0-1-31,0 1 0,0 26 16,26 0-16,-26 0 0,0 0 15,26 0-15,-26-1 16,26 1-16,-26 0 0,26-26 16,-26 26-16,26-26 0,-26 0 15,0 0-15,26 0 16</inkml:trace>
  <inkml:trace contextRef="#ctx0" brushRef="#br0" timeOffset="4602">4642 888 0,'-26'0'0,"26"-25"16,26 25 0,0 0-16,0 0 15,26 0-15,-26-26 16,0 26-16,26 0 15,0 0-15,-27 0 0,27-26 16,-26 26-16,26-26 16,-26 26-16,0 0 0,0-26 15,0 0-15,-26 0 16,0 0 0,-26 26-1,26 26 1,0 0-16,0 0 15,0 0-15,0 0 16,0 0-16,26 0 16,-26-1-16,0 1 0,26 0 15,-26 0-15,0 0 16,0 0-16,0 0 16</inkml:trace>
  <inkml:trace contextRef="#ctx0" brushRef="#br0" timeOffset="4812">5109 344 0,'0'26'16,"0"0"0,0 0-16,0 0 15,26-26-15,-26 26 16</inkml:trace>
  <inkml:trace contextRef="#ctx0" brushRef="#br0" timeOffset="5796">5524 603 0,'0'26'0,"0"0"47,-26 0-32,26 0-15,-26 0 16,26 0-16,0 0 0,-26 26 16,26-26-16,0-1 15,-26 1-15,26 0 0,0 0 16,26 0-16,-26 0 16,26 0-16,0 0 15,0-26-15,0 0 0,-1 0 16,1 0-1,0 0-15,-26-26 0,26 26 16,0-26-16,-26 0 16,0 0-16,26 0 0,-26-26 15,0 27-15,0-27 0,0 26 16,-26-26-16,26 26 16,-26-26-16,26 26 0,-26 0 15,0 0-15,0 26 16,1 0-1,-1 26-15,26 0 16,0 0-16,0 0 16,0 0-16,0 0 0,0 0 15,26 0-15,-26 0 0,0 0 16,0 0-16,25-26 16,-25 25-16,26-25 0,0 26 15,0-26 1,0 0-1,0-26-15,0 1 16,0 25-16,0-26 16,0-26-16,0 26 15,-26 0-15,26 0 16,-1 0-16,1 0 0,-26 0 16,26 0-16,0 26 15,0 0 1,-26 26-16,26 0 0,-26 0 15,0 0-15,26 26 16,-26-26-16,0 0 0,0 0 16,0 0-16,0-1 15,26 1-15,-26 0 16,0 0-16,0 0 16,0 0-1,26-26 1,-26-26-1,26 0 1,-26 0-16,26 0 16,-26 0-16,26-25 15,-1 25-15,-25 0 0,26-26 16,0 26-16,-26 0 0,26 0 16,0 0-16,0 26 15,0 0-15,0 26 16,-26 0-16,26 0 15,-26 0-15,0 26 0,0-26 16,0 26-16,0-27 0,0 27 16,-26-26-16,0 26 15</inkml:trace>
  <inkml:trace contextRef="#ctx0" brushRef="#br0" timeOffset="6986">6612 422 0,'0'-26'16,"26"26"-16,-26-26 0,26 26 16,-26 26-1,0 0 1,0 0-16,0 0 0,0 0 15,0 26-15,-26-27 0,26 27 16,0 0-16,0 0 16,0-26-16,0 26 0,0-26 15,0 25-15,0-25 16,0 0-16,26-26 0,0 26 16,0 0-16,0-26 0,0 0 15,0 0-15,0 0 16</inkml:trace>
  <inkml:trace contextRef="#ctx0" brushRef="#br0" timeOffset="7393">7416 422 0,'-26'0'16,"26"-26"-16,-26 26 16,26-26-16,-26 26 15,26-26-15,-26 26 0,0 0 16,0-26 0,0 26-16,0 26 15,0-26-15,0 26 0,26 0 16,-25 0-16,-1 0 15,26 0-15,-26 26 0,26-26 16,0-1-16,-26 27 0,26-26 16,0 0-16,0 26 15,26-26-15,0 0 0,0 0 16,-1 0 0,1-26-16,0 0 0,0 26 15,0-26-15,26 0 0,-26 0 16,0-26-16,0 26 15,26-26-15,-27 26 0,1-26 16</inkml:trace>
  <inkml:trace contextRef="#ctx0" brushRef="#br0" timeOffset="7710">7753 292 0,'-26'0'16,"26"26"0,0 0-1,-26 0 1,26 0-16,0 0 0,0 26 16,0-26-16,26 0 0,-26 25 15,0-25-15,0 0 16,26 26-16,-26-26 0,0 0 15,0 0-15,0 0 0,0 0 16,0 0 0,-26-26-16,0 0 15,26-26 1,0 0 0</inkml:trace>
  <inkml:trace contextRef="#ctx0" brushRef="#br0" timeOffset="7961">7778 474 0,'0'-52'16,"0"26"-16,-25 0 0,25 0 15,-26 0-15,26 0 16,0 0 0,26 26-1,-1 0 1,1 0-16,0 0 0,0 0 15,0 0-15,0 0 16,0 0-16,0 0 0,0 0 16,0 0-16,0 0 15,0 0-15,0 0 0,-1 0 16,1 0 0</inkml:trace>
  <inkml:trace contextRef="#ctx0" brushRef="#br0" timeOffset="8195">7882 603 0,'-26'0'0,"26"26"15,26-26 1,0 0-1,0 0-15,0 0 0,0-26 16,0 26-16,0 0 16,0 0-16,0 0 0,-1-26 15,1 26-15,0 0 0,0 0 16</inkml:trace>
  <inkml:trace contextRef="#ctx0" brushRef="#br0" timeOffset="8562">8297 59 0,'0'-26'15,"26"0"1,0 26-16,0 0 16,0 26-1,-1 0-15,1 26 16,0-26-16,0 26 0,0 0 16,0-1-16,-26 27 0,26-26 15,-26 0-15,0 0 16,26-1-16,-26 1 0,0 0 15,0 0-15,-26-26 16,0 26-16,0-26 0,0 0 16,0-1-16,0 1 15,-25-26-15,-1 26 0,0-26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2:52.3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293 104 0,'-26'0'0,"26"-26"16,-26 26-1,26-26-15,-26 26 0,26 26 63,0 0-48,0 0 1,-26 0 0,26 0-16,-26-26 0,0 26 15,0 0 1,1-26-16,-1 25 15,0-25-15,0 0 32,52 0-1,0 26-15,0-26-1,-1 26-15,1-26 16,0 26-16,0-26 0,0 26 15,26-26-15,-26 0 16,0 26-16,0-26 0,0 0 16,0 0-16,-26 26 0,25-26 15,1 0 1</inkml:trace>
  <inkml:trace contextRef="#ctx0" brushRef="#br0" timeOffset="1709">215 208 0,'-26'0'0,"52"0"78,0-26-78,0 26 16,0 0-16,0 0 16,26-26-16,-1 26 0,1-26 15,26 26-15,-26-26 0,26 26 16,-1-26-16,1 26 15,-26-26-15,26 26 0,-26-26 16,-1 26-16,1 0 16,0 0-16,-26-26 0,0 26 15,0 0-15,-26 26 110,0 0-79,0 0-31,-26-26 0,26 26 16,0 0-16,0 0 0,0 0 15,0 0-15,26 0 16,-26-1-16,26 1 0,-26 0 15,26 26-15,-26-26 16,26 0-16,-26 26 0,26-26 16,-26 26-16,25-27 0,-25 1 15,26 0-15,-26 0 16,0 0-16,26 0 0,-26 0 16,0 0-16,0 0 0,26-26 15,-26 26-15,0 0 16,26-26-1,-26 26-15,26-26 16,0 0 0,0 0-1,0-26-15,0 26 16,0-26-16,0 26 0,-1 0 16,1-26-16,0 26 15,26-26-15,-26 26 0,0 0 16,26-26-16,-26 26 15,26 0-15,-1-26 0,1 26 16,26-26-16,-26 26 0,26 0 16,-27-26-16,27 26 15,0-26-15,-26 26 0,26-26 16,-1 26-16,-25-26 16,26 26-16,-26 0 0,25-25 15,1 25-15,0 0 0,-26-26 16,26 26-16,-27-26 15,27 26-15,0 0 0,-26-26 16,0 26-16,25 0 0,-25-26 16,0 26-16,0 0 15,0 0-15,0-26 0,-1 26 16,1 0-16,-26 0 16,26 0-16,0 0 0,0-26 15,-1 26-15,1 0 0,0 0 16,0 0-16,0 0 15,-26-26-15,26 26 0,-1 0 16,-25 0-16,0 0 16,26 0-16,-26-26 0,0 26 15,0 0-15,0 0 0,26 0 16,-26 0-16,-1 0 16,27-26-16,-26 26 0,0 0 15,26 0-15,-26 0 0,0 0 16,0 0-16,26 0 15,-27-26-15,1 26 0,0 0 16,0 0 0,0 0-16,0 0 15,0 0-15,0 0 16,0 0 0,0 0-16,-26-26 15,26 26-15,0 0 16,-1 0-16,1 0 15,0 0 1,0 0-16,0 0 16,0 0-16,0 0 15,0 0-15,0 0 16,0 0 0,0 0-16,0 0 15,-1 0 1,1 0-1,0 0 1,0 0-16,0 0 0,0-25 16,0 25-16,0 0 15,0 0-15,0 0 16,0 0 0,-26-26-1,26 26 16,0 0 1,-26-26-17,25 26-15,-50 0 78,-1 0-62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3:18.0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82 0,'0'-26'16,"0"0"15,0 0 16,0 52 15,0 0-62,26 0 16,-26 0-16,0 0 0,26 0 16,-26 0-16,0 25 15,26-25-15,-26 26 0,0-26 16,25 26-16,-25 0 15,0-26-15,0 25 0,26-25 16,-26 26-16,0-26 0,0 0 16,0 0-16,0 0 15,26 0-15,-26 0 0,0 0 16,0 0-16,0 0 16,0-52 30</inkml:trace>
  <inkml:trace contextRef="#ctx0" brushRef="#br0" timeOffset="729">337 445 0,'0'-26'16,"0"0"-16,0 0 15,0 0 1,0 0-16,0 0 15,26 26 32,-26 26-31,26 0-16,-26 0 16,26-26-16,-26 26 0,0 0 15,25 0-15,-25 0 16,0 0-16,26-1 0,-26 1 15,0 0 1,0 0-16,0 0 16,0 0-16,0 0 31,0-52 0,0 0-15,0 0-1,0 0 1,0 0-16,0 0 0,0 1 16,26-27-16,-26 26 0,0 0 15,26 0-15,-26 0 16,26 26-16,-26-26 0,26 26 16,-26-26-16,26 26 15,-26 26-15,26-26 16,-26 26-16,0 0 0,26-26 15,-26 26-15,26 0 16,-26 0-16,0 0 0,0 0 16,0-1-16,26 1 15,-26 0-15,0 0 16,0 0-16,-26-26 0,26 26 16,-26 0-16</inkml:trace>
  <inkml:trace contextRef="#ctx0" brushRef="#br0" timeOffset="1509">881 108 0,'26'0'16,"-26"-26"0,0 52 15,0 0-16,0 0-15,0 0 16,0-1-16,0 1 16,0 0-16,0 26 0,0-26 15,0 26-15,0-26 16,0 0-16,0 26 0,0-27 16,0 1-16,0 0 0,-26 0 15,26 0-15,0 0 16,-26 0-1,26-52 17,26 0-17,-26 0-15,0 0 16,0 0-16,26-25 0,-26-1 16,0 26-16,0-26 0,26 0 15,-26 0-15,0 26 16,26-25-16,-26-1 0,0 26 15,26 0-15,-26 0 16,26 0-16,0 26 16,-26-26-16,25 26 0,1 26 15,0-26 1,-26 26-16,26 0 0,0 0 16,0 0-1,-26 0-15,26 25 0,-26-25 16,26 0-16,-26 0 0,26 26 15,-26-26-15,26 0 16,-26 26-16,0-26 0,26 0 16,-26-1-16,0 1 15,0 0-15,26 0 0,-26 0 16,0 0-16,25 0 16,-25-52 30,0 0-46</inkml:trace>
  <inkml:trace contextRef="#ctx0" brushRef="#br0" timeOffset="1886">985 393 0,'0'-26'47,"26"26"-32,-26-26 1,26 26-16,-26-26 15,25 26-15,-25-26 16,26 26-16,0-26 0,0 26 16,0-26-16,0 26 15,0 0-15,0-26 16,0 26-16,0 0 0,0 0 16,0 0-16,-1 0 15,1 0 1,-52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3:53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0 0,'0'26'47,"0"0"-32,0 0-15,0 0 0,0 0 16,0 0-16,0 0 0,0 26 15,0-26-15,0 0 16,0 25-16,0-25 0,0 26 16,0 0-16,-26-26 15,26 52-15,0-26 16,0-27-16,0 1 0</inkml:trace>
  <inkml:trace contextRef="#ctx0" brushRef="#br0" timeOffset="486">82 1037 0,'0'26'0,"0"0"0,0 0 16,0 0-1,0 0-15,0 0 0,0 0 16,0 0-16,0 25 16,0-25-16,0 26 0,-26-26 15,26 26-15,-26 0 0,26 0 16,0-1-16,-26 1 16,26 0-16,0 0 0,0 26 15,0-26-15,0 25 16,0-25-16,0 26 0,0-26 15,0 25-15,26-25 0,-26 26 16,0-26-16,0 0 16,0 0-16,0-1 0,26-25 15,-26 26-15,0-26 16,0 0-16,0 0 0,0 0 16,0 0-16,0 0 0,0 0 15,26-1-15,-26 1 16,0 0-16,0 0 0,0 0 15,0 0-15,0 26 16,0-26-16,0 0 0,0 0 16,26 0-16,-26 0 0,0-1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4:26.6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85 0,'-26'0'0,"26"-26"16,0 0-16,-26 26 16,26-26-16,-26 26 62,0 0-46,0 0-1,0 0-15,26 26 16,-26-26-16,1 26 16,-1-26-16,0 26 0,0 0 15,0-26 1,26 26-16,-26 0 0,0 0 0,26-1 16,0 27-16,0-26 0,0 0 15,0 26-15,0-26 16,0 26-16,0-26 0,26 0 15,-26-1-15,26 1 16,-26 0-16,26 0 0,-26 0 16,26 0-16,0-26 0,0 26 15,-1-26-15,1 0 16,0 0-16,26 0 0,-26 0 16,26 0-16,-26-26 15,0 26-15,26-26 0,-27 0 16,1 0-16,0 0 0,0 0 15,0 1-15,0 25 16,-26-26-16,26 0 0,-26-26 16,0 26-16,0 0 15,0 0-15,0 0 0,0 0 16,0 0-16,-26 0 0,0 1 16,26-27-16,-26 52 15,26-26-15,-26 0 0,26 0 16,-26 26-16,26-26 15,-26 26-15,1 0 16,-1 0 0,0 0-1,0 0-15,26 26 16,-26-26-16,26 26 16,-26-26-16,0 26 15,0-26-15,26 26 16,-26-26-16</inkml:trace>
  <inkml:trace contextRef="#ctx0" brushRef="#br0" timeOffset="1013">159 862 0,'0'-25'0,"0"-1"16,0 0 0,0 52 31,0 0-16,0-1-16,0 1-15,-26 0 16,26 0-16,0 0 16,-26 0-16,26 0 15,0 0-15,-26-26 0,26 26 16,-26 0-16,26 0 0,-26 0 31,26-1-31,0 1 31,-26-26-15,26 26-16,0 0 31,26-26-31,0 0 16,0 26-16,0-26 16,0 0-16,0 0 15,25 26-15,-25-26 0,26 0 16,-26 0-16,0 0 15,26 0-15,0 0 0,-26 0 16,0 0-16,25 0 0,-25 0 16,0 0-16,0 0 15,0 0-15,0 0 16,0-26-16,0 26 31,-26-26-15,26 26-1,-26-26-15,0 0 16,0 0 0,0 1-16,0-1 15,-26 0-15,26 0 16,0 0-16,-26 26 16,26-26-16,-26 0 0,26-26 15,-26 26-15,26 0 16,-26 0-16,0-25 0,26 25 15,-26 0-15,26 0 0,-26 0 16,26 0-16,-26 0 16,26 0-16,0 0 15,-25 26-15,25-26 16,0 0 0,0 52 30</inkml:trace>
  <inkml:trace contextRef="#ctx0" brushRef="#br0" timeOffset="1704">470 1666 0,'0'-26'31,"0"52"32,-26-26-47,26 26-16,0 0 15,0 0-15,-26 0 0,26-1 16,0 1-16,0 26 15,0-26-15,-26 0 0,26 26 16,0-26-16,0 0 16,0 26-16,0-26 0,0 25 15,-26-25-15,26 0 0,0 26 16,0-26-16,0 0 16,0 26-16,0-26 0,0 0 15,0 25-15,0-25 16,0 0-16,0 0 0,0 0 15,0 0 1,0 0-16,-26-52 31</inkml:trace>
  <inkml:trace contextRef="#ctx0" brushRef="#br0" timeOffset="2034">159 2547 0,'-26'0'47,"52"26"-16,0 0-15,-26 0 0,25-26-16,-25 26 15,26-26-15,0 26 16,0-26-16,-26 26 15,26-26-15,0 0 16</inkml:trace>
  <inkml:trace contextRef="#ctx0" brushRef="#br0" timeOffset="2376">496 2495 0,'0'-26'15,"0"52"79,-26-26-78,26 26-16,-26-26 0,26 26 15,-26 0-15,0 0 16,26 0-16,-26-26 16,26 26-16,-26-26 0,26 26 15,0 0 1,-26-26-16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4:31.0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752 80 0,'-26'0'16,"26"-26"-16,0 0 16,-26 26-1,0 0 1,0 0 0,0 0-1,0 26 1,0-26-16,26 26 0,-26-26 15,0 26-15,0 0 0,26 0 16,-25 0-16,-1 0 16,0-1-16,26 1 0,0 0 15,-26 0-15,26 0 16,0 0-16,0 0 0,26 0 16,-26 0-16,26 0 0,0-26 15,-1 26-15,27-26 16,-26 26-16,26-26 0,-26 0 15,26 0-15,0 0 16,-26 0-16,25 0 0,-25-26 16,0 26-16,26 0 0,-26-26 15,0 0 1,0 26-16,-26-26 0,26 26 16,-26-26-16,26 26 15,-26-26-15,0 0 0,26 0 16,-26 0-16,0 0 15,-26 0-15,26 1 16,-26-1-16,26 0 0,-26 0 16,0 26-16,26-26 15,-26 26-15,0-26 0,0 26 16,0 0 0,0 0-1,0 0 1,0 0-1,1 26 1</inkml:trace>
  <inkml:trace contextRef="#ctx0" brushRef="#br0" timeOffset="888">778 546 0,'-26'0'46,"0"0"-30,26 26 0,-26-26-1,26 26-15,0 0 16,-26 0-16,26 0 0,-26 26 16,26-26-16,0 26 0,-26 0 15,26-27-15,0 27 16,-26-26-16,26 26 0,0-26 15,0 0-15,-26 0 0,26 26 16,0-26 0,0-1-16,0 1 15,-26-26-15,26 26 0,26-26 63,0 0-48,0 0-15,0-26 16,26 26-16,-26 0 16,0 0-16,0-26 15,-1 26-15,1 0 0,0 0 16,0 0-16,0 0 0,0 0 16,0 0-16,0 0 15,0 0-15,0 0 16,0 0-1,0 0 1,-1 0-16,1-25 31,-26-1-15,0 0-16,0 0 16,0 0-1,0 0-15,0 0 0,-26-26 16,26 26-16,0-26 15,-25 27-15,25-27 0,-26 0 16,26 26-16,-26-26 0,26 26 16,-26 0-16,26 0 15,-26 0-15,26 0 16,-26 26-16,0 0 62</inkml:trace>
  <inkml:trace contextRef="#ctx0" brushRef="#br0" timeOffset="1871">1762 598 0,'0'-26'78,"0"0"-31,-25 26-31,-1 0-1,0 0 1,0 0-1,0 0-15,0 0 16,26 26-16,-26-26 0,26 26 16,-26-26-16,26 26 15,0 0-15,0 0 16,0 0 0,0 0-1,26 0-15,0-26 16,-26 26-1,26-26-15,0 0 0,0 26 16,0-26-16,0 0 16,-1 26-16,1-26 15,0 0-15,0 0 0,0 26 16,0-1 0,-26 1-1,-26-26-15,26 26 16,-26-26-16,26 26 15,-26-26-15,0 26 0,0-26 16,26 26-16,-25-26 16,-1 0-16,0 0 0,0 0 15,0 0 1,0 0-16,0-26 16,0 26-16,26-26 15,-26 26 1</inkml:trace>
  <inkml:trace contextRef="#ctx0" brushRef="#br0" timeOffset="2490">1996 572 0,'0'-26'15,"0"52"48,0 0-48,0 0-15,0 0 0,0 0 16,0 0-16,0 0 0,0 0 16,0 0-1,0 0-15,0 0 0,0 0 16,0-1 0,0-50 30,0-1-30,0 0-16,0 0 16,0 0-16,0 0 15,0 0-15,0 0 0,0 0 16,0 0-16,0 0 16,0 0-16,0 0 0,0 1 15,26 25 16,0 0-15,-26 25-16,51-25 16,-25 26-16,-26 0 15,26-26-15,-26 26 0,26 0 16,0 0-16,-26 0 16,26 0-16,-26 0 0,0 0 15,26 0-15,-26 0 0,0 0 16,26-26-16,-26 25 15</inkml:trace>
  <inkml:trace contextRef="#ctx0" brushRef="#br0" timeOffset="2730">2022 754 0,'-26'0'0,"0"0"31,52 0 0,0 0-15,0-26-16,-1 26 16,-25-26-16,26 26 0,0 0 15,0-26-15,0 26 16,0 0-16,-26-26 0,26 26 15</inkml:trace>
  <inkml:trace contextRef="#ctx0" brushRef="#br0" timeOffset="3161">2488 546 0,'26'0'15,"-26"-25"1,0-1 0,-26 26-1,0 0 1,0 0-1,0 26 1,0-1 0,26 1-16,0 0 15,-25 0-15,25 0 0,0 0 16,0 0-16,0 0 16,0 0-16,0 0 15,25 0-15,1-26 16,-26 26-16,26-26 15,0 0-15,0 0 16,0 0-16,0-26 16,0 26-16,0-26 15</inkml:trace>
  <inkml:trace contextRef="#ctx0" brushRef="#br0" timeOffset="3756">2773 495 0,'-26'-26'15,"26"52"32,0 0-31,0-1-16,0 1 15,0 0 1,0 0-16,0 0 0,0 0 16,0 0-16,0 0 15,26 0 1,-26-52 15,0 0-15,0 0-16,0 0 15,0 0-15,0 0 16,0-26-16,0 27 0,0-27 16,0 26-16,0-26 15,0 26-15,0 0 0,0-26 16,0 26-16,26 0 15,0 26 1,-26 26-16,26-26 0,0 26 16,0 0-16,0 26 15,0-26-15,0 0 0,0 0 16,-1 26-16,-25-26 0,26-1 16,0 1-16,-26 0 15,26-26-15,-26 26 0,0 0 16,0 0-1,26-26-15,-52 0 16</inkml:trace>
  <inkml:trace contextRef="#ctx0" brushRef="#br0" timeOffset="3960">2825 546 0,'-26'0'15,"0"0"1,52 0 15,0 0-31,0-25 16,0 25 0,0 0-16,0-26 0,0 26 15,0 0-15,0-26 16,-1 26-16</inkml:trace>
  <inkml:trace contextRef="#ctx0" brushRef="#br0" timeOffset="4631">3395 495 0,'0'-26'15,"26"26"-15,-26-26 16,0 0 0,0 0-1,0 0 1,-26 26-1,0 0 1,0 0 0,26 26-16,-25 0 15,25 0 1,-26 0-16,26 0 16,0 0-16,-26-1 15,26 1 1,26-26-16,0 26 15,-1-26 1,1 0 0,0-26-16,0 26 15,-26-26-15,26 26 16,0-25-16,-26-1 16,0 0-1,0 0-15,0 0 0,0 0 16,0 0-16,0 0 15,-26 0-15,26-26 0,-26 26 16,26 1-16,0-1 0,-26 0 16,26 0-16,0 0 15,0 52 1,0 0 0,0 0-16,26 0 0,-26-1 15,26 1-15,-26 0 0,0 26 16,26-26-16,-26 0 15,26 26-15,-26-26 0,26 0 16,-26 0 0,26-1-16</inkml:trace>
  <inkml:trace contextRef="#ctx0" brushRef="#br0" timeOffset="5418">3680 313 0,'-26'0'0,"26"26"78,26 0-78,-26 0 16,26 0-16,-26 0 15,0 0-15,26 0 16,-26 0-16,26-1 16,-26 1-1,0-52 32,0 1-31,0-1-1,0 0-15,0 0 0,0 0 16,26 0-16,-26 0 0,0 0 16,0 0-16,0 0 15,26 26-15,0 0 16,0 26-1,-26 0-15,26 0 16,0 0-16,-26 0 16,26 0-16,-26 0 15,26 0 1,-26 0-16,-26-26 47,26-26-32,0 0 1,0 0-16,0 0 0,0 0 16,0 0-16,0 0 15,26 26-15,-26-26 0,0 0 16,25 26-16,1 0 16,0 0-1,-26 26-15,26 0 16,-26 0-16,26 0 15,0 0-15,-26 0 16,26 0-16,-26 0 16,0 0-16,0-1 15</inkml:trace>
  <inkml:trace contextRef="#ctx0" brushRef="#br0" timeOffset="5681">4225 287 0,'0'-26'0,"0"52"47,0 0-32,26-26 1,-26 26-16,26 0 0,-26 0 16,25 0-16,-25 0 0,0 0 15,26 0 1,-26 0-16</inkml:trace>
  <inkml:trace contextRef="#ctx0" brushRef="#br0" timeOffset="5862">4121 28 0,'-26'-26'16,"0"26"-1,26 26-15,0 0 16,0 0-16,26-26 15,-26 26-15,26-26 16</inkml:trace>
  <inkml:trace contextRef="#ctx0" brushRef="#br0" timeOffset="6355">4380 235 0,'-26'0'16,"52"0"47,-26 26-63,26 0 15,-26 0 1,26-26-16,-26 26 15,0 0-15,26-26 0,-26 26 16,0 0-16,0 0 16,26 0-16,-26-52 47,0 0-32,0 0 1,0 0-16,0 0 0,0 0 15,0 0-15,0-26 0,26 27 16,-26-1-16,26 26 16,-26-26-16,26 26 0,0 0 15,-1 0 1,1 26-16,0 0 16,0-1-16,-26 1 15,26 0-15,-26 0 16,0 0-16,0 0 0,0 0 15,0 0-15</inkml:trace>
  <inkml:trace contextRef="#ctx0" brushRef="#br0" timeOffset="8766">881 1428 0,'-26'0'31,"26"26"16,0 0-16,0-1 0,0 1-15,0 0-16,0 0 15,0 0 1,0 0-16,0 0 16,0 0-16,0 0 15,0 0-15,26 0 16,-26 0-16,0-1 16,0 1-16,26 0 15,-26 0 1,0 0-16,0 0 15,26-26-15,-26 26 16,0 0-16,0 0 31,0 0-15,26-26 15,-52 0 16,0 0-31,0 0-1,0 26 1,0-26 0,0 0-16,1 26 0,-27-26 15,26 0-15,0 26 0,-26-26 16,26 25-16,0-25 15,0 0-15,-26 26 0,27-26 16,-1 0-16,0 0 16,26 26-16,-26-26 15,0 0-15,0 0 16,0 0 0,0 0-1,0 0 32,26 26 16,26-26-48,-26 26 1,0 0-1,0 0-15,26 0 16,-26 0 0,0 0-16,0 0 0,0 0 15,0-1 1,0 1-16,0 0 0,0 0 16,0 0-16,0 0 15,0 0-15,0 0 16,0 0-16,0 0 15,0 0 1,0 0-16,0-1 16,0 1 15,-26-26-31,0 0 78,26-26-62</inkml:trace>
  <inkml:trace contextRef="#ctx0" brushRef="#br0" timeOffset="9143">26 2698 0,'-26'0'15,"52"0"48,-26 26-48,26-26 1,-26 26-16,26-26 16,-26 25-16,26-25 0,0 26 15,0 0-15,-1-26 16,1 26-1,0 0 1,0-26 0</inkml:trace>
  <inkml:trace contextRef="#ctx0" brushRef="#br0" timeOffset="9690">622 2594 0,'0'-26'16,"26"26"15,-52 0 32,26 26-48,-26-26 1,26 26-16,-26-26 0,26 26 15,-26 0-15,0 0 16,0 0-16,1 0 0,-1-1 16,0-25-16,0 26 15,26 0-15,-26-26 0,26 26 16,-26-26-16,26 26 0,-26-26 16,0 26-1,26 0 1,-26-26-16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backind.vinsys.com/Indiafeedback.html?batch_id%3D483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21" Type="http://schemas.openxmlformats.org/officeDocument/2006/relationships/customXml" Target="../ink/ink10.xml"/><Relationship Id="rId34" Type="http://schemas.openxmlformats.org/officeDocument/2006/relationships/image" Target="../media/image18.emf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emf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30" Type="http://schemas.openxmlformats.org/officeDocument/2006/relationships/image" Target="../media/image16.emf"/><Relationship Id="rId35" Type="http://schemas.openxmlformats.org/officeDocument/2006/relationships/customXml" Target="../ink/ink17.xml"/><Relationship Id="rId8" Type="http://schemas.openxmlformats.org/officeDocument/2006/relationships/image" Target="../media/image5.emf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6.emf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24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1.xml"/><Relationship Id="rId11" Type="http://schemas.openxmlformats.org/officeDocument/2006/relationships/image" Target="../media/image25.emf"/><Relationship Id="rId24" Type="http://schemas.openxmlformats.org/officeDocument/2006/relationships/customXml" Target="../ink/ink30.xml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32.xml"/><Relationship Id="rId10" Type="http://schemas.openxmlformats.org/officeDocument/2006/relationships/customXml" Target="../ink/ink23.xml"/><Relationship Id="rId19" Type="http://schemas.openxmlformats.org/officeDocument/2006/relationships/image" Target="../media/image29.emf"/><Relationship Id="rId4" Type="http://schemas.openxmlformats.org/officeDocument/2006/relationships/customXml" Target="../ink/ink20.xml"/><Relationship Id="rId9" Type="http://schemas.openxmlformats.org/officeDocument/2006/relationships/image" Target="../media/image24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0.emf"/><Relationship Id="rId18" Type="http://schemas.openxmlformats.org/officeDocument/2006/relationships/customXml" Target="../ink/ink41.xml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customXml" Target="../ink/ink38.xml"/><Relationship Id="rId17" Type="http://schemas.openxmlformats.org/officeDocument/2006/relationships/image" Target="../media/image42.emf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5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customXml" Target="../ink/ink37.xml"/><Relationship Id="rId19" Type="http://schemas.openxmlformats.org/officeDocument/2006/relationships/image" Target="../media/image43.emf"/><Relationship Id="rId4" Type="http://schemas.openxmlformats.org/officeDocument/2006/relationships/customXml" Target="../ink/ink34.xml"/><Relationship Id="rId9" Type="http://schemas.openxmlformats.org/officeDocument/2006/relationships/image" Target="../media/image38.emf"/><Relationship Id="rId14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00f68c2e08b941f081002fd3691d86a7/release/en-US/0d1cd72012804eb78e2aea45a562e439.html?q=uconcockp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990B12-65FB-4B67-ACD5-34E0895610B3}"/>
              </a:ext>
            </a:extLst>
          </p:cNvPr>
          <p:cNvSpPr/>
          <p:nvPr/>
        </p:nvSpPr>
        <p:spPr>
          <a:xfrm>
            <a:off x="1219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DB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C3631-F8B6-41F9-97B8-8C4370C663E2}"/>
              </a:ext>
            </a:extLst>
          </p:cNvPr>
          <p:cNvSpPr/>
          <p:nvPr/>
        </p:nvSpPr>
        <p:spPr>
          <a:xfrm>
            <a:off x="3505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B7B78-5FDE-4747-9F67-4C789223B839}"/>
              </a:ext>
            </a:extLst>
          </p:cNvPr>
          <p:cNvSpPr/>
          <p:nvPr/>
        </p:nvSpPr>
        <p:spPr>
          <a:xfrm>
            <a:off x="5795764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680F4-EFEC-4CF3-B98B-958258711165}"/>
              </a:ext>
            </a:extLst>
          </p:cNvPr>
          <p:cNvSpPr/>
          <p:nvPr/>
        </p:nvSpPr>
        <p:spPr>
          <a:xfrm>
            <a:off x="8064225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EEFAE-537C-429E-AF93-16044B7832AF}"/>
              </a:ext>
            </a:extLst>
          </p:cNvPr>
          <p:cNvSpPr/>
          <p:nvPr/>
        </p:nvSpPr>
        <p:spPr>
          <a:xfrm>
            <a:off x="6858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E68C2-DF91-4823-B107-C0DA25BFF285}"/>
              </a:ext>
            </a:extLst>
          </p:cNvPr>
          <p:cNvSpPr/>
          <p:nvPr/>
        </p:nvSpPr>
        <p:spPr>
          <a:xfrm>
            <a:off x="34671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7320-5343-4782-A1F2-4AC9035391AF}"/>
              </a:ext>
            </a:extLst>
          </p:cNvPr>
          <p:cNvSpPr/>
          <p:nvPr/>
        </p:nvSpPr>
        <p:spPr>
          <a:xfrm>
            <a:off x="631589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B93341-38AF-498A-987C-FF4D2C4336C2}"/>
              </a:ext>
            </a:extLst>
          </p:cNvPr>
          <p:cNvSpPr/>
          <p:nvPr/>
        </p:nvSpPr>
        <p:spPr>
          <a:xfrm>
            <a:off x="916017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9ABC-3553-48C6-A61F-7DE19A35A392}"/>
              </a:ext>
            </a:extLst>
          </p:cNvPr>
          <p:cNvSpPr/>
          <p:nvPr/>
        </p:nvSpPr>
        <p:spPr>
          <a:xfrm>
            <a:off x="9144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1D087-1BDA-4E27-B377-467650CA2FE2}"/>
              </a:ext>
            </a:extLst>
          </p:cNvPr>
          <p:cNvSpPr/>
          <p:nvPr/>
        </p:nvSpPr>
        <p:spPr>
          <a:xfrm>
            <a:off x="44958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D0D44-2B5D-4D5D-9E27-E3FC6AC0345B}"/>
              </a:ext>
            </a:extLst>
          </p:cNvPr>
          <p:cNvSpPr/>
          <p:nvPr/>
        </p:nvSpPr>
        <p:spPr>
          <a:xfrm>
            <a:off x="7962901" y="429578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3ECEB-3CEA-4571-A060-76A98742C496}"/>
              </a:ext>
            </a:extLst>
          </p:cNvPr>
          <p:cNvSpPr/>
          <p:nvPr/>
        </p:nvSpPr>
        <p:spPr>
          <a:xfrm>
            <a:off x="1905001" y="335280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Consumption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CF6D0-AB3A-4C4A-8F2E-4727B31F32F3}"/>
              </a:ext>
            </a:extLst>
          </p:cNvPr>
          <p:cNvSpPr/>
          <p:nvPr/>
        </p:nvSpPr>
        <p:spPr>
          <a:xfrm>
            <a:off x="6443266" y="334336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Consumption Views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0503F2-D78B-4996-9918-A792B5FEA1CD}"/>
              </a:ext>
            </a:extLst>
          </p:cNvPr>
          <p:cNvSpPr/>
          <p:nvPr/>
        </p:nvSpPr>
        <p:spPr>
          <a:xfrm>
            <a:off x="1371600" y="106680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Fiori App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3D9114-7788-4A1C-9BE3-4C6CE82A6F69}"/>
              </a:ext>
            </a:extLst>
          </p:cNvPr>
          <p:cNvSpPr/>
          <p:nvPr/>
        </p:nvSpPr>
        <p:spPr>
          <a:xfrm>
            <a:off x="3505200" y="1038682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BI Tools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37F573-E089-4879-A661-5419734731FF}"/>
              </a:ext>
            </a:extLst>
          </p:cNvPr>
          <p:cNvSpPr/>
          <p:nvPr/>
        </p:nvSpPr>
        <p:spPr>
          <a:xfrm>
            <a:off x="5638800" y="1032828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Portal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137574-014B-43D5-80FE-1163628F88EA}"/>
              </a:ext>
            </a:extLst>
          </p:cNvPr>
          <p:cNvSpPr/>
          <p:nvPr/>
        </p:nvSpPr>
        <p:spPr>
          <a:xfrm>
            <a:off x="7747366" y="105426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A641884-7121-4E3E-A5DA-1F42CF0B9EB2}"/>
              </a:ext>
            </a:extLst>
          </p:cNvPr>
          <p:cNvSpPr/>
          <p:nvPr/>
        </p:nvSpPr>
        <p:spPr>
          <a:xfrm>
            <a:off x="304801" y="3276601"/>
            <a:ext cx="723899" cy="3124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95E1D-D060-40FA-90B9-F27A9FF4964D}"/>
              </a:ext>
            </a:extLst>
          </p:cNvPr>
          <p:cNvSpPr txBox="1"/>
          <p:nvPr/>
        </p:nvSpPr>
        <p:spPr>
          <a:xfrm>
            <a:off x="-571501" y="441960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b="1" dirty="0">
                <a:solidFill>
                  <a:prstClr val="black"/>
                </a:solidFill>
                <a:latin typeface="Calibri"/>
              </a:rPr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6321806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3BA-FF74-43EB-BA79-E42EE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Data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25F9-1FB2-4372-A4F5-7396DE74ED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Create a CDS View</a:t>
            </a:r>
          </a:p>
          <a:p>
            <a:pPr marL="457200" indent="-457200">
              <a:buAutoNum type="arabicPeriod"/>
            </a:pPr>
            <a:r>
              <a:rPr lang="en-US" dirty="0"/>
              <a:t>Activate</a:t>
            </a:r>
          </a:p>
          <a:p>
            <a:pPr marL="457200" indent="-457200">
              <a:buAutoNum type="arabicPeriod"/>
            </a:pPr>
            <a:r>
              <a:rPr lang="en-US" dirty="0"/>
              <a:t>Activate </a:t>
            </a:r>
            <a:r>
              <a:rPr lang="en-US" dirty="0" err="1"/>
              <a:t>Odata</a:t>
            </a:r>
            <a:r>
              <a:rPr lang="en-US" dirty="0"/>
              <a:t> service</a:t>
            </a:r>
          </a:p>
          <a:p>
            <a:pPr marL="457200" indent="-457200">
              <a:buAutoNum type="arabicPeriod"/>
            </a:pPr>
            <a:r>
              <a:rPr lang="en-US" dirty="0"/>
              <a:t>Create an Acquire data connection</a:t>
            </a:r>
          </a:p>
          <a:p>
            <a:pPr marL="457200" indent="-457200">
              <a:buAutoNum type="arabicPeriod"/>
            </a:pPr>
            <a:r>
              <a:rPr lang="en-US" dirty="0"/>
              <a:t>Pull all data from system and show in a dashboard</a:t>
            </a:r>
          </a:p>
          <a:p>
            <a:r>
              <a:rPr lang="en-US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52509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CE7F2B-22E9-4EB6-BFDB-46D6550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67034"/>
            <a:ext cx="7513240" cy="49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2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36B1-B755-4B4F-BA86-FDFB8ABC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CFA5-DC14-4456-9B46-28BC401E20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https://feedbackind.vinsys.com/Indiafeedback.html?batch_id%3D483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61764" y="991684"/>
            <a:ext cx="11696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Connections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Connector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Import data with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S/4HANA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CDS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CDS 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 S/4HANA CDS views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Data connection with analytic Query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Real SAC system Access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9C926-E785-4B46-9ACD-A092AE1335B9}"/>
              </a:ext>
            </a:extLst>
          </p:cNvPr>
          <p:cNvSpPr txBox="1"/>
          <p:nvPr/>
        </p:nvSpPr>
        <p:spPr>
          <a:xfrm>
            <a:off x="76201" y="868904"/>
            <a:ext cx="118833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Acquired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real time system only once, and pull all the data into SAC.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stored inside SAC securely, Data security is subjected to SAC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needs to updated timely manner, you can schedule auto-updates.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features can be accessed if its acquired data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Google drive, S/4HANA Acquired – CDS View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Live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never replicated to SAC, it lives in the original system (source system)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Only the skeleton (structure) of the data is represented in SAC Model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the data transformation and Security is managed by Source System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Real-time and storage cost in SAC is minimal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can use existing assets like BI Universe, BW Bex Queries, Info providers, CDS views 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Performance can go bad at sometime but we can tune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We can perform Close-loop scenario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043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DE6632-715F-4237-AF06-C41820E0E304}"/>
              </a:ext>
            </a:extLst>
          </p:cNvPr>
          <p:cNvSpPr/>
          <p:nvPr/>
        </p:nvSpPr>
        <p:spPr>
          <a:xfrm>
            <a:off x="232406" y="20574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6D307-6C02-4B23-B85E-3C44FDA8451D}"/>
              </a:ext>
            </a:extLst>
          </p:cNvPr>
          <p:cNvSpPr/>
          <p:nvPr/>
        </p:nvSpPr>
        <p:spPr>
          <a:xfrm>
            <a:off x="9220201" y="14478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Source Systems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BW,BI,S/4H,ABAP,BO,HANA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Onpremise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6A77-808E-40CB-A801-A512B2886C1C}"/>
              </a:ext>
            </a:extLst>
          </p:cNvPr>
          <p:cNvSpPr/>
          <p:nvPr/>
        </p:nvSpPr>
        <p:spPr>
          <a:xfrm>
            <a:off x="9220201" y="4724401"/>
            <a:ext cx="2739394" cy="182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S/4HANA, SF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Cloud etc.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Azure, GCP, AWS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C3751-596A-48F9-93C5-530A50E4BCA5}"/>
              </a:ext>
            </a:extLst>
          </p:cNvPr>
          <p:cNvSpPr/>
          <p:nvPr/>
        </p:nvSpPr>
        <p:spPr>
          <a:xfrm>
            <a:off x="8436391" y="5486400"/>
            <a:ext cx="41218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A8C33-CF8E-4099-B9FE-228B59104DD3}"/>
              </a:ext>
            </a:extLst>
          </p:cNvPr>
          <p:cNvCxnSpPr>
            <a:stCxn id="13" idx="6"/>
          </p:cNvCxnSpPr>
          <p:nvPr/>
        </p:nvCxnSpPr>
        <p:spPr>
          <a:xfrm>
            <a:off x="8848579" y="5676901"/>
            <a:ext cx="4077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08139-900B-4FA0-9936-73BE1C8F078E}"/>
              </a:ext>
            </a:extLst>
          </p:cNvPr>
          <p:cNvSpPr txBox="1"/>
          <p:nvPr/>
        </p:nvSpPr>
        <p:spPr>
          <a:xfrm>
            <a:off x="8261484" y="49169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24F6B-C2DB-4C9F-95F4-6B92029B193B}"/>
              </a:ext>
            </a:extLst>
          </p:cNvPr>
          <p:cNvSpPr/>
          <p:nvPr/>
        </p:nvSpPr>
        <p:spPr>
          <a:xfrm>
            <a:off x="5638800" y="5085865"/>
            <a:ext cx="1828800" cy="110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05F1DC-C9EF-45BE-936F-5AAF380CBB4F}"/>
                  </a:ext>
                </a:extLst>
              </p14:cNvPr>
              <p14:cNvContentPartPr/>
              <p14:nvPr/>
            </p14:nvContentPartPr>
            <p14:xfrm>
              <a:off x="157651" y="662033"/>
              <a:ext cx="1447560" cy="756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05F1DC-C9EF-45BE-936F-5AAF380CBB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651" y="653033"/>
                <a:ext cx="146520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F530B1-EDCD-4A5F-B60B-50E234E09B02}"/>
                  </a:ext>
                </a:extLst>
              </p14:cNvPr>
              <p14:cNvContentPartPr/>
              <p14:nvPr/>
            </p14:nvContentPartPr>
            <p14:xfrm>
              <a:off x="10506211" y="3013193"/>
              <a:ext cx="140400" cy="6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F530B1-EDCD-4A5F-B60B-50E234E09B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7211" y="3004193"/>
                <a:ext cx="158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226826-9A11-4899-AAF9-FC941901486E}"/>
                  </a:ext>
                </a:extLst>
              </p14:cNvPr>
              <p14:cNvContentPartPr/>
              <p14:nvPr/>
            </p14:nvContentPartPr>
            <p14:xfrm>
              <a:off x="10468771" y="876953"/>
              <a:ext cx="1690200" cy="542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226826-9A11-4899-AAF9-FC9419014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59771" y="867953"/>
                <a:ext cx="17078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C57D36D-0486-44A5-9D3B-AD8199D018AF}"/>
                  </a:ext>
                </a:extLst>
              </p14:cNvPr>
              <p14:cNvContentPartPr/>
              <p14:nvPr/>
            </p14:nvContentPartPr>
            <p14:xfrm>
              <a:off x="5421211" y="1660673"/>
              <a:ext cx="3777480" cy="989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57D36D-0486-44A5-9D3B-AD8199D018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2211" y="1651673"/>
                <a:ext cx="379512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994D15D-0625-4402-BAC9-579BD2D779AD}"/>
                  </a:ext>
                </a:extLst>
              </p14:cNvPr>
              <p14:cNvContentPartPr/>
              <p14:nvPr/>
            </p14:nvContentPartPr>
            <p14:xfrm>
              <a:off x="7004491" y="2369873"/>
              <a:ext cx="2214360" cy="308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994D15D-0625-4402-BAC9-579BD2D779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5491" y="2360873"/>
                <a:ext cx="2232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F4D19F7-6E65-49F0-AA2F-5F5CD5D35B37}"/>
                  </a:ext>
                </a:extLst>
              </p14:cNvPr>
              <p14:cNvContentPartPr/>
              <p14:nvPr/>
            </p14:nvContentPartPr>
            <p14:xfrm>
              <a:off x="11346091" y="2387153"/>
              <a:ext cx="500040" cy="298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F4D19F7-6E65-49F0-AA2F-5F5CD5D35B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37091" y="2378153"/>
                <a:ext cx="517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B903FB9-1CDE-40B4-AB47-94D7E7CB90D0}"/>
                  </a:ext>
                </a:extLst>
              </p14:cNvPr>
              <p14:cNvContentPartPr/>
              <p14:nvPr/>
            </p14:nvContentPartPr>
            <p14:xfrm>
              <a:off x="5970211" y="2463113"/>
              <a:ext cx="39240" cy="1148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B903FB9-1CDE-40B4-AB47-94D7E7CB90D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1211" y="2454113"/>
                <a:ext cx="5688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B25D2A2-4AD8-4039-9F6D-3C610E86BE2F}"/>
                  </a:ext>
                </a:extLst>
              </p14:cNvPr>
              <p14:cNvContentPartPr/>
              <p14:nvPr/>
            </p14:nvContentPartPr>
            <p14:xfrm>
              <a:off x="2284891" y="1014473"/>
              <a:ext cx="272880" cy="973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B25D2A2-4AD8-4039-9F6D-3C610E86BE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75891" y="1005473"/>
                <a:ext cx="290520" cy="9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82E1EC8-A149-48E6-8ED8-6716787823A6}"/>
                  </a:ext>
                </a:extLst>
              </p14:cNvPr>
              <p14:cNvContentPartPr/>
              <p14:nvPr/>
            </p14:nvContentPartPr>
            <p14:xfrm>
              <a:off x="2752531" y="1006913"/>
              <a:ext cx="1699200" cy="1055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82E1EC8-A149-48E6-8ED8-6716787823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43531" y="997913"/>
                <a:ext cx="171684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B3A3052-58DB-4789-A43A-4B49A31765ED}"/>
                  </a:ext>
                </a:extLst>
              </p14:cNvPr>
              <p14:cNvContentPartPr/>
              <p14:nvPr/>
            </p14:nvContentPartPr>
            <p14:xfrm>
              <a:off x="2573251" y="2360153"/>
              <a:ext cx="2866680" cy="504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B3A3052-58DB-4789-A43A-4B49A31765E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64251" y="2351153"/>
                <a:ext cx="28843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8032BEB-6C33-45D6-ADB7-6D03090B4DD6}"/>
                  </a:ext>
                </a:extLst>
              </p14:cNvPr>
              <p14:cNvContentPartPr/>
              <p14:nvPr/>
            </p14:nvContentPartPr>
            <p14:xfrm>
              <a:off x="5729011" y="65153"/>
              <a:ext cx="4087080" cy="1775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8032BEB-6C33-45D6-ADB7-6D03090B4DD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20011" y="56153"/>
                <a:ext cx="4104720" cy="17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7984971-D10D-44B3-9325-FF67CDA4A4AF}"/>
                  </a:ext>
                </a:extLst>
              </p14:cNvPr>
              <p14:cNvContentPartPr/>
              <p14:nvPr/>
            </p14:nvContentPartPr>
            <p14:xfrm>
              <a:off x="11952691" y="1772993"/>
              <a:ext cx="2136960" cy="1737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7984971-D10D-44B3-9325-FF67CDA4A4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943691" y="1763993"/>
                <a:ext cx="2154600" cy="17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0E4438E-9A47-406D-AD4E-881A5ADF03F0}"/>
                  </a:ext>
                </a:extLst>
              </p14:cNvPr>
              <p14:cNvContentPartPr/>
              <p14:nvPr/>
            </p14:nvContentPartPr>
            <p14:xfrm>
              <a:off x="2957731" y="3180953"/>
              <a:ext cx="2538360" cy="23526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0E4438E-9A47-406D-AD4E-881A5ADF03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48731" y="3171953"/>
                <a:ext cx="2556000" cy="23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3490946-69EE-4823-BB10-A3BB4A5C7999}"/>
                  </a:ext>
                </a:extLst>
              </p14:cNvPr>
              <p14:cNvContentPartPr/>
              <p14:nvPr/>
            </p14:nvContentPartPr>
            <p14:xfrm>
              <a:off x="5607691" y="4441313"/>
              <a:ext cx="812160" cy="4485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3490946-69EE-4823-BB10-A3BB4A5C799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98691" y="4432313"/>
                <a:ext cx="8298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415C2C8-7091-48F4-A6A4-DA363861CDCE}"/>
                  </a:ext>
                </a:extLst>
              </p14:cNvPr>
              <p14:cNvContentPartPr/>
              <p14:nvPr/>
            </p14:nvContentPartPr>
            <p14:xfrm>
              <a:off x="7501651" y="5206313"/>
              <a:ext cx="765720" cy="5418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415C2C8-7091-48F4-A6A4-DA363861CD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92651" y="5197313"/>
                <a:ext cx="7833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0AE9EBB-58AB-4B14-8D08-C75E2C93001F}"/>
                  </a:ext>
                </a:extLst>
              </p14:cNvPr>
              <p14:cNvContentPartPr/>
              <p14:nvPr/>
            </p14:nvContentPartPr>
            <p14:xfrm>
              <a:off x="3116491" y="3453473"/>
              <a:ext cx="2472840" cy="23968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0AE9EBB-58AB-4B14-8D08-C75E2C93001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07491" y="3444473"/>
                <a:ext cx="2490480" cy="24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BC57E5B-84BA-4D51-A4B9-D4FD6D7AA442}"/>
                  </a:ext>
                </a:extLst>
              </p14:cNvPr>
              <p14:cNvContentPartPr/>
              <p14:nvPr/>
            </p14:nvContentPartPr>
            <p14:xfrm>
              <a:off x="9414691" y="4021193"/>
              <a:ext cx="1325160" cy="524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BC57E5B-84BA-4D51-A4B9-D4FD6D7AA44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05691" y="4012193"/>
                <a:ext cx="13428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6F0D5EE-6115-4CBC-BB6B-253DC737EF45}"/>
                  </a:ext>
                </a:extLst>
              </p14:cNvPr>
              <p14:cNvContentPartPr/>
              <p14:nvPr/>
            </p14:nvContentPartPr>
            <p14:xfrm>
              <a:off x="8612251" y="3862433"/>
              <a:ext cx="655920" cy="3574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6F0D5EE-6115-4CBC-BB6B-253DC737EF4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03251" y="3853433"/>
                <a:ext cx="67356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8961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9E14-AF08-4F5D-8735-C2B52F6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DF68-3736-430A-AFD6-22FF579FE3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14:cNvPr>
              <p14:cNvContentPartPr/>
              <p14:nvPr/>
            </p14:nvContentPartPr>
            <p14:xfrm>
              <a:off x="3340411" y="2434401"/>
              <a:ext cx="1873080" cy="3418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411" y="2425401"/>
                <a:ext cx="1890720" cy="34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14:cNvPr>
              <p14:cNvContentPartPr/>
              <p14:nvPr/>
            </p14:nvContentPartPr>
            <p14:xfrm>
              <a:off x="4021171" y="5969961"/>
              <a:ext cx="579240" cy="282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2171" y="5960961"/>
                <a:ext cx="596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14:cNvPr>
              <p14:cNvContentPartPr/>
              <p14:nvPr/>
            </p14:nvContentPartPr>
            <p14:xfrm>
              <a:off x="4814611" y="5588721"/>
              <a:ext cx="700200" cy="439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5611" y="5579721"/>
                <a:ext cx="7178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14:cNvPr>
              <p14:cNvContentPartPr/>
              <p14:nvPr/>
            </p14:nvContentPartPr>
            <p14:xfrm>
              <a:off x="4663771" y="3667041"/>
              <a:ext cx="179280" cy="168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4771" y="3658041"/>
                <a:ext cx="196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14:cNvPr>
              <p14:cNvContentPartPr/>
              <p14:nvPr/>
            </p14:nvContentPartPr>
            <p14:xfrm>
              <a:off x="5327611" y="5250321"/>
              <a:ext cx="299880" cy="180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8611" y="5241321"/>
                <a:ext cx="317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14:cNvPr>
              <p14:cNvContentPartPr/>
              <p14:nvPr/>
            </p14:nvContentPartPr>
            <p14:xfrm>
              <a:off x="2975011" y="3534921"/>
              <a:ext cx="1718640" cy="822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6011" y="3525921"/>
                <a:ext cx="173628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14:cNvPr>
              <p14:cNvContentPartPr/>
              <p14:nvPr/>
            </p14:nvContentPartPr>
            <p14:xfrm>
              <a:off x="1433851" y="3303081"/>
              <a:ext cx="1766880" cy="2119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4851" y="3294081"/>
                <a:ext cx="1784520" cy="21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14:cNvPr>
              <p14:cNvContentPartPr/>
              <p14:nvPr/>
            </p14:nvContentPartPr>
            <p14:xfrm>
              <a:off x="866851" y="1626921"/>
              <a:ext cx="8064360" cy="1163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851" y="1617921"/>
                <a:ext cx="808200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14:cNvPr>
              <p14:cNvContentPartPr/>
              <p14:nvPr/>
            </p14:nvContentPartPr>
            <p14:xfrm>
              <a:off x="9412531" y="2223441"/>
              <a:ext cx="515520" cy="212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31" y="2214441"/>
                <a:ext cx="53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14:cNvPr>
              <p14:cNvContentPartPr/>
              <p14:nvPr/>
            </p14:nvContentPartPr>
            <p14:xfrm>
              <a:off x="7490131" y="2388681"/>
              <a:ext cx="1135080" cy="1278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1131" y="2379681"/>
                <a:ext cx="1152720" cy="12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14:cNvPr>
              <p14:cNvContentPartPr/>
              <p14:nvPr/>
            </p14:nvContentPartPr>
            <p14:xfrm>
              <a:off x="7193851" y="3806361"/>
              <a:ext cx="4351680" cy="1148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4851" y="3797361"/>
                <a:ext cx="436932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14:cNvPr>
              <p14:cNvContentPartPr/>
              <p14:nvPr/>
            </p14:nvContentPartPr>
            <p14:xfrm>
              <a:off x="10179331" y="5481801"/>
              <a:ext cx="1353600" cy="676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70331" y="5472801"/>
                <a:ext cx="13712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14:cNvPr>
              <p14:cNvContentPartPr/>
              <p14:nvPr/>
            </p14:nvContentPartPr>
            <p14:xfrm>
              <a:off x="7081891" y="4721121"/>
              <a:ext cx="457560" cy="3085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2891" y="4712121"/>
                <a:ext cx="4752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14:cNvPr>
              <p14:cNvContentPartPr/>
              <p14:nvPr/>
            </p14:nvContentPartPr>
            <p14:xfrm>
              <a:off x="6587251" y="5179761"/>
              <a:ext cx="1857240" cy="400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8251" y="5170761"/>
                <a:ext cx="18748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09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FFA7-7A5A-4880-96B7-F32CA187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data 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C075F-1361-49A9-8164-30E6F28834D3}"/>
              </a:ext>
            </a:extLst>
          </p:cNvPr>
          <p:cNvSpPr/>
          <p:nvPr/>
        </p:nvSpPr>
        <p:spPr>
          <a:xfrm>
            <a:off x="223935" y="1894114"/>
            <a:ext cx="2687216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6B4FC-D514-44CF-904A-D2C8F6FB7F1D}"/>
              </a:ext>
            </a:extLst>
          </p:cNvPr>
          <p:cNvSpPr/>
          <p:nvPr/>
        </p:nvSpPr>
        <p:spPr>
          <a:xfrm>
            <a:off x="9955762" y="2345094"/>
            <a:ext cx="1695061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13DA2-8095-4B7B-86B7-4F204529FBB9}"/>
              </a:ext>
            </a:extLst>
          </p:cNvPr>
          <p:cNvSpPr txBox="1"/>
          <p:nvPr/>
        </p:nvSpPr>
        <p:spPr>
          <a:xfrm>
            <a:off x="8341567" y="3946849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. WebIDE</a:t>
            </a:r>
          </a:p>
          <a:p>
            <a:pPr marL="342900" indent="-342900">
              <a:buAutoNum type="arabicPeriod"/>
            </a:pPr>
            <a:r>
              <a:rPr lang="en-US" dirty="0"/>
              <a:t>Develop HANA Tables</a:t>
            </a:r>
          </a:p>
          <a:p>
            <a:pPr marL="342900" indent="-342900">
              <a:buAutoNum type="arabicPeriod"/>
            </a:pPr>
            <a:r>
              <a:rPr lang="en-US" dirty="0"/>
              <a:t>Load dummy Data</a:t>
            </a:r>
          </a:p>
          <a:p>
            <a:pPr marL="342900" indent="-342900">
              <a:buAutoNum type="arabicPeriod"/>
            </a:pPr>
            <a:r>
              <a:rPr lang="en-US" dirty="0"/>
              <a:t>Create a model – CUBE –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565D3-AA3B-4D26-BECF-27F57A701FCE}"/>
              </a:ext>
            </a:extLst>
          </p:cNvPr>
          <p:cNvSpPr/>
          <p:nvPr/>
        </p:nvSpPr>
        <p:spPr>
          <a:xfrm>
            <a:off x="6615404" y="2555610"/>
            <a:ext cx="2351314" cy="71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14:cNvPr>
              <p14:cNvContentPartPr/>
              <p14:nvPr/>
            </p14:nvContentPartPr>
            <p14:xfrm>
              <a:off x="3972571" y="4916241"/>
              <a:ext cx="591480" cy="46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571" y="4907241"/>
                <a:ext cx="6091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14:cNvPr>
              <p14:cNvContentPartPr/>
              <p14:nvPr/>
            </p14:nvContentPartPr>
            <p14:xfrm>
              <a:off x="3191011" y="4204521"/>
              <a:ext cx="570240" cy="498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011" y="4195521"/>
                <a:ext cx="587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14:cNvPr>
              <p14:cNvContentPartPr/>
              <p14:nvPr/>
            </p14:nvContentPartPr>
            <p14:xfrm>
              <a:off x="1959451" y="4187601"/>
              <a:ext cx="777240" cy="678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0451" y="4178601"/>
                <a:ext cx="7948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14:cNvPr>
              <p14:cNvContentPartPr/>
              <p14:nvPr/>
            </p14:nvContentPartPr>
            <p14:xfrm>
              <a:off x="2854051" y="4943961"/>
              <a:ext cx="747360" cy="576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5051" y="4934961"/>
                <a:ext cx="7650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14:cNvPr>
              <p14:cNvContentPartPr/>
              <p14:nvPr/>
            </p14:nvContentPartPr>
            <p14:xfrm>
              <a:off x="2985811" y="2173401"/>
              <a:ext cx="3601800" cy="1046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6811" y="2164401"/>
                <a:ext cx="3619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14:cNvPr>
              <p14:cNvContentPartPr/>
              <p14:nvPr/>
            </p14:nvContentPartPr>
            <p14:xfrm>
              <a:off x="8994571" y="2929761"/>
              <a:ext cx="846720" cy="271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85571" y="2920761"/>
                <a:ext cx="864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14:cNvPr>
              <p14:cNvContentPartPr/>
              <p14:nvPr/>
            </p14:nvContentPartPr>
            <p14:xfrm>
              <a:off x="8994571" y="3123081"/>
              <a:ext cx="933480" cy="245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5571" y="3114081"/>
                <a:ext cx="951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14:cNvPr>
              <p14:cNvContentPartPr/>
              <p14:nvPr/>
            </p14:nvContentPartPr>
            <p14:xfrm>
              <a:off x="2880691" y="2438361"/>
              <a:ext cx="5361480" cy="1500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1691" y="2429361"/>
                <a:ext cx="537912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14:cNvPr>
              <p14:cNvContentPartPr/>
              <p14:nvPr/>
            </p14:nvContentPartPr>
            <p14:xfrm>
              <a:off x="7203211" y="1493001"/>
              <a:ext cx="1428840" cy="1082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4211" y="1484001"/>
                <a:ext cx="14464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14:cNvPr>
              <p14:cNvContentPartPr/>
              <p14:nvPr/>
            </p14:nvContentPartPr>
            <p14:xfrm>
              <a:off x="8583091" y="1313001"/>
              <a:ext cx="3099600" cy="1337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4091" y="1304001"/>
                <a:ext cx="311724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8EF0AC39-AA7A-4F7F-B22E-BC674B30B36D}"/>
              </a:ext>
            </a:extLst>
          </p:cNvPr>
          <p:cNvSpPr txBox="1"/>
          <p:nvPr/>
        </p:nvSpPr>
        <p:spPr>
          <a:xfrm>
            <a:off x="6845988" y="81979"/>
            <a:ext cx="3490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Create an Adaptor (BAS)</a:t>
            </a:r>
          </a:p>
          <a:p>
            <a:pPr marL="342900" indent="-342900">
              <a:buAutoNum type="arabicPeriod"/>
            </a:pPr>
            <a:r>
              <a:rPr lang="en-US" dirty="0"/>
              <a:t>Template program</a:t>
            </a:r>
          </a:p>
          <a:p>
            <a:pPr marL="342900" indent="-342900">
              <a:buAutoNum type="arabicPeriod"/>
            </a:pPr>
            <a:r>
              <a:rPr lang="en-US" dirty="0"/>
              <a:t>Import the adaptor</a:t>
            </a:r>
          </a:p>
          <a:p>
            <a:pPr marL="342900" indent="-342900">
              <a:buAutoNum type="arabicPeriod"/>
            </a:pPr>
            <a:r>
              <a:rPr lang="en-US" dirty="0"/>
              <a:t>Settings</a:t>
            </a:r>
          </a:p>
          <a:p>
            <a:pPr marL="342900" indent="-342900">
              <a:buAutoNum type="arabicPeriod"/>
            </a:pPr>
            <a:r>
              <a:rPr lang="en-US" dirty="0"/>
              <a:t>Deploy it as webapp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072540-7D04-4E80-A433-20F545D64B6F}"/>
              </a:ext>
            </a:extLst>
          </p:cNvPr>
          <p:cNvSpPr txBox="1"/>
          <p:nvPr/>
        </p:nvSpPr>
        <p:spPr>
          <a:xfrm>
            <a:off x="110668" y="3219561"/>
            <a:ext cx="349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Create a </a:t>
            </a:r>
            <a:r>
              <a:rPr lang="en-US" b="1"/>
              <a:t>Live Connection(SAC)</a:t>
            </a:r>
            <a:endParaRPr lang="en-US" b="1" dirty="0"/>
          </a:p>
          <a:p>
            <a:r>
              <a:rPr lang="en-US" b="1" dirty="0"/>
              <a:t>To the adaptor</a:t>
            </a:r>
          </a:p>
          <a:p>
            <a:r>
              <a:rPr lang="en-US" b="1" dirty="0"/>
              <a:t>Build story</a:t>
            </a:r>
          </a:p>
        </p:txBody>
      </p:sp>
    </p:spTree>
    <p:extLst>
      <p:ext uri="{BB962C8B-B14F-4D97-AF65-F5344CB8AC3E}">
        <p14:creationId xmlns:p14="http://schemas.microsoft.com/office/powerpoint/2010/main" val="266231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57E5DB-C93E-4DDA-95D5-3E46DC568664}"/>
              </a:ext>
            </a:extLst>
          </p:cNvPr>
          <p:cNvSpPr/>
          <p:nvPr/>
        </p:nvSpPr>
        <p:spPr>
          <a:xfrm>
            <a:off x="457200" y="2209800"/>
            <a:ext cx="2971800" cy="152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49E7589-B702-4C02-A966-690032EB9B28}"/>
              </a:ext>
            </a:extLst>
          </p:cNvPr>
          <p:cNvSpPr/>
          <p:nvPr/>
        </p:nvSpPr>
        <p:spPr>
          <a:xfrm>
            <a:off x="1447800" y="868904"/>
            <a:ext cx="685800" cy="57888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FF0621-AF12-4E7B-9B90-095F3267FDCE}"/>
              </a:ext>
            </a:extLst>
          </p:cNvPr>
          <p:cNvSpPr/>
          <p:nvPr/>
        </p:nvSpPr>
        <p:spPr>
          <a:xfrm>
            <a:off x="1752600" y="1447792"/>
            <a:ext cx="152400" cy="762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93D3-2610-4C1B-B462-C18477239074}"/>
              </a:ext>
            </a:extLst>
          </p:cNvPr>
          <p:cNvSpPr/>
          <p:nvPr/>
        </p:nvSpPr>
        <p:spPr>
          <a:xfrm>
            <a:off x="8915400" y="1447792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A886D-D66C-4A08-97E7-360FC322BEDA}"/>
              </a:ext>
            </a:extLst>
          </p:cNvPr>
          <p:cNvSpPr/>
          <p:nvPr/>
        </p:nvSpPr>
        <p:spPr>
          <a:xfrm>
            <a:off x="8915400" y="4838705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S/4HANA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On Premise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Special permission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91EFA-3287-4214-975B-099FB41A0187}"/>
              </a:ext>
            </a:extLst>
          </p:cNvPr>
          <p:cNvSpPr/>
          <p:nvPr/>
        </p:nvSpPr>
        <p:spPr>
          <a:xfrm>
            <a:off x="8001000" y="5105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ina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FBE7-0CC8-4C69-AED3-CF978BCC8565}"/>
              </a:ext>
            </a:extLst>
          </p:cNvPr>
          <p:cNvSpPr txBox="1"/>
          <p:nvPr/>
        </p:nvSpPr>
        <p:spPr>
          <a:xfrm>
            <a:off x="3124200" y="5699572"/>
            <a:ext cx="6180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3200" b="1" dirty="0">
                <a:solidFill>
                  <a:srgbClr val="FF0000"/>
                </a:solidFill>
                <a:latin typeface="Calibri"/>
              </a:rPr>
              <a:t>sts4dev.st.com:8001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/sap/bw/ina/getresponse?sap-client=800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361-1A10-4D1C-90C1-23D89787EF5A}"/>
              </a:ext>
            </a:extLst>
          </p:cNvPr>
          <p:cNvSpPr txBox="1"/>
          <p:nvPr/>
        </p:nvSpPr>
        <p:spPr>
          <a:xfrm>
            <a:off x="4114800" y="985108"/>
            <a:ext cx="8970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400" b="1" dirty="0">
                <a:solidFill>
                  <a:srgbClr val="FF0000"/>
                </a:solidFill>
                <a:latin typeface="Calibri"/>
              </a:rPr>
              <a:t>https://sactrial-saceu10-f4aajqsq4u7m952hny9vpm8p.eu10.hanacloudservices.cloud.sap/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B0372-A215-49F7-B2C8-A3B700C44706}"/>
              </a:ext>
            </a:extLst>
          </p:cNvPr>
          <p:cNvCxnSpPr/>
          <p:nvPr/>
        </p:nvCxnSpPr>
        <p:spPr>
          <a:xfrm flipV="1">
            <a:off x="3429000" y="1625572"/>
            <a:ext cx="5486400" cy="9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11FFA-8C24-4738-B79F-831B957337DE}"/>
              </a:ext>
            </a:extLst>
          </p:cNvPr>
          <p:cNvCxnSpPr/>
          <p:nvPr/>
        </p:nvCxnSpPr>
        <p:spPr>
          <a:xfrm flipH="1">
            <a:off x="3505200" y="1887056"/>
            <a:ext cx="5410200" cy="97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8A952-75C4-4D60-AA05-D455106E2650}"/>
              </a:ext>
            </a:extLst>
          </p:cNvPr>
          <p:cNvCxnSpPr/>
          <p:nvPr/>
        </p:nvCxnSpPr>
        <p:spPr>
          <a:xfrm>
            <a:off x="3429000" y="3276600"/>
            <a:ext cx="464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B0C9B04E-7747-4285-97A6-84CCB4C1EFDA}"/>
              </a:ext>
            </a:extLst>
          </p:cNvPr>
          <p:cNvSpPr/>
          <p:nvPr/>
        </p:nvSpPr>
        <p:spPr>
          <a:xfrm>
            <a:off x="35169" y="4335583"/>
            <a:ext cx="2133600" cy="67621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2FB4C-5B55-4E31-9630-EED6063F07C9}"/>
              </a:ext>
            </a:extLst>
          </p:cNvPr>
          <p:cNvCxnSpPr/>
          <p:nvPr/>
        </p:nvCxnSpPr>
        <p:spPr>
          <a:xfrm flipH="1" flipV="1">
            <a:off x="3505200" y="3581400"/>
            <a:ext cx="4419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BAC309-D862-45DF-8841-E10258AB9035}"/>
              </a:ext>
            </a:extLst>
          </p:cNvPr>
          <p:cNvSpPr txBox="1"/>
          <p:nvPr/>
        </p:nvSpPr>
        <p:spPr>
          <a:xfrm>
            <a:off x="3581400" y="441960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CORS Headers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3D070-BCFF-4F4D-9A2A-A496C38F1A17}"/>
              </a:ext>
            </a:extLst>
          </p:cNvPr>
          <p:cNvSpPr txBox="1"/>
          <p:nvPr/>
        </p:nvSpPr>
        <p:spPr>
          <a:xfrm>
            <a:off x="8943120" y="4355035"/>
            <a:ext cx="432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BW, BI, BO, ECC….</a:t>
            </a:r>
          </a:p>
        </p:txBody>
      </p:sp>
    </p:spTree>
    <p:extLst>
      <p:ext uri="{BB962C8B-B14F-4D97-AF65-F5344CB8AC3E}">
        <p14:creationId xmlns:p14="http://schemas.microsoft.com/office/powerpoint/2010/main" val="20300146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NW versions required to release CORS 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8E58-97AA-4330-B325-559D859475EF}"/>
              </a:ext>
            </a:extLst>
          </p:cNvPr>
          <p:cNvSpPr txBox="1"/>
          <p:nvPr/>
        </p:nvSpPr>
        <p:spPr>
          <a:xfrm>
            <a:off x="152400" y="1066800"/>
            <a:ext cx="118872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Check the system version of your ABAP based system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7.52 SP02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7.51 SP06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7.50 SP13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7.40 SP20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SAP Kernel Version 7.49PL315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2. Check if INA Service is active in the system. TCOODE: SICF and search for INA service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3. The system must be SSH enabled, HTTPS signed certificate (Network admin)- STRUST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4. Inform Our SAP system that we can offer CORS headers RZ10(system wide-need NW restart)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					                RZ11 (temporary)</a:t>
            </a: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Icf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cors_enabled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5. For On-premise systems running in Intranet, you need sap cloud connector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6. Add the settings to issue CORS headers to browser for your SAC system - UCONCOCKPIT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https://help.sap.com/viewer/00f68c2e08b941f081002fd3691d86a7/release/en-US/0d1cd72013804eb78e2aea45a562e439.html?q=uconcockpit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127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CDS – Core Data &amp;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4BF3AA-33CF-4EC4-BA84-0AA4ED78821A}"/>
              </a:ext>
            </a:extLst>
          </p:cNvPr>
          <p:cNvSpPr txBox="1"/>
          <p:nvPr/>
        </p:nvSpPr>
        <p:spPr>
          <a:xfrm>
            <a:off x="228601" y="990600"/>
            <a:ext cx="1173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CDS stands for Core Data &amp; Services, these are the data models in ABAP system which is based out of HANA DB. We have 2 types of CDS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CDS – ABAP system which runs on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CDS – Do not have ABAP system at all, we have just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These are used to expose data out of system in form of Views.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on HANA – ADT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Native HANA – HANA WebIDE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With SAP S/4HANA system, There is NO BW system required anymore. SAP delivers 1000s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cds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views for ready to use consumption.</a:t>
            </a:r>
          </a:p>
        </p:txBody>
      </p:sp>
    </p:spTree>
    <p:extLst>
      <p:ext uri="{BB962C8B-B14F-4D97-AF65-F5344CB8AC3E}">
        <p14:creationId xmlns:p14="http://schemas.microsoft.com/office/powerpoint/2010/main" val="6227808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781</Words>
  <Application>Microsoft Office PowerPoint</Application>
  <PresentationFormat>Widescreen</PresentationFormat>
  <Paragraphs>146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Real SAC system Access</vt:lpstr>
      <vt:lpstr>Connections</vt:lpstr>
      <vt:lpstr>SAP CP</vt:lpstr>
      <vt:lpstr>Live data connection</vt:lpstr>
      <vt:lpstr>CORS</vt:lpstr>
      <vt:lpstr>NW versions required to release CORS Headers</vt:lpstr>
      <vt:lpstr>CDS – Core Data &amp; Services</vt:lpstr>
      <vt:lpstr>&lt;Title&gt;</vt:lpstr>
      <vt:lpstr>Acquire Data Connection</vt:lpstr>
      <vt:lpstr>&lt;Title&gt;</vt:lpstr>
      <vt:lpstr>Feedback Link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519</cp:revision>
  <dcterms:created xsi:type="dcterms:W3CDTF">2016-07-10T03:33:26Z</dcterms:created>
  <dcterms:modified xsi:type="dcterms:W3CDTF">2020-12-23T06:01:09Z</dcterms:modified>
</cp:coreProperties>
</file>