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63" r:id="rId4"/>
    <p:sldId id="414" r:id="rId5"/>
    <p:sldId id="424" r:id="rId6"/>
    <p:sldId id="476" r:id="rId7"/>
    <p:sldId id="425" r:id="rId8"/>
    <p:sldId id="462" r:id="rId9"/>
    <p:sldId id="475" r:id="rId10"/>
    <p:sldId id="399" r:id="rId11"/>
    <p:sldId id="4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2/SAC%20Requirement%20-%20Mobility%20Company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samui5/saccorptraining/blob/master/day%202/Sales_Data_Target.xls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3/HR%20Del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3/HR%20Del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3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on- BI Scenario Extension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Waterfall chart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Stack Column Chart with Heatmaps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Dynamic page filtering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Table Control and Styling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Measure based dimension 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Filtering data based on dimension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Blending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Concept of Trellis and Chart Scaling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updates &amp; Advance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using google drive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hierarchies and Basic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Update Models using Draft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Concept of 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Create Reference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Conditional Formatting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Hands-on BI Exercise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Extension Scenario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for blending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Hierarchies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49BF03-6D6C-4336-8327-E2B7A4B55FC8}"/>
              </a:ext>
            </a:extLst>
          </p:cNvPr>
          <p:cNvSpPr txBox="1"/>
          <p:nvPr/>
        </p:nvSpPr>
        <p:spPr>
          <a:xfrm>
            <a:off x="76201" y="990600"/>
            <a:ext cx="11883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Hierarchies are tree data structure, used to represent the data dependency in a tree form, SAP analytics cloud offers 2 types of hierarchies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Hierarchy- when we have more than 2 columns, we create this type of hierarchy. </a:t>
            </a:r>
            <a:r>
              <a:rPr lang="en-US" sz="2400" u="sng" dirty="0">
                <a:solidFill>
                  <a:prstClr val="black"/>
                </a:solidFill>
                <a:latin typeface="Calibri"/>
              </a:rPr>
              <a:t>The columns which are </a:t>
            </a:r>
            <a:r>
              <a:rPr lang="en-US" sz="2400" b="1" u="sng" dirty="0">
                <a:solidFill>
                  <a:prstClr val="black"/>
                </a:solidFill>
                <a:latin typeface="Calibri"/>
              </a:rPr>
              <a:t>child </a:t>
            </a:r>
            <a:r>
              <a:rPr lang="en-US" sz="2400" u="sng" dirty="0">
                <a:solidFill>
                  <a:prstClr val="black"/>
                </a:solidFill>
                <a:latin typeface="Calibri"/>
              </a:rPr>
              <a:t>nodes will be converted as a </a:t>
            </a:r>
            <a:r>
              <a:rPr lang="en-US" sz="2400" b="1" u="sng" dirty="0">
                <a:solidFill>
                  <a:prstClr val="black"/>
                </a:solidFill>
                <a:latin typeface="Calibri"/>
              </a:rPr>
              <a:t>property of parent node.</a:t>
            </a:r>
            <a:endParaRPr lang="en-US" sz="2400" u="sng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Parent Child Hierarchy – when we have precisely 2 columns.</a:t>
            </a:r>
          </a:p>
        </p:txBody>
      </p:sp>
    </p:spTree>
    <p:extLst>
      <p:ext uri="{BB962C8B-B14F-4D97-AF65-F5344CB8AC3E}">
        <p14:creationId xmlns:p14="http://schemas.microsoft.com/office/powerpoint/2010/main" val="9625230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Hands-on BI Hierarchy and Model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Hierarchy and model update data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358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Updating data in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02B2D0-B24F-4F31-B138-D79CFD59C913}"/>
              </a:ext>
            </a:extLst>
          </p:cNvPr>
          <p:cNvSpPr txBox="1"/>
          <p:nvPr/>
        </p:nvSpPr>
        <p:spPr>
          <a:xfrm>
            <a:off x="228601" y="1066800"/>
            <a:ext cx="11730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we use acquired data model, there is a need to reload(refresh) data on timely manner. Remember any new data which is manually added will be added as draft if not scheduled.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Using Schedule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Direct Refresh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Draft Data Source</a:t>
            </a:r>
          </a:p>
          <a:p>
            <a:pPr marL="457200" indent="-457200" defTabSz="1218987">
              <a:buFontTx/>
              <a:buAutoNum type="arabicPeriod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also allows Export jobs, which means we can also bring data out of SAC which is already in a model. It will help in scenarios like when source data is by mistake removed or we want data to move back after transformation by sac to another place.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03DA6-7EFA-435C-9424-1D849E01237E}"/>
              </a:ext>
            </a:extLst>
          </p:cNvPr>
          <p:cNvSpPr txBox="1"/>
          <p:nvPr/>
        </p:nvSpPr>
        <p:spPr>
          <a:xfrm>
            <a:off x="228601" y="5008840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Update data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0302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3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341</Words>
  <Application>Microsoft Office PowerPoint</Application>
  <PresentationFormat>Widescreen</PresentationFormat>
  <Paragraphs>51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Hands-on BI Exercise Scenario</vt:lpstr>
      <vt:lpstr>Hierarchies</vt:lpstr>
      <vt:lpstr>Hands-on BI Hierarchy and Model Scenario</vt:lpstr>
      <vt:lpstr>Updating data in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505</cp:revision>
  <dcterms:created xsi:type="dcterms:W3CDTF">2016-07-10T03:33:26Z</dcterms:created>
  <dcterms:modified xsi:type="dcterms:W3CDTF">2020-12-11T08:37:21Z</dcterms:modified>
</cp:coreProperties>
</file>