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0"/>
  </p:notesMasterIdLst>
  <p:sldIdLst>
    <p:sldId id="256" r:id="rId3"/>
    <p:sldId id="463" r:id="rId4"/>
    <p:sldId id="434" r:id="rId5"/>
    <p:sldId id="362" r:id="rId6"/>
    <p:sldId id="436" r:id="rId7"/>
    <p:sldId id="435" r:id="rId8"/>
    <p:sldId id="437" r:id="rId9"/>
    <p:sldId id="438" r:id="rId10"/>
    <p:sldId id="439" r:id="rId11"/>
    <p:sldId id="440" r:id="rId12"/>
    <p:sldId id="476" r:id="rId13"/>
    <p:sldId id="441" r:id="rId14"/>
    <p:sldId id="442" r:id="rId15"/>
    <p:sldId id="462" r:id="rId16"/>
    <p:sldId id="475" r:id="rId17"/>
    <p:sldId id="399" r:id="rId18"/>
    <p:sldId id="4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7F8F0-97FB-43C8-8B57-DE3BAA242C7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ED8DE68F-8F2D-428C-AB78-1FD6141FB36A}">
      <dgm:prSet phldrT="[Text]"/>
      <dgm:spPr/>
      <dgm:t>
        <a:bodyPr/>
        <a:lstStyle/>
        <a:p>
          <a:r>
            <a:rPr lang="en-US" dirty="0"/>
            <a:t>Modeling</a:t>
          </a:r>
        </a:p>
      </dgm:t>
    </dgm:pt>
    <dgm:pt modelId="{2285DB4A-3FEB-4A87-B9F1-96C38ECBC31E}" type="parTrans" cxnId="{4F000573-BEF7-402B-BDB2-9FA8094D3405}">
      <dgm:prSet/>
      <dgm:spPr/>
      <dgm:t>
        <a:bodyPr/>
        <a:lstStyle/>
        <a:p>
          <a:endParaRPr lang="en-US"/>
        </a:p>
      </dgm:t>
    </dgm:pt>
    <dgm:pt modelId="{279AA24B-AA9B-4FE4-BFA3-548EC059C6C3}" type="sibTrans" cxnId="{4F000573-BEF7-402B-BDB2-9FA8094D3405}">
      <dgm:prSet/>
      <dgm:spPr/>
      <dgm:t>
        <a:bodyPr/>
        <a:lstStyle/>
        <a:p>
          <a:endParaRPr lang="en-US"/>
        </a:p>
      </dgm:t>
    </dgm:pt>
    <dgm:pt modelId="{704AD25E-91AF-42AB-B265-DBBF6613F908}">
      <dgm:prSet phldrT="[Text]"/>
      <dgm:spPr/>
      <dgm:t>
        <a:bodyPr/>
        <a:lstStyle/>
        <a:p>
          <a:r>
            <a:rPr lang="en-US" dirty="0"/>
            <a:t>What-if and Visualization</a:t>
          </a:r>
        </a:p>
      </dgm:t>
    </dgm:pt>
    <dgm:pt modelId="{72D305E2-55EA-4228-B049-849CC48A5F0B}" type="parTrans" cxnId="{0AFB6B06-2297-44DA-A525-527722D14F89}">
      <dgm:prSet/>
      <dgm:spPr/>
      <dgm:t>
        <a:bodyPr/>
        <a:lstStyle/>
        <a:p>
          <a:endParaRPr lang="en-US"/>
        </a:p>
      </dgm:t>
    </dgm:pt>
    <dgm:pt modelId="{7A214A54-026F-4AC6-A44B-A6155CCAFC90}" type="sibTrans" cxnId="{0AFB6B06-2297-44DA-A525-527722D14F89}">
      <dgm:prSet/>
      <dgm:spPr/>
      <dgm:t>
        <a:bodyPr/>
        <a:lstStyle/>
        <a:p>
          <a:endParaRPr lang="en-US"/>
        </a:p>
      </dgm:t>
    </dgm:pt>
    <dgm:pt modelId="{8AB01A38-92CF-4E2B-AFA3-0E72C8F8BF70}">
      <dgm:prSet phldrT="[Text]"/>
      <dgm:spPr/>
      <dgm:t>
        <a:bodyPr/>
        <a:lstStyle/>
        <a:p>
          <a:r>
            <a:rPr lang="en-US" dirty="0"/>
            <a:t>Allocation</a:t>
          </a:r>
        </a:p>
      </dgm:t>
    </dgm:pt>
    <dgm:pt modelId="{BC7DE64A-2AE5-498C-AEB7-4ADD998DCA44}" type="parTrans" cxnId="{B2882D40-4AC2-4B8C-8945-4AD78E7021EF}">
      <dgm:prSet/>
      <dgm:spPr/>
      <dgm:t>
        <a:bodyPr/>
        <a:lstStyle/>
        <a:p>
          <a:endParaRPr lang="en-US"/>
        </a:p>
      </dgm:t>
    </dgm:pt>
    <dgm:pt modelId="{DDD6AC0A-066B-43B8-93AF-EDB8D1F3E6C7}" type="sibTrans" cxnId="{B2882D40-4AC2-4B8C-8945-4AD78E7021EF}">
      <dgm:prSet/>
      <dgm:spPr/>
      <dgm:t>
        <a:bodyPr/>
        <a:lstStyle/>
        <a:p>
          <a:endParaRPr lang="en-US"/>
        </a:p>
      </dgm:t>
    </dgm:pt>
    <dgm:pt modelId="{3006592F-56C0-4AA0-B882-CE72229F9412}">
      <dgm:prSet phldrT="[Text]"/>
      <dgm:spPr/>
      <dgm:t>
        <a:bodyPr/>
        <a:lstStyle/>
        <a:p>
          <a:r>
            <a:rPr lang="en-US" dirty="0"/>
            <a:t>Predictive Forecast</a:t>
          </a:r>
        </a:p>
      </dgm:t>
    </dgm:pt>
    <dgm:pt modelId="{D0C7F2AD-4D41-4D02-9655-250C1DF75C97}" type="parTrans" cxnId="{91DBF3B9-9437-4719-AC61-6562583967C2}">
      <dgm:prSet/>
      <dgm:spPr/>
      <dgm:t>
        <a:bodyPr/>
        <a:lstStyle/>
        <a:p>
          <a:endParaRPr lang="en-US"/>
        </a:p>
      </dgm:t>
    </dgm:pt>
    <dgm:pt modelId="{8D9D4B90-3CC8-483E-84B2-CC4B17726041}" type="sibTrans" cxnId="{91DBF3B9-9437-4719-AC61-6562583967C2}">
      <dgm:prSet/>
      <dgm:spPr/>
      <dgm:t>
        <a:bodyPr/>
        <a:lstStyle/>
        <a:p>
          <a:endParaRPr lang="en-US"/>
        </a:p>
      </dgm:t>
    </dgm:pt>
    <dgm:pt modelId="{AAD4A0F0-59BB-4894-A424-B4C1FDF18974}">
      <dgm:prSet phldrT="[Text]"/>
      <dgm:spPr/>
      <dgm:t>
        <a:bodyPr/>
        <a:lstStyle/>
        <a:p>
          <a:r>
            <a:rPr lang="en-US" dirty="0"/>
            <a:t>Value Driver Trees</a:t>
          </a:r>
        </a:p>
      </dgm:t>
    </dgm:pt>
    <dgm:pt modelId="{ABB64FB1-B5DF-4D2A-A001-075FEA5C3DA6}" type="parTrans" cxnId="{CF16CB66-0BF5-46AD-9FD7-397F47EF2331}">
      <dgm:prSet/>
      <dgm:spPr/>
      <dgm:t>
        <a:bodyPr/>
        <a:lstStyle/>
        <a:p>
          <a:endParaRPr lang="en-US"/>
        </a:p>
      </dgm:t>
    </dgm:pt>
    <dgm:pt modelId="{A488B2D1-EE33-4B64-9FD3-376768660A91}" type="sibTrans" cxnId="{CF16CB66-0BF5-46AD-9FD7-397F47EF2331}">
      <dgm:prSet/>
      <dgm:spPr/>
      <dgm:t>
        <a:bodyPr/>
        <a:lstStyle/>
        <a:p>
          <a:endParaRPr lang="en-US"/>
        </a:p>
      </dgm:t>
    </dgm:pt>
    <dgm:pt modelId="{09B4872C-7AD5-4669-BC91-8C25974291EE}">
      <dgm:prSet phldrT="[Text]"/>
      <dgm:spPr/>
      <dgm:t>
        <a:bodyPr/>
        <a:lstStyle/>
        <a:p>
          <a:r>
            <a:rPr lang="en-US" dirty="0"/>
            <a:t>Collaboration</a:t>
          </a:r>
        </a:p>
      </dgm:t>
    </dgm:pt>
    <dgm:pt modelId="{11DDDA22-03AA-43AA-9C15-9FF9122F13C7}" type="parTrans" cxnId="{2ECE0D78-6056-4305-A840-44FBD6B950DB}">
      <dgm:prSet/>
      <dgm:spPr/>
      <dgm:t>
        <a:bodyPr/>
        <a:lstStyle/>
        <a:p>
          <a:endParaRPr lang="en-US"/>
        </a:p>
      </dgm:t>
    </dgm:pt>
    <dgm:pt modelId="{1B1EB949-F5F7-4065-BDAF-4D779C3C5504}" type="sibTrans" cxnId="{2ECE0D78-6056-4305-A840-44FBD6B950DB}">
      <dgm:prSet/>
      <dgm:spPr/>
      <dgm:t>
        <a:bodyPr/>
        <a:lstStyle/>
        <a:p>
          <a:endParaRPr lang="en-US"/>
        </a:p>
      </dgm:t>
    </dgm:pt>
    <dgm:pt modelId="{F45C7B62-58E8-4E77-86EB-03337B67B999}" type="pres">
      <dgm:prSet presAssocID="{D0E7F8F0-97FB-43C8-8B57-DE3BAA242C71}" presName="Name0" presStyleCnt="0">
        <dgm:presLayoutVars>
          <dgm:chMax val="11"/>
          <dgm:chPref val="11"/>
          <dgm:dir/>
          <dgm:resizeHandles/>
        </dgm:presLayoutVars>
      </dgm:prSet>
      <dgm:spPr/>
    </dgm:pt>
    <dgm:pt modelId="{9987D2CA-2E0D-41E3-895F-7FF5E23F1313}" type="pres">
      <dgm:prSet presAssocID="{09B4872C-7AD5-4669-BC91-8C25974291EE}" presName="Accent6" presStyleCnt="0"/>
      <dgm:spPr/>
    </dgm:pt>
    <dgm:pt modelId="{B3720134-81E6-49EA-9253-8B3C94D9F578}" type="pres">
      <dgm:prSet presAssocID="{09B4872C-7AD5-4669-BC91-8C25974291EE}" presName="Accent" presStyleLbl="node1" presStyleIdx="0" presStyleCnt="6"/>
      <dgm:spPr/>
    </dgm:pt>
    <dgm:pt modelId="{37D80216-B438-4E9C-A9DF-A03031F8273F}" type="pres">
      <dgm:prSet presAssocID="{09B4872C-7AD5-4669-BC91-8C25974291EE}" presName="ParentBackground6" presStyleCnt="0"/>
      <dgm:spPr/>
    </dgm:pt>
    <dgm:pt modelId="{56A684AE-AEE9-48D8-B4D9-466E782D5495}" type="pres">
      <dgm:prSet presAssocID="{09B4872C-7AD5-4669-BC91-8C25974291EE}" presName="ParentBackground" presStyleLbl="fgAcc1" presStyleIdx="0" presStyleCnt="6"/>
      <dgm:spPr/>
    </dgm:pt>
    <dgm:pt modelId="{E0881629-A498-4432-8BB1-3DDFE518CB6E}" type="pres">
      <dgm:prSet presAssocID="{09B4872C-7AD5-4669-BC91-8C25974291EE}" presName="Parent6" presStyleLbl="revTx" presStyleIdx="0" presStyleCnt="0">
        <dgm:presLayoutVars>
          <dgm:chMax val="1"/>
          <dgm:chPref val="1"/>
          <dgm:bulletEnabled val="1"/>
        </dgm:presLayoutVars>
      </dgm:prSet>
      <dgm:spPr/>
    </dgm:pt>
    <dgm:pt modelId="{BC450A55-4014-482E-9B87-D712180F8C0B}" type="pres">
      <dgm:prSet presAssocID="{AAD4A0F0-59BB-4894-A424-B4C1FDF18974}" presName="Accent5" presStyleCnt="0"/>
      <dgm:spPr/>
    </dgm:pt>
    <dgm:pt modelId="{6159D21A-6240-4C9E-9480-D79E3CCCE4D4}" type="pres">
      <dgm:prSet presAssocID="{AAD4A0F0-59BB-4894-A424-B4C1FDF18974}" presName="Accent" presStyleLbl="node1" presStyleIdx="1" presStyleCnt="6"/>
      <dgm:spPr/>
    </dgm:pt>
    <dgm:pt modelId="{73AE4127-09ED-40F0-933C-9B48A0FA0FDF}" type="pres">
      <dgm:prSet presAssocID="{AAD4A0F0-59BB-4894-A424-B4C1FDF18974}" presName="ParentBackground5" presStyleCnt="0"/>
      <dgm:spPr/>
    </dgm:pt>
    <dgm:pt modelId="{ABFC3E45-05F3-4DE0-A9D4-210B7122B4A8}" type="pres">
      <dgm:prSet presAssocID="{AAD4A0F0-59BB-4894-A424-B4C1FDF18974}" presName="ParentBackground" presStyleLbl="fgAcc1" presStyleIdx="1" presStyleCnt="6"/>
      <dgm:spPr/>
    </dgm:pt>
    <dgm:pt modelId="{9BF0C6AA-B154-4AB1-92D8-1077170E8D78}" type="pres">
      <dgm:prSet presAssocID="{AAD4A0F0-59BB-4894-A424-B4C1FDF18974}" presName="Parent5" presStyleLbl="revTx" presStyleIdx="0" presStyleCnt="0">
        <dgm:presLayoutVars>
          <dgm:chMax val="1"/>
          <dgm:chPref val="1"/>
          <dgm:bulletEnabled val="1"/>
        </dgm:presLayoutVars>
      </dgm:prSet>
      <dgm:spPr/>
    </dgm:pt>
    <dgm:pt modelId="{25B213D4-FC08-40EE-97D3-32B424F44F54}" type="pres">
      <dgm:prSet presAssocID="{3006592F-56C0-4AA0-B882-CE72229F9412}" presName="Accent4" presStyleCnt="0"/>
      <dgm:spPr/>
    </dgm:pt>
    <dgm:pt modelId="{08658B3B-7413-43B1-AEC0-EDA484D1E569}" type="pres">
      <dgm:prSet presAssocID="{3006592F-56C0-4AA0-B882-CE72229F9412}" presName="Accent" presStyleLbl="node1" presStyleIdx="2" presStyleCnt="6"/>
      <dgm:spPr/>
    </dgm:pt>
    <dgm:pt modelId="{53F679CF-B5CF-4E73-B7FF-7253737D70B0}" type="pres">
      <dgm:prSet presAssocID="{3006592F-56C0-4AA0-B882-CE72229F9412}" presName="ParentBackground4" presStyleCnt="0"/>
      <dgm:spPr/>
    </dgm:pt>
    <dgm:pt modelId="{43E5228D-CB9F-4B86-8119-6BCC81FB4EC3}" type="pres">
      <dgm:prSet presAssocID="{3006592F-56C0-4AA0-B882-CE72229F9412}" presName="ParentBackground" presStyleLbl="fgAcc1" presStyleIdx="2" presStyleCnt="6"/>
      <dgm:spPr/>
    </dgm:pt>
    <dgm:pt modelId="{DBD594CA-9625-4B31-AC19-9CB730607916}" type="pres">
      <dgm:prSet presAssocID="{3006592F-56C0-4AA0-B882-CE72229F9412}" presName="Parent4" presStyleLbl="revTx" presStyleIdx="0" presStyleCnt="0">
        <dgm:presLayoutVars>
          <dgm:chMax val="1"/>
          <dgm:chPref val="1"/>
          <dgm:bulletEnabled val="1"/>
        </dgm:presLayoutVars>
      </dgm:prSet>
      <dgm:spPr/>
    </dgm:pt>
    <dgm:pt modelId="{E2257E57-0935-4116-AA09-41D228982400}" type="pres">
      <dgm:prSet presAssocID="{8AB01A38-92CF-4E2B-AFA3-0E72C8F8BF70}" presName="Accent3" presStyleCnt="0"/>
      <dgm:spPr/>
    </dgm:pt>
    <dgm:pt modelId="{A1B425E0-6F3F-4303-97B0-C06698CD198B}" type="pres">
      <dgm:prSet presAssocID="{8AB01A38-92CF-4E2B-AFA3-0E72C8F8BF70}" presName="Accent" presStyleLbl="node1" presStyleIdx="3" presStyleCnt="6"/>
      <dgm:spPr/>
    </dgm:pt>
    <dgm:pt modelId="{6618D83B-C322-4A96-9DDA-0CE39100CC7A}" type="pres">
      <dgm:prSet presAssocID="{8AB01A38-92CF-4E2B-AFA3-0E72C8F8BF70}" presName="ParentBackground3" presStyleCnt="0"/>
      <dgm:spPr/>
    </dgm:pt>
    <dgm:pt modelId="{65CA9D67-FE82-48DC-A1B1-DCAF7BF58036}" type="pres">
      <dgm:prSet presAssocID="{8AB01A38-92CF-4E2B-AFA3-0E72C8F8BF70}" presName="ParentBackground" presStyleLbl="fgAcc1" presStyleIdx="3" presStyleCnt="6"/>
      <dgm:spPr/>
    </dgm:pt>
    <dgm:pt modelId="{A2B488C6-A574-445D-823D-04B2AAC82C8B}" type="pres">
      <dgm:prSet presAssocID="{8AB01A38-92CF-4E2B-AFA3-0E72C8F8BF70}" presName="Parent3" presStyleLbl="revTx" presStyleIdx="0" presStyleCnt="0">
        <dgm:presLayoutVars>
          <dgm:chMax val="1"/>
          <dgm:chPref val="1"/>
          <dgm:bulletEnabled val="1"/>
        </dgm:presLayoutVars>
      </dgm:prSet>
      <dgm:spPr/>
    </dgm:pt>
    <dgm:pt modelId="{6464510C-5CDF-4576-8686-885E1C7EBE15}" type="pres">
      <dgm:prSet presAssocID="{704AD25E-91AF-42AB-B265-DBBF6613F908}" presName="Accent2" presStyleCnt="0"/>
      <dgm:spPr/>
    </dgm:pt>
    <dgm:pt modelId="{24D6A2D7-311A-41A1-B330-CE0B1AC9AC97}" type="pres">
      <dgm:prSet presAssocID="{704AD25E-91AF-42AB-B265-DBBF6613F908}" presName="Accent" presStyleLbl="node1" presStyleIdx="4" presStyleCnt="6"/>
      <dgm:spPr/>
    </dgm:pt>
    <dgm:pt modelId="{8B83C004-C926-4780-9688-1759813090AC}" type="pres">
      <dgm:prSet presAssocID="{704AD25E-91AF-42AB-B265-DBBF6613F908}" presName="ParentBackground2" presStyleCnt="0"/>
      <dgm:spPr/>
    </dgm:pt>
    <dgm:pt modelId="{0BD7000D-6694-46E6-87C4-16AF4ED4E6A0}" type="pres">
      <dgm:prSet presAssocID="{704AD25E-91AF-42AB-B265-DBBF6613F908}" presName="ParentBackground" presStyleLbl="fgAcc1" presStyleIdx="4" presStyleCnt="6"/>
      <dgm:spPr/>
    </dgm:pt>
    <dgm:pt modelId="{3E690535-B27F-4ACB-AB38-1FFCED036BFE}" type="pres">
      <dgm:prSet presAssocID="{704AD25E-91AF-42AB-B265-DBBF6613F908}" presName="Parent2" presStyleLbl="revTx" presStyleIdx="0" presStyleCnt="0">
        <dgm:presLayoutVars>
          <dgm:chMax val="1"/>
          <dgm:chPref val="1"/>
          <dgm:bulletEnabled val="1"/>
        </dgm:presLayoutVars>
      </dgm:prSet>
      <dgm:spPr/>
    </dgm:pt>
    <dgm:pt modelId="{219FB5C8-CD84-43B5-8FD1-C09E4F33351E}" type="pres">
      <dgm:prSet presAssocID="{ED8DE68F-8F2D-428C-AB78-1FD6141FB36A}" presName="Accent1" presStyleCnt="0"/>
      <dgm:spPr/>
    </dgm:pt>
    <dgm:pt modelId="{54A47999-D502-4CC7-8003-0503E026D888}" type="pres">
      <dgm:prSet presAssocID="{ED8DE68F-8F2D-428C-AB78-1FD6141FB36A}" presName="Accent" presStyleLbl="node1" presStyleIdx="5" presStyleCnt="6"/>
      <dgm:spPr/>
    </dgm:pt>
    <dgm:pt modelId="{BBAB420A-0438-41CD-BB5F-2739ACCCAAE3}" type="pres">
      <dgm:prSet presAssocID="{ED8DE68F-8F2D-428C-AB78-1FD6141FB36A}" presName="ParentBackground1" presStyleCnt="0"/>
      <dgm:spPr/>
    </dgm:pt>
    <dgm:pt modelId="{716225DA-1D36-448F-95A8-8A2ACE7877B1}" type="pres">
      <dgm:prSet presAssocID="{ED8DE68F-8F2D-428C-AB78-1FD6141FB36A}" presName="ParentBackground" presStyleLbl="fgAcc1" presStyleIdx="5" presStyleCnt="6"/>
      <dgm:spPr/>
    </dgm:pt>
    <dgm:pt modelId="{D014A49F-EC94-4D9B-9F8B-631FF747139F}" type="pres">
      <dgm:prSet presAssocID="{ED8DE68F-8F2D-428C-AB78-1FD6141FB36A}" presName="Parent1" presStyleLbl="revTx" presStyleIdx="0" presStyleCnt="0">
        <dgm:presLayoutVars>
          <dgm:chMax val="1"/>
          <dgm:chPref val="1"/>
          <dgm:bulletEnabled val="1"/>
        </dgm:presLayoutVars>
      </dgm:prSet>
      <dgm:spPr/>
    </dgm:pt>
  </dgm:ptLst>
  <dgm:cxnLst>
    <dgm:cxn modelId="{0AFB6B06-2297-44DA-A525-527722D14F89}" srcId="{D0E7F8F0-97FB-43C8-8B57-DE3BAA242C71}" destId="{704AD25E-91AF-42AB-B265-DBBF6613F908}" srcOrd="1" destOrd="0" parTransId="{72D305E2-55EA-4228-B049-849CC48A5F0B}" sibTransId="{7A214A54-026F-4AC6-A44B-A6155CCAFC90}"/>
    <dgm:cxn modelId="{2BC0E414-5F6E-4288-8AB7-8AC830B5BD46}" type="presOf" srcId="{ED8DE68F-8F2D-428C-AB78-1FD6141FB36A}" destId="{716225DA-1D36-448F-95A8-8A2ACE7877B1}" srcOrd="0" destOrd="0" presId="urn:microsoft.com/office/officeart/2011/layout/CircleProcess"/>
    <dgm:cxn modelId="{7309211D-D3E3-40E3-A1B1-6FC378FDD359}" type="presOf" srcId="{09B4872C-7AD5-4669-BC91-8C25974291EE}" destId="{E0881629-A498-4432-8BB1-3DDFE518CB6E}" srcOrd="1" destOrd="0" presId="urn:microsoft.com/office/officeart/2011/layout/CircleProcess"/>
    <dgm:cxn modelId="{87D4C224-7035-4627-9D09-C84BCBA3ED4E}" type="presOf" srcId="{704AD25E-91AF-42AB-B265-DBBF6613F908}" destId="{3E690535-B27F-4ACB-AB38-1FFCED036BFE}" srcOrd="1" destOrd="0" presId="urn:microsoft.com/office/officeart/2011/layout/CircleProcess"/>
    <dgm:cxn modelId="{C854472E-7F76-41E4-98CC-E61BF809A3AC}" type="presOf" srcId="{8AB01A38-92CF-4E2B-AFA3-0E72C8F8BF70}" destId="{A2B488C6-A574-445D-823D-04B2AAC82C8B}" srcOrd="1" destOrd="0" presId="urn:microsoft.com/office/officeart/2011/layout/CircleProcess"/>
    <dgm:cxn modelId="{B2882D40-4AC2-4B8C-8945-4AD78E7021EF}" srcId="{D0E7F8F0-97FB-43C8-8B57-DE3BAA242C71}" destId="{8AB01A38-92CF-4E2B-AFA3-0E72C8F8BF70}" srcOrd="2" destOrd="0" parTransId="{BC7DE64A-2AE5-498C-AEB7-4ADD998DCA44}" sibTransId="{DDD6AC0A-066B-43B8-93AF-EDB8D1F3E6C7}"/>
    <dgm:cxn modelId="{E208A95D-E925-424E-AEC6-1CA463591CFA}" type="presOf" srcId="{D0E7F8F0-97FB-43C8-8B57-DE3BAA242C71}" destId="{F45C7B62-58E8-4E77-86EB-03337B67B999}" srcOrd="0" destOrd="0" presId="urn:microsoft.com/office/officeart/2011/layout/CircleProcess"/>
    <dgm:cxn modelId="{9A7B1746-75C0-4A38-A034-AD8EE4BB1BD6}" type="presOf" srcId="{ED8DE68F-8F2D-428C-AB78-1FD6141FB36A}" destId="{D014A49F-EC94-4D9B-9F8B-631FF747139F}" srcOrd="1" destOrd="0" presId="urn:microsoft.com/office/officeart/2011/layout/CircleProcess"/>
    <dgm:cxn modelId="{CF16CB66-0BF5-46AD-9FD7-397F47EF2331}" srcId="{D0E7F8F0-97FB-43C8-8B57-DE3BAA242C71}" destId="{AAD4A0F0-59BB-4894-A424-B4C1FDF18974}" srcOrd="4" destOrd="0" parTransId="{ABB64FB1-B5DF-4D2A-A001-075FEA5C3DA6}" sibTransId="{A488B2D1-EE33-4B64-9FD3-376768660A91}"/>
    <dgm:cxn modelId="{4F000573-BEF7-402B-BDB2-9FA8094D3405}" srcId="{D0E7F8F0-97FB-43C8-8B57-DE3BAA242C71}" destId="{ED8DE68F-8F2D-428C-AB78-1FD6141FB36A}" srcOrd="0" destOrd="0" parTransId="{2285DB4A-3FEB-4A87-B9F1-96C38ECBC31E}" sibTransId="{279AA24B-AA9B-4FE4-BFA3-548EC059C6C3}"/>
    <dgm:cxn modelId="{2ECE0D78-6056-4305-A840-44FBD6B950DB}" srcId="{D0E7F8F0-97FB-43C8-8B57-DE3BAA242C71}" destId="{09B4872C-7AD5-4669-BC91-8C25974291EE}" srcOrd="5" destOrd="0" parTransId="{11DDDA22-03AA-43AA-9C15-9FF9122F13C7}" sibTransId="{1B1EB949-F5F7-4065-BDAF-4D779C3C5504}"/>
    <dgm:cxn modelId="{40F84783-4592-40C7-A028-61C72584C3C5}" type="presOf" srcId="{704AD25E-91AF-42AB-B265-DBBF6613F908}" destId="{0BD7000D-6694-46E6-87C4-16AF4ED4E6A0}" srcOrd="0" destOrd="0" presId="urn:microsoft.com/office/officeart/2011/layout/CircleProcess"/>
    <dgm:cxn modelId="{8C370D97-48EE-4ED5-9BE0-A20E6850F128}" type="presOf" srcId="{3006592F-56C0-4AA0-B882-CE72229F9412}" destId="{43E5228D-CB9F-4B86-8119-6BCC81FB4EC3}" srcOrd="0" destOrd="0" presId="urn:microsoft.com/office/officeart/2011/layout/CircleProcess"/>
    <dgm:cxn modelId="{4578C1A3-FAB3-4467-8DD6-CF9A91511090}" type="presOf" srcId="{8AB01A38-92CF-4E2B-AFA3-0E72C8F8BF70}" destId="{65CA9D67-FE82-48DC-A1B1-DCAF7BF58036}" srcOrd="0" destOrd="0" presId="urn:microsoft.com/office/officeart/2011/layout/CircleProcess"/>
    <dgm:cxn modelId="{91DBF3B9-9437-4719-AC61-6562583967C2}" srcId="{D0E7F8F0-97FB-43C8-8B57-DE3BAA242C71}" destId="{3006592F-56C0-4AA0-B882-CE72229F9412}" srcOrd="3" destOrd="0" parTransId="{D0C7F2AD-4D41-4D02-9655-250C1DF75C97}" sibTransId="{8D9D4B90-3CC8-483E-84B2-CC4B17726041}"/>
    <dgm:cxn modelId="{D6DF3CC4-7BE9-4E5B-B8A2-CF0D2590521A}" type="presOf" srcId="{09B4872C-7AD5-4669-BC91-8C25974291EE}" destId="{56A684AE-AEE9-48D8-B4D9-466E782D5495}" srcOrd="0" destOrd="0" presId="urn:microsoft.com/office/officeart/2011/layout/CircleProcess"/>
    <dgm:cxn modelId="{208BEFC4-997B-47A8-A7EC-85438D15E1D5}" type="presOf" srcId="{AAD4A0F0-59BB-4894-A424-B4C1FDF18974}" destId="{ABFC3E45-05F3-4DE0-A9D4-210B7122B4A8}" srcOrd="0" destOrd="0" presId="urn:microsoft.com/office/officeart/2011/layout/CircleProcess"/>
    <dgm:cxn modelId="{FBB5A6F7-5AFD-44C8-AC8D-3A8144332567}" type="presOf" srcId="{AAD4A0F0-59BB-4894-A424-B4C1FDF18974}" destId="{9BF0C6AA-B154-4AB1-92D8-1077170E8D78}" srcOrd="1" destOrd="0" presId="urn:microsoft.com/office/officeart/2011/layout/CircleProcess"/>
    <dgm:cxn modelId="{22138BFE-129C-4CEF-B921-6EB4C1606DC1}" type="presOf" srcId="{3006592F-56C0-4AA0-B882-CE72229F9412}" destId="{DBD594CA-9625-4B31-AC19-9CB730607916}" srcOrd="1" destOrd="0" presId="urn:microsoft.com/office/officeart/2011/layout/CircleProcess"/>
    <dgm:cxn modelId="{4C983EA9-C578-4954-92FD-BF93256F7B7F}" type="presParOf" srcId="{F45C7B62-58E8-4E77-86EB-03337B67B999}" destId="{9987D2CA-2E0D-41E3-895F-7FF5E23F1313}" srcOrd="0" destOrd="0" presId="urn:microsoft.com/office/officeart/2011/layout/CircleProcess"/>
    <dgm:cxn modelId="{430F0990-3FB4-4335-A1E3-AA7D0F3335BB}" type="presParOf" srcId="{9987D2CA-2E0D-41E3-895F-7FF5E23F1313}" destId="{B3720134-81E6-49EA-9253-8B3C94D9F578}" srcOrd="0" destOrd="0" presId="urn:microsoft.com/office/officeart/2011/layout/CircleProcess"/>
    <dgm:cxn modelId="{C0641DF5-B4CE-4036-8F65-6E99DE394AFA}" type="presParOf" srcId="{F45C7B62-58E8-4E77-86EB-03337B67B999}" destId="{37D80216-B438-4E9C-A9DF-A03031F8273F}" srcOrd="1" destOrd="0" presId="urn:microsoft.com/office/officeart/2011/layout/CircleProcess"/>
    <dgm:cxn modelId="{912A9877-8B21-4722-8D36-ED99CBA820F9}" type="presParOf" srcId="{37D80216-B438-4E9C-A9DF-A03031F8273F}" destId="{56A684AE-AEE9-48D8-B4D9-466E782D5495}" srcOrd="0" destOrd="0" presId="urn:microsoft.com/office/officeart/2011/layout/CircleProcess"/>
    <dgm:cxn modelId="{C957B5A4-5F34-459F-BE37-B3BD0BF51633}" type="presParOf" srcId="{F45C7B62-58E8-4E77-86EB-03337B67B999}" destId="{E0881629-A498-4432-8BB1-3DDFE518CB6E}" srcOrd="2" destOrd="0" presId="urn:microsoft.com/office/officeart/2011/layout/CircleProcess"/>
    <dgm:cxn modelId="{581EE526-B662-491C-8BE7-09E54FDE0BB8}" type="presParOf" srcId="{F45C7B62-58E8-4E77-86EB-03337B67B999}" destId="{BC450A55-4014-482E-9B87-D712180F8C0B}" srcOrd="3" destOrd="0" presId="urn:microsoft.com/office/officeart/2011/layout/CircleProcess"/>
    <dgm:cxn modelId="{09F43B80-EA74-47B5-9D0D-F742C05E696D}" type="presParOf" srcId="{BC450A55-4014-482E-9B87-D712180F8C0B}" destId="{6159D21A-6240-4C9E-9480-D79E3CCCE4D4}" srcOrd="0" destOrd="0" presId="urn:microsoft.com/office/officeart/2011/layout/CircleProcess"/>
    <dgm:cxn modelId="{1334C26D-D418-472E-8340-1E453A93DD39}" type="presParOf" srcId="{F45C7B62-58E8-4E77-86EB-03337B67B999}" destId="{73AE4127-09ED-40F0-933C-9B48A0FA0FDF}" srcOrd="4" destOrd="0" presId="urn:microsoft.com/office/officeart/2011/layout/CircleProcess"/>
    <dgm:cxn modelId="{C81F95DB-C6FF-40CA-931D-0E58EC5F477C}" type="presParOf" srcId="{73AE4127-09ED-40F0-933C-9B48A0FA0FDF}" destId="{ABFC3E45-05F3-4DE0-A9D4-210B7122B4A8}" srcOrd="0" destOrd="0" presId="urn:microsoft.com/office/officeart/2011/layout/CircleProcess"/>
    <dgm:cxn modelId="{B3323133-EB96-4BA9-B6D4-BAD871FC6C27}" type="presParOf" srcId="{F45C7B62-58E8-4E77-86EB-03337B67B999}" destId="{9BF0C6AA-B154-4AB1-92D8-1077170E8D78}" srcOrd="5" destOrd="0" presId="urn:microsoft.com/office/officeart/2011/layout/CircleProcess"/>
    <dgm:cxn modelId="{EDF5ABD2-64F6-4127-8855-B690FD75353C}" type="presParOf" srcId="{F45C7B62-58E8-4E77-86EB-03337B67B999}" destId="{25B213D4-FC08-40EE-97D3-32B424F44F54}" srcOrd="6" destOrd="0" presId="urn:microsoft.com/office/officeart/2011/layout/CircleProcess"/>
    <dgm:cxn modelId="{8A6B858C-95ED-408B-AE0D-91B64DB49326}" type="presParOf" srcId="{25B213D4-FC08-40EE-97D3-32B424F44F54}" destId="{08658B3B-7413-43B1-AEC0-EDA484D1E569}" srcOrd="0" destOrd="0" presId="urn:microsoft.com/office/officeart/2011/layout/CircleProcess"/>
    <dgm:cxn modelId="{3A317059-7D4E-4EEF-8827-5C51CD8CA13D}" type="presParOf" srcId="{F45C7B62-58E8-4E77-86EB-03337B67B999}" destId="{53F679CF-B5CF-4E73-B7FF-7253737D70B0}" srcOrd="7" destOrd="0" presId="urn:microsoft.com/office/officeart/2011/layout/CircleProcess"/>
    <dgm:cxn modelId="{A864B804-03C3-44EA-B513-75EB297E06B6}" type="presParOf" srcId="{53F679CF-B5CF-4E73-B7FF-7253737D70B0}" destId="{43E5228D-CB9F-4B86-8119-6BCC81FB4EC3}" srcOrd="0" destOrd="0" presId="urn:microsoft.com/office/officeart/2011/layout/CircleProcess"/>
    <dgm:cxn modelId="{6EE9ECD8-F4C9-47BC-8962-77B68897D672}" type="presParOf" srcId="{F45C7B62-58E8-4E77-86EB-03337B67B999}" destId="{DBD594CA-9625-4B31-AC19-9CB730607916}" srcOrd="8" destOrd="0" presId="urn:microsoft.com/office/officeart/2011/layout/CircleProcess"/>
    <dgm:cxn modelId="{962E8F30-A891-417D-9D57-E6966DD2D681}" type="presParOf" srcId="{F45C7B62-58E8-4E77-86EB-03337B67B999}" destId="{E2257E57-0935-4116-AA09-41D228982400}" srcOrd="9" destOrd="0" presId="urn:microsoft.com/office/officeart/2011/layout/CircleProcess"/>
    <dgm:cxn modelId="{6587DFBF-3AB8-4FE3-BFCE-0446E227AFF2}" type="presParOf" srcId="{E2257E57-0935-4116-AA09-41D228982400}" destId="{A1B425E0-6F3F-4303-97B0-C06698CD198B}" srcOrd="0" destOrd="0" presId="urn:microsoft.com/office/officeart/2011/layout/CircleProcess"/>
    <dgm:cxn modelId="{7BA18F37-1F1C-49F8-8DA6-FCA5BB245CDF}" type="presParOf" srcId="{F45C7B62-58E8-4E77-86EB-03337B67B999}" destId="{6618D83B-C322-4A96-9DDA-0CE39100CC7A}" srcOrd="10" destOrd="0" presId="urn:microsoft.com/office/officeart/2011/layout/CircleProcess"/>
    <dgm:cxn modelId="{5E3E9C0E-E1B9-4654-84C5-73DC54790A62}" type="presParOf" srcId="{6618D83B-C322-4A96-9DDA-0CE39100CC7A}" destId="{65CA9D67-FE82-48DC-A1B1-DCAF7BF58036}" srcOrd="0" destOrd="0" presId="urn:microsoft.com/office/officeart/2011/layout/CircleProcess"/>
    <dgm:cxn modelId="{2BD5FBC3-FEE3-40A6-BEF6-8FBC1D2B7A04}" type="presParOf" srcId="{F45C7B62-58E8-4E77-86EB-03337B67B999}" destId="{A2B488C6-A574-445D-823D-04B2AAC82C8B}" srcOrd="11" destOrd="0" presId="urn:microsoft.com/office/officeart/2011/layout/CircleProcess"/>
    <dgm:cxn modelId="{9ACDB880-CECA-4255-A176-B036F7926616}" type="presParOf" srcId="{F45C7B62-58E8-4E77-86EB-03337B67B999}" destId="{6464510C-5CDF-4576-8686-885E1C7EBE15}" srcOrd="12" destOrd="0" presId="urn:microsoft.com/office/officeart/2011/layout/CircleProcess"/>
    <dgm:cxn modelId="{0516CF51-99D3-4028-A671-D3E01F630B98}" type="presParOf" srcId="{6464510C-5CDF-4576-8686-885E1C7EBE15}" destId="{24D6A2D7-311A-41A1-B330-CE0B1AC9AC97}" srcOrd="0" destOrd="0" presId="urn:microsoft.com/office/officeart/2011/layout/CircleProcess"/>
    <dgm:cxn modelId="{DF856716-1336-45F5-9D92-CF39701B2055}" type="presParOf" srcId="{F45C7B62-58E8-4E77-86EB-03337B67B999}" destId="{8B83C004-C926-4780-9688-1759813090AC}" srcOrd="13" destOrd="0" presId="urn:microsoft.com/office/officeart/2011/layout/CircleProcess"/>
    <dgm:cxn modelId="{381B55F2-3FF8-4189-AB2D-DBCE72884F1F}" type="presParOf" srcId="{8B83C004-C926-4780-9688-1759813090AC}" destId="{0BD7000D-6694-46E6-87C4-16AF4ED4E6A0}" srcOrd="0" destOrd="0" presId="urn:microsoft.com/office/officeart/2011/layout/CircleProcess"/>
    <dgm:cxn modelId="{9748B3EC-8B85-42B0-9449-7DA81BB63B30}" type="presParOf" srcId="{F45C7B62-58E8-4E77-86EB-03337B67B999}" destId="{3E690535-B27F-4ACB-AB38-1FFCED036BFE}" srcOrd="14" destOrd="0" presId="urn:microsoft.com/office/officeart/2011/layout/CircleProcess"/>
    <dgm:cxn modelId="{E97DE9C9-BBD9-4518-AF2F-A81CB32B2C8E}" type="presParOf" srcId="{F45C7B62-58E8-4E77-86EB-03337B67B999}" destId="{219FB5C8-CD84-43B5-8FD1-C09E4F33351E}" srcOrd="15" destOrd="0" presId="urn:microsoft.com/office/officeart/2011/layout/CircleProcess"/>
    <dgm:cxn modelId="{A28AB1DB-033E-43F3-8EC6-D1818CA76661}" type="presParOf" srcId="{219FB5C8-CD84-43B5-8FD1-C09E4F33351E}" destId="{54A47999-D502-4CC7-8003-0503E026D888}" srcOrd="0" destOrd="0" presId="urn:microsoft.com/office/officeart/2011/layout/CircleProcess"/>
    <dgm:cxn modelId="{5E2FFF77-90E3-45F7-9930-16F1818B5E76}" type="presParOf" srcId="{F45C7B62-58E8-4E77-86EB-03337B67B999}" destId="{BBAB420A-0438-41CD-BB5F-2739ACCCAAE3}" srcOrd="16" destOrd="0" presId="urn:microsoft.com/office/officeart/2011/layout/CircleProcess"/>
    <dgm:cxn modelId="{4D21BC1C-AD87-4687-9C35-24C0A66D565D}" type="presParOf" srcId="{BBAB420A-0438-41CD-BB5F-2739ACCCAAE3}" destId="{716225DA-1D36-448F-95A8-8A2ACE7877B1}" srcOrd="0" destOrd="0" presId="urn:microsoft.com/office/officeart/2011/layout/CircleProcess"/>
    <dgm:cxn modelId="{69199B1E-4842-4562-B04F-2A8567DD5296}" type="presParOf" srcId="{F45C7B62-58E8-4E77-86EB-03337B67B999}" destId="{D014A49F-EC94-4D9B-9F8B-631FF747139F}"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20134-81E6-49EA-9253-8B3C94D9F578}">
      <dsp:nvSpPr>
        <dsp:cNvPr id="0" name=""/>
        <dsp:cNvSpPr/>
      </dsp:nvSpPr>
      <dsp:spPr>
        <a:xfrm>
          <a:off x="10464906" y="847317"/>
          <a:ext cx="1929098" cy="192873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A684AE-AEE9-48D8-B4D9-466E782D5495}">
      <dsp:nvSpPr>
        <dsp:cNvPr id="0" name=""/>
        <dsp:cNvSpPr/>
      </dsp:nvSpPr>
      <dsp:spPr>
        <a:xfrm>
          <a:off x="10529863"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Collaboration</a:t>
          </a:r>
        </a:p>
      </dsp:txBody>
      <dsp:txXfrm>
        <a:off x="10787239" y="1168828"/>
        <a:ext cx="1285657" cy="1285708"/>
      </dsp:txXfrm>
    </dsp:sp>
    <dsp:sp modelId="{6159D21A-6240-4C9E-9480-D79E3CCCE4D4}">
      <dsp:nvSpPr>
        <dsp:cNvPr id="0" name=""/>
        <dsp:cNvSpPr/>
      </dsp:nvSpPr>
      <dsp:spPr>
        <a:xfrm rot="2700000">
          <a:off x="847221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C3E45-05F3-4DE0-A9D4-210B7122B4A8}">
      <dsp:nvSpPr>
        <dsp:cNvPr id="0" name=""/>
        <dsp:cNvSpPr/>
      </dsp:nvSpPr>
      <dsp:spPr>
        <a:xfrm>
          <a:off x="853703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Value Driver Trees</a:t>
          </a:r>
        </a:p>
      </dsp:txBody>
      <dsp:txXfrm>
        <a:off x="8794409" y="1168828"/>
        <a:ext cx="1285657" cy="1285708"/>
      </dsp:txXfrm>
    </dsp:sp>
    <dsp:sp modelId="{08658B3B-7413-43B1-AEC0-EDA484D1E569}">
      <dsp:nvSpPr>
        <dsp:cNvPr id="0" name=""/>
        <dsp:cNvSpPr/>
      </dsp:nvSpPr>
      <dsp:spPr>
        <a:xfrm rot="2700000">
          <a:off x="647938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5228D-CB9F-4B86-8119-6BCC81FB4EC3}">
      <dsp:nvSpPr>
        <dsp:cNvPr id="0" name=""/>
        <dsp:cNvSpPr/>
      </dsp:nvSpPr>
      <dsp:spPr>
        <a:xfrm>
          <a:off x="654420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Predictive Forecast</a:t>
          </a:r>
        </a:p>
      </dsp:txBody>
      <dsp:txXfrm>
        <a:off x="6801579" y="1168828"/>
        <a:ext cx="1285657" cy="1285708"/>
      </dsp:txXfrm>
    </dsp:sp>
    <dsp:sp modelId="{A1B425E0-6F3F-4303-97B0-C06698CD198B}">
      <dsp:nvSpPr>
        <dsp:cNvPr id="0" name=""/>
        <dsp:cNvSpPr/>
      </dsp:nvSpPr>
      <dsp:spPr>
        <a:xfrm rot="2700000">
          <a:off x="448655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A9D67-FE82-48DC-A1B1-DCAF7BF58036}">
      <dsp:nvSpPr>
        <dsp:cNvPr id="0" name=""/>
        <dsp:cNvSpPr/>
      </dsp:nvSpPr>
      <dsp:spPr>
        <a:xfrm>
          <a:off x="455137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Allocation</a:t>
          </a:r>
        </a:p>
      </dsp:txBody>
      <dsp:txXfrm>
        <a:off x="4807523" y="1168828"/>
        <a:ext cx="1285657" cy="1285708"/>
      </dsp:txXfrm>
    </dsp:sp>
    <dsp:sp modelId="{24D6A2D7-311A-41A1-B330-CE0B1AC9AC97}">
      <dsp:nvSpPr>
        <dsp:cNvPr id="0" name=""/>
        <dsp:cNvSpPr/>
      </dsp:nvSpPr>
      <dsp:spPr>
        <a:xfrm rot="2700000">
          <a:off x="249372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7000D-6694-46E6-87C4-16AF4ED4E6A0}">
      <dsp:nvSpPr>
        <dsp:cNvPr id="0" name=""/>
        <dsp:cNvSpPr/>
      </dsp:nvSpPr>
      <dsp:spPr>
        <a:xfrm>
          <a:off x="2558541"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What-if and Visualization</a:t>
          </a:r>
        </a:p>
      </dsp:txBody>
      <dsp:txXfrm>
        <a:off x="2814692" y="1168828"/>
        <a:ext cx="1285657" cy="1285708"/>
      </dsp:txXfrm>
    </dsp:sp>
    <dsp:sp modelId="{54A47999-D502-4CC7-8003-0503E026D888}">
      <dsp:nvSpPr>
        <dsp:cNvPr id="0" name=""/>
        <dsp:cNvSpPr/>
      </dsp:nvSpPr>
      <dsp:spPr>
        <a:xfrm rot="2700000">
          <a:off x="50089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225DA-1D36-448F-95A8-8A2ACE7877B1}">
      <dsp:nvSpPr>
        <dsp:cNvPr id="0" name=""/>
        <dsp:cNvSpPr/>
      </dsp:nvSpPr>
      <dsp:spPr>
        <a:xfrm>
          <a:off x="564485"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Modeling</a:t>
          </a:r>
        </a:p>
      </dsp:txBody>
      <dsp:txXfrm>
        <a:off x="821862" y="1168828"/>
        <a:ext cx="1285657" cy="128570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1:30.539"/>
    </inkml:context>
    <inkml:brush xml:id="br0">
      <inkml:brushProperty name="width" value="0.05" units="cm"/>
      <inkml:brushProperty name="height" value="0.05" units="cm"/>
      <inkml:brushProperty name="fitToCurve" value="1"/>
    </inkml:brush>
  </inkml:definitions>
  <inkml:trace contextRef="#ctx0" brushRef="#br0">1168 209 0,'26'0'0,"-52"0"62,0 26-31,26 0-15,0 0-16,0 0 16,0 0-1,26 0-15,-26 0 0,0 0 16,0 0-16,0 0 0,0-1 16,26-25-16,-26 26 15,0 0-15,0 0 0,26-26 16</inkml:trace>
  <inkml:trace contextRef="#ctx0" brushRef="#br0" timeOffset="319">1246 183 0,'0'-25'16,"26"25"31,-26 25-31,26 1-16,-26 0 15,0 0-15,26-26 0,-26 26 16,0 0-16,26-26 15,0 26-15,-26 0 0,25-26 16,1 0 0,0 0-16,0 0 15,0 0 1</inkml:trace>
  <inkml:trace contextRef="#ctx0" brushRef="#br0" timeOffset="582">1427 183 0,'0'-25'16,"-26"-1"-16,52 26 78,-26 26-78,0-1 0,26-25 15,-26 26-15,0 0 0,26 0 16,-26 0-16,0 0 16,0 0-16,0 0 15,0 0 1,0 0-16,26-26 16</inkml:trace>
  <inkml:trace contextRef="#ctx0" brushRef="#br0" timeOffset="1135">1816 54 0,'26'0'16,"-26"-26"-16,0 0 31,-26 26-16,0 0 1,0 0-16,0 0 0,0 0 16,1 26-16,-1-26 15,0 0-15,0 26 0,0-26 16,0 26-16,26 0 16,0 0-1,26-26 1,0 26-16,0-26 0,0 25 15,0-25-15,-1 0 0,27 26 16,-26-26-16,0 0 16,0 26-16,0-26 0,0 26 15,0-26-15,-26 26 0,0 0 16,0 0 0,-26 0-16,0-26 15,0 26-15,0-26 16,0 0-16,0 0 0,0 0 15,0 0-15,1-26 0</inkml:trace>
  <inkml:trace contextRef="#ctx0" brushRef="#br0" timeOffset="2370">2 520 0,'0'-26'0,"0"1"62,26 25-15,-26 25-47,26 1 16,-26 0-1,26 0 1,-26 0-16,0 0 15,0 0 1,0 0-16,0 0 0,-26 0 16,26 0-16,0 0 0,0-1 15,0 1-15,-26 0 16,26 26 0,0 0-16,0-26 0,-26-26 15,26 26-15,0 0 16,0 0-16,0 0 15,0 0 1,26-26 0,0 0-16,0 0 15,0 0 1,-1 0-16,1 0 0,0-26 16,26 26-16,-26 0 15,0 0-15,0 0 0,0 0 16,26 0-16,-26 0 15,25 0-15,-25 26 0,26-26 16,-26 0-16,0 0 0,0 0 16,0 0-16,0 0 15,-52 0 32,26-26-31</inkml:trace>
  <inkml:trace contextRef="#ctx0" brushRef="#br0" timeOffset="2892">1168 935 0,'26'0'31,"-26"-26"-31,-26 26 47,0 0-47,0 0 15,0 0 1,1 26-16,-1 0 16,0-26-16,0 26 15,26 0-15,-26 0 16,0 0-16,26 0 0,-26 0 15,26-1 1,0 1-16,0 0 0,0 0 16,26 0-16,-26 0 0,26-26 15,0 26-15,0-26 16,0 0-16,0 26 0,-1-26 16,27 0-16,-26 0 15,0-26-15,0 26 16,0-26-16,0 26 15,-26-26-15</inkml:trace>
  <inkml:trace contextRef="#ctx0" brushRef="#br0" timeOffset="3648">1557 883 0,'0'-26'16,"-26"26"-16,0 0 15,0 0 1,0 0-16,26 26 16,-26-26-16,0 26 15,1 0-15,25 0 16,-26 0-16,26 0 16,-26 0-16,26 0 0,0 0 15,0 0-15,26-1 0,-26 1 16,26 0-16,-1 0 15,1 0-15,0 0 16,0-26 0,0 0-16,0 0 15,0-26-15,0 0 16,0 0 0,-26 0-1,0 0 1,0 1-16,-26 25 15,26-26-15,-26 26 16,52 0 47,0 0-48,0 0 1,0 0-1,0 0-15,-1-26 16,1 26 0,0 0-16,-26 26 31,0 0-15,0-1-16,0 1 15,-26 0-15,26 0 16,0 0-16,0 0 0,0 0 15,0 0-15,0 0 16,0 0-16</inkml:trace>
  <inkml:trace contextRef="#ctx0" brushRef="#br0" timeOffset="6112">2231 106 0,'0'-26'78,"-26"26"-31,26 26-32,-26-26-15,0 26 16,0 0 0,26-1-16,-26 1 15,26 0-15,0 0 16,0 0-16,0 0 0,0 0 15,0 26-15,0-26 16,26 0-16,0 0 0,-26 25 16,26-25-16,0 0 0,0 0 15,-26 0 1,26-26-16,0 0 16,0 0-1,-26-26-15,0 0 16</inkml:trace>
  <inkml:trace contextRef="#ctx0" brushRef="#br0" timeOffset="6526">2386 365 0,'26'0'47,"0"0"-47,0 0 16,0 0-1,0 0-15,26 0 0,-26 0 16,0 0-16,0 0 16,-1 0-16,1 0 0,0 0 15,-26-26 1,-26 26-1,0 0 1,1 0-16</inkml:trace>
  <inkml:trace contextRef="#ctx0" brushRef="#br0" timeOffset="6862">2542 261 0,'0'-26'15,"0"52"32,0 0-31,0 0-1,0 0 1,0 0-16,0 0 0,0 0 16,26 0-16,-26 0 0,0-1 15,26 1-15,-26 0 16,0 0-16,26 0 0,-26 0 16,26-26-1</inkml:trace>
  <inkml:trace contextRef="#ctx0" brushRef="#br0" timeOffset="7468">2879 235 0,'0'-26'0,"26"26"47,0 0-31,-26 26-16,26 0 16,-26 0-1,25-26-15,-25 26 0,0 0 16,0 0-16,26 0 15,-26 0-15,0 0 0,26-26 16,-26 26-16,0-1 16,0 1-16,26-26 0,0 0 15,-26-26 17,26 1-32,-26-1 15,26 0-15,-26 0 16,0 0-16,26 0 0,-26 0 15,0 0-15,26 0 0,-26 0 16,0 0-16,26 26 16,-26 26 31</inkml:trace>
  <inkml:trace contextRef="#ctx0" brushRef="#br0" timeOffset="8002">3397 313 0,'0'26'0,"26"-26"94,0 0-79,0 0 1,0 0-16,-26-26 15,26 26-15,-26-26 16,0 0 0,0 0-1,-26 26-15,0-26 16,0 26-16,0 0 16,0 0-16,0 0 15,0 0-15,0 26 16,26 0-1,-26 0-15,26 0 16,0 0-16,26-26 0,-26 26 16,26 0-16,0 0 15,0-26-15,-26 26 16,26-26-16,0 0 16,0 26-16,0-26 0,0 0 15,0 0-15,0 0 16,-26-26-16,26 26 15</inkml:trace>
  <inkml:trace contextRef="#ctx0" brushRef="#br0" timeOffset="8369">3656 28 0,'26'0'47,"0"0"-32,-26 26 1,26-26-16,0 26 0,0 0 15,-26 0-15,26 0 16,-26 25-16,26-25 16,-26 0-16,26 26 0,-26 0 15,0-26-15,26 0 16,-26 26-16,0-27 0,0 1 16,0 0-16,0 0 0,-26 0 15,0-26 1,0 0-16,0 0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3.242"/>
    </inkml:context>
    <inkml:brush xml:id="br0">
      <inkml:brushProperty name="width" value="0.05" units="cm"/>
      <inkml:brushProperty name="height" value="0.05" units="cm"/>
      <inkml:brushProperty name="fitToCurve" value="1"/>
    </inkml:brush>
  </inkml:definitions>
  <inkml:trace contextRef="#ctx0" brushRef="#br0">0 135 0,'26'0'15,"0"-26"1,-1 0 0,1 26-16,0-26 15,26 26-15,0-26 16,0 26-16,0-26 0,25 26 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3.752"/>
    </inkml:context>
    <inkml:brush xml:id="br0">
      <inkml:brushProperty name="width" value="0.05" units="cm"/>
      <inkml:brushProperty name="height" value="0.05" units="cm"/>
      <inkml:brushProperty name="fitToCurve" value="1"/>
    </inkml:brush>
  </inkml:definitions>
  <inkml:trace contextRef="#ctx0" brushRef="#br0">0 156 0,'0'-26'16,"26"0"-1,0 26-15,0-26 16,26 0-16,-26 0 0,25 26 16,1-26-16,-26 26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4.298"/>
    </inkml:context>
    <inkml:brush xml:id="br0">
      <inkml:brushProperty name="width" value="0.05" units="cm"/>
      <inkml:brushProperty name="height" value="0.05" units="cm"/>
      <inkml:brushProperty name="fitToCurve" value="1"/>
    </inkml:brush>
  </inkml:definitions>
  <inkml:trace contextRef="#ctx0" brushRef="#br0">0 51 0,'26'0'31,"0"-25"-31,26 25 16,-26 0-16,26-26 15,0 26-15,25 0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4.754"/>
    </inkml:context>
    <inkml:brush xml:id="br0">
      <inkml:brushProperty name="width" value="0.05" units="cm"/>
      <inkml:brushProperty name="height" value="0.05" units="cm"/>
      <inkml:brushProperty name="fitToCurve" value="1"/>
    </inkml:brush>
  </inkml:definitions>
  <inkml:trace contextRef="#ctx0" brushRef="#br0">0 104 0,'26'-26'15,"0"26"1,0-26-16,0 26 0,26-26 16,-26 0-16,26 26 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5.336"/>
    </inkml:context>
    <inkml:brush xml:id="br0">
      <inkml:brushProperty name="width" value="0.05" units="cm"/>
      <inkml:brushProperty name="height" value="0.05" units="cm"/>
      <inkml:brushProperty name="fitToCurve" value="1"/>
    </inkml:brush>
  </inkml:definitions>
  <inkml:trace contextRef="#ctx0" brushRef="#br0">0 0 0,'26'26'15,"0"-26"1,0 0-16,0 0 0,-1 0 16,1 0-16,26 0 0,-26 0 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6.020"/>
    </inkml:context>
    <inkml:brush xml:id="br0">
      <inkml:brushProperty name="width" value="0.05" units="cm"/>
      <inkml:brushProperty name="height" value="0.05" units="cm"/>
      <inkml:brushProperty name="fitToCurve" value="1"/>
    </inkml:brush>
  </inkml:definitions>
  <inkml:trace contextRef="#ctx0" brushRef="#br0">0 130 0,'26'0'15,"0"0"1,0 0-16,-26-26 0,26 26 16,0-26-16,25 0 0,-25 0 15,26 26-15,-26-26 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6.806"/>
    </inkml:context>
    <inkml:brush xml:id="br0">
      <inkml:brushProperty name="width" value="0.05" units="cm"/>
      <inkml:brushProperty name="height" value="0.05" units="cm"/>
      <inkml:brushProperty name="fitToCurve" value="1"/>
    </inkml:brush>
  </inkml:definitions>
  <inkml:trace contextRef="#ctx0" brushRef="#br0">0 104 0,'26'0'16,"-26"-26"-16,26 26 15,0-26 1,0 26-16,0-26 0,0 26 15,0 0-15,25-26 16,1 26-16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7.365"/>
    </inkml:context>
    <inkml:brush xml:id="br0">
      <inkml:brushProperty name="width" value="0.05" units="cm"/>
      <inkml:brushProperty name="height" value="0.05" units="cm"/>
      <inkml:brushProperty name="fitToCurve" value="1"/>
    </inkml:brush>
  </inkml:definitions>
  <inkml:trace contextRef="#ctx0" brushRef="#br0">0 156 0,'26'-26'0,"0"26"15,0-26-15,0 0 0,26 0 16,0 0-16,25 0 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8.910"/>
    </inkml:context>
    <inkml:brush xml:id="br0">
      <inkml:brushProperty name="width" value="0.05" units="cm"/>
      <inkml:brushProperty name="height" value="0.05" units="cm"/>
      <inkml:brushProperty name="fitToCurve" value="1"/>
    </inkml:brush>
  </inkml:definitions>
  <inkml:trace contextRef="#ctx0" brushRef="#br0">0 132 0,'26'0'0,"-26"26"16,-26 0-16,26 0 0,0 0 16,0 0-16,26-1 15,-26 27-15,26-26 0,-26 0 16,26 0-16,0 26 0,-26-26 16,26 0-16,-26 0 15,0 0-15,26 0 0,-26-1 31</inkml:trace>
  <inkml:trace contextRef="#ctx0" brushRef="#br0" timeOffset="353">208 210 0,'0'-26'0,"0"0"16,0 52 31,0 0-47,-26 0 15,0 0-15,26-1 16,-26 1-16,0 0 16,0 0-16,26 0 15,0 0 16,26-26-31,-26 26 16,26-26-16,0 0 16,0 26-16,0-26 0,0 26 15,-1 0-15,1-26 16,0 26-16,0-26 0,0 26 16,0-26-16,-26 26 0,26-26 15</inkml:trace>
  <inkml:trace contextRef="#ctx0" brushRef="#br0" timeOffset="911">441 236 0,'0'-26'16,"-26"26"0,52 26 15,-26 0-31,0-1 0,26 1 16,-26 0-16,26 0 15,-26 0-15,26 0 0,-26 0 16,0 0-16,0 0 0,26 0 15,-26 0 1,-26-26 0,26-26-1,-26 0-15,0 0 16,26 0-16,-26-26 0,26 26 16,-26 0-16,26-26 15,-26 1-15,26 25 0,-26-26 16,26 0-16,0 26 15,0 0-15,26 0 0,-26 0 16,26 26-16,0 0 0,0 0 16,0 0-16,0 0 15,0 26-15,-1 0 16,-25 0-16,0 0 16,0 0-16,0 0 15,-25 0-15,-1 0 16,0 0-16,0-26 15,26 26-15,-26-26 0</inkml:trace>
  <inkml:trace contextRef="#ctx0" brushRef="#br0" timeOffset="1121">648 80 0,'0'-26'16,"0"0"0,0 0-1,0 52 1,0 0 0,26 0-16,-26 26 0,26 0 15,-26 0-15,26-1 16,-26 27-16,26-26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34.704"/>
    </inkml:context>
    <inkml:brush xml:id="br0">
      <inkml:brushProperty name="width" value="0.05" units="cm"/>
      <inkml:brushProperty name="height" value="0.05" units="cm"/>
      <inkml:brushProperty name="fitToCurve" value="1"/>
    </inkml:brush>
  </inkml:definitions>
  <inkml:trace contextRef="#ctx0" brushRef="#br0">3759 26 0,'25'0'0,"-25"-26"15,26 26 1,-52 0 78,1 26-79,-1-26 1,26 26-16,-26-26 15,26 26-15,-26-26 16,26 26-16,0-1 0,-26 1 16,26 0-1,0 0-15,0 0 16,0 0-16,0 0 16,0 0-1,0 0-15,0 0 0,0 0 16,0 0-1,0-1-15,0 1 0,26 0 16,-26 0-16,0 0 0,0 0 16,0 0-1,0 0-15,0 0 0,0 0 16,0 0-16,0 0 16,0 0-16,0-1 0,0 1 15,0 0-15,0 0 0,0 0 16,0 26-16,0-26 15,26 0-15,-26 0 0,0 0 16,0 0-16,0-1 16,0 27-16,0-26 0,0 0 15,26 0-15,-26 26 0,0-26 16,0 0-16,0 26 16,0-27-16,0 1 0,0 26 15,0-26-15,26 0 16,-26 0-16,0 26 0,0-26 15,0 0-15,0 0 0,0-1 16,25 1-16,-25 26 16,0-26-16,0 0 0,0 0 15,0 26-15,0-26 16,26 0-16,-26 26 0,0-27 16,0 1-16,0 26 0,0-26 15,26 0-15,-26 26 16,0-26-16,0 0 0,0 0 15,0 0-15,0 25 0,0-25 16,0 0-16,0 0 16,0 26-16,0-26 0,26 0 15,-26 0-15,0 26 16,0-27-16,0 1 0,0 26 16,0-26-16,0 26 15,0-26-15,0 26 0,0-26 16,-26 25-16,26-25 0,0 26 15,0-26-15,-26 0 16,26 26-16,0-26 0,0 0 16,-26 0-16,26 26 0,0-27 15,0 1-15,-25 0 16,25 0-16,0 0 0,-26 0 16,26 0-16,-26 0 15,26 0-15,-26-26 0,26 26 16,-26-26-16,26 26 15,-26-26 1,0 0 15,26 26 32,26-26-48,0 0 1,-26 25-16,26-25 0,0 26 16,0 0-1,0 0 1,-1 0 0,-25 0-16,0 0 15,0 0-15,0 0 16,0 0-1,-25 0-15,25 0 0,-26-1 16,26 1-16,-26 0 16,26 0-16,0 0 0,0 0 15,-26 26-15,26-26 0,0 0 16,0 0-16,0 0 16,0-1-16,0 1 0,0 0 15,0 26-15,0-26 16,0 0-16,0 26 0,0-26 15,-26 26-15,26-26 0,0 25 16,-26 1-16,26 0 16,0 0-16,0 0 0,-26 0 15,26-27-15,0 27 16,0 0-16,0-26 0,0 26 16,0-26-16,0 26 0,0-26 15,26-1-15,-26 27 16,0-26-16,0 0 0,0 26 15,26-26-15,-26 0 16,0 26-16,0-26 0,0 25 16,0-25-16,0 26 0,0-26 15,0 0-15,0 26 16,0-26-16,0 26 0,0-26 16,0-1-16,0 27 15,26-26-15,-26 0 0,0 26 16,0-26-16,0 0 0,26 0 15,-26 0-15,0 25 16,0-25-16,0 0 0,0 0 16,0 0-16,0 26 0,0-26 15,0 0-15,0 26 16,0-26-16,0 25 0,0 1 16,0-26-16,0 26 15,0-26-15,0 26 0,0-26 16,0 25-16,0-25 15,0 0-15,0 0 0,26 0 16,-26 0-16,0 0 0,26 0 16,-26 0-16,0 0 15,0 0-15,25 0 0,-25 0 16,0-1 0,0 1-16,0 0 0,0 0 15,0 0-15,0 0 16,0 0-16,0 0 15,0 0 1,0 0-16,0 0 16,0 0-1,0-1-15,0 1 16,0 0 0,0 0-16,26 0 15,-26 0 1,0 0-16,0 0 15,26-26-15,-26 26 16,26-26 0,-26 26-16,26-26 15,0 0-15,0-26 16,0 26 0,0 0-16,0 0 15,0 0 1,0 0-16,-26 26 15,0-52 17</inkml:trace>
  <inkml:trace contextRef="#ctx0" brushRef="#br0" timeOffset="1278">3525 3603 0,'0'25'109,"-26"-25"-109,0 0 16,1 26-1,-1-26 1,26 26-16,-26-26 16,0 0-16,0 0 15,26 26-15,-26-26 0,0 0 16,0 26-16,0-26 16,0 0-16,0 0 15,26 26 1,-26-26-16,52 0 62,-26-26-46</inkml:trace>
  <inkml:trace contextRef="#ctx0" brushRef="#br0" timeOffset="1835">3137 3603 0,'25'-26'15,"-25"52"63,0-1-78,0 1 16,0 0 0,-25 0-16,25 0 0,-26 0 15,26 0 1,-26 0-16,26 0 16,-26 0-1,26 0 1,26-26 31,0 0-47,0 26 15,-1-26-15,1 0 16,0 0-16,0 0 0,26 0 16,-26 25-16,0-25 15,0 0-15,0 0 0,0 0 16,0 0-16,-26 26 0</inkml:trace>
  <inkml:trace contextRef="#ctx0" brushRef="#br0" timeOffset="44665">26 4328 0,'0'-26'16,"26"26"0,-26-26-1,0 52 48,0 0-48,0 0-15,0 0 16,0 0-16,0 26 16,0-26-16,0 0 0,0 0 15,26 25-15,-26-25 16,0 0-16,0 0 0,26 26 16,-26-26-16,0 0 15,0 0-15,0-52 47,26 26-31,-26-26-16,0 0 0,0-26 15,0 26-15,0-26 16,0 27-16,0-27 0,-26 0 16,26 0-16,-26-26 15,26 26-15,-26 1 0,26-1 16,-26-26-16,26 52 0,0-26 15,-26 26-15,26-26 16,0 27-16,26 25 16,0 0-16,0 0 15,0 25 1,0 1-16,0 0 0,0 0 16,0 0-16,0 26 15,25-26-15,-25 26 0,0 0 16,0-1-16,0-25 0,0 26 15,0-26-15,0 26 16,0-26-16,-26 0 0,26 0 16,-26 0-16,26 0 15,-26-1-15,0 1 16,26-26-16</inkml:trace>
  <inkml:trace contextRef="#ctx0" brushRef="#br0" timeOffset="44897">130 4432 0,'-26'-26'0,"0"26"0,26-26 16,0 0-1,26 26-15,-26-26 16,26 26-16,0 0 15,26-26-15,-26 26 0,25-26 16,1 26-16,-26-26 16,26 1-16,-26 25 0,0 0 15,0-26-15,0 26 0</inkml:trace>
  <inkml:trace contextRef="#ctx0" brushRef="#br0" timeOffset="45324">856 4147 0,'0'-26'0,"26"26"15,-26-26 1,-26 26-16,0 0 16,0 0-16,0 26 15,0 0 1,0 0-16,0 0 0,26 0 15,-26 25-15,26-25 16,0 0-16,0 0 0,0 0 16,0 0-16,26 0 0,-26 0 15,26 0-15,0-26 16,0 26-16,0 0 0,0-26 16,0 0-16,26 0 15,-27 0-15,1 0 0,0 0 16,0-26-16</inkml:trace>
  <inkml:trace contextRef="#ctx0" brushRef="#br0" timeOffset="45714">1270 4069 0,'0'-26'15,"0"0"1,-26 26 15,1 0-31,-1 26 16,0 0-1,0-26-15,0 26 0,0 0 16,0 0-16,26 0 16,-26 26-16,26-27 0,0 1 15,0 0-15,0 0 0,0 0 16,0 0-16,26 0 16,-26 0-16,26-26 0,0 26 15,0-26-15,0 0 16,0 0-16,0 0 0,-1 0 15,27 0-15</inkml:trace>
  <inkml:trace contextRef="#ctx0" brushRef="#br0" timeOffset="46188">1555 4043 0,'0'-26'16,"0"0"-1,0 0-15,-25 26 16,-1 26 0,0 0-1,26 0-15,-26 0 16,26 0-16,-26 0 0,26 26 15,0-26-15,0 0 16,0-1-16,26 1 0,0-26 16,-26 26-16,26-26 0,0 26 15,-1-26-15,1 0 16,0-26-16,0 26 16,0-26-16,0 0 15,0 26-15,-26-25 0,0-1 16,0-26-16,0 26 15,0 0-15,-26 0 0,0-26 16,0 26-16,0 0 0,0 0 16,0 1-16,1 25 15,-1 0-15,0 25 16,26 1 0,0 0-16,0 0 15,0 0-15,26-26 0</inkml:trace>
  <inkml:trace contextRef="#ctx0" brushRef="#br0" timeOffset="46619">1789 3914 0,'26'0'15,"-26"-26"16,0 52 1,26-1-17,-26 1-15,26 0 16,-26 0-16,25 0 16,-25 0-16,26 0 0,0 0 15,0 0-15,0-26 0,0 26 16,0-26-16,0 0 15,0 0-15,0-26 0,0 26 16,0-26-16,-26 0 16,25 0-16,-25 0 0,0 0 15,0 0-15,0 0 0,-25-25 16,25 25-16,-26 0 16,26 0-16,-26 26 0,0-26 15,26 0-15,-26 26 16,26 26 15,26-26-15</inkml:trace>
  <inkml:trace contextRef="#ctx0" brushRef="#br0" timeOffset="47135">2333 3810 0,'0'-26'47,"0"52"-16,0 0-15,0 0 0,0 0-16,26 0 15,-26-1-15,26 1 0,-26 0 16,0 0-16,26 0 0,-26 0 16,0 0-1,0 0-15,0-52 31,-26 0-31,26 0 16,0 0-16,0 0 16,0 0-16,0-25 15,0 25-15,0 0 0,0 0 16,0 0-16,26 0 16,-26 0-16,26 26 15,0 0-15,-26 26 0,26 0 16,-1 0-16,-25 0 15,26 0-15,-26 0 0,26-1 16,-26 1-16,0 0 16,0 0-16,26 0 0,-26 0 15</inkml:trace>
  <inkml:trace contextRef="#ctx0" brushRef="#br0" timeOffset="47447">2540 3473 0,'-26'-26'0,"26"0"16,0 52 0,0 0-1,0 0-15,26 0 16,-26 26-16,26-26 0,-26 25 15,26-25-15,0 26 16,0-26-16,-26 0 0,26 26 16,0-26-16,0 0 0,0 25 15,-26-25-15,26 0 16,-26 0-16,26 0 0,-26 0 16,0 0-16,25 0 15</inkml:trace>
  <inkml:trace contextRef="#ctx0" brushRef="#br0" timeOffset="47609">2514 3758 0,'-25'0'0,"-1"0"0,0 0 15,52 0 1,25-26-16,-25 26 15,52-26-15,-26 0 0,26 26 16,-26-26-16,-1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1:42.045"/>
    </inkml:context>
    <inkml:brush xml:id="br0">
      <inkml:brushProperty name="width" value="0.05" units="cm"/>
      <inkml:brushProperty name="height" value="0.05" units="cm"/>
      <inkml:brushProperty name="fitToCurve" value="1"/>
    </inkml:brush>
  </inkml:definitions>
  <inkml:trace contextRef="#ctx0" brushRef="#br0">105 52 0,'0'-26'31,"-26"26"16,0 0-16,26 26-31,-26 0 16,26 0-16,0 0 16,-26 0-16,26 26 0,0-27 15,0 1-15,0 26 16,0-26-16,26 0 0,-26 0 16,0 0-16,26 0 15,-26 0-15,26-26 0,0 26 16,0-26-16,0 0 15,-26-26-15</inkml:trace>
  <inkml:trace contextRef="#ctx0" brushRef="#br0" timeOffset="474">364 233 0,'-26'0'15,"52"0"48,0 0-48,0 0-15,0 0 16,0 0-16,0 0 16,0 0-16,-1-25 0,1 25 15,0 0 1,-52 25 0,0-25-1</inkml:trace>
  <inkml:trace contextRef="#ctx0" brushRef="#br0" timeOffset="1038">727 130 0,'26'0'47,"-26"26"-16,0 0-31,26 0 16,-26-1-16,0 1 16,26 0-1,-26 0-15,0 0 0,26-26 16,-26 26-16,25 0 16,-25 0-1,26-26-15,0 0 16,-26-26-1,26 0-15,-26 0 16,26 0-16,-26 0 16,0 0-16,26 0 15,-26 1-15,26-1 16,-26 0-16,0 0 16,26 26 30,-26 26-30</inkml:trace>
  <inkml:trace contextRef="#ctx0" brushRef="#br0" timeOffset="1554">1219 285 0,'26'0'31,"0"0"-16,0-26-15,0 26 32,-26-26-32,0 1 15,26 25-15,-26-26 16,0 0 0,0 0-1,0 0 1,-26 26-16,26-26 15,-26 26-15,0 0 16,0 0 0,26 26-16,-26-26 0,0 0 15,26 26-15,-26 0 16,26 0-16,-25 0 16,25-1-1,25 1-15,-25 0 0,26-26 16,0 26-16,0 0 15,0-26-15,-26 26 16,26-26-16,0 0 0,0 0 16,0 0-1,-26-26 1</inkml:trace>
  <inkml:trace contextRef="#ctx0" brushRef="#br0" timeOffset="1897">1504 0 0,'26'0'62,"-26"26"-46,26-26-16,-26 26 15,26 0-15,0 0 16,-26 0-16,26 0 16,-26 0-16,26 25 0,-26-25 15,0 0-15,0 26 16,-26-26-1,0 0-15,26 0 16,-26-26-16,0 0 0,-26 26 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4:21.699"/>
    </inkml:context>
    <inkml:brush xml:id="br0">
      <inkml:brushProperty name="width" value="0.05" units="cm"/>
      <inkml:brushProperty name="height" value="0.05" units="cm"/>
      <inkml:brushProperty name="fitToCurve" value="1"/>
    </inkml:brush>
  </inkml:definitions>
  <inkml:trace contextRef="#ctx0" brushRef="#br0">0 149 0,'26'0'16,"0"0"31,0-26-32,0 26 1,0 0-16,0-26 0,-1 26 16,27-26-1,-26 0-15,0 26 0,0-25 16,0 25-16,0 0 15,-26-26-15,0 52 32</inkml:trace>
  <inkml:trace contextRef="#ctx0" brushRef="#br0" timeOffset="234">130 279 0,'26'0'31,"-1"-26"-31,1 26 16,0-26-1,0 26-15,26 0 0,-26-26 16,0 26-16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4:29.575"/>
    </inkml:context>
    <inkml:brush xml:id="br0">
      <inkml:brushProperty name="width" value="0.05" units="cm"/>
      <inkml:brushProperty name="height" value="0.05" units="cm"/>
      <inkml:brushProperty name="fitToCurve" value="1"/>
    </inkml:brush>
  </inkml:definitions>
  <inkml:trace contextRef="#ctx0" brushRef="#br0">4381 208 0,'26'-26'0,"0"26"16,0-26-16,0 0 31,-26 1 0,-26 25 0,26-26-31,-26 26 16,26-26 0,-26 26-16,0 0 15,26-26 1,-26 26-16,0 0 0,0-26 16,0 26-1,0 0-15,1 0 0,-1 0 16,0 0-16,0 0 0,0 0 15,0 0-15,0 0 16,0 0-16,0 26 0,0-26 16,0 0-16,0 26 15,1-26-15,-1 0 16,0 26-16,0-26 0,0 0 16,26 26-16,-26-26 15,0 25-15,0-25 0,0 26 16,26 0-16,-26-26 15,0 26-15,0 0 16,1 0-16,-1 0 16,0-26-1,26 26-15,-26 0 16,0-26 0,26 26-16,-26-26 15,0 26-15,0 0 16,0-1-1,26 1 1,0 0 0,0 0-16,0 0 15,0 0-15,0 0 16,26 0-16,-26 0 16,26 0-16,0 0 15,0 0 1,0-26-16,0 25 15,0 1-15,0-26 16,-1 0-16,1 26 16,0-26-16,0 0 0,0 0 15,0 26-15,0-26 0,0 0 16,0 0 0,0 0-16,0 26 15,0-26-15,-1 0 16,1 0-16,0 0 15,0 0-15,0 0 16,0 0-16,0 0 16,0 0-16,0 0 0,0 0 15,0 0 1,0 0-16,-1 0 16,1 0-16,0 0 15,0-26 1,0 26-1,0 0-15,-26-26 16,26 26-16,0 0 0,-26-26 16,26 26-16,-26-26 0,26 26 15,-26-25-15,26 25 16,-26-26-16,26 0 0,-26 0 16,26 0-16,-26 0 0,25 0 15,-25 0-15,0 0 16,26 0-16,-26 0 0,0 0 15,0 1-15,26-1 16,-26 0-16,0 0 0,0 0 16,0 0-16,0 0 15,0 0-15,0 0 0,0 0 16,0 0-16,0 0 0,0 1 16,0-1-1,-26 26 1,0 0-1,1 0 1,-1 26 0</inkml:trace>
  <inkml:trace contextRef="#ctx0" brushRef="#br0" timeOffset="1200">3889 882 0,'0'26'47,"0"0"-16,-26 0-15,26 0-16,-26 0 16,26 0-16,-26-1 0,26 1 15,0 0-15,-26 0 16,26 0-16,-26 0 0,26 0 15,0 0-15,-26 0 16,26 0-16,-26-26 0,0 26 16,26 0-16,-26 0 15,0-26-15,1 25 0,-1 1 16,0-26-16,0 26 0,0-26 16,0 26-16,0 0 15,0-26-15,0 26 0,0-26 16,0 0-16,-25 26 0,25-26 15,0 0-15,-26 0 16,26 26-16,0-26 0,-26 0 16,26 0-16,0 0 15,-26 0-15,27 0 0,-1 0 16,-26 0-16,26 0 0,-26-26 16,26 26-16,-26-26 15,0 26-15,1-26 0,-1 0 16,0 26-16,0-26 15,-26 0-15,27 0 0,-1 1 16,0 25-16,0-26 0,0 0 16,0 26-16,26-26 15,-25 0-15,25 26 0,-26-26 16,26 26-16,-26-26 16,26 0-16,-26 26 0,0-26 15,27 0-15,-27 0 0,26 0 16,-26 26-16,26-26 15,-26 1-15,26-1 0,0 0 16,0 26-16,1-26 16,25 0-16,-26 26 0,0-26 15,26 0-15,-26 26 0,26-26 16,-26 0-16,26 0 16,-26 26-16,26-26 15,0 0 1,-26 26-16,26-25 15,0 50 48,0 1-47,26-26-1</inkml:trace>
  <inkml:trace contextRef="#ctx0" brushRef="#br0" timeOffset="1790">1660 752 0,'-26'0'32,"0"0"-17,0 0-15,0 0 16,0 0-16,0 0 15,0 0-15,-26-25 0,26 25 16,1 0-16,-1 0 0,0 0 16,-26-26-16,26 26 15,0 0-15,0 0 0,0 0 16,0 0-16,0 0 16,0 0 62,26 26-78,-25-26 15,25 25 1,-26-25 0,26 26-16,0 0 15,0 0 1,0 0-16,0 0 0,26 0 15,-26 0-15,25 0 0,-25 0 16,26 0-16,0 0 16,-26 25-16,26-25 0,0 26 31,0-52-31,0 0 16</inkml:trace>
  <inkml:trace contextRef="#ctx0" brushRef="#br0" timeOffset="2831">1400 260 0,'26'-26'15,"-52"0"1,1 26-16,-1 0 16,0-26-16,0 26 15,-26 0-15,26-26 0,0 26 16,-26 0-16,26 0 0,0-26 16,-25 26-16,25 0 15,-26-25-15,26 25 0,0 0 16,-26-26-16,26 26 0,-26 0 15,1-26-15,25 26 16,-26 0-16,26 0 0,-26 0 16,0 0-16,0 0 15,1 0-15,-1 0 0,26 0 16,-26 0-16,26 0 0,-26 26 16,26-26-16,0 0 15,0 26-15,1-26 16,-1 25-16,0 1 15,0 0 1,26 0-16,-26-26 16,26 26-16,0 0 0,0 0 15,0 0-15,0 0 0,0 0 16,0 0-16,26 25 16,-26-25-16,26 0 0,-26 0 15,26 0-15,0 26 0,-26-26 16,25 0-16,1 0 15,-26 0-15,26 0 0,0-1 16,0 1-16,0 0 16,0 0-16,26-26 0,-26 26 15,26 0-15,-1-26 0,1 0 16,0 26-16,0-26 16,26 0-16,-26 0 0,-1 0 15,1 0-15,26 0 16,-26 0-16,-26-26 0,26 26 15,-27-26-15,27 26 0,-52-26 16,26 0-16,0 0 16,-26 0-16,26 1 0,-26-1 15,0 0-15,0 0 16,0 0-16,26 0 0,-26 0 16,0 0-16,0 0 0,0 0 15,0 0-15,0 0 16,0 1-16,0-1 15,-26 26-15,26-26 0,0 0 16,-26 0 0,26 0-16,-26 26 15,0 0 1,26-26-16,-26 26 0,0 0 16,1 0-1</inkml:trace>
  <inkml:trace contextRef="#ctx0" brushRef="#br0" timeOffset="4046">1997 1841 0,'0'-26'15,"26"26"1,-1-26 0,1 26 15,-26-26-31,26 26 31,-26 26-31,0 0 16,26 0-1,-26 0-15,26 0 0,-26 0 16,0 0-16,26 0 0,-26 0 16,0-1-16,26 1 15,-26 0-15,0 0 16,26 0-16,0-26 15,-26 26-15,26-26 16,0 26-16,0-26 16,-1 0-1,-25-26 17,26 26-32,-26-26 15,0 0-15,0 0 0,0 0 16,0 0-16,0 1 15,0-27-15,0 26 0,0 0 16,26 0-16,-26 0 16,0 0-16,0 0 0,0 0 15,26 26-15,0 0 32,0 0-17,0 0 1,0 0-1,-52 0 32,26 26-31</inkml:trace>
  <inkml:trace contextRef="#ctx0" brushRef="#br0" timeOffset="4782">2748 1971 0,'0'-26'0,"0"0"31,-26 26-31,0 0 16,0 26-1,1-26-15,25 26 16,-26 0-16,26-1 16,0 1-16,0 0 15,0 0-15,0 0 16,0 0-16,26-26 16,-26 26-16,25-26 15,-25 26-15,26-26 16,0-26-1,-26 0 1,26 26 0,-26-26-16,0 0 0,0 0 15,26 0-15,-26 0 16,0 1-16,0-1 16,26 26-1,-26 26 1,0-1-1,0 1-15,0 0 0,26 0 16,-26 0-16,0 0 16,26 0-16,-26 0 0,0 0 15,26-26-15,-26 26 16</inkml:trace>
  <inkml:trace contextRef="#ctx0" brushRef="#br0" timeOffset="5436">2904 1971 0,'26'0'0,"-26"-26"31,26 26-16,-26 26 17,25 0-17,-25-1 1,0 1-16,26-26 0,-26 26 16,0 0-16,26-26 15,-26 26-15,0 0 0,0 0 16,0 0 15,0-52 16,0 0-47,26 0 16,-26 0-1,26 0-15,-26 0 16,0 0-16,26 1 15,0-1-15,0 0 16,0 26 0,-26 26-1,0 0-15,0-1 16,0 1 0,0 0-1</inkml:trace>
  <inkml:trace contextRef="#ctx0" brushRef="#br0" timeOffset="5754">3293 1971 0,'0'-26'16,"25"52"15,1-26-31,-26 26 0,0-1 16,0 1-16,0 0 15,26-26-15,-26 26 16,0 0-16,0 0 0,0 0 15,0 0 1</inkml:trace>
  <inkml:trace contextRef="#ctx0" brushRef="#br0" timeOffset="6006">3318 1686 0,'26'0'62</inkml:trace>
  <inkml:trace contextRef="#ctx0" brushRef="#br0" timeOffset="7110">3681 2048 0,'0'-26'0,"0"1"31,0-1-31,0 0 31,-26 26-31,0 0 16,1 26 0,-1-26-16,0 26 15,0-1 1,26 1-16,-26-26 0,26 26 16,0 0-16,0 0 15,0 0 1,26-26-16,-26 26 15,26-26-15,0 0 32,0 0-32,-26-26 15,25 0 1,-25 0-16,0 0 16,0 0-1,26 26-15,-26-26 0,0 1 16,0-1-1,0 52 17,0-1-17,0 1 1,26-26-16,-26 26 16,26-26-1,0 0 16,-26-26 110</inkml:trace>
  <inkml:trace contextRef="#ctx0" brushRef="#br0" timeOffset="7788">3733 2048 0,'26'0'31,"-26"26"-16,26-26-15,-26 26 0,26 0 16,-26 0 0,26 0-16,-26 0 15,26-26-15,-26 26 16,26-26-16</inkml:trace>
  <inkml:trace contextRef="#ctx0" brushRef="#br0" timeOffset="8076">3940 1660 0,'0'26'31,"0"-1"-31,0 1 0,26 0 16,-26 0-16,0 0 0,26 26 15,-26-26-15,26 0 16,0 26-16,-26-26 0,26-1 16,-26 1-16,26 0 15,0 0-15,-26 0 16</inkml:trace>
  <inkml:trace contextRef="#ctx0" brushRef="#br0" timeOffset="8292">3966 2022 0,'0'-25'16,"26"25"15,0 0-31,0-26 16,0 26-1,0 0-15,0 0 16,0 0-16,0 0 16</inkml:trace>
  <inkml:trace contextRef="#ctx0" brushRef="#br0" timeOffset="8497">4226 1893 0,'0'26'31,"0"0"-31,0 0 16,25 0 0,-25-1-16,0 1 0,0 0 15,0 0-15,26-26 0,-26 26 16,0 0-16,26 0 15,-26 0-15,26-26 0,-26 26 16,26-26-16</inkml:trace>
  <inkml:trace contextRef="#ctx0" brushRef="#br0" timeOffset="8706">4329 1737 0,'-26'0'16,"52"26"31</inkml:trace>
  <inkml:trace contextRef="#ctx0" brushRef="#br0" timeOffset="9624">4485 1945 0,'0'26'0,"0"0"15,0-1 1,0 1-16,0 0 16,0 0-16,0 0 15,0 0-15,0 0 16,0 0-16,26 0 0,-26 0 16,26-26-1,-26 26-15,26-26 16,-1-26-16,-25 0 15,26 26 1,-26-26-16,0 0 16,0 0-16,0 0 15,-26 0-15,26 0 16,-25 0-16,25 0 0,0 1 16,-26-1-16,26 0 15,-26 26-15,26-26 0,-26 26 31,26 26-31,0 0 16,0 0-16,0-1 16,0 1-1,0 0-15,26-26 16,-26 26 0,26-26-16,0 0 15,-1 0 1,1-26-1,0 26 1,-26-26-16,26 26 16,-26-26-16,26 26 0,0-25 15,0 50 17,-26 1-17,0 0 1,26 0-16,-26 0 15,0 0 1,26-26-16,-26 26 16,0 0-1,26-26 1,-26 26-16,26-26 16,-26-26 15,26 26-31,-26-26 15,0 0 1,25 0-16,-25 0 16,0 0-16,26 0 15,-26 0 1,26 26-16,0 0 16,-26 26-1,26 0-15,0 0 16,-26 0-16,26 0 0,0 0 15,0 0 1,-26 0-16,26-26 0,-26 26 16</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4:53.144"/>
    </inkml:context>
    <inkml:brush xml:id="br0">
      <inkml:brushProperty name="width" value="0.05" units="cm"/>
      <inkml:brushProperty name="height" value="0.05" units="cm"/>
      <inkml:brushProperty name="fitToCurve" value="1"/>
    </inkml:brush>
  </inkml:definitions>
  <inkml:trace contextRef="#ctx0" brushRef="#br0">207 1737 0,'-26'0'16,"52"0"46,0 0-46,0 0-1,0 26-15,0-26 0,0 0 16,0 0-16,0 0 16,-26 25-1,26-25-15,-26 26 0,0 0 16,0 0-1,0 0-15,-26 0 0,26 0 16,-26-26-16,26 26 0,0 0 16,-26 0-16,26 0 15,-26 0-15,26-1 0,-26 1 16,26 0 0,0 0-16,0 0 15,-26 0-15,26 0 16,0 0-16,0 0 15,-26 0-15,26 0 16,0 0 0,0 0-16,0-1 15,-26 1-15,26 0 0,0 0 16,0 0 0,26-26-16,-26 26 15,26-26 1,-26 26-16,26-26 15,0 0 1,0 26-16,0-26 16,0 0-16,0 0 15,-1 0-15,1 0 0,0 0 16,0 0 0,-52 0 15,0 0 0,0 26-15,1 0 15,25 0-15,0 0-1,0-1-15,0 1 16,0 0-16,0 0 15,25-26-15,-25 26 16,0 0-16,26 0 0,-26 0 16,26 0-16,-26 0 0,0 26 15,26-27-15,-26 1 16,26 0-16,-26 0 0,0 0 16,0 0-16,0 0 15,0 0-15,0 0 16,0 0-16,0 0 0,0 0 15,0-1-15,0 27 16,0-26-16,-26 0 0,26 0 16,0 0-16,-26 26 15,26-26-15,-26 0 0,26 0 16,0 0-16,-26 25 0,26-25 16,0 0-16,0 0 15,-25 0-15,25 0 0,0 0 16,0 0-16,0 26 15,0-26-15,0-1 0,0 1 16,0 0-16,0 26 0,0-26 16,0 26-16,0-26 15,0 26-15,0-1 0,0-25 16,0 26-16,0 0 16,0-26-16,-26 26 0,26 0 15,0-26-15,0 25 0,0-25 16,0 0-16,0 26 15,-26-26-15,26 0 0,-26 0 16,0 0 0,26 0-16,-26-26 0,0 26 15,0 0-15,0-26 32,26-26-17,0 0 1</inkml:trace>
  <inkml:trace contextRef="#ctx0" brushRef="#br0" timeOffset="785">440 2592 0,'26'0'0,"-26"-26"31,26 26-31,-26-26 16,0 0 0,26 26-16,0-26 15,-26 0-15,26 26 16,-26-26-16,26 1 0,0-1 16,-26-26-16,26 26 15,0-26-15,-26 26 0,26-26 16,0 0-16,-1 1 15,-25-1-15,26-26 0,0 26 16,-26 0-16,26-25 16,-26 25-16,26 0 0,-26 0 15,0-26-15,0 26 0,0 1 16,0-27-16,0 26 16,0 0-16,0 0 0,0-25 15,0 25-15,-26 0 0,26 0 16,0 26-16,-26-26 15,26 26-15,-26 0 0,26 1 16,-26-1 0,1 26-1,25-26-15,0 0 78</inkml:trace>
  <inkml:trace contextRef="#ctx0" brushRef="#br0" timeOffset="1553">207 311 0,'0'26'0,"-26"0"16,26 0-16,0 0 0,0 0 16,0 0-1,0 0-15,-26-1 16,26 1-16,-26-26 16,26-26 30,-26 26-46,26-25 0,0-1 16,0 0-16,0 0 16,0 0-16,0 0 15,0 0-15,0 0 0,26 0 16,-26 0-16,0 0 16,26 0-16,-26 1 0,0-1 15,26 0-15,-26 0 16,26 26-16,-26-26 15,26 26-15,0 0 16,0 0 0,0 0-16,0 26 15,0-26-15,0 26 0,25 26 32,-25-1-32,0-25 0,0 0 0,0 26 15,-26-26-15,26 26 16,-26-26-16,0 0 0,0 0 15,26-1-15,-26 1 0,0 0 16,0 0-16</inkml:trace>
  <inkml:trace contextRef="#ctx0" brushRef="#br0" timeOffset="1799">0 415 0,'26'-26'16,"0"26"-16,0 0 16,-1-26-16,27 26 15,-26 0-15,26-26 0,0 26 16,0-26-16,0 26 0,-1 0 15,1-26-15,-26 26 16,0 0-16,0 0 0,-26-26 16</inkml:trace>
  <inkml:trace contextRef="#ctx0" brushRef="#br0" timeOffset="2238">700 285 0,'-26'26'0,"0"-26"0,0 26 15,0 0-15,26 0 16,-26 0-1,26 0 1,26 0-16,0 0 16,0-26-16,0 25 0,0 1 15,25-26-15,-25 26 0,26-26 16,-26 0-16,26 0 16,-26 0-16,0 0 0,0-26 15</inkml:trace>
  <inkml:trace contextRef="#ctx0" brushRef="#br0" timeOffset="2578">1088 52 0,'-26'0'16,"26"26"-1,0 0 1,0 0-16,26 0 16,-26 0-16,0-1 15,26 27-15,-26-26 0,0 0 16,26 26-16,-26-26 0,0 0 15,0 26-15,0-26 16,0-1-16,0 1 0,0 0 16,0 0-1</inkml:trace>
  <inkml:trace contextRef="#ctx0" brushRef="#br0" timeOffset="3210">933 389 0,'26'0'16,"0"-26"-16,0 26 16,0 0-16,-1-26 15,1 26-15,0 0 0,26-26 16,-26 26-16,26 0 15,-26-26-15,26 26 0,-26 0 16,-1-26-16,1 26 0,-26-26 16,26 26-16,-26-26 15,-26 26 1,0 0 0,1 0-16,25 26 15,-26-26-15,26 26 0,0 0 16,0 0-1,0 0-15,26-26 16,-26 26-16,25 0 16,-25 0-16,26 0 0,0-26 15,-26 26-15,26 0 0,-26-1 16,26 1 0,0-26-16,-26 26 15,26-26 1,-26-26-1,26 26-15,-26-26 16,0 1-16,26-1 16,-26 0-16,0 0 15,0 0-15,0 0 16,0 0-16,0 0 16,0 0-16,0 0 15,0 0 1,0 52 46,26-26-46</inkml:trace>
  <inkml:trace contextRef="#ctx0" brushRef="#br0" timeOffset="5531">1762 311 0,'0'26'16,"-26"-26"-16,26 26 0,-26 0 16,26 0-16,-25-26 15,25 26-15,0 0 0,0 0 16,0-1-1,25-25 1,-25 26-16,26-26 0,0 0 16,0 0-1,0 0-15,-26-26 0,26 26 16,0 0-16,-26-25 0,26 25 16,-26-26-16,26 26 15,-26-26-15,26 26 0,-26-26 16,26 0-1,-26 0-15,26 26 16,-26 26 31,0 0-47,0 0 16,0 0-16,25 0 15,-25-1-15,0 1 0,0 0 16,26 0-1,-26 0-15,26-26 16,0 26 0,0-26-16,0-26 15,0 26-15,0-26 16,-26 0 0,26 26-16,-26-26 0,26 0 15,-26 1-15,0-1 16,26 0-16,-26 0 0,0 0 15,0 0-15,0 0 0,0-26 16,0 26-16,-26 0 16,26 0-16,0-25 0,0 25 15,0 0-15,0 0 16,-26 0-16,26 0 16,-26 26-1,26-26-15,-26 26 16,26 26-1,-26-26-15,26 26 16,0 0-16,0 0 16,0 0-16,0 0 0,26 25 15,-26-25-15,26 0 16,0 0-16,0 0 0,0 0 16,0 0-16,-1 0 15,-25 0-15,26-26 0,0 26 16,0 0-16</inkml:trace>
  <inkml:trace contextRef="#ctx0" brushRef="#br0" timeOffset="6496">1581 337 0,'26'0'15,"-26"-26"1,26 26-16,-26-26 16,26 26-16,0-26 15,-1 26 1,-25-26 15,26 26-31,0 0 31,0 0-15,-26 26 0,26-26-1,-26 26-15,26-26 16,-26 26-16,0 0 0,26-26 16,-26 26-16,0 0 15,26-26 1,-26 26-16,26-26 31,-26 26 47</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5:05.800"/>
    </inkml:context>
    <inkml:brush xml:id="br0">
      <inkml:brushProperty name="width" value="0.05" units="cm"/>
      <inkml:brushProperty name="height" value="0.05" units="cm"/>
      <inkml:brushProperty name="fitToCurve" value="1"/>
    </inkml:brush>
  </inkml:definitions>
  <inkml:trace contextRef="#ctx0" brushRef="#br0">51 104 0,'-26'0'15,"1"0"1,50-26 0,1 26-1,26 0-15,-26-26 16,26 26-16,-26-26 0,26 26 15,0 0-15,-1-26 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5:34.473"/>
    </inkml:context>
    <inkml:brush xml:id="br0">
      <inkml:brushProperty name="width" value="0.05" units="cm"/>
      <inkml:brushProperty name="height" value="0.05" units="cm"/>
      <inkml:brushProperty name="fitToCurve" value="1"/>
    </inkml:brush>
  </inkml:definitions>
  <inkml:trace contextRef="#ctx0" brushRef="#br0">37 394 0,'-26'0'32,"26"-25"15,0-1-32,0 0 1,26 26-16,-26-26 15,26 26-15,-26-26 16,26 26 0,0 0-16,-26 26 15,26-26 1,-26 26-16,0 0 16,26 0-16,-26-1 0,0 1 15,0 0-15,0 0 16,-26 0-16,26 0 0,-26 0 15,26 0-15,-26 0 16,26 0-16,-26-26 0,26 26 16,-26 0-16,52-26 47,0 0-32,0-26-15,0 26 16,0 0-16,0-26 0,25 26 15,-25 0-15,26-26 16,-26 26-16,0 0 0,0 0 16,0 0-16,0-26 15</inkml:trace>
  <inkml:trace contextRef="#ctx0" brushRef="#br0" timeOffset="469">452 317 0,'0'-26'0,"0"0"16,0 0-1,26 26-15,-26-26 16,26 26 0,-26-26-16,26 26 0,0 0 15,-1 0-15,1 26 16,0-26 0,0 26-16,-26 0 15,0 0-15,0 0 0,0 0 16,0 0-16,-26-26 15,26 25-15,-26 1 0,0 0 16,1 0 0,25 0-16,-26-26 15,52 0 17,-1 0-32,1 0 15,0-26-15,26 26 16,-26 0-16,26-26 0,-26 26 15,0 0-15,0 0 0,25-26 16,-25 26-16,0 0 16</inkml:trace>
  <inkml:trace contextRef="#ctx0" brushRef="#br0" timeOffset="918">1178 187 0,'0'-26'15,"-26"26"17,0 0-17,26 26-15,-26-26 16,26 26-16,-26-26 0,26 26 15,-26 0-15,26 0 16,-26-26-16,26 26 0,0 0 16,0 0-16,26-26 15,0 0 1,0 0-16,0 0 0,0 0 16,25 0-16,-25-26 15,0 26-15,0-26 0,0 26 16,0-26-16,-26 0 0,26 26 15,-26-26-15,0 0 16,-26 26-16,0-26 16,0 26-16,0 0 15,0 0-15,0 0 0,1 0 16,-1 0-16,0 0 16,0 0-16</inkml:trace>
  <inkml:trace contextRef="#ctx0" brushRef="#br0" timeOffset="1309">1748 32 0,'0'-26'31,"-26"26"-15,26 26-1,-26-26-15,0 26 0,0-1 16,26 1 0,-26 0-16,26 0 15,0 0-15,26 0 16,0-26-16,0 0 15,0 0-15,26 0 0,-26 0 16,0 0-16,25-26 16,-25 26-16,0-26 0,-26 0 15,26 26-15,-26-26 0,0 0 16,0 1-16,-26-1 16,0 0-16,0 26 15,-25 0-15,25 0 16,-52 26-16,26-26 0</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5:37.378"/>
    </inkml:context>
    <inkml:brush xml:id="br0">
      <inkml:brushProperty name="width" value="0.05" units="cm"/>
      <inkml:brushProperty name="height" value="0.05" units="cm"/>
      <inkml:brushProperty name="fitToCurve" value="1"/>
    </inkml:brush>
  </inkml:definitions>
  <inkml:trace contextRef="#ctx0" brushRef="#br0">53 544 0,'-26'0'15,"26"-25"1,-26 25 0,26-26-1,0 0 1,0 0 0,26 0-16,-26 0 15,26 26-15,-26-26 16,26 0-1,0 26 1,0-26-16,0 26 16,-26 26-16,25-26 15,-25 26-15,0 0 0,0 0 16,0 0-16,0 0 16,0 0-16,-25 0 0,25-1 15,0 1-15,-26 0 16,26 0-16,0 0 0,-26-26 15,26 26-15,-26-26 32,52 0-1,-26-26-15,26 26-16,0 0 0,-1 0 15,1-26-15,26 26 16,-26 0-16,26-26 0,-26 26 15,26 0-15,-26 0 16,0 0-16,-1 0 0,1 0 16,-52 0 15,1 0 0</inkml:trace>
  <inkml:trace contextRef="#ctx0" brushRef="#br0" timeOffset="293">571 259 0,'0'-26'16,"-26"26"-16,26-25 15,26 25 1,0 25 15,-26 1-31,0 0 16,26 26 0,-26-26-16,0 0 0,26 0 15,-26 0-15,0 0 0,0 0 16,26 0-16,0-26 15</inkml:trace>
  <inkml:trace contextRef="#ctx0" brushRef="#br0" timeOffset="1019">1141 0 0,'-26'0'16,"1"0"0,-1 0-1,0 0-15,0 0 16,0 0-16,0 26 15,-26-26-15,26 26 16,0-26-16,0 0 16,0 0-16,26 26 15,0 0 17,0 0-1,26 0-31,-26 0 15,26 0 1,-26-1-16,0 1 16,0 0-1,26 0-15,-26 0 16,0 0 0,26-26-1,-26-26 16,26 26-15,-26-26-16,26 0 16,0 26-1,-26-26-15,26 26 0,0 0 16,0 0-16,0 0 16,-1 0-16,1 26 15,0 0-15,0-26 16,-26 26-16,0 0 0,26 0 15,-26 0 1,0 0-16,-26 0 31,0 0-31,0-26 0,0 0 0,1 26 16,-1-26-16,0 0 0,0 0 16,0 0-16,0 0 15,0 0-15</inkml:trace>
  <inkml:trace contextRef="#ctx0" brushRef="#br0" timeOffset="1423">1452 52 0,'0'-26'31,"-25"52"0,25 0-15,-26 0 0,26 0-16,0 0 0,0 0 15,0 0-15,0-1 16,0 1-16,26 0 0,-1 0 15,-25 0-15,26-26 0,0 0 16,0 0-16,0 0 16,0 0-16,0 0 0,0-26 15,0 0 1,-26 0-16,0 0 0,0 1 16,0-1-16,0-26 0,-26 26 15,26 0-15,-26 0 16,-26 26-16,26-26 0,0 26 15,-26 0-15,1 26 16</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6:14.381"/>
    </inkml:context>
    <inkml:brush xml:id="br0">
      <inkml:brushProperty name="width" value="0.05" units="cm"/>
      <inkml:brushProperty name="height" value="0.05" units="cm"/>
      <inkml:brushProperty name="fitToCurve" value="1"/>
    </inkml:brush>
  </inkml:definitions>
  <inkml:trace contextRef="#ctx0" brushRef="#br0">25 1529 0,'0'-26'31,"26"26"-15,-26 26 78,0 0-94,26 0 15,-26 0-15,26 26 0,-26-26 16,26 25-16,-26-25 16,26 26-16,0-26 0,-26 0 15,0 26-15,26-26 0,-26 0 16,0 0 0,0 0-16</inkml:trace>
  <inkml:trace contextRef="#ctx0" brushRef="#br0" timeOffset="252">77 1633 0,'-26'0'16,"26"-26"-16,0 0 0,-26 26 15,26-26-15,-25 0 16,25 0-16,0 0 0,0 0 15,0 0 1,25 26-16,-25-26 16,26 26-16,-26-25 0,26 25 15,-26-26-15,26 26 16,0 0-16,0 0 0,0 0 16,0 0-1</inkml:trace>
  <inkml:trace contextRef="#ctx0" brushRef="#br0" timeOffset="480">155 1581 0,'-26'26'0,"26"0"16,26-26 15,0-26-16,0 26 1,0-26-16,0 26 16,0-26-16,0 26 15,-1 0-15,-25-26 0,26 26 16,0 0-16</inkml:trace>
  <inkml:trace contextRef="#ctx0" brushRef="#br0" timeOffset="738">414 1399 0,'0'-25'16,"0"-1"0,0 52 15,0-1-16,26 1-15,-26 0 16,26 0-16,-26 0 16,26 26-16,-26-26 0,26 0 15,-26 26-15,0-26 0,26 0 16,-26-1-16</inkml:trace>
  <inkml:trace contextRef="#ctx0" brushRef="#br0" timeOffset="1008">518 1399 0,'26'-25'16,"-26"-1"-1,26 26 1,-26 26-1,26-1 1,0 1-16,-26 0 16,25 0-16,-25 0 0,26 0 15,-26 0-15,0 0 16,0 0-16,0 0 16,0 0-16</inkml:trace>
  <inkml:trace contextRef="#ctx0" brushRef="#br0" timeOffset="1417">570 1425 0,'0'-26'16,"0"1"-16,0-1 0,-26 0 16,52 26-1,-26 26 1,26-26-16,0 26 15,-1-1-15,1-25 16,0 26-16,0 0 0,0-26 16,0 26-16,0-26 15,0 26-15,0-26 0,0 26 16,0 0-16,0-26 16,-26 26-16,25-26 15,-25-26 1,0 0-1,0 0-15,0 0 0,0 0 16,-25 0-16,-1 0 0,26-25 16,-26 25-16,0-26 15,0 26-15,0 0 0,26 0 16,-26 0-16,26 0 16,26 26-1,-26 26-15,26 0 16,0 0-1,0 0-15</inkml:trace>
  <inkml:trace contextRef="#ctx0" brushRef="#br0" timeOffset="2040">1192 1348 0,'26'-26'78,"0"26"-62,0-26-16,-1 26 16,1-26-16,0 26 0,0 0 15,0-26-15,0 26 16,0 0-1</inkml:trace>
  <inkml:trace contextRef="#ctx0" brushRef="#br0" timeOffset="4506">1710 959 0,'-26'0'15,"26"26"17,26 0-17,0 0-15,-26 0 16,26 25-16,0-25 0,-26 0 16,26 0-16,-26 0 15,26 0-15,-26 0 0,26 0 16,-26 0-16,-26-26 31,26-26-15,-26 0-16,0-26 15,0 26-15,0 0 16,0-26-16,0 26 0,0-25 16,0 25-16,0-26 15,26 26-15,-25 0 0,25 0 16,0 0-16,25 0 0,1 0 15,0 26 1,0 0-16,26 0 0,-26 0 16,0 0-16,0 0 15,0 0-15,-26 26 0,26-26 16,-26 26-16,0 0 0,0 0 16,-26-26-16,26 26 15,-26 0-15,26 0 0,-26 0 16,0 0-1,26 0-15,0-1 16,26-25 15,0 0-31,0 0 0,0 0 16,0 0-16,-1 0 16,1 0-16,26 26 0,-26-26 15,0 26-15,0-26 0,0 26 16,-26 0-16,26-26 15,-26 26-15,0 0 0,-26 0 16,26 0-16,-26-26 16,0 26-16,0-26 0,-26 26 15,26-26-15,0 0 0,1 0 16,-1 0-16,0 0 16,0 0-16,0-26 15</inkml:trace>
  <inkml:trace contextRef="#ctx0" brushRef="#br0" timeOffset="4896">2306 985 0,'-26'-26'16,"0"26"-16,26-26 0,-26 26 15,1 0 1,25 26 0,25 0-16,-25 0 15,26 0-15,0 0 16,-26-1-16,26 1 0,0 0 16,0 0-1,-26 0-15,26-26 0,0 0 16,0-26-1,-26 0 1,0 0-16,0 0 16,0 1-16,0-1 0,-26-26 15,26 26-15,-26 0 16,0 0-16,0 0 0,26 0 16,-26 26-1,52 0 1,0 26-16</inkml:trace>
  <inkml:trace contextRef="#ctx0" brushRef="#br0" timeOffset="5463">2825 855 0,'26'0'15,"-26"-26"1,-26 26 0,0-26-16,0 26 15,0 0-15,0 0 16,0 0-16,0 26 15,0 0-15,26 0 16,-26 0-16,26 0 16,0 0-16,0 0 15,26 0-15,0 0 16,0-26-16,0 26 16,0-26-1,0-26-15,0 0 16,0 0-16,-26 0 15,26 0-15,-26 0 16,0-26-16,0 26 16,-26 0-16,26 0 0,-26-25 15,0 25-15,26 0 16,-26 0-16,26 0 0,-26 0 16,52 52 15,0 0-31,-26 0 0,26 26 15,0-26-15,0 25 16,-1 1-16,1-26 0,0 26 16,52 26-1,-78-52-15</inkml:trace>
  <inkml:trace contextRef="#ctx0" brushRef="#br0" timeOffset="6104">3265 829 0,'0'-26'0,"0"0"16,0 1 0,-26 25-1,26-26-15,-26 26 0,26-26 16,-26 26-16,1 0 0,25-26 15,-26 26-15,0 0 16,0 26-16,0 0 16,26 0-16,0-1 15,0 1-15,0 0 16,0 0-16,26 0 16,0-26-1,0 26-15,0-26 16,-1 0-16,-25-26 15,26 26-15,-26-26 0,26 26 16,-26-26-16,0 0 16,0 0-16,0 1 15,0 50 17,0 1-32,26 0 15,0 0-15,0 26 0,0-26 16,26 26-16,-26-26 15,0 26-15,0-27 0,-1 1 16,1 0-16,-26 0 16,0 0-16,0 0 0,0 0 15,-26-26-15,26 26 0,-51-26 16,25 0-16,0 0 16,-26 0-16,26 0 0,-26-26 15,26 0-15,0 0 16,0 0-16,1 0 0,25 0 15,0-25-15,0 25 16,0 0-16,25 26 0,-25-26 16,26 0-16,0 26 0,0 0 15,0 0-15,26-26 16,-26 26-16,0 0 0</inkml:trace>
  <inkml:trace contextRef="#ctx0" brushRef="#br0" timeOffset="6558">3524 726 0,'-26'0'31,"52"0"-15,-26-26-1,26 26 1,0-26-1,0 26 1,0-26 0,-26 0 15,-26 26-15,0-26-1,0 26-15,26-26 16,-26 26-16,0-26 15,1 26-15,-1 0 16,0 0-16,26 26 16,0 0-16,0 0 15,0 0-15,26 0 0,-26 0 16,26 26-16,-1-27 0,1 1 16,0 0-16,26-26 15,-26 0-15,0 0 0,26 0 16,-26 0-16,0-26 15,0 0-15,0 1 0,-1-1 16,-25 0-16,0 0 0</inkml:trace>
  <inkml:trace contextRef="#ctx0" brushRef="#br0" timeOffset="6804">3680 363 0,'-26'-26'0,"0"0"15,26 0-15,0 52 47,26-26-47,0 0 16,-26 26-16,26 0 0,0 0 15,0 0-15,0 0 16,25 25-16,-25-25 0,0 0 16,0 26-16,0-26 0,0 0 15,0 0-15,-26 0 16,26-26-16,-26 26 15,0-52 1</inkml:trace>
  <inkml:trace contextRef="#ctx0" brushRef="#br0" timeOffset="6930">3835 570 0,'-25'-26'0,"-1"0"16,0 26-16,26-26 0,0 0 15,26 1 1,0 25-16,-1-26 15,27 26-15,-26-26 16,0 26-16,0-26 0</inkml:trace>
  <inkml:trace contextRef="#ctx0" brushRef="#br0" timeOffset="28098">2799 1322 0,'0'-26'16,"26"26"30,-26 26 17,26-26-63,-26 26 16,25 0-1,-25-1-15,26 1 0,0 0 16,0 26-16,-26-26 0,26 0 15,0 0-15,-26 0 16,26 0-16,-26 0 0,0 0 16,26-26-16,-26 26 0</inkml:trace>
  <inkml:trace contextRef="#ctx0" brushRef="#br0" timeOffset="28416">2799 1685 0,'0'26'31,"26"-1"0,0-25-31,-26 26 16,25-26-16,1 0 16,0 0-16,0 0 15,0 0-15,0 0 0,0 0 16,0 0-1</inkml:trace>
  <inkml:trace contextRef="#ctx0" brushRef="#br0" timeOffset="28746">3110 1581 0,'-26'0'109,"26"26"-93,0 0-1,-26-26-15,26 26 16,0 0 0,-26 0-1,26-1 1,0 1-16,0 0 16,0 0-16</inkml:trace>
  <inkml:trace contextRef="#ctx0" brushRef="#br0" timeOffset="29700">2876 2177 0,'0'-26'0,"0"52"47,26 0-31,-26 0-16,26 0 15,-26 0-15,0 0 16,0 0-16,26-1 16,-26 1-16,26 0 15,-26 0 1,26-26 0,-26-26-1,-26 0 1,0 26-16,26-26 15,-26 1-15,26-1 0,-26 26 16,0-26-16,1 0 16,25 0-16,-26 0 0,26 0 15,-26 0-15,26 0 16,26 0 0,0 0-16,-1 26 0,1-26 15,0 26-15,0-25 16,0-1-16,26 26 0,-26 0 15,0-26-15,0 26 16,0 0-16,-26 26 16,0 0-16,0-1 15,0 1-15,0 0 0,-26 0 16,0 0-16,0 0 0,26 0 16,-26 26-16,0-52 15,0 26-15,26 0 0,-26-26 16,26 26-16,-26-26 0,52 0 62,0 0-46,0 0 0,0 0-16,0 0 15,-26 25-15,52-25 0,-26 0 16,0 0-16,-1 0 15,27 0 1,-26 0 0</inkml:trace>
  <inkml:trace contextRef="#ctx0" brushRef="#br0" timeOffset="30330">3498 2125 0,'-25'0'0,"-1"0"0,0 0 16,52 0 31,0-26-32,-1 26 1,1-26-16,0 0 16,0 26-1,-26-25-15,26 25 0,0-26 16</inkml:trace>
  <inkml:trace contextRef="#ctx0" brushRef="#br0" timeOffset="31530">3939 1711 0,'-26'0'16,"26"-26"-16,0 0 16,0 0-1,0 0 1,26 26-16,0-26 15,0 26 1,0-26-16,0 26 0,0 0 16,0 0-16,-26 26 15,26-26-15,-1 26 0,-25 0 16,26 0-16,-26 26 0,0-27 16,0 1-16,-26 26 15,26-26-15,-25 0 0,25 0 16,-26 0-16,26 0 0,-26-26 15,0 26 1,26-52 0,0 0-1,26 0-15,0 0 16,-26 0-16,26 0 0,-26-26 16,25 26-16,1 1 15,0-1-15,-26 0 16,26 26-16,0-26 0,-26 0 15,26 0-15,-26 0 16,26 0-16,-26 0 16,0 0-1,-26 52 17,0 0-17,0 0-15,0 0 16,26 0-16,-26 0 15,26 0-15,-26 0 0,26 0 16,0-1 0,26 1-16,0 0 15,0-26-15,0 0 0,26 0 16,-26 0-16,26 0 16,-26 0-16,0-26 0,25 26 15,-25 0-15,0-26 0</inkml:trace>
  <inkml:trace contextRef="#ctx0" brushRef="#br0" timeOffset="35569">3550 2644 0,'0'-26'47,"-26"26"-47,0 26 15,1-1 1,-1-25-16,0 26 16,26 0-16,-26-26 0,26 26 15,0 0-15,0 0 16,0 0-16,0 0 15,26-26-15,0 26 16,0-26-16,-26 26 0,25-26 16,1 26-16,0-26 0,0 0 15,0 0-15,0 0 16,0 0-16,0 0 16,0-26-1,-26 0-15,26 26 16,-26-26-1,0 0 17</inkml:trace>
  <inkml:trace contextRef="#ctx0" brushRef="#br0" timeOffset="36042">3965 2644 0,'-26'0'0,"52"0"47,-26-26-32,26 26-15,-26-26 16,26 26 0,0 0-16,0-26 15,0 26-15,0 0 32,-26-26-32</inkml:trace>
  <inkml:trace contextRef="#ctx0" brushRef="#br0" timeOffset="37392">4457 2203 0,'0'-26'31,"26"52"16,-26 0-31,26-26-1,0 26-15,0-26 16,0 26 0,0-26-16,0 26 15,0-26 1,0 0-16,0 0 15,0 0-15,-26-26 32,0 0-17,0 0 1,0 0-16,0 0 16,-26 26-16,26-26 0,0 0 31,-26 26 0,26 26 16,26 0-16,-26 0-31,26 0 16,-26 0-16,25 0 15,1 0 1,-26 0-16,26-1 0,-26 1 16,26-26-16,-26 26 15,26 0-15,0 0 16,-26 0-16,26-26 0,-26 26 16,26 0-1,-26 0 1,0 0-1,-26-26 1,0 26-16,0-26 16,0 0-1,0 0-15,0 0 0,0 0 16,1 0-16,-1 0 0,0 0 16,0-26-1,26 0-15,0 0 16,0 0-1,26 26-15,-26-26 16,26 0-16,-26 0 0,26 26 16,-1-26-16,1 0 15,0 26 17</inkml:trace>
  <inkml:trace contextRef="#ctx0" brushRef="#br0" timeOffset="130999">1477 233 0,'0'26'78,"0"0"-47,0 0-15,0 0 0,26 0-16,-26 0 15,0 0-15,26 0 16,-26-1-16,0 1 16,26 0-16,-26 0 0,0 0 15,0 0-15,26 0 16,-26 0-16,0 0 15,25-26 1,-25-26 0,0 0-1,-25 0 1,25 0-16,-26 0 0,26 0 16,-26 0-16,26 0 0,-26 1 15,26-1-15,0 0 16,0 0-16,-26 0 0,26 0 15,0 0-15,0 0 16,-26 0-16,26 0 0,0 0 16,0 0-16,0 0 15,0 1 1,0-1-16,26 26 16,-26-26-1,26 26-15,0 0 16,0 0-1,0 0-15,-1-26 16,1 26-16,0 0 0,0 0 16,0 0-16,0 0 15,0-26-15,0 26 16,-52 26 15</inkml:trace>
  <inkml:trace contextRef="#ctx0" brushRef="#br0" timeOffset="131274">1477 492 0,'26'0'0,"-26"-26"15,26 26-15,-26-25 16,26 25-16,0 0 16,-1 0-1,1 0-15,0 0 16,0 0 0,0 0-1,-26-26 1,26 26-16</inkml:trace>
  <inkml:trace contextRef="#ctx0" brushRef="#br0" timeOffset="132103">1866 52 0,'0'-26'16,"0"52"15,0 0-15,26-26-16,-26 26 15,25-1-15,1 1 16,0 0-16,-26 0 0,26 0 15,0 0-15,0 0 16,0 0-16,0-26 16,-26 26-16,26-26 15,0 0-15,0 0 16,-26-26 0,0 0-1,0 0-15,0 0 0,0 0 16,0 0-16,0 0 15,0 0-15,-26 26 0,26-25 16,0-1-16,-26 0 0,26 0 16,0 0-1,0 52 32,0 0-31,26 0-16,-26 0 15,0-1-15,0 1 0,0 0 16,26 26-16,-26-26 16,0 78-1,26-52-15,-26-26 0,0 25 16,25-25-16,-25 0 16,0 0-16,26 0 0,-26 0 15,26-26-15,-26 26 16,0 0-16,26-26 0,-26 26 15,26-26-15,-26 26 32,0-52-1</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8:39.303"/>
    </inkml:context>
    <inkml:brush xml:id="br0">
      <inkml:brushProperty name="width" value="0.05" units="cm"/>
      <inkml:brushProperty name="height" value="0.05" units="cm"/>
      <inkml:brushProperty name="fitToCurve" value="1"/>
    </inkml:brush>
  </inkml:definitions>
  <inkml:trace contextRef="#ctx0" brushRef="#br0">156 78 0,'0'-26'31,"0"0"-15,0 0 15,26 26-15,-26 26 46,0 0-46,0 0 0,0 0-16,0-1 0,0 1 15,25 0-15,-25 0 0,0 0 16,0 0-16,0 0 16,0 0-16,0 0 0,0 0 15,0 0-15,0 0 16</inkml:trace>
  <inkml:trace contextRef="#ctx0" brushRef="#br0" timeOffset="354">26 311 0,'-26'0'16,"26"26"15,26-26 0,0 26-15,0 0 0,0-26-16,0 26 15,0 0 1,0-26-16,-26 25 16,25-25-1,1 0 1</inkml:trace>
  <inkml:trace contextRef="#ctx0" brushRef="#br0" timeOffset="755">415 259 0,'-26'0'47,"26"26"-31,-26-26-1,26 26 1,-26-26-16,26 26 15,-26-26 1,26 26-16,-26 0 16,0 0-1,0 0-15,0-1 32</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9:09.946"/>
    </inkml:context>
    <inkml:brush xml:id="br0">
      <inkml:brushProperty name="width" value="0.05" units="cm"/>
      <inkml:brushProperty name="height" value="0.05" units="cm"/>
      <inkml:brushProperty name="fitToCurve" value="1"/>
    </inkml:brush>
  </inkml:definitions>
  <inkml:trace contextRef="#ctx0" brushRef="#br0">104 55 0,'0'26'78,"26"-26"-47,-1 0-15,1 0 0,0 0-16,0-26 15,0 26-15,0 0 0,0 0 16,0-26-16,0 26 0,0 0 16,0 0-16,0 0 15,-26-26-15,-26 26 16,0 0-1,26 26 1,-26-26-16,0 0 16,26 26-1,-26-26 79,0 0-78</inkml:trace>
  <inkml:trace contextRef="#ctx0" brushRef="#br0" timeOffset="455">0 158 0,'26'0'62,"0"0"-46,0 0 0,0 0-16,0 0 0,-1-26 15,27 26-15,-26 0 16,0 0-16,0-25 0,0 25 15,0 0-15,0 0 16,0-26-16,-52 26 78</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6:56.117"/>
    </inkml:context>
    <inkml:brush xml:id="br0">
      <inkml:brushProperty name="width" value="0.05" units="cm"/>
      <inkml:brushProperty name="height" value="0.05" units="cm"/>
      <inkml:brushProperty name="fitToCurve" value="1"/>
    </inkml:brush>
  </inkml:definitions>
  <inkml:trace contextRef="#ctx0" brushRef="#br0">85 493 0,'-25'0'0,"-1"25"78,26 1-62,-26-26-16,26 26 16,0 0-16,0 0 15,0 0-15,0 26 16,26-26-1,-26 0-15,0 0 0,26 0 16,-1-1-16,1-25 16,0 0-16,0 0 31,0 0-31,-26-25 16,0-1-1,0 0-15,0 0 16,0 0-16,-26 0 15,26 0 1,0 0-16,26 0 31,0 26-31,0-26 16,0 26-16,0 0 16,0 0-1,0 0-15,-26 26 16,26-26-16,-26 26 0,0 0 15,25 0 1,-25 0-16,0 0 16,26 0-16,-26 0 15,0 0 1</inkml:trace>
  <inkml:trace contextRef="#ctx0" brushRef="#br0" timeOffset="955">552 467 0,'26'0'62,"-26"-26"-62,26 26 16,-26-26-16,26 26 15,-26-26-15,26 26 0,0-26 16,-1 26-16,1-26 16,0 26-16,0-26 0,0 26 15,0-26-15,-52 52 47,0-26-31</inkml:trace>
  <inkml:trace contextRef="#ctx0" brushRef="#br0" timeOffset="4298">993 130 0,'-26'0'0,"26"-26"16,26 26 15,-1-26-16,1 26 1,0-26 0,0 26-16,0-26 15,0 26-15,0 0 16,0-26-16,0 26 16,0 0-1,-26 26 1,0 0-1,0 0 1,0 0-16,0 0 16,0 0-16,0 0 15,0-1-15,0 1 16,0 0-16,0 0 16,0 0-1,0 0-15,0 0 16,0 0-1,26-26 32,0 0-47,0 0 16,-1 0-16,1-26 16,0 26-16,0-26 0,0 26 15,0-26-15,0 26 0,0-26 16,0 26-16</inkml:trace>
  <inkml:trace contextRef="#ctx0" brushRef="#br0" timeOffset="4562">1148 259 0,'26'0'16,"-26"-26"-1,26 26-15,-26-26 0,26 26 16,0-25-16,0 25 15,0-26-15,0 26 0,-26-26 16</inkml:trace>
  <inkml:trace contextRef="#ctx0" brushRef="#br0" timeOffset="143155">604 1244 0,'-26'0'31,"26"26"1,26-26-32,-26 26 15,0 0 1,0 0-16,26 0 16,-26 0-16,0 0 0,26 25 15,0 1-15,-26 0 16,25 0-16,1 0 0,0 26 15,0-27-15,0 1 0,-26 0 16,26 0-16,-26 0 16,26 0-16,-26-1 0,26-25 15,-26 0-15,0 0 16,0 0-16,0 0 0,0 0 16,26-26-16,-26 26 0,0 0 31,0-52-16,26 26 1,-26-26-16,26 26 0,0-26 16,-1 26-16,27-26 15,0 26-15,0-26 16,26 26-16,25-26 0,-25 0 16,52 0-16,-27 26 0,27-26 15,0 1-15,25-27 16,-25 26-16,-1 0 0,1 0 15,0 0-15,-1-26 16,-25 26-16,-26 26 0,-1-26 16,1 0-16,-26 1 0,-26 25 15,0-26-15,0 26 16,-26-26 0,-26 26-1,0 26 1</inkml:trace>
  <inkml:trace contextRef="#ctx0" brushRef="#br0" timeOffset="144924">889 2229 0,'26'0'47,"0"0"-16,0-26 0,-26 0-15,26 26-1,-26-26 1,0 0 0,0 0-1,25 26-15,-25-25 32,26 25-17,0 0 1,0-26-1,0 26 1,-26-26 0,26 26-1,0 0 17,0 0-17,-26-26 1,26 26-1,0 0 1,0 0 0,0 0-1,0 0 1,-1 0 15,1 0 0,-26-26 32,26 26-63,-26-26 16,0 0-1,26 26 1,-26-26-16,26 26 15,-26-26 1,26 26 0,0-26-1,0 26 17,-26-26-1,26 26-16,-26-26 17,26 26-1,-26-25 0,26 25-15,0 0-1,-1 0 1,1 0 15,0 0 32,-26-26-16,26 26-32</inkml:trace>
  <inkml:trace contextRef="#ctx0" brushRef="#br0" timeOffset="145986">1615 1322 0,'0'26'31,"0"0"-15,0 0-1,0 0-15,0 0 16,26-26-16,-26 25 0,0 1 15,25 0-15,-25 0 0,26 26 16,-26-26-16,26 0 16,-26 0-16,26 0 0,-26 0 15,26 0-15,-26 25 16,26 1 0,0-26-16,-26 0 0,26 0 15,-26 0-15,26-26 16,-26 26-16,26 0 15,-26 0 1,0 0 0,26-26-1</inkml:trace>
  <inkml:trace contextRef="#ctx0" brushRef="#br0" timeOffset="148111">1744 1737 0,'26'0'0,"0"0"31,0 0 0,-52 0 16,26 26-31,-26-26-16,0-26 31,26 0-15,0 0 15,26 26-15,-26-26-16,26 26 15,-26 26 16,26-26-31,-26 26 16,0 0 0,-26-26-1,0 0 1,0 0 15,26-26 0,-26 26-31,26-26 16,0 0-16,26 26 16,-26-26-1,26 26-15,-26 26 32,0 0-17,0 0-15,0 0 16,-26-26 15,0 0-15,0 0 15,26-26-15,26 26 15,0 0-16,0-26-15,0 26 16,0 26 0,-26 0 15,0 0-31</inkml:trace>
  <inkml:trace contextRef="#ctx0" brushRef="#br0" timeOffset="149515">2029 1192 0,'0'-26'31,"-26"26"-31,0 0 31,26-25-15,26 25 46,-26 25-62,26 1 31,-26 0-15,26 0-16,-26 0 16,26 0-16,-26 0 15,26 0-15,-26 0 0,0 26 16,26-26-16,-26-1 0,26 1 16,-26 0-16,26 26 15,-26-26-15,0 0 0,26 0 16,-26 0-16,26 0 15,-26 0-15,26 0 16,-26-1-16,0 1 0,25-26 16,-25 26-16,0 0 15,26-26-15,-26 26 0,26 0 16,-26 0 0,0 0-16,26-26 15,-26 26-15,0 0 31</inkml:trace>
  <inkml:trace contextRef="#ctx0" brushRef="#br0" timeOffset="151974">2314 2203 0,'-26'0'47,"26"26"-16,0 0-15,0 0-16,0 0 15,0 0 1,0 0-16,0 0 16,26-26-16</inkml:trace>
  <inkml:trace contextRef="#ctx0" brushRef="#br0" timeOffset="152370">2263 2203 0,'25'0'62,"1"0"-62,0 0 16,-26 26-16,26-26 0,0 0 15,-26 26-15,26-26 16,0 0-16,-26 26 0,26-26 16,0 0-1,-26-26 17,0 0-17,0 0-15,0 0 16,0 0-1,0 0 1,0 52 47</inkml:trace>
  <inkml:trace contextRef="#ctx0" brushRef="#br0" timeOffset="154110">1796 1711 0,'26'0'94,"-26"-26"-63,26 26-15,-26-26-1,26 26 1,-26-26 0,26 0-1,0 26 16,-26-26-31,26 26 32,-26-26-17,25 26-15,1 0 32,-26-26-17,26 26 1,0 0 15,0-26 0,0 26-15,0-26 0,0 26 30,-52 0 48,26-25 16,0 50-1</inkml:trace>
  <inkml:trace contextRef="#ctx0" brushRef="#br0" timeOffset="154872">2133 1426 0,'0'-26'47,"26"26"-31,0 0-1,-26 26 1,26-26-16,-26 26 15,26-26 1,-26 25 0,-26-25-1,0 0-15,0 26 16,0-26 0,0 0-1,26-26 1,0 1-1,0-1 17,26 26-17,0 0 17,-26 26-32,26-1 15,-26 1 1,-26 0 15,0-26-15,0 0-16,0 0 15,0 0 1,0-26 0,26 0-1,0 1 1,26-1-1,0 26 1,0 0 0,-26 26 15,0-1-15</inkml:trace>
  <inkml:trace contextRef="#ctx0" brushRef="#br0" timeOffset="155916">2444 855 0,'0'26'62,"0"0"-46,0 0-16,0 0 15,0 0-15,0 0 16,26 0-16,-26 0 0,0 0 16,26 26-16,-26-27 0,26 1 15,-26 26-15,26-26 16,-26 0-16,0 26 0,26-26 15,-26 0-15,0 0 0,26 0 16,-26-1-16,0 1 16,25 0-16,-25 0 0,26 0 15,-26 0-15,0 0 16,0 0-16,26-26 0,-26 26 16,0 0-16,0 0 15,0 0 1,26-26-16,-26 25 31,26-25 16,-26 26-47,0-52 47</inkml:trace>
  <inkml:trace contextRef="#ctx0" brushRef="#br0" timeOffset="156643">2859 2048 0,'0'26'78,"0"-1"-78,0 1 16,0 0 0,0 0-16,0 0 31,0-52 0,-26 26-31,26-26 16,-26 0-16,26 0 15,0 1-15,-26-1 16,26 0 0,0 0-1,26 26 1,0 0-1,0 0 1,0 26 0,25 0 15,-25-26-15,0 0-1,-26-26 1,26 26-16,-26-26 15,0 0 1,0 0-16,0 0 16,0 0-1,-26 26-15,26-26 0,-26 26 16,26-26-16,-26 26 31</inkml:trace>
  <inkml:trace contextRef="#ctx0" brushRef="#br0" timeOffset="157536">2159 1452 0,'26'0'16,"-26"-26"-16,26 0 15,0 0 1,0 0 15,-1 26-31,-25-26 16,26 26-16,0-26 15,0 26 1,-26-26-16,26 26 0,0-26 16,0 26-1,-26-26 1,26 0 15,0 26 0</inkml:trace>
  <inkml:trace contextRef="#ctx0" brushRef="#br0" timeOffset="158215">2444 1115 0,'26'0'47,"0"0"-31,0 0-1,0 0-15,-26 26 16,0-1 15,-26-25-31,26 26 16,-26-26-16,0 0 16,26 26-16,-26-26 15,0 0 1,26-26 31,26 0-47,0 26 15,-26-25 1,26 25-16,0 0 16,0 25-1,-26 1 1,26-26-16,-26 26 0,0 0 15,0 0 1,0 0-16,-26-26 16,26 26-1,-26-26-15,0 0 16,26-26 0,-26 26-16,26-26 15,0 0-15,0 0 16,0 0-1,0 0-15,26 26 16,-26-25-16,26 25 0,0 0 16,-26 25-1</inkml:trace>
  <inkml:trace contextRef="#ctx0" brushRef="#br0" timeOffset="160259">1485 1192 0,'26'0'0,"-26"26"15,26-26 1,-26 26 0,26 0-1,-26 0 17,0-52-1,0 0-16,-26 0 1,26 0 0,0 0-1,0 1-15,0-1 16,0 0-16,-26 26 0,26-26 16,0 0-16,0 0 15,0 0 1,26 26-1,0 0 1,-26-26-16,26 26 16,0-26-1,0 26 1,-1 0 0,1-26-16,0 26 0,0 0 15,0-26-15,0 26 0,0 0 16,0 0-16,26-26 15,-26 26-15,25 0 0,-25-26 16,26 26-16,-26 0 16,26-25-16,-26 25 0,0 0 15,0-26-15,0 26 0,0 0 16,-1 0 0,1-26 15,0 26-16,0 0 1,0-26 15,-26 52 32,0 0-32,0 0-31,0-1 16,26-25-16,-26 26 15,26 0 1,-26 0 0</inkml:trace>
  <inkml:trace contextRef="#ctx0" brushRef="#br0" timeOffset="161070">1666 648 0,'26'0'15,"0"0"16,0 26-15,-26 0 0,26 0-16,-26 0 15,0 0 1,0 0 0,0-1-16,0 1 31,-26-26-31,26-26 31,0 1-15,0-1-16,0 0 15,-26 0 1,26 0-16,0 0 16,-26 0-16,26 0 0,0 0 15,-26 26 1,26-26-16,0 0 15,0 0 17,26 26-32,0 0 15,-26-25 1,26 25-16,0 0 16,0-26-16,0 26 0,0 0 15,0 0 1,0 0-16,0 0 15,-26 26 1</inkml:trace>
  <inkml:trace contextRef="#ctx0" brushRef="#br0" timeOffset="161303">1744 778 0,'26'-26'16,"0"0"0,0 26-1,-26-26-15,26 26 0,0 0 16,0 0-1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1:52.587"/>
    </inkml:context>
    <inkml:brush xml:id="br0">
      <inkml:brushProperty name="width" value="0.05" units="cm"/>
      <inkml:brushProperty name="height" value="0.05" units="cm"/>
      <inkml:brushProperty name="fitToCurve" value="1"/>
    </inkml:brush>
  </inkml:definitions>
  <inkml:trace contextRef="#ctx0" brushRef="#br0">52 53 0,'0'-26'31,"-26"26"-15,26 26 15,-26-26-15,26 26-16,0-1 15,0 1 1,0 0-16,0 0 16,0 0-16,0 0 15,0 0-15,26 0 16,-26 0-16,26 0 15,0 0 1,0 0 0,0-26-1</inkml:trace>
  <inkml:trace contextRef="#ctx0" brushRef="#br0" timeOffset="444">467 27 0,'0'-26'0,"26"26"32,0 0-1,-26 26-31,26-26 15,-26 26-15,0 0 0,26-1 16,-26 1-16,26 0 16,-26 0-16,25 0 15,-25 0-15,0 0 16,0 0-16,-25 0 16,-1-26-16,26 26 0,-26-26 15,0 26-15,0-26 16,0 0-16</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8:32.320"/>
    </inkml:context>
    <inkml:brush xml:id="br0">
      <inkml:brushProperty name="width" value="0.05" units="cm"/>
      <inkml:brushProperty name="height" value="0.05" units="cm"/>
      <inkml:brushProperty name="fitToCurve" value="1"/>
    </inkml:brush>
  </inkml:definitions>
  <inkml:trace contextRef="#ctx0" brushRef="#br0">233 728 0,'26'0'31,"0"0"-15,0 0-16,0-26 15,0 26-15,0-26 16,0 26-16,-1-26 0,27 26 15,0-26-15,-26 0 16,26 26-16,0-26 0,-26 26 16,26-26-16,-27 26 0,27-26 15,-26 26-15,0 0 16,0-25-16,0 25 0,0 0 31</inkml:trace>
  <inkml:trace contextRef="#ctx0" brushRef="#br0" timeOffset="646">0 261 0,'26'0'16,"0"-26"-16,0 26 16,0-26-1,-1 26-15,27-26 0,-26 26 16,26-25-16,0-1 0,0 26 15,0-26-15,25 0 16,-25 0-16,0 26 0,0-26 16,0 26-16,-26-26 15,0 26-15</inkml:trace>
  <inkml:trace contextRef="#ctx0" brushRef="#br0" timeOffset="73705">3836 857 0,'26'0'16,"-26"-26"15,0 1 0,0-1 0,26 26-15,0 0-16,-1 0 16,1 0-1,0 0-15,0 0 16,-26 26-1,26-26-15,-26 25 16,-26-25 0,0 0-1,0 0-15,26 26 16,-26-26-16,1 0 16,-1 0-16,0 0 15,0-26 1,26 1 15,0-1-15,0 0-1,26 26-15,0 0 16,0 0 0,-1 0-1,1 0 1,-26 26-16,0 0 31,-26-1-15,1-25-1,-1 0 1,0 0-16,0 0 16,26-25 30,26-1-30,0 26 0,0 0-16,-1 0 15,1 0 1,0 26 0,-26-1-1</inkml:trace>
  <inkml:trace contextRef="#ctx0" brushRef="#br0" timeOffset="74917">3654 417 0,'0'26'31,"26"-26"-15,-26 26-16,26 0 16,-26-1-1,26 1 1,-26 0 0,26-26-1,-26-26 32,0 0-31,-26 26-16,26-25 15,-26 25-15,26-26 16,-26 0 0,26 0-16,0 0 15,0 0 1,0 0-1,0 0-15,26 26 16,-26-26 0,26 26-16,0 0 15,0 0-15,-26-26 16,26 26-16,0 0 0,0 0 16,0 26-16,0-26 15,-26 26 1,25 0-16,-25 0 31,-25-26-31,25 26 0,-26-26 16,0 26-1,0-26 1,0 26-16,0-26 16,52 0 62,0 0-63,0-26 1,0 26-16,0 0 16,-1 0-16,1 0 15,0 0 1,0 26-1,0 0 1,-26 0-16,0-1 31,0 1-31,-26 0 32,0-26-32,26 26 15,-26-26-15,0 0 0,26 26 16,-25-26-16,-1 0 15,0 0-15,0 0 16,0 0-16,26-26 16,-26 26-1,0 0 1</inkml:trace>
  <inkml:trace contextRef="#ctx0" brushRef="#br0" timeOffset="76873">1685 2179 0,'25'0'31,"-25"26"-15,26 0 0,-26 0-1,0 0 1,0 0 0,26 0-16,-26 0 15,0 0 1,0-1-1,0-50 48,0-1-47,0 0-1,-26 0-15,26 0 16,0 0-16,0 0 15,0 0-15,0 0 16,0 0-16,26 0 16,-26 0-1,26 26-15,0-25 32,0 25-17,-26 25 1,26-25-16,-26 26 15,26-26-15,-26 26 0,26 0 16,0 0 0,-26 0-16,26 0 15,-26 0 1,26 0 0,-26 0-1,26-26-15,-26 26 16</inkml:trace>
  <inkml:trace contextRef="#ctx0" brushRef="#br0" timeOffset="77168">1788 2309 0,'26'0'47,"-26"-26"-31,26 26-1,0-26 1,0 26-1,0-26 1,0 26-16,0-26 16,0 26 15</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5:05.188"/>
    </inkml:context>
    <inkml:brush xml:id="br0">
      <inkml:brushProperty name="width" value="0.05" units="cm"/>
      <inkml:brushProperty name="height" value="0.05" units="cm"/>
      <inkml:brushProperty name="fitToCurve" value="1"/>
    </inkml:brush>
  </inkml:definitions>
  <inkml:trace contextRef="#ctx0" brushRef="#br0">1814 907 0,'0'26'31,"-26"-26"-15,52 0 47,0 0-63,26-26 15,-27 26-15,1 0 16,26-26-16,-26 26 0,26 0 15,0 0-15,-26-26 16,26 26-16,-27 0 0</inkml:trace>
  <inkml:trace contextRef="#ctx0" brushRef="#br0" timeOffset="2218">2462 622 0,'0'26'47,"0"-1"-47,0 1 16,0 0-16,0 0 15,0 0-15,0 26 16,0-26-16,0 0 0,26 0 16,-26 0-16,0 0 0,0 0 15,0-1-15,0 1 16</inkml:trace>
  <inkml:trace contextRef="#ctx0" brushRef="#br0" timeOffset="2833">2384 673 0,'-26'-51'15,"26"25"-15,0 0 0,-26 0 16,26 0-16,0 0 0,0 0 16,26-26-16,-26 26 15,26 0-15,0 26 0,0-25 16,0-1-16,0 26 0,0-26 16,25 26-16,-25 0 15,26 0-15,-26 26 0,0-26 16,0 26-16,0-1 15,0 1-15,-26 0 0,0 0 16,0 0-16,0 0 16,0 0-16,-26 0 15,0 0-15,0 0 16,0-26-16,26 26 16,-26-26-16,0 26 0,0-26 15,52 0 16,0 0-15,0 0 0,0 0-16,0 0 0,0 0 15,0 0-15,26 0 0,-26 0 16,-1 25-16,27 1 16,-26-26-16,-26 26 0,26 0 15,-26 0-15,0 0 16,0 0-16,0 0 0,0 0 15,-26 0-15,0 0 0,0-26 16,0 26-16,1-26 16,-27 26-16,26-26 0,0 0 15,0 0-15,0-26 16,0 26-16,0 0 0,0 0 16,26-26-16,0 0 31</inkml:trace>
  <inkml:trace contextRef="#ctx0" brushRef="#br0" timeOffset="3275">3110 622 0,'0'-26'31,"0"52"16,0 0-47,0-1 16,26 1-16,-26 0 0,26 0 15,-26 0-15,25 0 16,-25 0-16,26-26 0,0 26 16,0-26-1,0 0-15,0 0 16,0-26-16,-26 0 16,26 0-16,-26 0 0,0 0 15,0 0-15,0 0 0,0 1 16,0-27-16,0 26 15,0 0-15,0 0 0,-26 0 16,0 26 0,26 26-1</inkml:trace>
  <inkml:trace contextRef="#ctx0" brushRef="#br0" timeOffset="3954">3887 596 0,'0'-26'16,"0"0"-1,0 0 17,26 26-32,-26-26 0,0 0 15,-26 26-15,0-26 16,0 26 0,1 0-16,-1 0 15,0 0-15,0 26 16,0 0-16,0 0 15,0 0-15,26 0 16,0 0-16,-26 0 0,26 0 16,0-1-16,26 1 0,0 0 15,-26 0 1,26-26-16,0 0 16,0 0-16,0 0 0,0 0 15,-1-26 1,1 26-16,0-26 0,0 0 15,0 1 1,-26-1-16,0 0 0,0 0 16,0 0-16,0 0 15,0-26-15,-26 26 0,26 0 16,-26-26-16,26 27 0,-26-27 16,26 26-16,0 0 15,-26 0-15,26 52 31,26-26-31,-26 26 16,0 26-16,26-26 0,-26-1 16,26 27-16,-26-26 15,26 26-15,-26-26 0,26 26 16,-26-26-16,0 0 0,26 0 16,-26-1-16,0 1 15,0 0-15,26-26 0</inkml:trace>
  <inkml:trace contextRef="#ctx0" brushRef="#br0" timeOffset="4674">4302 518 0,'0'-26'0,"0"0"15,0 0 1,26 0-16,-26 0 16,0 0-16,-26 26 15,0-25-15,26-1 16,-26 26-16,0 0 16,0 0-16,26 26 15,-26-26-15,26 25 16,-26 1-16,26 0 0,0 0 15,0 26-15,0-26 0,0 0 16,0 0-16,26-26 16,-26 26-16,26-26 0,0 26 15,0-26-15,0-26 16,0 26-16,-26-26 16,26 26-16,0-26 0,-26 0 15,26 0 1,-26 0-16,0 0 15,-26 26-15,26-26 16,-26 26-16,26 26 16,0 0-16,0 0 15,0 0-15,0 0 16,0 26-16,26 0 0,-26-1 16,26 1-16,-26 0 0,26 0 15,0 0-15,-26-26 16,25 26-16,-25-1 0,0-25 15,0 0-15,0 0 16,0 0-16,-25-26 0,-1 26 16,0-26-16,0 0 0,0-26 15,0 26 1,0-26-16,0 0 0,26 0 16,-26 0-16,26-25 15,0 25-15,0 0 0,0 0 16,0 0-16,0 0 15,26 0-15,0 26 16,0-26-16,0 26 16,0 0-16,0 0 15,-26-26-15,26 26 16</inkml:trace>
  <inkml:trace contextRef="#ctx0" brushRef="#br0" timeOffset="5226">4613 518 0,'-26'0'15,"26"-26"1,26 26 31,0 0-32,0 0-15,0 0 16,0 0 0,0 0-16,-1-26 0,1 26 15,0-26-15,-26 0 16,26 0-16,-26 0 15,-26 1 1,0-1 0,0 26-16,26-26 0,-25 26 15,-1 0-15,0 0 16,0 0-16,0 26 0,0 0 16,26-1-16,0 1 15,0 0 1,0 0-16,0 0 0,26 0 15,-26 0-15,26 0 0,0 0 16,0-26-16,-26 26 16,26 0-16,-1-26 0,1 0 15,0 26-15,0-26 16,0 0-16,0 0 0,0-26 16,0 26-16,0 0 15,0-26-15,0 26 0,-26-26 16,26 0-16,0 0 0,-26 0 15</inkml:trace>
  <inkml:trace contextRef="#ctx0" brushRef="#br0" timeOffset="5588">5002 51 0,'-26'-25'0,"26"-1"16,-26 26-16,26 26 31,26-1-15,-26 1-1,26 0-15,-26 0 0,26-26 16,-26 26-16,26 0 0,-26 0 16,26 0-16,-26 0 15,25 26-15,1-26 0,-26-1 16,0 27-16,26-26 15,-26 0-15,26 0 0,-26 0 16,26 0-16,-26 0 0,26-26 16,0 0-16,0 26 15,0-26-15,0-26 16,0 26-16,0-26 16,-1 0-16,1 26 0,0-26 15,0 0-15,-26-26 0,0 26 16</inkml:trace>
  <inkml:trace contextRef="#ctx0" brushRef="#br0" timeOffset="5789">4976 233 0,'-26'0'15,"0"0"-15,0 0 16,52 0-1,0 0-15,0 0 0,0-26 16,0 26-16,26 0 16,-27-26-16,1 26 0,26 0 15,-26-26-15,0 26 16</inkml:trace>
  <inkml:trace contextRef="#ctx0" brushRef="#br0" timeOffset="7845">2462 1736 0,'26'0'0,"-26"-26"16,26 26-16,0 26 47,-26 0-47,0 0 15,0 0-15,0 0 0,25 26 16,-25-26-16,0 25 0,0-25 16,26 0-16,-26 0 15,26 26-15,-26-26 0,26 0 16</inkml:trace>
  <inkml:trace contextRef="#ctx0" brushRef="#br0" timeOffset="8091">2540 1762 0,'-26'-26'0,"0"0"16,0 26-16,26-26 15,0 0-15,0 0 0,0 1 16,0-1-16,26 26 0,0-26 16,0 0-16,-1 0 15,27 0-15,-26 0 0,26 26 16,0-26-16,0 26 16,-26 0-16,25 0 0,1 0 15,-26 0-15,0 26 0,0-26 16,-26 26-16</inkml:trace>
  <inkml:trace contextRef="#ctx0" brushRef="#br0" timeOffset="8291">2669 1866 0,'26'-26'31,"0"26"-15,0 0-16,0-26 16,0 26-16,0-26 0,0 26 15,25-26-15,-25 26 16,0 0-16</inkml:trace>
  <inkml:trace contextRef="#ctx0" brushRef="#br0" timeOffset="8715">3239 1762 0,'-26'0'16,"0"0"-1,26 26-15,-25-26 16,-1 26-16,26 0 15,0 0 1,-26 0-16,26 0 0,0-1 16,0 1-16,26 0 15,-26 0-15,26 0 0,-26 0 16,25 0-16,1-26 0,0 26 16,0-26-16,0 0 15,0-26-15,0 26 16,0-26-16,0 0 15,-26 0-15,26 0 0,-26 0 16,0 0-16,0 1 0,0-27 16,-26 26-16,26 0 15,-26 0-15,0 0 0,0 26 16,26-26-16,-26 26 0,0 0 16,0 0-16,0 0 15,26 26-15</inkml:trace>
  <inkml:trace contextRef="#ctx0" brushRef="#br0" timeOffset="9123">3524 1736 0,'-26'0'15,"1"0"-15,-1 0 32,52 0-17,-1 26 1,-25 0-16,26 0 16,0-26-16,0 26 0,-26 0 15,26 0-15,0 0 16,0-26-16,-26 25 0,26-25 15,-26 26-15,-26-52 32,26 1-17,-26 25-15,26-26 16,0 0-16,-26 0 0,26 0 16,0-26-16,26 26 0,-26 0 15,26 0-15,0 26 16,0-26-16,0 26 0,0 0 15,0 0 1</inkml:trace>
  <inkml:trace contextRef="#ctx0" brushRef="#br0" timeOffset="9605">3939 1762 0,'0'26'0,"-26"-26"31,26-26-15,26 26-1,0 0 1,0 0-1,0 26 1,0-26-16,0 0 16,-26-26-16,26 26 15,0-26-15,-1 0 16,-25 0-16,0 0 16,0 0-1,-25 26-15,-1 0 16,26-25-16,-26 25 15,0 0-15,0 0 0,0 25 16,0-25-16,0 26 16,26 0-16,-26-26 0,26 26 15,0 0-15,0 0 0,0 0 16,0 26-16,26-26 16,0 0-16,0 0 15,26-1-15,-26-25 0,0 26 16,0-26-16,-1 0 15,27 0-15</inkml:trace>
  <inkml:trace contextRef="#ctx0" brushRef="#br0" timeOffset="9952">4613 1581 0,'-26'-26'15,"0"26"1,0-26-16,0 26 16,0 0-16,0 0 15,1 0-15,-1 26 16,0 0-16,0-26 15,26 26-15,-26-1 0,26 1 16,0 0-16,0 0 16,0 0-16,0 0 0,0 0 15,26 0-15,0 0 16,0-26-16,0 26 0,-1-26 16,27 0-16,0 0 15,-26 0-15,26 0 0</inkml:trace>
  <inkml:trace contextRef="#ctx0" brushRef="#br0" timeOffset="10804">5028 1529 0,'0'-26'0,"0"0"16,-26 26-1,26-26-15,-26 26 16,0 0 0,0 0-16,0 0 15,0 0-15,26 26 16,-26-26-16,0 26 0,26 0 16,-26 0-16,26 0 15,-26 0-15,26-1 0,0 1 16,0 0-1,0 0-15,26 0 0,0 0 16,0-26-16,0 0 16,0 0-16,0 0 15,0 0-15,0-26 16,0 0 0,-26 0-16,26 0 15,-26 0-15,0 1 16,0-1-1,0 52 17,0-1-17,0 1-15,26 0 16,-26 0 0,26-26-16,-26 26 0,25-26 15,1 0-15,-26 26 16,26-26-16,0 0 0,0-26 15,0 26-15,0-26 0,0 0 16,-26 0-16,26 0 16,0 1-16,-26-1 0,26 0 15,-26-26-15,26 26 16,-26 0-16,0 0 0,0 0 16,0 0-16,-26 26 0,0 0 15,0 0 1,0 0-16,26 26 0,-26 0 15,0-26-15,26 26 0,0 0 16,0 0 0,26-26-16,0 0 15,0 26-15,0-26 16,0 0-16,0 0 0,-1 0 16,1 0-16,0 26 15,0-26-15,0 26 0,0-26 16,-26 26-16,0-1 0,0 1 15,0 0-15,-26 0 16,26 0-16,-26-26 16,26 26-16,-26-26 0,0 0 15,0 0 1,1-26-16,-1 0 16</inkml:trace>
  <inkml:trace contextRef="#ctx0" brushRef="#br0" timeOffset="11134">5494 1244 0,'0'-26'0,"0"0"31,26 52 0,0 0-15,0-26 0,0 26-16,-26 0 0,26 25 15,-26-25-15,26 26 0,0-26 16,-26 26-16,26-26 16,-1 0-16,1 26 0,-26-27 15,26 1-15,0 0 0,0 0 16,0-26-1,0 0-15,0 0 16,0-26-16,0 26 16,0-26-16</inkml:trace>
  <inkml:trace contextRef="#ctx0" brushRef="#br0" timeOffset="11319">5650 1399 0,'-26'0'15,"-26"0"-15,26 0 0,0 0 16,52 0 0,0-26-16,0 26 15,0-26-15,26 26 16,-1-26-16,1 26 16,-26-25-16,0 25 0,0 0 0,0-26 15</inkml:trace>
  <inkml:trace contextRef="#ctx0" brushRef="#br0" timeOffset="289003">103 2436 0,'-26'0'94,"0"26"-63,0-26-16,26 26-15,-25-26 16,50 0 15,-25 26-31,26-26 16,0 0 0,-26 26-16,26-26 0,0 0 15,0 26 1,0-26-16,0 0 15,-26 25 1</inkml:trace>
  <inkml:trace contextRef="#ctx0" brushRef="#br0" timeOffset="289303">129 2462 0,'0'26'31,"26"-26"-31,0 0 16,0 0-16,0 0 15,0 0 1,0 0-16,0 0 0,-26-26 16,25 26-16,1 0 0,0 0 15,0 0 1</inkml:trace>
  <inkml:trace contextRef="#ctx0" brushRef="#br0" timeOffset="290113">829 2436 0,'-26'0'15,"26"-26"1,-26 26 0,26 26-1,-26-26-15,0 0 16,26 26-16,-26 0 16,0-26-1,26 26-15,0 0 16,0 0-1,0-1 1,26-25 0,0 0-1,0 0 1,0 0-16,0-25 16,0-1-16,-26 0 15,26 26-15,-26-26 16,0 0-16,26 0 15,-26 0-15,0 0 16,0 0-16,0 0 0,-26 0 16,26 0-16,0 1 0,0-1 15,0 0-15,0 0 16,0 0-16,0 52 31,0 0-15,0 26-1,0-27-15,0 1 16,0 0-16,0 0 0,0 26 16,0-26-16,26 0 0,-26 0 15,0 0 1,26 0-16,-26 0 0,26-1 16,-26 1-1,25-26 16</inkml:trace>
  <inkml:trace contextRef="#ctx0" brushRef="#br0" timeOffset="290401">1062 2384 0,'0'26'63,"0"0"-47,0 0-1,0 0-15,0 0 16,0 0-1,0 0 1,0-1 0</inkml:trace>
  <inkml:trace contextRef="#ctx0" brushRef="#br0" timeOffset="290593">1062 2229 0,'0'26'78</inkml:trace>
  <inkml:trace contextRef="#ctx0" brushRef="#br0" timeOffset="291092">1166 2384 0,'26'0'0,"-26"-26"16,26 26-16,0 0 15,-26 26 1,0 0 0,0 0-1,0 0 1,0 0-16,0 0 15,0 0 1,26-26 0,-52 0 31,0-26-32,26 0 1,0 0-1,0 0-15,0 0 16,26 0-16,-26 0 16,0 0-16,26 0 0,-26 0 15,25 26-15,1 0 16,-26 26 0,0 0-1,0 0-15,0 0 16</inkml:trace>
  <inkml:trace contextRef="#ctx0" brushRef="#br0" timeOffset="291614">1399 2462 0,'26'0'79,"0"0"-64,0 0 1,0 0-1,-26-26-15,26 26 16,-26-26 0,26 0-16,-26 0 15,0 0 1,-26 26 0,26-26-16,-26 26 15,0 0 1,0 26-1,0 0 1,0 0 0,26 0-1,0 0 1,0 0-16,26-26 16,-26 26-16,26-26 15,0 26-15,0-26 16,0 0-1,0 0-15,0 0 16</inkml:trace>
  <inkml:trace contextRef="#ctx0" brushRef="#br0" timeOffset="292243">1788 2358 0,'0'-26'0,"0"0"15,0 0 17,-26 26-17,26 26-15,-26-26 16,0 26-1,0 0-15,26 0 16,-26 0 0,26 0-1,0 0-15,26-26 0,-26 26 16,26-26-16,-26 26 16,26-26-16,-26 26 15,26-26-15,0 0 16,0-26-16,0 26 15,-26-26-15,26 26 0,-26-26 16,26 26-16,-26-26 16,25 0-16,-25 0 15,0 0-15,0 0 0,0 0 16,0 0-16,0 1 16,0-1-16,0 0 0,0 0 15,0 0 1,0 0-16,0 52 31,0 0-15,0 0-16,0 0 15,0 0-15,0-1 16,0 1-16,0 26 0,0-26 16,26 0-16,-26 0 15,0 0-15,0 0 0,0 0 16,26 0-16,-26 0 15</inkml:trace>
  <inkml:trace contextRef="#ctx0" brushRef="#br0" timeOffset="292609">1969 2410 0,'-26'0'31,"52"0"1,0 0-32,0-26 15,0 26-15,0 0 0,-26-26 16,26 26-16,0 0 16,-26-26-16,26 26 0,-26-26 15,0 0 16,0 52 1,0 0-17,0 0-15,0 0 16,0 0 0,0 0-16,0 0 0,0 0 15,0 0-15,0 0 16</inkml:trace>
  <inkml:trace contextRef="#ctx0" brushRef="#br0" timeOffset="292795">2177 2151 0,'0'26'47</inkml:trace>
  <inkml:trace contextRef="#ctx0" brushRef="#br0" timeOffset="293739">2384 2332 0,'0'26'47,"0"0"-32,0 0 1,-26 0-16,26 0 0,-26 0 16,26 0-1,0 0-15,0 0 16,0-1-1,26-25-15,0 0 16,0 0 0,0 0-1,-26-25-15,26 25 0,-26-26 16,0 0-16,26 0 16,-26 0-1,0 0-15,0 0 0,-26 0 16,26 0-16,-26 26 15,26-26-15,-26 0 0,0 26 16,26 26 15,0 0 1,26-26-32,0 0 15,0 0 1,0 0-16,0 0 15,0 0-15,-1 0 16,1 0 0,-26 26-1,0 0-15,26-26 16,-26 26-16,0 0 16,0 0-1,26-26 16,-26-26-31,26 0 32,0 26-17,0 0 1,-26-26 0,26 26-16,-26-26 15,26 26-15,-26-26 16,26 26-16,-26-26 0,26 26 15,0 0 1,-26 26 15,0 0-15,0 0-16,0 0 16,0 0-1,0 0-15,0 0 16,0 0-1,0 0 1</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0:18.023"/>
    </inkml:context>
    <inkml:brush xml:id="br0">
      <inkml:brushProperty name="width" value="0.05" units="cm"/>
      <inkml:brushProperty name="height" value="0.05" units="cm"/>
      <inkml:brushProperty name="fitToCurve" value="1"/>
    </inkml:brush>
  </inkml:definitions>
  <inkml:trace contextRef="#ctx0" brushRef="#br0">962 1306 0,'-26'0'62,"0"0"-30,52 0 30,0-26-46,0 26-1,0 0-15,0-26 16,0 26-16,0 0 16,0 0-16,0-26 0,0 26 15,0 0 1,-26-26-16,-26 26 31,0 0-15,0 0-1,0 26-15,0-26 16,0 0-16,0 26 0,0-26 16,0 0-16,26 26 15,-26-26-15,0 0 16,52 0 31,-26-26-47,26 26 15,0 0 1,0-26-16,0 26 0,0 0 16,0 0-1,0-26-15,0 26 0,0 0 16,0 0-16,-1 0 16,1 0-1,-52 0 1,1 0-1,-1 0-15,0 26 16,0-26-16,-26 0 0,26 26 16,0-26-16,0 0 15,0 26-15,0-26 0,0 0 16,1 0 0,50 0-1,1-26 1,0 26-1,0 0-15,-26-26 16,26 26-16,0 0 16,0 0-16,-26-26 0,26 26 15,0 0-15,0 0 16,-52 0 31,0 0-32,0 0-15,26 26 16,-26-26-16,0 0 0,0 26 16,0-26-16,0 0 15,0 26 1,52-26 0,-26-26-16,26 26 15,0 0 1,0-26-16,0 26 15,0 0-15,0 0 16,-26-26-16,26 26 0,0 0 16,-52 0 15,26 26-15,-26-26-16,0 0 15,0 0-15,0 26 0,0-26 16,0 0-16,0 0 15,26 26-15,-26-26 16,52 0 15,-26-26-31,26 26 0,0 0 16,0 0-16,0-26 0,0 26 16,0 0-1,0 0 1,-26-26-16,-26 26 15,0 0 1,0 26 0,0-26-16,0 26 15,52-26 79,-52 0 0,52 26 406,0-26-469,-52 0 47,0 0-62,0 0-1,0 0 17,52 0 15</inkml:trace>
  <inkml:trace contextRef="#ctx0" brushRef="#br0" timeOffset="1632">574 113 0,'25'0'46,"-25"-25"-30,26 25 0,0 0-16,0-26 0,0 26 15,0 0-15,0 0 0,-26-26 16,26 26-16,0 0 16,0 0-16,0 0 15,-26-26 1,-26 26-1,0 0-15,0 0 16,0 26 0,0-26-16,0 0 0,0 26 15,0-26 1,0 0-16,0 0 0,1 26 16,-1-26-1,0 0-15,26 25 16,26-25 15,0-25-31,-1 25 16,1-26-16,0 26 0,0 0 15,0-26-15,0 0 16,0 26-16,0 0 16,0-26-1,-26 52 16,-26-26-31,0 26 16,0-26-16,0 26 16,0-26-16,0 26 15,0-26-15,0 25 16,52-25 15,-26-25-15,26 25-16,0 0 15,0-26-15,0 26 16,0 0 0,-26-26-16,26 26 15,-52 0 63,26 26 47,0 0-93</inkml:trace>
  <inkml:trace contextRef="#ctx0" brushRef="#br0" timeOffset="9799">522 1720 0,'26'0'15,"-26"-26"1,26 26 0,-26 26-1,0 0-15,0 0 16,0 0 0,0 0-16,0 26 0,0-26 15,0 0-15,0 0 16,0 0-16,0 0 0,0-1 15,0 1-15,0 0 16,25-26 0</inkml:trace>
  <inkml:trace contextRef="#ctx0" brushRef="#br0" timeOffset="10374">988 1772 0,'-26'0'0,"26"26"15,-26-26 1,26 26-16,-26-26 16,26 26-16,-25-26 15,25 26-15,0 0 16,0 0-16,0 0 0,0 0 15,0 0 1,0-1-16,25-25 0,1 26 16,0-26-16,0 0 0,0 0 15,0-26-15,0 26 16,0-25-16,0-1 0,0 0 16,-26 0-16,0 0 15,-26 0-15,26 0 16,-26 26-16,0-26 0,0 0 15,0 0-15,0 26 16,-26-26-16,26 26 0,1 0 16,25-26-16,-26 26 0,26-26 31,26 26-15,-1 0-16,1-25 15,0-1-15,0 26 0,26-26 16,-26 0-16,0 26 0,0-26 15,0 26-15,0 0 16,-26 26 0,-26 0-1,0 0-15,26 0 0,-26-1 16,26 1-16,-26 0 0,26 0 16,0 0-1,0 0-15</inkml:trace>
  <inkml:trace contextRef="#ctx0" brushRef="#br0" timeOffset="10806">1429 1643 0,'0'-26'0,"0"0"16,-26 26 0,0 0-1,0 26-15,26 0 16,0 0 0,0-1-16,0 1 0,0 0 15,0 0 1,26-26-16,0 26 0,0-26 15,0 0-15,0 0 16,0 0-16,0 0 16,-1-26-16,1 26 0,-26-26 15,26 26-15,0-26 16,-26 0-16,0 1 16,0-1-16,-26 26 15,0-26 1,0 26-16,1 0 15,-1 26-15,0-26 16,26 26-16,-26-26 0</inkml:trace>
  <inkml:trace contextRef="#ctx0" brushRef="#br0" timeOffset="11196">1869 1539 0,'-25'0'0,"25"26"15,-26-26-15,0 26 0,0 0 16,0 0-1,0 0-15,26-1 16,-26 1-16,26 0 0,0 0 16,26-26-1,0 0-15,0 0 16,26 0-16,-26-26 0,-1 0 16,27 26-16,-26-26 15,0 1-15,0-1 0,0 0 16,-26 0-16,0-26 15,0 26-15,-26 26 0,0-26 16,0 26-16,0 0 16,-26 0-16,1 0 0,-1 26 15,0 26-15,-26-26 0</inkml:trace>
  <inkml:trace contextRef="#ctx0" brushRef="#br0" timeOffset="12175">2129 1254 0,'-26'-26'16,"0"26"-1,26-26-15,-26 26 0,0-26 16,0 26-16,-26 0 0,0-26 16,1 26-16,-1 0 15,0 0-15,-26 0 0,0 0 16,-103 0-1,77 0-15,26 0 0,-25 26 16,-1-26-16,0 26 0,27 0 16,-27 26-16,26-26 15,1 0-15,-1 25 0,0 1 16,0-26-16,26 26 16,1 0-16,-1 0 0,0-26 15,0 25-15,26 1 0,0 0 16,0-26-16,26 26 15,0 0-15,0 0 0,0-1 16,26-25-16,0 26 16,0 0-16,0-26 0,26 26 15,0-26-15,0 0 0,-1 0 16,27-1-16,0 1 16,0 0-16,-1-26 0,1 0 15,26 0-15,-1 0 0,-25 0 16,26-26-16,0 0 15,25 1-15,-25-1 0,0 0 16,25-26-16,-25 0 16,-1 0-16,1-26 0,-26 27 15,26-27-15,-53 0 0,27 0 16,-26 1-16,-26-1 16,0 26-16,-26-26 0,0 26 15,-26 1-15,0-1 16,-26 26-16,-26 0 0,-25 0 15,-53 0-15,1 26 0,-27 0 16,-25 0-16,0 0 16,-27 26-16</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7:04.671"/>
    </inkml:context>
    <inkml:brush xml:id="br0">
      <inkml:brushProperty name="width" value="0.05" units="cm"/>
      <inkml:brushProperty name="height" value="0.05" units="cm"/>
      <inkml:brushProperty name="fitToCurve" value="1"/>
    </inkml:brush>
  </inkml:definitions>
  <inkml:trace contextRef="#ctx0" brushRef="#br0">415 288 0,'26'-26'0,"0"26"16,-26-26-1,0 0 32,0 0-31,-26 0-1,26 0 1,-26 26-16,0 0 0,0 0 16,-26 0-16,26 26 15,-26-26-15,0 26 0,27-26 16,-27 26-16,26 0 0,0 0 15,0 0-15,0 0 16,26-1-16,0 1 0,26 0 16,0 0-16,0 0 15,26 0-15,-26 0 0,25-26 16,1 26-16,-26 0 0,26 0 16,0-26-16,-26 26 15,26-26-15,-26 26 0,-1-1 16,1-25-16,0 26 0,-26 0 15,0 0-15,0 0 16,-26 0-16,0-26 0,1 26 16,-27 0-16,26 0 15,-26-26-15,0 0 0,0 26 16,0-26-16,26 0 0,1 0 16,-1-26-16,0 26 15,0-26-15,26 0 16,-26 26-16,26-26 15</inkml:trace>
  <inkml:trace contextRef="#ctx0" brushRef="#br0" timeOffset="780">1037 599 0,'0'-26'0,"0"0"15,0 0 1,0 0 0,0 0-16,-26 26 0,26-26 15,-26 26-15,26-26 16,-26 26-16,0 0 0,0 0 15,0 0-15,-26 52 16,27-26 0,-1 0-16,26 0 0,0 26 15,-26-26-15,26 25 16,0-25-16,0 26 0,26-26 16,-26 0-16,26 0 0,-1 0 15,1-26 1,0 0-16,0 0 15,0-26 1,-26 0-16,26 0 0,-26 0 16,26 0-16,-26 0 0,0-26 15,0 27-15,26-1 16,-26 0-16,0 52 31,0 0-31,0-1 16,26 1-16,-26 0 15,26 0-15,-26 0 0,26 0 16,0 0-16,-26 0 0,25 0 16,1-26-16,0 0 0,0 0 15,0-26 1,0 0-16,-26 0 16,26 0-16,-26-26 15,0 0-15,0 1 0,0-1 16,-26 0-16,0-26 0,26 26 15,-26-25-15,26 25 16,-26 0-16,26 26 0,0 0 16,0 0-16,0 52 15,0 0-15,0 0 16,26 26-16,-26 0 0,26-1 16,-26 1-16,0 0 15,26 0-15,-26 0 0,26 0 16,-26-1-16,0 1 15,26-26-15,-26 0 0,0 0 16,26 0-16,0-26 16</inkml:trace>
  <inkml:trace contextRef="#ctx0" brushRef="#br0" timeOffset="1206">1607 573 0,'-26'0'47,"52"0"-16,-26-26-16,26 26-15,0-26 16,0 26-16,-26-26 16,26 0-16,-26 0 15,0 0 1,0 0-16,-26 26 16,26-26-16,-26 26 0,0 0 15,0 26-15,26 0 16,-26 0-16,0 0 0,26 0 15,0 26-15,-26-26 16,26 26-16,0-27 0,0 1 16,26 0-16,-26 0 0,26 0 15,0 0-15,0-26 16,0 26-16,0-26 0,26 0 16,-26-26-16,25 26 0</inkml:trace>
  <inkml:trace contextRef="#ctx0" brushRef="#br0" timeOffset="1555">2099 391 0,'0'-26'0,"0"0"16,0 1-16,0-1 0,0 0 16,0 0-16,-25 26 0,25-26 15,-26 26-15,0 0 16,0 0-16,0 26 15,0-26-15,26 26 16,-26 0-16,26 0 0,0-1 16,0 1-1,26 0-15,0 0 0,-26 0 16,26 0-16,0 0 0,26 0 16,-27 0-16,1-26 15,0 26-15,0 0 0,0-26 16,-26 26-16,26-26 15,-26 25-15,-26 1 16,0 0-16,0-26 0,-26 26 16,27-26-16,-27 26 15,26-26-15,0 0 0,0 0 16</inkml:trace>
  <inkml:trace contextRef="#ctx0" brushRef="#br0" timeOffset="1860">2670 54 0,'0'-26'16,"0"1"-16,0-1 15,0 52 16,-26-26-31,26 25 0,0 27 16,0-26-16,0 26 16,-26 26-16,26-26 0,-26 25 15,26 1-15,-26 0 16,26 0-16,-26-27 0,26 27 16,0-26-16,0 0 0,0-26 15,0 26-15,26-26 16,0-26-16</inkml:trace>
  <inkml:trace contextRef="#ctx0" brushRef="#br0" timeOffset="2437">3033 469 0,'0'-26'16,"-26"0"-1,0 0-15,0 26 16,26 26-1,0 0 1,0 0-16,0 0 0,26 26 16,-26-26-16,26 0 0,-26 25 15,0 1-15,26-26 16,-26 0-16,0 0 16,0 0-16,25 0 15,-50-26 1,-1-26-16,0 0 15,26-26-15,-26 0 16,0 1-16,26-1 0,-26-26 16,0-26-16,26 27 15,0 25-15,0-26 0,26 26 16,0 0-16,0 26 0,0 26 16,0 0-16,0 0 15,25 26-15,-25 0 0,26 0 16,-26 0-16,0 26 15,0-26-15,0 0 0,-26 26 16,0-27-16,0 1 0,-26 26 16,0-26-16,0 0 15,0-26-15,-26 26 0,26 0 16,0-26-16,-25 26 16,25-26-16,0 26 15,52 0 1,-26 0-16,26-26 15,0 25-15,-1 1 0,27 0 16,-26 0-16,0-26 16,0 26-16,0 0 0,0-26 15,0 26-15,0 0 16,0-26-16</inkml:trace>
  <inkml:trace contextRef="#ctx0" brushRef="#br0" timeOffset="2827">3499 573 0,'-26'0'15,"0"0"-15,0 0 16,0-26-16,52 26 31,0-26-31,0 26 16,0 0-16,0 0 0,0 0 15,26-26-15,-26 26 16,0 0-16,-1 0 0,1-26 16,-26 0-16,0 0 15,0 0 1,-26 0-16,1 26 16,-1-26-16,0 26 15,0 0-15,0 0 16,0 0-16,0 26 0,0 0 15,0 0-15,26 0 16,0 26-16,-26-26 0,26 26 16,0-26-16,26 0 15,-26 25-15,26-25 0,0-26 16,0 26-16,26-26 0,-26 26 16,26-26-16</inkml:trace>
  <inkml:trace contextRef="#ctx0" brushRef="#br0" timeOffset="3186">3836 469 0,'0'-26'0,"0"-26"15,0 26-15,0 0 0,0 1 16,26 25 0,-26 25-1,0 1-15,26 0 0,0 26 16,-26-26-16,26 0 15,0 26-15,-26-26 0,25 0 16,1 0-16,0-26 0,-26 25 16,26-25-16,-26 26 15,26-26-15,0-26 16,-26 1-16,0-1 16,0 0-16,26-26 0,-26 0 15,0 0-15,0 0 0,0 1 16,0 25-16,-26-26 15,26 26-15,26 52 32,-26 0-17,26-26-15,0 26 16</inkml:trace>
  <inkml:trace contextRef="#ctx0" brushRef="#br0" timeOffset="3433">4795 158 0,'-26'0'15,"26"-26"-15,0 0 16,-26 26-16,26-26 31,26 26-31,0 0 0,0 0 16,0 0-16,0 0 15,0 26-15,0-26 16</inkml:trace>
  <inkml:trace contextRef="#ctx0" brushRef="#br0" timeOffset="3607">4769 262 0,'-26'26'0,"0"0"15,0-26-15,26 25 16,-26-25-16,26 26 0,26-26 31,0 0-15,0 0-16,0 0 16,0 0-16,0 0 15,0 0-15,0 0 16,0 0-16</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7:09.153"/>
    </inkml:context>
    <inkml:brush xml:id="br0">
      <inkml:brushProperty name="width" value="0.05" units="cm"/>
      <inkml:brushProperty name="height" value="0.05" units="cm"/>
      <inkml:brushProperty name="fitToCurve" value="1"/>
    </inkml:brush>
  </inkml:definitions>
  <inkml:trace contextRef="#ctx0" brushRef="#br0">393 259 0,'0'-26'16,"-26"26"-1,26-26-15,0 0 16,-26 26-16,26-25 16,-26 25-1,0 0-15,-26 0 16,26 0-16,1 0 16,-1 25-16,0 1 0,0 0 0,0 0 15,0 0-15,0 26 16,26 0-16,-26 0 0,26-26 15,0 25-15,26 1 16,0-26-16,0 26 0,0-26 16,0 0-16,26-26 15,-27 26-15,27-26 0,0 0 16,0-26-16,0 26 0,0-26 16,-26-26-16,25 26 15,-25-26-15,-26 0 0,26 1 16,-26-1-16,0 0 15,-26 0-15,0 0 0,0 0 16,1 27-16,-1-1 0,0 0 16,0 0-16,0 26 15,0 0-15,26 26 0,-26-26 16,0 26-16,26 0 16,0-1-16,-26 27 15,26-26-15,26 0 0,-26 0 16,26 0-16</inkml:trace>
  <inkml:trace contextRef="#ctx0" brushRef="#br0" timeOffset="288">367 544 0,'-26'0'16,"52"0"31,0 0-47,-26 26 15,26-26-15,0 26 0,-26 0 16,26-26-16,25 26 16,-25 26-16,0-26 0,0 0 15,0 0-15,0-1 16,0 1-16,0 0 0,0 0 15,0 0-15,0-26 16</inkml:trace>
  <inkml:trace contextRef="#ctx0" brushRef="#br0" timeOffset="546">911 156 0,'-26'-26'0,"26"0"16,0 52 15,26-26-15,-26 26-16,26-1 0,-26 27 15,26-26-15,-26 26 16,26 0-16,-26 0 0,26 0 15,-26-27-15,26 27 16,-26-26-16,0 0 0,26 0 16</inkml:trace>
  <inkml:trace contextRef="#ctx0" brushRef="#br0" timeOffset="1207">885 415 0,'-26'-26'0,"0"26"16,26-26-16,26 26 16,0-26-1,0 26-15,26-26 0,-26 26 16,26 0-16,-26-26 0,26 26 16,-1-26-16,-25 26 15,26 0-15,-26-26 0,0 0 31,0 26-31,-26-26 16,-26 26 0,26 26-1,0 0 1,0 0-16,0 0 16,0 0-16,0 0 15,0 0-15,26 0 0,0 0 16,0 0-1,0-26-15,0 0 0,0 0 16,-1 0-16,1 0 16,0-26-16,0 26 0,0-26 15,-26 0-15,26 0 0,-26 0 16,26 0-16,-26 0 16,0 0-16,0 0 0,-26 0 15,26 52 1,0 0-1,0 0-15,0 26 0,0-26 16,0 26-16,26 26 16,-26-27-16,26 1 0,-26 0 15,26 0-15,-26-26 16,0 26-16,0-26 0,0 25 16,0-25-16,0 0 0,0 0 15,-26-26 1,26 26-16,-26-26 0,0 0 15,0 0 1,0-26-16,0 26 0,0-26 16,0 0-16,1 26 0,-1-26 15,0 0-15,0 26 16,26-25-16,-26-1 0</inkml:trace>
  <inkml:trace contextRef="#ctx0" brushRef="#br0" timeOffset="1650">2052 156 0,'-26'0'0,"26"-26"16,0 0-1,26 26 17,0 0-32,-26 26 15,25-26-15,1 26 0,0-1 16,0 1-16,26 0 16,-26 0-16,0 0 0,0 0 15,0 26-15,0-26 0,0 0 16,-26 0-16,26-26 15,-26 26-15</inkml:trace>
  <inkml:trace contextRef="#ctx0" brushRef="#br0" timeOffset="1914">2337 26 0,'0'-26'15,"-26"26"-15,0 26 32,26 0-32,-26 0 15,26 0 1,0 26-16,0-27 0,-26 1 16,26 26-16,-26-26 0,26 26 15,0-26-15,-26 26 16,26-26-16,0 0 0,0-1 15,0 1-15,0 0 16,0 0-16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7:11.610"/>
    </inkml:context>
    <inkml:brush xml:id="br0">
      <inkml:brushProperty name="width" value="0.05" units="cm"/>
      <inkml:brushProperty name="height" value="0.05" units="cm"/>
      <inkml:brushProperty name="fitToCurve" value="1"/>
    </inkml:brush>
  </inkml:definitions>
  <inkml:trace contextRef="#ctx0" brushRef="#br0">52 233 0,'0'-26'15,"0"0"-15,-26 26 0,26-26 16,0 0-16,0 0 0,-26 0 16,26 52 15,0 0-15,0 0-16,0 26 0,26 0 15,-26 0-15,0 0 0,26 25 16,-26-25-16,26 26 15,-26 0-15,0-27 0,26 27 16,-26-26-16,0 0 16,0-26-16,25 26 0,-25-26 15,0-1-15,0 1 0,26 0 16</inkml:trace>
  <inkml:trace contextRef="#ctx0" brushRef="#br0" timeOffset="358">129 648 0,'-25'-52'16,"25"26"-16,0 0 0,0 0 16,-26-26-16,26 26 0,0 0 15,0 0 1,26 26-16,-26-25 0,25 25 15,1 0-15,0 0 16,0-26-16,26 26 0,-26 0 16,26 26-16,-26-1 15,0-25-15,25 26 0,-51 0 16,26 26-16,-26-26 0,0 0 16,-26 26-16,1-26 15,-1 0-15,0 0 0,-26-26 16,26 25-16,-26-25 0,26 0 15,0 0-15,0 0 16,0-25-16,1-1 0,-1 0 16,26 0-16,0 0 15,0 0-15</inkml:trace>
  <inkml:trace contextRef="#ctx0" brushRef="#br0" timeOffset="873">466 363 0,'0'-26'0,"26"0"15,0 26-15,-26-26 0,52 26 16,-26 0-16,0 26 15,26-26-15,-26 26 0,0 25 16,0-25-16,25 0 0,-51 26 16,26-26-16,0 0 15,-26 26-15,0-26 0,0 0 16,0 0 0,-26-26-16,0 0 15,0 0-15,26-26 16,-25 0-16,25 0 15,0 0-15,0-26 0,25 26 16,-25-26-16,26 0 16,0 27-16,0-1 0,0 0 15,0 0-15,0 26 0,0 0 16,0 0-16,0 0 16,0 26-16,0 0 15,-26 0 1,0-1-16,25-25 0,-25 26 15,0 0-15,26 0 0,-26 0 16,26 0-16,0 0 16,-26 0-16,26 0 0,-26 0 15,26-26 1</inkml:trace>
  <inkml:trace contextRef="#ctx0" brushRef="#br0" timeOffset="1042">1037 26 0,'-26'0'0,"0"-26"16,52 26 31</inkml:trace>
  <inkml:trace contextRef="#ctx0" brushRef="#br0" timeOffset="1402">1581 233 0,'26'0'15,"0"0"-15,0 0 16,0 0-16,-26-26 0,25 26 16,-25-26-16,-25 0 15,-1 26-15,0 0 16,0-26-16,0 26 16,-26 0-16,26 0 0,0 26 15,0-26-15,0 26 0,0 0 16,26 0-16,-25 0 15,25 26-15,0-26 0,0 25 16,0-25-16,0 26 0,0-26 16,0 0-16,25 0 15,1 0-15,0-26 0,0 0 16,26 0-16,0 0 16,0 0-16,25-26 0,-25 0 15,0 0-15</inkml:trace>
  <inkml:trace contextRef="#ctx0" brushRef="#br0" timeOffset="1792">2022 337 0,'0'-26'16,"25"26"0,1 0 15,0 0-16,0 26 1,0-26 0,0 0-16,0 0 0,0 0 15,0 0 1,-26-26-16,26 26 0,-26-26 16,26 26-16,-26-26 0,0 0 15,0 0-15,0 0 16,0 0-16,-26 0 15,26 0-15,-26 0 16,-26 26-16,26 0 0,-26 0 16,0 0-16,26 26 0,-25 0 15,25 0-15,0 26 16,0-26-16,26 26 0,0 0 16,26-26-16,26-1 15,-26 27-15,25-52 0,27 26 16,-26-26-16</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7:16.076"/>
    </inkml:context>
    <inkml:brush xml:id="br0">
      <inkml:brushProperty name="width" value="0.05" units="cm"/>
      <inkml:brushProperty name="height" value="0.05" units="cm"/>
      <inkml:brushProperty name="fitToCurve" value="1"/>
    </inkml:brush>
  </inkml:definitions>
  <inkml:trace contextRef="#ctx0" brushRef="#br0">23 311 0,'-26'0'15,"52"0"1,0 0 0,0 0-1,0 0-15,0 0 0,26 0 16,0-26-16,0 26 0,-1 0 16,-25-26-16,26 26 15,0 0-15,-26 0 0,26 0 16,-26-25-16,-52 25 47,0 0-47</inkml:trace>
  <inkml:trace contextRef="#ctx0" brushRef="#br0" timeOffset="389">308 26 0,'-25'0'16,"25"-26"-1,0 52 16,0 0-31,0 0 16,25 26 0,-25-26-16,26 0 0,-26 26 15,26-1-15,-26-25 0,26 26 16,-26 0-16,26-26 16,-26 26-16,26-26 0,-26 0 15,0 25-15,26-25 16,-26 0-16,0 0 15,26-26 1,-26-26 15</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7:46.143"/>
    </inkml:context>
    <inkml:brush xml:id="br0">
      <inkml:brushProperty name="width" value="0.05" units="cm"/>
      <inkml:brushProperty name="height" value="0.05" units="cm"/>
      <inkml:brushProperty name="fitToCurve" value="1"/>
    </inkml:brush>
  </inkml:definitions>
  <inkml:trace contextRef="#ctx0" brushRef="#br0">118 340 0,'0'26'31,"26"-26"-31,-26 26 16,26 0-1,-26 0-15,0 0 16,26 0 0,-26 0-16,0 0 15,0 0 1,0-1 0,0 1-1</inkml:trace>
  <inkml:trace contextRef="#ctx0" brushRef="#br0" timeOffset="541">170 107 0,'-26'0'15,"0"0"17,26 26-17,-26-26-15,26 26 16,-26 0-16,0 0 15,26 0 1,-25-1-16,25 1 16,-26-26-1,52 0 32,-26-26-47,25 26 16,-25-25-16,0-1 0,26 0 15,0 0 1,-26 0-16,26 0 0,-26 0 16,26 0-16,-26 0 15,26 26-15,0-26 0,0 26 16,0 0 0,-26 26-16,26 0 15,-26 0-15,0 0 0,26-26 16,-26 52-16,26-52 15,-26 26-15,0 0 0,25 0 16,-25-1-16</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7:47.702"/>
    </inkml:context>
    <inkml:brush xml:id="br0">
      <inkml:brushProperty name="width" value="0.05" units="cm"/>
      <inkml:brushProperty name="height" value="0.05" units="cm"/>
      <inkml:brushProperty name="fitToCurve" value="1"/>
    </inkml:brush>
  </inkml:definitions>
  <inkml:trace contextRef="#ctx0" brushRef="#br0">181 211 0,'0'-26'16,"0"0"-1,0 0 16,26 52 1,-26 0-17,0 0-15,0-1 16,0 1-16,0 0 0,26 0 16,-26 26-16,0-26 15,26 26-15,-26-26 0,0 26 16,26-27-16,-26 1 15,0 0-15,0 0 0,0 0 16,0 0-16</inkml:trace>
  <inkml:trace contextRef="#ctx0" brushRef="#br0" timeOffset="533">207 55 0,'0'26'47,"-26"0"-31,0 0-1,0 0 1,0-26-16,26 26 0,-25-26 16,25 26-16,-26-26 0,0 0 15,26 25 1,-26-25-1,52 0 17,0 0-17,-26-25 1,26 25-16,-1-26 0,-25 0 16,26 0-16,0 0 15,-26 0-15,26 0 16,-26 0-16,26 26 15,-26-26-15,26 26 16,0 0 0,-26 26-16,26-26 0,0 26 15,0 0-15,0 0 16,25 0-16,-25 26 0</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8:11.160"/>
    </inkml:context>
    <inkml:brush xml:id="br0">
      <inkml:brushProperty name="width" value="0.05" units="cm"/>
      <inkml:brushProperty name="height" value="0.05" units="cm"/>
      <inkml:brushProperty name="fitToCurve" value="1"/>
    </inkml:brush>
  </inkml:definitions>
  <inkml:trace contextRef="#ctx0" brushRef="#br0">285 129 0,'26'-26'16,"-1"26"-1,1-26-15,0 26 16,-26-26-16,26 26 16,-26-26-16,26 26 15,-26-25 1,-26 25 0,0 0-16,0 0 0,0 25 15,1-25-15,-27 26 16,26-26-16,-26 26 0,0 0 15,26 0-15,0-26 16,0 26-16,0 0 0,1 0 16,25 0-16,0 0 0,0 0 15,25 0 1,1-1-16,0-25 16,0 26-16,26-26 15,-26 0-15,0 0 0,26 26 16,-26-26-16,0 0 0,-1 0 15,1 0-15,0 0 16,0 0-16,-26-26 16,0 0-1,-26 26 1,0 0 0,0 0-16,1 0 15,-1 26-15,0 0 0,0-26 16,0 26-16,0 26 0,0-26 15,26 0-15,0 0 16,0 0-16,0 0 0,26 0 16,0-1-16,0 1 15,0 0-15,0-26 0,25 26 16,-25-26-16,26 0 0,-26 0 16,26 0-16,-26 0 15,0 0-15,26 0 0,-26 0 16,-26-26-16,25 26 15</inkml:trace>
  <inkml:trace contextRef="#ctx0" brushRef="#br0" timeOffset="293">829 285 0,'-26'0'15,"0"-26"-15,52 26 47,-26 26-31,26-26-16,0 26 0,-26-1 16,26-25-16,0 26 0,0 0 15,0 0-15,-1 0 16,1 0-16,-26 0 15,0 0 1</inkml:trace>
  <inkml:trace contextRef="#ctx0" brushRef="#br0" timeOffset="563">1062 207 0,'-26'26'31,"26"0"-31,-26 0 16,0 0-16,26-1 0,-25 1 15,-1 0-15,26 0 16,-26 0-16,0 0 0,0 0 15,26 0-15,-26 0 16,26 0-16,-26 0 0,26 0 16,0-1-1,0 1-15,26-26 16</inkml:trace>
  <inkml:trace contextRef="#ctx0" brushRef="#br0" timeOffset="1180">1270 25 0,'0'26'31,"-26"-26"-31,26 26 16,0 0-16,-26 0 15,26 26-15,0-26 0,0 26 16,0-26-16,26 25 16,-26-25-16,0 26 0,26 0 15,-26 0-15,0-26 0,25 26 16,-25-1-16,0-25 16,0 26-16,0-26 0,0 0 15,0 26-15,0-26 0,-25 0 16,25 0-1,0-52 17,0 0-17,0 0-15,0-26 0,0 26 16,25-26-16,-25 0 16,0 1-16,0-1 0,0 26 15,26-26-15,-26 26 16,0 0-16,26 0 0,-26 0 15,26 26-15,-26-26 0,26 1 16,0 25 0,0 0-1,0 0-15,0 0 16,0 25-16,0-25 16,-26 26-16,26 0 15,-26 0-15,0 0 16,-26 0-16,0 0 15,0-26-15,0 26 16,0 0-16,0-26 0,0 0 16,0 26-16,0-26 0,0 0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1:25.090"/>
    </inkml:context>
    <inkml:brush xml:id="br0">
      <inkml:brushProperty name="width" value="0.05" units="cm"/>
      <inkml:brushProperty name="height" value="0.05" units="cm"/>
      <inkml:brushProperty name="fitToCurve" value="1"/>
    </inkml:brush>
  </inkml:definitions>
  <inkml:trace contextRef="#ctx0" brushRef="#br0">1587 1143 0,'26'-26'16,"-26"0"15,-26 26 0,1 0-15,-1 26-1,0-26 1,26 26-16,-26-26 0,0 26 16,26 0-16,-26-26 15,26 26-15,-26 0 0,26 0 16,-26 0-16,26 0 16,0 0-16,0 0 0,0-1 15,0 1-15,0 0 16,26 0-16,0 0 15,0-26-15,0 0 0,0 0 16,0 0-16,0 0 16,-1 0-16,1 0 0,-26-26 15,26 26-15,-26-26 0,26 26 16,-26-26-16,0 0 16,-26 26-16,0-25 15,26-1 1,0 0 15,26 26-15,0 0-16,0 0 15,0 0 1,0 0-16,0 0 16,0 26-16,-26 0 15,0-1 1,26 1-16,-26 0 0,0 0 15,0 0-15,0 0 16,0 0-16,0 0 16</inkml:trace>
  <inkml:trace contextRef="#ctx0" brushRef="#br0" timeOffset="631">2002 1247 0,'0'-26'31,"0"52"0,0 0-15,0 0-16,0 0 16,0 0-1,0 0-15,0-1 0,0 1 16,0 0-16,0 0 16,0 0-1,0-52 16,0 0-15,0 0 0,0 0-16,0 1 15,0-1-15,0 0 0,0 0 16,0-26-16,0 26 16,0 0-16,0 0 0,26 26 15,-26-26-15,0 0 0,26 26 16,0 0 15,0 0-15,0 0-16,0 0 15,-26 26-15,26-26 0,-1 26 16,-25 0 0,-25 0-1,-1 0 1,0 0-16,0-26 15,26 26-15,-26-26 0,0 26 16,0-26-16,0 0 16,0 0-16</inkml:trace>
  <inkml:trace contextRef="#ctx0" brushRef="#br0" timeOffset="1603">1795 1713 0,'0'-25'31,"26"25"-31,-26-26 16,0 0-1,0 52 48,0 0-48,0-1-15,0 1 16,0 0-16,0 0 16,0 0-16,0 0 15,0 0-15,0 0 16,0 0-16,0 0 16,-26 0-16,26 0 15,0-1 1,26-25-1,0-25 17,0 25-32,-1-26 15,1 26 1,0-26-16,0 26 0,0 0 16,0 0-16,0 0 0,0-26 15,26 26-15,-26 0 16,0 0-16,25 0 0,-25 0 15,26 0-15,-26 0 16,26 0-16,-26 0 0,0 0 16,0 0-16,25 0 0,-25 0 15,0 0 1,0 0 0,-52 0 15</inkml:trace>
  <inkml:trace contextRef="#ctx0" brushRef="#br0" timeOffset="33636">162 107 0,'-26'0'47,"0"0"-32,0 25 1,0-25-16,26 26 16,-26 0-16,26 0 15,-26 0-15,26 0 16,0 26-16,0-26 0,26 0 15,-26 0-15,26 0 16,0-1-16,0 1 0,0-26 16,0 26-16,0 0 15,0-26-15,0 0 0,26 0 16,-27 0-16,1 0 0,0 0 16,0 0-16,0 0 15,0-26-15,0 26 0,0-26 16,-26 0-16,26 26 15,-26-25-15,0-1 0,0 0 16,-26 0-16,26 0 0,0 0 16,-26 0-16,0 0 15,26 0-15,-26 0 0,0 0 16,0 0-16,0 26 16,0-25-1,1 25-15,-1 0 0,0 0 16,0 0-1,0 0-15,0 25 16,26 1 15,26-26-31</inkml:trace>
  <inkml:trace contextRef="#ctx0" brushRef="#br0" timeOffset="34313">732 132 0,'-26'26'63,"26"0"-48,0 0-15,0 0 0,0 26 16,0-26-16,26 0 16,-26 0-16,0 26 0,26-27 15,-26 1 1,26 0-16,-26 0 0,0 0 15,0 0 1,0-52 15,0 0-15,0 0 0,0 0-16,0 0 15,0 1-15,-26-1 0,26 0 16,-26-26-16,26 26 0,-26-26 15,26 0-15,0 26 16,-26-25-16,26 25 0,0 0 16,26 0-16,-26 0 15,26 26-15,0 0 16,0 0-16,0 0 16,0 0-16,0 0 15,0 0-15,0 26 0,-1-26 16,1 26-16,0 0 15,-26 0-15,0-1 16,0 1-16,-26 0 0,0 0 16,26 0-16,-25 0 15,-1-26-15,26 26 0,-26 0 16,0 0-16,0-26 16,0 0-1</inkml:trace>
  <inkml:trace contextRef="#ctx0" brushRef="#br0" timeOffset="35152">421 806 0,'26'0'0,"-26"-26"15,0 0 1,26 26-16,0-25 31,0 50-15,-26 1-1,0 0 1,0 0-16,0 0 16,0 0-16,0 26 0,0-26 15,0 0-15,0 0 16,0 0-16,0 25 0,0-25 15,26-26-15,-26 26 16,0 0-16,0 0 0,0 0 16,0 0-1,0 0 1,0 0-16,0 0 31,0 0-15,26-26-16,0 0 15,-1 0 1,1 0-16,0 0 16,0 0-16,0 0 15,0 0-15,0 0 0,26 0 16,-26-26-16,0 26 16,0 0-16,25 0 0,-25 0 15,0 0-15,0-26 0,0 26 16,0 0-16,0 0 15,-52 0 64</inkml:trace>
  <inkml:trace contextRef="#ctx0" brushRef="#br0" timeOffset="36917">577 1351 0,'0'26'94,"0"-1"-78,0 1-1,0 0 1,0 0-16,0 0 16,0 0-16,0 0 15,26 0-15,-26 0 16,0 0-16,0 0 0,0 0 16,0-1-16,0 1 0,0 0 15,0 0-15,0 0 16,0 0-16,0 0 0,0 0 15,0 0-15,0 0 0,0 0 16,0 25-16,0-25 16,0 26-16,0-26 0,0 0 15,0 26-15,0-26 16,0 0-16,0 26 0,0 25 16,0-51-16,0 0 15,0 26-15,0-26 16,0 0-16,0 26 0,0-26 15,0 0-15,0 25 16,0-25-16,0 0 0,0 0 16,0 0-16,0 0 0,25 0 15,-25 0-15,0 0 16,0 0-16,0 0 0,0-1 16,0 1-1,0 0-15,0 0 16,0 0-1,26-26-15,-26 26 16,0 0-16,0 0 16,26 0-1,-26 0 1,0 0 0,26-26-1,-26 26 1,0-1 15,26-25 0,-26 26-31,26-26 16,-26-26 31,26 26-32,0 0-15,0 0 16,0-25 0,0 25-16,0 0 15,-1 0-15,1 0 16,0 0-16,0 0 16,0 0-16,0 0 15,0 0-15,0 0 0,26 0 16,-26 0-16,0 0 15,-1 0-15,1-26 16,0 26 47,0 0-32,-26 26 31</inkml:trace>
  <inkml:trace contextRef="#ctx0" brushRef="#br0" timeOffset="38951">1743 3346 0,'0'-26'31,"26"26"1,-26-26-1,-26 26 0,0 0-15,0 0-1,0 0 1,26 26 0,-26-26-16,0 26 15,26 0-15,-26 0 16,26 0-16,0 0 16,0 0-16,0 0 15,0 0-15,26-26 16,-26 26-16,26-26 0,0 26 15,0-26-15,0 0 16,0 0-16,0 0 0,0 0 16,0 0-16,0 0 15,0-26-15,-1 0 16,1 26-16,-26-26 0,0 0 16,0 0-16,0 0 15,0 0-15,0 0 0,-26 0 16,26 0-1,0 0-15,-25 1 0,-1 25 16,26-26-16,-26 26 0,0 0 16,0 0-16,0 0 15,0 0-15,0 0 16,0 0-16,26 26 16,-26-26-16</inkml:trace>
  <inkml:trace contextRef="#ctx0" brushRef="#br0" timeOffset="39682">2313 3191 0,'-26'-26'47,"0"26"-47,0 0 15,0 0 1,1 0-16,-1 26 16,0-26-16,0 0 15,0 0-15,0 0 0,0 26 16,0-26-16,0 0 31,26 26-31,26-26 31,0 26-15,0-1 15,-26 1-15,26 0-16,-26 0 15,0 0 1,0 0 0,0 0-1,26 0 1,-26 0 0,0 0-1,26-26 1,-26 26-1,26-26-15,0 0 16,-1 0-16,1-26 16,0 26-1,0 0-15,0 0 16,0 0 0,0 0-16</inkml:trace>
  <inkml:trace contextRef="#ctx0" brushRef="#br0" timeOffset="39935">2106 3346 0,'-26'0'0,"52"0"32,0 0-32,0 0 15,0 0 1,-1 0-16,1 0 0,0 0 16,0-26-16,0 26 15</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8:17.317"/>
    </inkml:context>
    <inkml:brush xml:id="br0">
      <inkml:brushProperty name="width" value="0.05" units="cm"/>
      <inkml:brushProperty name="height" value="0.05" units="cm"/>
      <inkml:brushProperty name="fitToCurve" value="1"/>
    </inkml:brush>
  </inkml:definitions>
  <inkml:trace contextRef="#ctx0" brushRef="#br0">27 363 0,'0'-26'0,"-26"26"31,26-26-31,0 0 47,26 26-32,0 0-15,0-26 16,0 26-16,0 0 16,0 0-16,0 0 0,0 0 15,0 0-15,0 0 0,0 0 16,0 0-1,-52 0 1,0 0 0</inkml:trace>
  <inkml:trace contextRef="#ctx0" brushRef="#br0" timeOffset="574">546 52 0,'26'0'31,"-26"26"-15,0-1 0,0 1-1,26 0 1,-26 0-16,0 0 16,0 0-16,26 0 0,-26 0 15,0 0-15,0 0 16,25 0-16,-25 0 0,0-1 15,26-25 1,-26 26-16,26-26 16,-26-26-1,26 1 1,-26-1-16,26 26 0,-26-26 16,26 0-16,-26 0 15,26 0-15,-26 0 0,0 0 16,26 0-16,-26 0 15,0 0-15,26 0 16,-26 1 0,26 25-1,0 0 32</inkml:trace>
  <inkml:trace contextRef="#ctx0" brushRef="#br0" timeOffset="1175">1038 207 0,'26'0'110,"-26"-26"-110,26 26 0,0 0 15,-26-26 1,26 26-16,-26-26 16,26 26-16,-26-26 15,26 1-15,-26-1 16,0 0 0,0 0-1,-26 26 1,0 0-1,0 0-15,0 26 16,0-26-16,0 26 0,0 0 16,0-26-16,26 25 15,0 1-15,0 0 16,26 0-16,-26 0 16,26-26-16,0 26 15,0 0-15,0-26 0,26 26 16,-26-26-16,0 26 0,0-26 15,-1 0-15,1 0 16,0 0 0,0-26-1,-26 0 1,26 0 0</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8:40.405"/>
    </inkml:context>
    <inkml:brush xml:id="br0">
      <inkml:brushProperty name="width" value="0.05" units="cm"/>
      <inkml:brushProperty name="height" value="0.05" units="cm"/>
      <inkml:brushProperty name="fitToCurve" value="1"/>
    </inkml:brush>
  </inkml:definitions>
  <inkml:trace contextRef="#ctx0" brushRef="#br0">6 544 0,'0'-26'0,"26"26"0,-26-26 15,26 26-15,-52 0 32,26 26-17,-26-26-15,26 26 16,0 0 0,0 0-1,0 0 1,0 0-1,0 0-15,26 0 32,0-26-17,0 0-15,0-26 0,0 0 16,26 0-16,0-26 16,25 0-16,27-25 0,26-1 15,25 0-15,1-26 16,25 1-16,26 25 0</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8:42.588"/>
    </inkml:context>
    <inkml:brush xml:id="br0">
      <inkml:brushProperty name="width" value="0.05" units="cm"/>
      <inkml:brushProperty name="height" value="0.05" units="cm"/>
      <inkml:brushProperty name="fitToCurve" value="1"/>
    </inkml:brush>
  </inkml:definitions>
  <inkml:trace contextRef="#ctx0" brushRef="#br0">104 184 0,'26'0'16,"-1"-26"-16,1 26 16,0-26-16,0 26 0,-26-25 15,0 50 1,-26-25 0,0 26-16,0 0 15,1 0-15,-1 0 16,0 0-16,0 0 15,26 0-15,26 0 16,0 0 0,0-26-16,-1 26 15,27-26-15,-26 26 0,0-26 16,0 25-16,0-25 0,0 0 16,0 26-16,-26 0 15,0 0-15,-26 0 16,0-26-16,-26 26 15,26 0-15,-26 0 0,26-26 16,-25 26-16,25-26 0,0 0 16,0 0-16,0 0 15,26-26-15</inkml:trace>
  <inkml:trace contextRef="#ctx0" brushRef="#br0" timeOffset="150">52 210 0,'0'-26'15,"26"0"-15,0 26 0,-26-26 16,26 26-16,25-25 0,-25 25 16,0-26-16,26 26 15,0-26-15,0 26 0,0 0 16,-1 0-16,-25 0 16</inkml:trace>
  <inkml:trace contextRef="#ctx0" brushRef="#br0" timeOffset="480">881 573 0,'-26'0'16,"0"0"0,26 26-1,0 0-15,0 0 16,0 26-16,26-26 15,-26 0-15,0-1 16,0 1-16,0 0 0,26 0 16</inkml:trace>
  <inkml:trace contextRef="#ctx0" brushRef="#br0" timeOffset="833">933 495 0,'0'-52'0,"0"1"0,0 25 16,0-26-16,0 26 0,0-26 15,26 26-15,0 0 16,0 0-16,26 0 0,-26 1 16,-1 25-16,1 0 15,0 0-15,0 25 16,-26 1-16,0 0 15,-26 26-15,0 0 0,0-26 16,1 26-16,-27 0 0,26-1 16,0 1-16,0-26 15,0 26-15,26-26 0,0 0 16,0 0-16,26 0 16,0-26-16,26 0 15,-26 0-15,25 0 0,27 0 16,-26 0-16,0-26 15,0 26-15,0-26 0</inkml:trace>
  <inkml:trace contextRef="#ctx0" brushRef="#br0" timeOffset="1157">1840 495 0,'0'-26'16,"0"52"30,0 0-46,0 0 16,0 0-16,0 0 16,0 26-16,0-26 0,0 0 15,0 26-15,0-27 16,0 1-16,0 0 0,0 0 16,26-26-16</inkml:trace>
  <inkml:trace contextRef="#ctx0" brushRef="#br0" timeOffset="1435">2203 132 0,'0'-25'0,"0"-1"15,0 0-15,0 0 16,26 26-16,-26-26 16,26 26-16,-26 26 15,26 0-15,-26 0 16,26 0-16,0 25 0,-26 1 16,26 0-16,-26 26 15,0-26-15,0 25 0,0 1 16</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8:59.693"/>
    </inkml:context>
    <inkml:brush xml:id="br0">
      <inkml:brushProperty name="width" value="0.05" units="cm"/>
      <inkml:brushProperty name="height" value="0.05" units="cm"/>
      <inkml:brushProperty name="fitToCurve" value="1"/>
    </inkml:brush>
  </inkml:definitions>
  <inkml:trace contextRef="#ctx0" brushRef="#br0">0 340 0,'26'0'0,"-26"-26"16,25 26-1,1-26-15,0 26 16,26-25-16,0 25 0,0-26 16,0 0-16,-1 26 15,27-26-15,-26 0 0,0 26 16,-26-26-16,26 26 0,-26 0 15,-1 0-15,-25-26 16,-25 26-16,-1 0 16</inkml:trace>
  <inkml:trace contextRef="#ctx0" brushRef="#br0" timeOffset="288">259 55 0,'0'-26'16,"26"26"15,0-26-15,0 26-16,-1 0 15,1 0-15,26 0 0,-26 26 16,0 0-16,26 0 0,-26 0 16,-26 0-16,26 0 15,-26 26-15,-26 0 0,-26 25 16,-26 1-16</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8:58.715"/>
    </inkml:context>
    <inkml:brush xml:id="br0">
      <inkml:brushProperty name="width" value="0.05" units="cm"/>
      <inkml:brushProperty name="height" value="0.05" units="cm"/>
      <inkml:brushProperty name="fitToCurve" value="1"/>
    </inkml:brush>
  </inkml:definitions>
  <inkml:trace contextRef="#ctx0" brushRef="#br0">26 373 0,'-26'0'0,"52"0"47,0-26-47,0 26 0,-1-26 15,27 26-15,-26-25 16,0 25-16,26-26 0,-26 0 15,0 26-15,26-26 0,-26 26 16,-1-26 0,1 26-16,0 0 15</inkml:trace>
  <inkml:trace contextRef="#ctx0" brushRef="#br0" timeOffset="379">259 36 0,'0'-26'0,"-26"26"16,52 0 15,0 0-16,0 0 1,0 0-16,26 0 0,-27 0 16,1 0-16,0 0 0,0 0 15,0 0-15,0 0 16,0 26-16,-26 0 16,0 0-1,0 0-15,0 0 0,-26 0 16,26 0-16,-26 0 0,26 0 15,-26 0-15,26 0 16,-26-1-16,26 1 0,-26 0 16,26 0-16,0 26 15,-26-26-15,26 0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18:57.821"/>
    </inkml:context>
    <inkml:brush xml:id="br0">
      <inkml:brushProperty name="width" value="0.05" units="cm"/>
      <inkml:brushProperty name="height" value="0.05" units="cm"/>
      <inkml:brushProperty name="fitToCurve" value="1"/>
    </inkml:brush>
  </inkml:definitions>
  <inkml:trace contextRef="#ctx0" brushRef="#br0">0 260 0,'25'0'16,"1"0"0,0 0-1,0-26-15,0 26 16,26 0 0,-26 0-16,0-26 0,26 26 15,-26 0-15,-1 0 0,1 0 16,0-26-16,0 26 15</inkml:trace>
  <inkml:trace contextRef="#ctx0" brushRef="#br0" timeOffset="374">259 1 0,'-26'0'16,"52"0"31,0 0-32,0 0-15,-1 0 16,1 0-16,0 0 0,0 0 16,0 0-16,0 0 0,0 0 15,0 0-15,0 0 16,0 26-16,0-26 0,-26 25 16,0 1-1,-26 0-15,0 0 16,0 0-16,0 0 0,0 0 15,0 0-15,0 0 16,26 0-16,-26-26 0,26 26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08.922"/>
    </inkml:context>
    <inkml:brush xml:id="br0">
      <inkml:brushProperty name="width" value="0.05" units="cm"/>
      <inkml:brushProperty name="height" value="0.05" units="cm"/>
      <inkml:brushProperty name="fitToCurve" value="1"/>
    </inkml:brush>
  </inkml:definitions>
  <inkml:trace contextRef="#ctx0" brushRef="#br0">27 26 0,'0'-26'32,"0"52"-1,-26-26-31,26 26 15,0-1 1,0 1-16,0 0 16,0 0-16,26 0 0,-26 0 15,26 0-15,-26 0 16,26 0-16,-26 0 0,0 26 16,26-27-16,-26 1 0,26 0 15,-26 0-15,0 26 16,26-26-16,-26 0 0,0 0 15,0 0-15,26-26 16,-26 26-16,0 0 0,0 0 16,26-26-1,-26 25-15,26-25 16,0 0-16,-1 0 16,1 0-1,0 26-15,0-26 16,26 0-16,-26 0 15,0 0-15,26 0 0,-26 0 16,25 0-16,-25 0 0,26-26 16,0 26-16,-26 0 15,0 0-15,26 0 0,-26 0 16,0 0-16,-26 26 16,0 0-1,0 0 16,-26-26-31</inkml:trace>
  <inkml:trace contextRef="#ctx0" brushRef="#br0" timeOffset="1709">157 725 0,'-26'0'16,"26"26"15,0 0-31,26-26 15,-26 26-15,0 0 16,0 0-16,26 0 0,-26 0 16,0 26-16,0-26 15,0 25-15,26 1 0,-26-26 16,0 26-16,0-26 0,26 26 16,-26 0-16,0-26 15,0-1-15,0 27 0,0-26 16,26 0-16,-26 26 15,0-26-15,0 0 0,0 26 16,0-26-16,0 25 0,-26-25 16,26 26-16,0-26 15,0 26-15,0-26 0,-26 26 16,26-26-16,0 25 0,0-25 16,0 26-16,0-26 15,0 0-15,0 26 0,0-26 16,0 26-16,0-26 15,0 25-15,0-25 0,0 0 16,0 26-16,0-26 0,0 0 16,-26 26-16,26-26 15,0 25-15,0-25 0,0 26 16,0-26-16,0 26 16,0-26-16,0 26 0,0-26 15,0 0-15,0 25 0,0-25 16,0 0-16,0 0 15,0 26-15,0-26 0,0 0 16,0 26-16,0-26 16,0 0-16,0 25 0,0-25 15,0 26-15,0-26 0,0 0 16,0 26-16,0-26 16,0 0-16,0 25 0,26-25 15,-26 0-15,0 0 16,0 0-16,0 0 0,0 0 15,0 0-15,0 0 0,0 0 16,0 0-16,0 0 16,0-1-16,0 1 0,0 0 15,0 0 1,0 0-16,0 0 0,0 0 16,0 0-16,0 0 15,0 0-15,0 0 16,0 0-16,0-1 15,0 1-15,0 0 16,0 0-16,0 0 0,0 0 16,0 0-16,0 0 15,0 0-15,0 0 16,0 0-16,0 0 16,0 0-16,0-1 15,0 1-15,0 0 16,26-26 31,0 0-32,-1 0 1,1 0 0,0 0-1,0 0-15,-26 26 16,26-26-16,0 0 15,0 0-15,0 0 0,0 0 16,0 0-16,0 0 0,25 0 16,-25 0-16,0 0 15,0-26-15,0 26 0,0 0 16,0 0-16,0 0 0,0 0 16,0 0-1,0 0-15,0 0 16,-1 0-1,1 0-15,0 0 16,0 0 0,-26 26-16,26-26 15,0 0 17,0 0-17,0 0-15,0 0 16,0 0-1,-52 26 48</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24.329"/>
    </inkml:context>
    <inkml:brush xml:id="br0">
      <inkml:brushProperty name="width" value="0.05" units="cm"/>
      <inkml:brushProperty name="height" value="0.05" units="cm"/>
      <inkml:brushProperty name="fitToCurve" value="1"/>
    </inkml:brush>
  </inkml:definitions>
  <inkml:trace contextRef="#ctx0" brushRef="#br0">0 553 0,'0'26'16,"26"0"-1,-26 0 1,0 0-16,26 0 0,-26 0 16,0 26-16,26-26 0,-26 25 15,26-25-15,-26 26 16,26-26-16,-26 26 0,0 0 15,26-26-15,-26 0 16,0 25-16,26-25 0,-26 0 16,0 0-16</inkml:trace>
  <inkml:trace contextRef="#ctx0" brushRef="#br0" timeOffset="468">104 968 0,'0'-26'15,"26"0"1,0 0-16,0 26 16,0-26-16,-1 26 15,1 0-15,0-26 0,0 26 16,0-25-16,0 25 15,0-26-15,-26 0 16,26 0-16,-26 0 0,0 0 16,-26-26-1,26 26-15,-26 0 0,26 0 16,-26 26-16,26-26 16,0 0-16,-26 26 0,26-25 15,0 50 1,0 1-1,26 0-15,-26 0 16,26 0-16,0 26 0,-26-26 16,26 0-16,0 26 15,0-26-15,-26 0 0,26-1 16,0 27-16,-1-26 16,-25 0-16,26 0 0,-26 0 15,0 0-15,26 0 0,-26 0 16</inkml:trace>
  <inkml:trace contextRef="#ctx0" brushRef="#br0" timeOffset="714">726 709 0,'-26'-26'0,"26"52"32,0 0-17,26-26-15,-26 26 0,26 0 16,-26 0-16,0-1 16,26 1-16,-26 0 0,26-26 15,-26 26-15,26 0 16,-26 0-16,0 0 15,25-26-15</inkml:trace>
  <inkml:trace contextRef="#ctx0" brushRef="#br0" timeOffset="876">596 527 0,'26'0'16</inkml:trace>
  <inkml:trace contextRef="#ctx0" brushRef="#br0" timeOffset="1338">1011 761 0,'0'26'16,"26"-26"31,0 0-32,0 0-15,0 0 16,0-26-16,-1 26 16,-25-26-16,26 26 15,-26-26-15,0 0 16,0 0 0,-26 0-1,1 26-15,-1-26 16,0 26-16,0 0 15,0 26-15,0-26 16,0 26-16,26 0 16,-26 0-16,26 0 15,0 0-15,26-26 0,-26 26 16,26 0-16,0-1 16,0 1-16,0 0 0,0-26 15,0 26-15,-1-26 16,1 26-16,0-26 0,26 0 15,-26 0-15</inkml:trace>
  <inkml:trace contextRef="#ctx0" brushRef="#br0" timeOffset="1734">1296 553 0,'26'0'16,"-26"26"-1,26-26-15,-26 26 16,26-26-16,-26 26 0,26 0 16,0 0-16,-26 0 0,26 0 15,-26 0-15,26-26 16,-26 26-16,25 0 0,-25-1 31,0-50-15,-25 25-16,25-26 15,-26 0-15,0 0 16,26 0-16,0 0 16,-26-26-16,26 26 15,0 0-15,0 0 0,26 0 16,-26 0-16,26 1 0,0 25 15,-1 0 1,1 0-16</inkml:trace>
  <inkml:trace contextRef="#ctx0" brushRef="#br0" timeOffset="2280">1840 579 0,'26'0'16,"-26"-26"-1,0 0 1,0 0 0,-26 26-1,0-25-15,1-1 16,-1 26-16,0 0 15,0-26-15,0 26 0,0 0 16,0 26-16,26 0 16,-26-26-16,26 25 0,0 1 15,-26 0-15,26 0 0,0 0 16,0 0 0,26 0-16,-26 0 0,26-26 15,0 26 1,0-26-16,0 0 15,0 0-15,0 0 16,0-26-16,-1 0 16,1 0-1,-26 0-15,0 0 16,0 0-16,0 0 0,0 0 16,0 1-16,0-1 15,0 52 16,0-1-31,0 1 16,26 0-16,-26 0 16,0 0-16,26 0 0,0 0 15,0 0 1</inkml:trace>
  <inkml:trace contextRef="#ctx0" brushRef="#br0" timeOffset="2640">1944 450 0,'0'-26'16,"-26"0"-16,26 0 16,26 26-1,0 26-15,0 0 16,0 0-16,0-26 0,0 26 15,0-1-15,-26 1 16,25 0-16,1-26 0,0 26 16,-26 0-16,26-26 15,-52 0 1,0 0 0,26-26-1,-26 0-15,26 0 16,0 0-16,0 1 15,-25-1-15,25 0 0,0 0 16,25 0-16,1 0 16,0 0-16,0 26 15</inkml:trace>
  <inkml:trace contextRef="#ctx0" brushRef="#br0" timeOffset="3487">2566 372 0,'0'-26'32,"-26"26"-17,26-26-15,-26 26 16,0 0-16,0-26 0,0 26 15,1 0-15,-1 0 0,0 0 16,0 0 0,0 0-16,26 26 0,-26-26 15,26 26-15,0 0 16,0 0-16,0 0 0,0 0 16,26 0-16,0-1 15,0-25-15,0 26 16,0-26-16,-1 0 0,1 26 15,26-26-15,-26 0 16,0 0-16,26-26 0,-26 26 16,0-26-16,0 26 0,-26-25 15,26-1-15,-26 0 16,0 0-16,0 0 16,0 0-16,-26-26 0,0 26 15,0 0-15,0-26 16,0 27-16,0-1 0,0-26 15,0 26-15,0 0 16,26 0-16,-26 26 16,52 0-1,-26 26 1,26-26-16,-26 26 0,26-26 16,-26 26-16,26 0 15,0 0-15,0 0 0,-26 25 16,26-25-16,0 0 0,0 0 15,0 0-15,-26 0 16,26 0-16,-1 0 0,-25 0 16,26 0-16,-26 0 15,26-26-15,-26-26 47,0 0-31,0 0-1,26 0-15,-26 0 0,0 0 16,0 0-16,26 0 0,-26 0 16,26 0-16,0 26 15,0 0 1,0 26 0,-26 0-16,0 0 0,26 0 15,0 0-15,-26 0 16,0 0-16,26 0 15,-26 0-15,25-26 16,-25 26 0</inkml:trace>
  <inkml:trace contextRef="#ctx0" brushRef="#br0" timeOffset="4134">3136 190 0,'-26'-25'0,"0"25"31,26 25-15,26 1 0,-26 0-16,26-26 15,0 26 1,0-26-16,0 0 0,0 26 15,0-26-15,0 0 0,0 0 16,0 0-16,0-26 16,-1 26-16,1-26 0,0 0 15,-26 0 1,-26 26-16,0-25 16,1-1-16,-1 0 15,0 0-15,0 26 16,0-26-16,26 52 31,0 0-31,0 0 16,26 0-16,0-1 15,0 27-15,0-26 0,-1 0 16,1 0-16,0 26 0,26-26 16,-26 0-16,0 26 15,0-27-15,0 1 0,0 26 16,0-26-16,0 0 0,-26 0 15,25 0-15,-25 0 16,0 0-16,-25-26 0,-1 26 16,0-26-16,0 0 15,0 0-15,0 0 0,-26 0 16,26 0-16,0-26 0,0 0 16,0 0-16,1 0 15,25-26-15,0 26 0,-26-26 16,26 1-16,0 25 15,26-26-15,-26 26 0,25 0 16,-25 0-16,26 0 0,0 26 16,0 0-16,0 0 15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1.629"/>
    </inkml:context>
    <inkml:brush xml:id="br0">
      <inkml:brushProperty name="width" value="0.05" units="cm"/>
      <inkml:brushProperty name="height" value="0.05" units="cm"/>
      <inkml:brushProperty name="fitToCurve" value="1"/>
    </inkml:brush>
  </inkml:definitions>
  <inkml:trace contextRef="#ctx0" brushRef="#br0">0 26 0,'26'0'32,"-26"-26"-32,26 26 15,0 0-15,0 0 16,26 0-16,26 0 0,-1 0 16,27 0-16,0 0 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2.168"/>
    </inkml:context>
    <inkml:brush xml:id="br0">
      <inkml:brushProperty name="width" value="0.05" units="cm"/>
      <inkml:brushProperty name="height" value="0.05" units="cm"/>
      <inkml:brushProperty name="fitToCurve" value="1"/>
    </inkml:brush>
  </inkml:definitions>
  <inkml:trace contextRef="#ctx0" brushRef="#br0">0 129 0,'0'-26'0,"26"26"0,0-26 32,0 26-32,25-25 0,1 25 15,0-26-15,26 26 16,-26 0-16,25-26 0,1 26 15,-26 0-15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4T06:02:52.695"/>
    </inkml:context>
    <inkml:brush xml:id="br0">
      <inkml:brushProperty name="width" value="0.05" units="cm"/>
      <inkml:brushProperty name="height" value="0.05" units="cm"/>
      <inkml:brushProperty name="fitToCurve" value="1"/>
    </inkml:brush>
  </inkml:definitions>
  <inkml:trace contextRef="#ctx0" brushRef="#br0">32 233 0,'0'-26'16,"-26"26"-16,26-26 15,0 0-15,26 0 16,-1 0-1,27 1-15,0 25 0,0-26 16,26 0-16,0 0 16,-1 26-16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12/14/2020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ap.optimieren.de/hana/hana/html/_gsql_functions.html"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6.emf"/><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9.emf"/><Relationship Id="rId50" Type="http://schemas.openxmlformats.org/officeDocument/2006/relationships/customXml" Target="../ink/ink24.xml"/><Relationship Id="rId55" Type="http://schemas.openxmlformats.org/officeDocument/2006/relationships/image" Target="../media/image33.emf"/><Relationship Id="rId63" Type="http://schemas.openxmlformats.org/officeDocument/2006/relationships/image" Target="../media/image37.emf"/><Relationship Id="rId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customXml" Target="../ink/ink7.xml"/><Relationship Id="rId29" Type="http://schemas.openxmlformats.org/officeDocument/2006/relationships/image" Target="../media/image20.emf"/><Relationship Id="rId11" Type="http://schemas.openxmlformats.org/officeDocument/2006/relationships/image" Target="../media/image11.emf"/><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4.emf"/><Relationship Id="rId40" Type="http://schemas.openxmlformats.org/officeDocument/2006/relationships/customXml" Target="../ink/ink19.xml"/><Relationship Id="rId45" Type="http://schemas.openxmlformats.org/officeDocument/2006/relationships/image" Target="../media/image28.emf"/><Relationship Id="rId53" Type="http://schemas.openxmlformats.org/officeDocument/2006/relationships/image" Target="../media/image32.emf"/><Relationship Id="rId58" Type="http://schemas.openxmlformats.org/officeDocument/2006/relationships/customXml" Target="../ink/ink28.xml"/><Relationship Id="rId66" Type="http://schemas.openxmlformats.org/officeDocument/2006/relationships/customXml" Target="../ink/ink32.xml"/><Relationship Id="rId5" Type="http://schemas.openxmlformats.org/officeDocument/2006/relationships/image" Target="../media/image8.emf"/><Relationship Id="rId61" Type="http://schemas.openxmlformats.org/officeDocument/2006/relationships/image" Target="../media/image36.emf"/><Relationship Id="rId19" Type="http://schemas.openxmlformats.org/officeDocument/2006/relationships/image" Target="../media/image15.emf"/><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9.emf"/><Relationship Id="rId30" Type="http://schemas.openxmlformats.org/officeDocument/2006/relationships/customXml" Target="../ink/ink14.xml"/><Relationship Id="rId35" Type="http://schemas.openxmlformats.org/officeDocument/2006/relationships/image" Target="../media/image23.emf"/><Relationship Id="rId43" Type="http://schemas.openxmlformats.org/officeDocument/2006/relationships/image" Target="../media/image27.emf"/><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8" Type="http://schemas.openxmlformats.org/officeDocument/2006/relationships/customXml" Target="../ink/ink3.xml"/><Relationship Id="rId51" Type="http://schemas.openxmlformats.org/officeDocument/2006/relationships/image" Target="../media/image31.emf"/><Relationship Id="rId3" Type="http://schemas.openxmlformats.org/officeDocument/2006/relationships/image" Target="../media/image7.jpeg"/><Relationship Id="rId12" Type="http://schemas.openxmlformats.org/officeDocument/2006/relationships/customXml" Target="../ink/ink5.xml"/><Relationship Id="rId17" Type="http://schemas.openxmlformats.org/officeDocument/2006/relationships/image" Target="../media/image14.emf"/><Relationship Id="rId25" Type="http://schemas.openxmlformats.org/officeDocument/2006/relationships/image" Target="../media/image18.emf"/><Relationship Id="rId33" Type="http://schemas.openxmlformats.org/officeDocument/2006/relationships/image" Target="../media/image22.emf"/><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5.emf"/><Relationship Id="rId67" Type="http://schemas.openxmlformats.org/officeDocument/2006/relationships/image" Target="../media/image39.emf"/><Relationship Id="rId20" Type="http://schemas.openxmlformats.org/officeDocument/2006/relationships/customXml" Target="../ink/ink9.xml"/><Relationship Id="rId41" Type="http://schemas.openxmlformats.org/officeDocument/2006/relationships/image" Target="../media/image26.emf"/><Relationship Id="rId54" Type="http://schemas.openxmlformats.org/officeDocument/2006/relationships/customXml" Target="../ink/ink26.xml"/><Relationship Id="rId62" Type="http://schemas.openxmlformats.org/officeDocument/2006/relationships/customXml" Target="../ink/ink30.xml"/><Relationship Id="rId1" Type="http://schemas.openxmlformats.org/officeDocument/2006/relationships/slideLayout" Target="../slideLayouts/slideLayout19.xml"/><Relationship Id="rId6" Type="http://schemas.openxmlformats.org/officeDocument/2006/relationships/customXml" Target="../ink/ink2.xml"/><Relationship Id="rId15" Type="http://schemas.openxmlformats.org/officeDocument/2006/relationships/image" Target="../media/image13.emf"/><Relationship Id="rId23" Type="http://schemas.openxmlformats.org/officeDocument/2006/relationships/image" Target="../media/image17.emf"/><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30.emf"/><Relationship Id="rId57" Type="http://schemas.openxmlformats.org/officeDocument/2006/relationships/image" Target="../media/image34.emf"/><Relationship Id="rId10" Type="http://schemas.openxmlformats.org/officeDocument/2006/relationships/customXml" Target="../ink/ink4.xml"/><Relationship Id="rId31" Type="http://schemas.openxmlformats.org/officeDocument/2006/relationships/image" Target="../media/image21.emf"/><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8.emf"/><Relationship Id="rId4" Type="http://schemas.openxmlformats.org/officeDocument/2006/relationships/customXml" Target="../ink/ink1.xml"/><Relationship Id="rId9" Type="http://schemas.openxmlformats.org/officeDocument/2006/relationships/image" Target="../media/image10.emf"/><Relationship Id="rId13" Type="http://schemas.openxmlformats.org/officeDocument/2006/relationships/image" Target="../media/image12.emf"/><Relationship Id="rId18" Type="http://schemas.openxmlformats.org/officeDocument/2006/relationships/customXml" Target="../ink/ink8.xml"/><Relationship Id="rId39" Type="http://schemas.openxmlformats.org/officeDocument/2006/relationships/image" Target="../media/image25.e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customXml" Target="../ink/ink38.xml"/><Relationship Id="rId18" Type="http://schemas.openxmlformats.org/officeDocument/2006/relationships/image" Target="../media/image47.emf"/><Relationship Id="rId26" Type="http://schemas.openxmlformats.org/officeDocument/2006/relationships/image" Target="../media/image51.emf"/><Relationship Id="rId3" Type="http://schemas.openxmlformats.org/officeDocument/2006/relationships/customXml" Target="../ink/ink33.xml"/><Relationship Id="rId21" Type="http://schemas.openxmlformats.org/officeDocument/2006/relationships/customXml" Target="../ink/ink42.xml"/><Relationship Id="rId7" Type="http://schemas.openxmlformats.org/officeDocument/2006/relationships/customXml" Target="../ink/ink35.xml"/><Relationship Id="rId12" Type="http://schemas.openxmlformats.org/officeDocument/2006/relationships/image" Target="../media/image44.emf"/><Relationship Id="rId17" Type="http://schemas.openxmlformats.org/officeDocument/2006/relationships/customXml" Target="../ink/ink40.xml"/><Relationship Id="rId25" Type="http://schemas.openxmlformats.org/officeDocument/2006/relationships/customXml" Target="../ink/ink44.xml"/><Relationship Id="rId2" Type="http://schemas.openxmlformats.org/officeDocument/2006/relationships/image" Target="../media/image2.png"/><Relationship Id="rId16" Type="http://schemas.openxmlformats.org/officeDocument/2006/relationships/image" Target="../media/image46.emf"/><Relationship Id="rId20" Type="http://schemas.openxmlformats.org/officeDocument/2006/relationships/image" Target="../media/image48.emf"/><Relationship Id="rId1" Type="http://schemas.openxmlformats.org/officeDocument/2006/relationships/slideLayout" Target="../slideLayouts/slideLayout19.xml"/><Relationship Id="rId6" Type="http://schemas.openxmlformats.org/officeDocument/2006/relationships/image" Target="../media/image41.emf"/><Relationship Id="rId11" Type="http://schemas.openxmlformats.org/officeDocument/2006/relationships/customXml" Target="../ink/ink37.xml"/><Relationship Id="rId24" Type="http://schemas.openxmlformats.org/officeDocument/2006/relationships/image" Target="../media/image50.emf"/><Relationship Id="rId5" Type="http://schemas.openxmlformats.org/officeDocument/2006/relationships/customXml" Target="../ink/ink34.xml"/><Relationship Id="rId15" Type="http://schemas.openxmlformats.org/officeDocument/2006/relationships/customXml" Target="../ink/ink39.xml"/><Relationship Id="rId23" Type="http://schemas.openxmlformats.org/officeDocument/2006/relationships/customXml" Target="../ink/ink43.xml"/><Relationship Id="rId28" Type="http://schemas.openxmlformats.org/officeDocument/2006/relationships/image" Target="../media/image52.emf"/><Relationship Id="rId10" Type="http://schemas.openxmlformats.org/officeDocument/2006/relationships/image" Target="../media/image43.emf"/><Relationship Id="rId19" Type="http://schemas.openxmlformats.org/officeDocument/2006/relationships/customXml" Target="../ink/ink41.xml"/><Relationship Id="rId4" Type="http://schemas.openxmlformats.org/officeDocument/2006/relationships/image" Target="../media/image40.emf"/><Relationship Id="rId9" Type="http://schemas.openxmlformats.org/officeDocument/2006/relationships/customXml" Target="../ink/ink36.xml"/><Relationship Id="rId14" Type="http://schemas.openxmlformats.org/officeDocument/2006/relationships/image" Target="../media/image45.emf"/><Relationship Id="rId22" Type="http://schemas.openxmlformats.org/officeDocument/2006/relationships/image" Target="../media/image49.emf"/><Relationship Id="rId27" Type="http://schemas.openxmlformats.org/officeDocument/2006/relationships/customXml" Target="../ink/ink4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5</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298543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baseline="0" dirty="0">
                <a:solidFill>
                  <a:srgbClr val="FF0000"/>
                </a:solidFill>
                <a:latin typeface="CIDFont+F2"/>
              </a:rPr>
              <a:t>					- Stefany Myer</a:t>
            </a:r>
            <a:endParaRPr kumimoji="0" lang="en-US" sz="115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0" b="1" dirty="0">
                <a:solidFill>
                  <a:prstClr val="black"/>
                </a:solidFill>
                <a:latin typeface="Calibri" panose="020F0502020204030204"/>
              </a:rPr>
              <a:t>&lt;link here&gt;</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25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Version Management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114A316-EEB1-4873-BE9B-89FAD7D78B42}"/>
              </a:ext>
            </a:extLst>
          </p:cNvPr>
          <p:cNvSpPr txBox="1"/>
          <p:nvPr/>
        </p:nvSpPr>
        <p:spPr>
          <a:xfrm>
            <a:off x="152400" y="990600"/>
            <a:ext cx="11734800" cy="4062651"/>
          </a:xfrm>
          <a:prstGeom prst="rect">
            <a:avLst/>
          </a:prstGeom>
          <a:noFill/>
        </p:spPr>
        <p:txBody>
          <a:bodyPr wrap="square" rtlCol="0">
            <a:spAutoFit/>
          </a:bodyPr>
          <a:lstStyle/>
          <a:p>
            <a:r>
              <a:rPr lang="en-US" sz="2000" dirty="0"/>
              <a:t>While working with finance/planning data, we don’t want to change the actual facts because we just want to play around with data and see if this data can be used for productive purpose later. As an SAC consultant, until you finalize all the changes, you want to work privately by changing data number of times.</a:t>
            </a:r>
          </a:p>
          <a:p>
            <a:r>
              <a:rPr lang="en-US" sz="2000" dirty="0"/>
              <a:t>So we always have possibility to create multiple versions of the data by copying existing version data.</a:t>
            </a:r>
          </a:p>
          <a:p>
            <a:r>
              <a:rPr lang="en-US" sz="2000" dirty="0"/>
              <a:t>SAC options </a:t>
            </a:r>
            <a:r>
              <a:rPr lang="en-US" sz="2000" dirty="0">
                <a:sym typeface="Wingdings" panose="05000000000000000000" pitchFamily="2" charset="2"/>
              </a:rPr>
              <a:t> Version Management</a:t>
            </a:r>
          </a:p>
          <a:p>
            <a:r>
              <a:rPr lang="en-US" sz="2000" dirty="0">
                <a:sym typeface="Wingdings" panose="05000000000000000000" pitchFamily="2" charset="2"/>
              </a:rPr>
              <a:t>And we will create a new version. This will be private (which means, other users in SAC tenant will not be able to see it, until we publish)</a:t>
            </a:r>
          </a:p>
          <a:p>
            <a:endParaRPr lang="en-US" sz="2000" dirty="0">
              <a:sym typeface="Wingdings" panose="05000000000000000000" pitchFamily="2" charset="2"/>
            </a:endParaRPr>
          </a:p>
          <a:p>
            <a:r>
              <a:rPr lang="en-US" sz="2000" b="1" dirty="0">
                <a:sym typeface="Wingdings" panose="05000000000000000000" pitchFamily="2" charset="2"/>
              </a:rPr>
              <a:t>What If Analysis</a:t>
            </a:r>
          </a:p>
          <a:p>
            <a:r>
              <a:rPr lang="en-US" sz="2000" dirty="0">
                <a:sym typeface="Wingdings" panose="05000000000000000000" pitchFamily="2" charset="2"/>
              </a:rPr>
              <a:t>Where the business will ask, what if questions e.g. what is the impact of change of one account on another. Like if we like to increase operating income by 10%, what will be the impact of the same on operating margin, expenses.</a:t>
            </a:r>
          </a:p>
          <a:p>
            <a:r>
              <a:rPr lang="en-US" sz="2000" dirty="0">
                <a:sym typeface="Wingdings" panose="05000000000000000000" pitchFamily="2" charset="2"/>
              </a:rPr>
              <a:t>Direct Increase &amp; Decrease | Variance Chart | Distribution &amp; Spreading</a:t>
            </a:r>
            <a:endParaRPr lang="en-US" sz="2000" dirty="0"/>
          </a:p>
        </p:txBody>
      </p:sp>
    </p:spTree>
    <p:extLst>
      <p:ext uri="{BB962C8B-B14F-4D97-AF65-F5344CB8AC3E}">
        <p14:creationId xmlns:p14="http://schemas.microsoft.com/office/powerpoint/2010/main" val="15037856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continues…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C6794C-F4A5-4A8E-BDD1-532BF7872228}"/>
              </a:ext>
            </a:extLst>
          </p:cNvPr>
          <p:cNvSpPr txBox="1"/>
          <p:nvPr/>
        </p:nvSpPr>
        <p:spPr>
          <a:xfrm>
            <a:off x="228601" y="990600"/>
            <a:ext cx="11730995" cy="2308324"/>
          </a:xfrm>
          <a:prstGeom prst="rect">
            <a:avLst/>
          </a:prstGeom>
          <a:noFill/>
        </p:spPr>
        <p:txBody>
          <a:bodyPr wrap="square" rtlCol="0">
            <a:spAutoFit/>
          </a:bodyPr>
          <a:lstStyle/>
          <a:p>
            <a:r>
              <a:rPr lang="en-US" b="1" dirty="0"/>
              <a:t>Updates</a:t>
            </a:r>
          </a:p>
          <a:p>
            <a:r>
              <a:rPr lang="en-US" dirty="0"/>
              <a:t>When a particular a/c or Dimension data is not available in SAC, we want to introduce the same, we can also use the planning using updates scenario.</a:t>
            </a:r>
          </a:p>
          <a:p>
            <a:r>
              <a:rPr lang="en-US" dirty="0"/>
              <a:t>e.g. my co. wants to introduce a subsidiary in another country in a region, how much profit can I increase if I do so.</a:t>
            </a:r>
          </a:p>
          <a:p>
            <a:endParaRPr lang="en-US" dirty="0"/>
          </a:p>
          <a:p>
            <a:r>
              <a:rPr lang="en-US" dirty="0"/>
              <a:t>HANA Function Documentation</a:t>
            </a:r>
          </a:p>
          <a:p>
            <a:r>
              <a:rPr lang="en-US" dirty="0">
                <a:hlinkClick r:id="rId3"/>
              </a:rPr>
              <a:t>http://sap.optimieren.de/hana/hana/html/_gsql_functions.html</a:t>
            </a:r>
            <a:endParaRPr lang="en-US" dirty="0"/>
          </a:p>
          <a:p>
            <a:endParaRPr lang="en-US" dirty="0"/>
          </a:p>
        </p:txBody>
      </p:sp>
    </p:spTree>
    <p:extLst>
      <p:ext uri="{BB962C8B-B14F-4D97-AF65-F5344CB8AC3E}">
        <p14:creationId xmlns:p14="http://schemas.microsoft.com/office/powerpoint/2010/main" val="123151942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5</a:t>
            </a:r>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is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Evolution of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Collaborative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SAC Supports Planning options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Planning Jargons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t>
            </a:r>
            <a:r>
              <a:rPr lang="en-US" sz="1600" dirty="0">
                <a:solidFill>
                  <a:prstClr val="black"/>
                </a:solidFill>
                <a:latin typeface="Calibri" panose="020F0502020204030204"/>
              </a:rPr>
              <a:t>Planning models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Planning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Create Planning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Version Management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Simple Balance Sheet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if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Update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planning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971E9F-9C66-4A64-BB87-EF164355D2D2}"/>
              </a:ext>
            </a:extLst>
          </p:cNvPr>
          <p:cNvSpPr txBox="1"/>
          <p:nvPr/>
        </p:nvSpPr>
        <p:spPr>
          <a:xfrm>
            <a:off x="152400" y="868904"/>
            <a:ext cx="11734800" cy="4893647"/>
          </a:xfrm>
          <a:prstGeom prst="rect">
            <a:avLst/>
          </a:prstGeom>
          <a:noFill/>
        </p:spPr>
        <p:txBody>
          <a:bodyPr wrap="square" rtlCol="0">
            <a:spAutoFit/>
          </a:bodyPr>
          <a:lstStyle/>
          <a:p>
            <a:pPr defTabSz="1218987"/>
            <a:r>
              <a:rPr lang="en-US" sz="2400" dirty="0">
                <a:solidFill>
                  <a:prstClr val="black"/>
                </a:solidFill>
                <a:latin typeface="Calibri"/>
              </a:rPr>
              <a:t>Planning is a fundamental management function, which involves deciding before head, </a:t>
            </a:r>
          </a:p>
          <a:p>
            <a:pPr defTabSz="1218987"/>
            <a:r>
              <a:rPr lang="en-US" sz="2400" dirty="0">
                <a:solidFill>
                  <a:prstClr val="black"/>
                </a:solidFill>
                <a:latin typeface="Calibri"/>
              </a:rPr>
              <a:t>what to be done, </a:t>
            </a:r>
          </a:p>
          <a:p>
            <a:pPr defTabSz="1218987"/>
            <a:r>
              <a:rPr lang="en-US" sz="2400" dirty="0">
                <a:solidFill>
                  <a:prstClr val="black"/>
                </a:solidFill>
                <a:latin typeface="Calibri"/>
              </a:rPr>
              <a:t>when it will be done, </a:t>
            </a:r>
          </a:p>
          <a:p>
            <a:pPr defTabSz="1218987"/>
            <a:r>
              <a:rPr lang="en-US" sz="2400" dirty="0">
                <a:solidFill>
                  <a:prstClr val="black"/>
                </a:solidFill>
                <a:latin typeface="Calibri"/>
              </a:rPr>
              <a:t>how it will be done and </a:t>
            </a:r>
          </a:p>
          <a:p>
            <a:pPr defTabSz="1218987"/>
            <a:r>
              <a:rPr lang="en-US" sz="2400" dirty="0">
                <a:solidFill>
                  <a:prstClr val="black"/>
                </a:solidFill>
                <a:latin typeface="Calibri"/>
              </a:rPr>
              <a:t>who is going to do it.</a:t>
            </a:r>
          </a:p>
          <a:p>
            <a:pPr defTabSz="1218987"/>
            <a:r>
              <a:rPr lang="en-US" sz="2400" dirty="0">
                <a:solidFill>
                  <a:prstClr val="black"/>
                </a:solidFill>
                <a:latin typeface="Calibri"/>
              </a:rPr>
              <a:t>It is an intellectual process which lays down an organization objectives to be able to achieve those goals. It chalks out specifically how to attain a specific goal. For example: how many new resources I need to hire in the same's department to touch 1bn sales.</a:t>
            </a:r>
          </a:p>
          <a:p>
            <a:pPr defTabSz="1218987"/>
            <a:r>
              <a:rPr lang="en-US" sz="2400" dirty="0">
                <a:solidFill>
                  <a:prstClr val="black"/>
                </a:solidFill>
                <a:latin typeface="Calibri"/>
              </a:rPr>
              <a:t>Planning is performed for various functions of a company, such as sales planning, expense planning, core financial planning, reporting FY numbers through reports to shareholders of the company. HR plans for the people at all suggested levels (VP, SVP, Managers). Planning helps to increase coordination and onerous tasks that are distributed across multiple departments.</a:t>
            </a:r>
          </a:p>
        </p:txBody>
      </p:sp>
    </p:spTree>
    <p:extLst>
      <p:ext uri="{BB962C8B-B14F-4D97-AF65-F5344CB8AC3E}">
        <p14:creationId xmlns:p14="http://schemas.microsoft.com/office/powerpoint/2010/main" val="380321083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Evolution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 Placeholder">
            <a:extLst>
              <a:ext uri="{FF2B5EF4-FFF2-40B4-BE49-F238E27FC236}">
                <a16:creationId xmlns:a16="http://schemas.microsoft.com/office/drawing/2014/main" id="{27C21411-AFF9-4ACD-9CB9-B7F76F0C4526}"/>
              </a:ext>
            </a:extLst>
          </p:cNvPr>
          <p:cNvSpPr txBox="1">
            <a:spLocks/>
          </p:cNvSpPr>
          <p:nvPr/>
        </p:nvSpPr>
        <p:spPr bwMode="gray">
          <a:xfrm>
            <a:off x="2156313" y="4872589"/>
            <a:ext cx="2632646" cy="670091"/>
          </a:xfrm>
          <a:prstGeom prst="rect">
            <a:avLst/>
          </a:prstGeom>
        </p:spPr>
        <p:txBody>
          <a:bodyPr vert="horz" lIns="121899" tIns="60949" rIns="121899" bIns="60949" rtlCol="0" anchor="ctr">
            <a:noAutofit/>
          </a:bodyPr>
          <a:lstStyle>
            <a:defPPr>
              <a:defRPr lang="en-US"/>
            </a:defPPr>
            <a:lvl1pPr marL="0" algn="l"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28553" indent="-128553" algn="ctr">
              <a:spcBef>
                <a:spcPts val="900"/>
              </a:spcBef>
              <a:defRPr/>
            </a:pPr>
            <a:r>
              <a:rPr lang="en-US" sz="1200">
                <a:solidFill>
                  <a:prstClr val="black"/>
                </a:solidFill>
                <a:latin typeface="Agency FB" panose="020B0503020202020204" pitchFamily="34" charset="0"/>
              </a:rPr>
              <a:t>Centralized process to connect strategy to financial goals</a:t>
            </a:r>
          </a:p>
          <a:p>
            <a:pPr marL="128553" indent="-128553" algn="ctr">
              <a:spcBef>
                <a:spcPts val="900"/>
              </a:spcBef>
              <a:defRPr/>
            </a:pPr>
            <a:r>
              <a:rPr lang="en-US" sz="1200">
                <a:solidFill>
                  <a:prstClr val="black"/>
                </a:solidFill>
                <a:latin typeface="Agency FB" panose="020B0503020202020204" pitchFamily="34" charset="0"/>
              </a:rPr>
              <a:t>SAP (BPC) dominated the “Corporate Core”</a:t>
            </a:r>
            <a:endParaRPr lang="en-US" sz="1200" dirty="0">
              <a:solidFill>
                <a:prstClr val="black"/>
              </a:solidFill>
              <a:latin typeface="Agency FB" panose="020B0503020202020204" pitchFamily="34" charset="0"/>
            </a:endParaRPr>
          </a:p>
        </p:txBody>
      </p:sp>
      <p:grpSp>
        <p:nvGrpSpPr>
          <p:cNvPr id="8" name="Group 7">
            <a:extLst>
              <a:ext uri="{FF2B5EF4-FFF2-40B4-BE49-F238E27FC236}">
                <a16:creationId xmlns:a16="http://schemas.microsoft.com/office/drawing/2014/main" id="{A89A4FF9-93AE-420D-90F9-43D5F9853274}"/>
              </a:ext>
            </a:extLst>
          </p:cNvPr>
          <p:cNvGrpSpPr/>
          <p:nvPr/>
        </p:nvGrpSpPr>
        <p:grpSpPr>
          <a:xfrm>
            <a:off x="2233638" y="2222761"/>
            <a:ext cx="2276948" cy="2266978"/>
            <a:chOff x="504001" y="1242664"/>
            <a:chExt cx="4207701" cy="4207701"/>
          </a:xfrm>
        </p:grpSpPr>
        <p:pic>
          <p:nvPicPr>
            <p:cNvPr id="9" name="Picture 8">
              <a:extLst>
                <a:ext uri="{FF2B5EF4-FFF2-40B4-BE49-F238E27FC236}">
                  <a16:creationId xmlns:a16="http://schemas.microsoft.com/office/drawing/2014/main" id="{F5D75B20-C77F-4A91-8383-B7971DEBB710}"/>
                </a:ext>
              </a:extLst>
            </p:cNvPr>
            <p:cNvPicPr>
              <a:picLocks noChangeAspect="1"/>
            </p:cNvPicPr>
            <p:nvPr/>
          </p:nvPicPr>
          <p:blipFill>
            <a:blip r:embed="rId3"/>
            <a:stretch>
              <a:fillRect/>
            </a:stretch>
          </p:blipFill>
          <p:spPr>
            <a:xfrm>
              <a:off x="504001" y="1242664"/>
              <a:ext cx="4207701" cy="4207701"/>
            </a:xfrm>
            <a:prstGeom prst="rect">
              <a:avLst/>
            </a:prstGeom>
          </p:spPr>
        </p:pic>
        <p:sp>
          <p:nvSpPr>
            <p:cNvPr id="10" name="Oval 9">
              <a:extLst>
                <a:ext uri="{FF2B5EF4-FFF2-40B4-BE49-F238E27FC236}">
                  <a16:creationId xmlns:a16="http://schemas.microsoft.com/office/drawing/2014/main" id="{3EA680A8-5402-4135-BE11-1E06625D5412}"/>
                </a:ext>
              </a:extLst>
            </p:cNvPr>
            <p:cNvSpPr/>
            <p:nvPr/>
          </p:nvSpPr>
          <p:spPr bwMode="gray">
            <a:xfrm>
              <a:off x="1925383" y="2688153"/>
              <a:ext cx="1371600" cy="1379094"/>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2" name="Group 11">
            <a:extLst>
              <a:ext uri="{FF2B5EF4-FFF2-40B4-BE49-F238E27FC236}">
                <a16:creationId xmlns:a16="http://schemas.microsoft.com/office/drawing/2014/main" id="{E722F9B9-B2F9-4A08-BE1E-91DA6C4585DF}"/>
              </a:ext>
            </a:extLst>
          </p:cNvPr>
          <p:cNvGrpSpPr/>
          <p:nvPr/>
        </p:nvGrpSpPr>
        <p:grpSpPr>
          <a:xfrm>
            <a:off x="5052552" y="2227859"/>
            <a:ext cx="2567523" cy="2290387"/>
            <a:chOff x="7479792" y="1606553"/>
            <a:chExt cx="4669908" cy="4221148"/>
          </a:xfrm>
        </p:grpSpPr>
        <p:pic>
          <p:nvPicPr>
            <p:cNvPr id="13" name="Picture 12">
              <a:extLst>
                <a:ext uri="{FF2B5EF4-FFF2-40B4-BE49-F238E27FC236}">
                  <a16:creationId xmlns:a16="http://schemas.microsoft.com/office/drawing/2014/main" id="{FF07AA3A-90D8-4829-90F6-C1B5B61205F7}"/>
                </a:ext>
              </a:extLst>
            </p:cNvPr>
            <p:cNvPicPr>
              <a:picLocks noChangeAspect="1"/>
            </p:cNvPicPr>
            <p:nvPr/>
          </p:nvPicPr>
          <p:blipFill>
            <a:blip r:embed="rId4"/>
            <a:stretch>
              <a:fillRect/>
            </a:stretch>
          </p:blipFill>
          <p:spPr>
            <a:xfrm>
              <a:off x="7479792" y="1606553"/>
              <a:ext cx="4669908" cy="4221148"/>
            </a:xfrm>
            <a:prstGeom prst="rect">
              <a:avLst/>
            </a:prstGeom>
          </p:spPr>
        </p:pic>
        <p:sp>
          <p:nvSpPr>
            <p:cNvPr id="14" name="Oval 13">
              <a:extLst>
                <a:ext uri="{FF2B5EF4-FFF2-40B4-BE49-F238E27FC236}">
                  <a16:creationId xmlns:a16="http://schemas.microsoft.com/office/drawing/2014/main" id="{3EA3FED3-9B80-4D3D-A863-08E661C0DDC7}"/>
                </a:ext>
              </a:extLst>
            </p:cNvPr>
            <p:cNvSpPr/>
            <p:nvPr/>
          </p:nvSpPr>
          <p:spPr bwMode="gray">
            <a:xfrm>
              <a:off x="10062396" y="2744899"/>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5" name="Oval 14">
              <a:extLst>
                <a:ext uri="{FF2B5EF4-FFF2-40B4-BE49-F238E27FC236}">
                  <a16:creationId xmlns:a16="http://schemas.microsoft.com/office/drawing/2014/main" id="{609021AF-C40F-4E99-84FE-40DF242CDA65}"/>
                </a:ext>
              </a:extLst>
            </p:cNvPr>
            <p:cNvSpPr/>
            <p:nvPr/>
          </p:nvSpPr>
          <p:spPr bwMode="gray">
            <a:xfrm>
              <a:off x="10062396" y="4174373"/>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6" name="Oval 15">
              <a:extLst>
                <a:ext uri="{FF2B5EF4-FFF2-40B4-BE49-F238E27FC236}">
                  <a16:creationId xmlns:a16="http://schemas.microsoft.com/office/drawing/2014/main" id="{184D94C1-7BC0-473D-840C-9BE0B9A57628}"/>
                </a:ext>
              </a:extLst>
            </p:cNvPr>
            <p:cNvSpPr/>
            <p:nvPr/>
          </p:nvSpPr>
          <p:spPr bwMode="gray">
            <a:xfrm>
              <a:off x="8460572" y="271766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7" name="Oval 16">
              <a:extLst>
                <a:ext uri="{FF2B5EF4-FFF2-40B4-BE49-F238E27FC236}">
                  <a16:creationId xmlns:a16="http://schemas.microsoft.com/office/drawing/2014/main" id="{E6B6415F-44B1-4402-8096-A5A0E6778B89}"/>
                </a:ext>
              </a:extLst>
            </p:cNvPr>
            <p:cNvSpPr/>
            <p:nvPr/>
          </p:nvSpPr>
          <p:spPr bwMode="gray">
            <a:xfrm>
              <a:off x="8563255" y="427268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8" name="Group 17">
            <a:extLst>
              <a:ext uri="{FF2B5EF4-FFF2-40B4-BE49-F238E27FC236}">
                <a16:creationId xmlns:a16="http://schemas.microsoft.com/office/drawing/2014/main" id="{28CF323E-27B1-41C2-A148-379FA6463CC5}"/>
              </a:ext>
            </a:extLst>
          </p:cNvPr>
          <p:cNvGrpSpPr/>
          <p:nvPr/>
        </p:nvGrpSpPr>
        <p:grpSpPr>
          <a:xfrm>
            <a:off x="8162040" y="2210029"/>
            <a:ext cx="2307783" cy="2308217"/>
            <a:chOff x="7514424" y="1819656"/>
            <a:chExt cx="4014702" cy="4008045"/>
          </a:xfrm>
        </p:grpSpPr>
        <p:pic>
          <p:nvPicPr>
            <p:cNvPr id="19" name="Picture 18">
              <a:extLst>
                <a:ext uri="{FF2B5EF4-FFF2-40B4-BE49-F238E27FC236}">
                  <a16:creationId xmlns:a16="http://schemas.microsoft.com/office/drawing/2014/main" id="{F9AFCAB4-A95F-4F24-9FEA-B093C745B495}"/>
                </a:ext>
              </a:extLst>
            </p:cNvPr>
            <p:cNvPicPr>
              <a:picLocks noChangeAspect="1"/>
            </p:cNvPicPr>
            <p:nvPr/>
          </p:nvPicPr>
          <p:blipFill>
            <a:blip r:embed="rId5"/>
            <a:stretch>
              <a:fillRect/>
            </a:stretch>
          </p:blipFill>
          <p:spPr>
            <a:xfrm>
              <a:off x="7514424" y="1819656"/>
              <a:ext cx="4014702" cy="4008045"/>
            </a:xfrm>
            <a:prstGeom prst="rect">
              <a:avLst/>
            </a:prstGeom>
          </p:spPr>
        </p:pic>
        <p:sp>
          <p:nvSpPr>
            <p:cNvPr id="20" name="Oval 19">
              <a:extLst>
                <a:ext uri="{FF2B5EF4-FFF2-40B4-BE49-F238E27FC236}">
                  <a16:creationId xmlns:a16="http://schemas.microsoft.com/office/drawing/2014/main" id="{64C2032A-6A27-468E-988B-9BAF21D3392F}"/>
                </a:ext>
              </a:extLst>
            </p:cNvPr>
            <p:cNvSpPr/>
            <p:nvPr/>
          </p:nvSpPr>
          <p:spPr bwMode="gray">
            <a:xfrm>
              <a:off x="8169639" y="2518347"/>
              <a:ext cx="2668250" cy="265325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sp>
        <p:nvSpPr>
          <p:cNvPr id="21" name="Text Placeholder">
            <a:extLst>
              <a:ext uri="{FF2B5EF4-FFF2-40B4-BE49-F238E27FC236}">
                <a16:creationId xmlns:a16="http://schemas.microsoft.com/office/drawing/2014/main" id="{63D8C639-1D9F-48FB-A620-4D06EA8D404A}"/>
              </a:ext>
            </a:extLst>
          </p:cNvPr>
          <p:cNvSpPr txBox="1">
            <a:spLocks/>
          </p:cNvSpPr>
          <p:nvPr/>
        </p:nvSpPr>
        <p:spPr bwMode="gray">
          <a:xfrm>
            <a:off x="4987428" y="4872589"/>
            <a:ext cx="2632646" cy="670091"/>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Decentralized owned by the business</a:t>
            </a:r>
          </a:p>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business buyer take over buying decision</a:t>
            </a:r>
          </a:p>
        </p:txBody>
      </p:sp>
      <p:sp>
        <p:nvSpPr>
          <p:cNvPr id="22" name="Right Arrow 5">
            <a:extLst>
              <a:ext uri="{FF2B5EF4-FFF2-40B4-BE49-F238E27FC236}">
                <a16:creationId xmlns:a16="http://schemas.microsoft.com/office/drawing/2014/main" id="{4690B8D9-DB64-40F9-AD1A-0166F36714BA}"/>
              </a:ext>
            </a:extLst>
          </p:cNvPr>
          <p:cNvSpPr/>
          <p:nvPr/>
        </p:nvSpPr>
        <p:spPr bwMode="gray">
          <a:xfrm>
            <a:off x="4647195"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3" name="Right Arrow 26">
            <a:extLst>
              <a:ext uri="{FF2B5EF4-FFF2-40B4-BE49-F238E27FC236}">
                <a16:creationId xmlns:a16="http://schemas.microsoft.com/office/drawing/2014/main" id="{F791512D-7D50-46C1-B6B2-57A82C9B114A}"/>
              </a:ext>
            </a:extLst>
          </p:cNvPr>
          <p:cNvSpPr/>
          <p:nvPr/>
        </p:nvSpPr>
        <p:spPr bwMode="gray">
          <a:xfrm>
            <a:off x="7764693"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4" name="Text Placeholder">
            <a:extLst>
              <a:ext uri="{FF2B5EF4-FFF2-40B4-BE49-F238E27FC236}">
                <a16:creationId xmlns:a16="http://schemas.microsoft.com/office/drawing/2014/main" id="{FB279FB4-3401-455A-9FD7-BE4A7F191206}"/>
              </a:ext>
            </a:extLst>
          </p:cNvPr>
          <p:cNvSpPr txBox="1">
            <a:spLocks/>
          </p:cNvSpPr>
          <p:nvPr/>
        </p:nvSpPr>
        <p:spPr bwMode="gray">
          <a:xfrm>
            <a:off x="8040216" y="4837736"/>
            <a:ext cx="2632646" cy="670091"/>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Connect all LOBs across the enterprise</a:t>
            </a:r>
          </a:p>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SAC embedded in Enterprise Intelligent Suite </a:t>
            </a:r>
          </a:p>
        </p:txBody>
      </p:sp>
      <p:sp>
        <p:nvSpPr>
          <p:cNvPr id="25" name="TextBox 24">
            <a:extLst>
              <a:ext uri="{FF2B5EF4-FFF2-40B4-BE49-F238E27FC236}">
                <a16:creationId xmlns:a16="http://schemas.microsoft.com/office/drawing/2014/main" id="{063B2536-23D4-4FA0-BAAE-E69320BEF40F}"/>
              </a:ext>
            </a:extLst>
          </p:cNvPr>
          <p:cNvSpPr txBox="1"/>
          <p:nvPr/>
        </p:nvSpPr>
        <p:spPr>
          <a:xfrm>
            <a:off x="3134189" y="1839914"/>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PAST</a:t>
            </a:r>
          </a:p>
        </p:txBody>
      </p:sp>
      <p:sp>
        <p:nvSpPr>
          <p:cNvPr id="26" name="TextBox 25">
            <a:extLst>
              <a:ext uri="{FF2B5EF4-FFF2-40B4-BE49-F238E27FC236}">
                <a16:creationId xmlns:a16="http://schemas.microsoft.com/office/drawing/2014/main" id="{7238679F-AEAD-4439-A095-BF051CBA5661}"/>
              </a:ext>
            </a:extLst>
          </p:cNvPr>
          <p:cNvSpPr txBox="1"/>
          <p:nvPr/>
        </p:nvSpPr>
        <p:spPr>
          <a:xfrm>
            <a:off x="6004559" y="1838537"/>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NOW</a:t>
            </a:r>
          </a:p>
        </p:txBody>
      </p:sp>
      <p:sp>
        <p:nvSpPr>
          <p:cNvPr id="27" name="TextBox 26">
            <a:extLst>
              <a:ext uri="{FF2B5EF4-FFF2-40B4-BE49-F238E27FC236}">
                <a16:creationId xmlns:a16="http://schemas.microsoft.com/office/drawing/2014/main" id="{3D29C88E-D328-431E-BE2F-79056898DD09}"/>
              </a:ext>
            </a:extLst>
          </p:cNvPr>
          <p:cNvSpPr txBox="1"/>
          <p:nvPr/>
        </p:nvSpPr>
        <p:spPr>
          <a:xfrm>
            <a:off x="9104594" y="1830860"/>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NEXT</a:t>
            </a:r>
          </a:p>
        </p:txBody>
      </p:sp>
      <p:sp>
        <p:nvSpPr>
          <p:cNvPr id="28" name="TextBox 27">
            <a:extLst>
              <a:ext uri="{FF2B5EF4-FFF2-40B4-BE49-F238E27FC236}">
                <a16:creationId xmlns:a16="http://schemas.microsoft.com/office/drawing/2014/main" id="{53F76889-F749-40B9-ACF2-4339F3F029E8}"/>
              </a:ext>
            </a:extLst>
          </p:cNvPr>
          <p:cNvSpPr txBox="1"/>
          <p:nvPr/>
        </p:nvSpPr>
        <p:spPr>
          <a:xfrm>
            <a:off x="6802044" y="2768852"/>
            <a:ext cx="374857"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5B8CA745-5FC6-4565-92A3-AAB7E7EE61B7}"/>
              </a:ext>
            </a:extLst>
          </p:cNvPr>
          <p:cNvSpPr txBox="1"/>
          <p:nvPr/>
        </p:nvSpPr>
        <p:spPr>
          <a:xfrm>
            <a:off x="7050581"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F8D14DFA-B674-4F17-BD40-8EC5E5621423}"/>
              </a:ext>
            </a:extLst>
          </p:cNvPr>
          <p:cNvSpPr txBox="1"/>
          <p:nvPr/>
        </p:nvSpPr>
        <p:spPr>
          <a:xfrm>
            <a:off x="7372653"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98EAE48F-9424-4FB6-864D-1B4E2C226D75}"/>
              </a:ext>
            </a:extLst>
          </p:cNvPr>
          <p:cNvSpPr txBox="1"/>
          <p:nvPr/>
        </p:nvSpPr>
        <p:spPr>
          <a:xfrm>
            <a:off x="7170757" y="2768851"/>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42E690E5-F00A-462B-BFDE-C0FAAB86F861}"/>
              </a:ext>
            </a:extLst>
          </p:cNvPr>
          <p:cNvSpPr txBox="1"/>
          <p:nvPr/>
        </p:nvSpPr>
        <p:spPr>
          <a:xfrm>
            <a:off x="6547337" y="3036225"/>
            <a:ext cx="215015" cy="307777"/>
          </a:xfrm>
          <a:prstGeom prst="rect">
            <a:avLst/>
          </a:prstGeom>
          <a:solidFill>
            <a:srgbClr val="8FCEEC"/>
          </a:solidFill>
          <a:ln>
            <a:solidFill>
              <a:srgbClr val="8FCEEC"/>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3" name="Oval 32">
            <a:extLst>
              <a:ext uri="{FF2B5EF4-FFF2-40B4-BE49-F238E27FC236}">
                <a16:creationId xmlns:a16="http://schemas.microsoft.com/office/drawing/2014/main" id="{C033C616-6BE3-431D-9497-191849E217DA}"/>
              </a:ext>
            </a:extLst>
          </p:cNvPr>
          <p:cNvSpPr/>
          <p:nvPr/>
        </p:nvSpPr>
        <p:spPr bwMode="gray">
          <a:xfrm>
            <a:off x="6725404" y="3036224"/>
            <a:ext cx="102071" cy="84678"/>
          </a:xfrm>
          <a:prstGeom prst="ellipse">
            <a:avLst/>
          </a:prstGeom>
          <a:solidFill>
            <a:srgbClr val="8FCEEC"/>
          </a:solidFill>
          <a:ln w="25400" algn="ctr">
            <a:solidFill>
              <a:srgbClr val="8FCEEC"/>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Tree>
    <p:extLst>
      <p:ext uri="{BB962C8B-B14F-4D97-AF65-F5344CB8AC3E}">
        <p14:creationId xmlns:p14="http://schemas.microsoft.com/office/powerpoint/2010/main" val="30999861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collaborative planning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6ACC0624-00BB-4639-A6BD-9CA0C21FC78C}"/>
              </a:ext>
            </a:extLst>
          </p:cNvPr>
          <p:cNvPicPr>
            <a:picLocks noChangeAspect="1"/>
          </p:cNvPicPr>
          <p:nvPr/>
        </p:nvPicPr>
        <p:blipFill>
          <a:blip r:embed="rId3"/>
          <a:stretch>
            <a:fillRect/>
          </a:stretch>
        </p:blipFill>
        <p:spPr>
          <a:xfrm>
            <a:off x="860607" y="1089302"/>
            <a:ext cx="10470787" cy="5136325"/>
          </a:xfrm>
          <a:prstGeom prst="rect">
            <a:avLst/>
          </a:prstGeom>
        </p:spPr>
      </p:pic>
    </p:spTree>
    <p:extLst>
      <p:ext uri="{BB962C8B-B14F-4D97-AF65-F5344CB8AC3E}">
        <p14:creationId xmlns:p14="http://schemas.microsoft.com/office/powerpoint/2010/main" val="3189406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we do in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3" name="Diagram 2">
            <a:extLst>
              <a:ext uri="{FF2B5EF4-FFF2-40B4-BE49-F238E27FC236}">
                <a16:creationId xmlns:a16="http://schemas.microsoft.com/office/drawing/2014/main" id="{D027F3FD-EE0F-4639-8487-32AAB08CACDD}"/>
              </a:ext>
            </a:extLst>
          </p:cNvPr>
          <p:cNvGraphicFramePr/>
          <p:nvPr/>
        </p:nvGraphicFramePr>
        <p:xfrm>
          <a:off x="-304800" y="720372"/>
          <a:ext cx="12495213" cy="3623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4402C42-593A-481B-9DC9-69D211342D36}"/>
              </a:ext>
            </a:extLst>
          </p:cNvPr>
          <p:cNvSpPr/>
          <p:nvPr/>
        </p:nvSpPr>
        <p:spPr>
          <a:xfrm>
            <a:off x="1588"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Collect data</a:t>
            </a:r>
          </a:p>
          <a:p>
            <a:pPr marL="457200" indent="-457200" defTabSz="1218987">
              <a:buFontTx/>
              <a:buAutoNum type="arabicPeriod"/>
            </a:pPr>
            <a:r>
              <a:rPr lang="en-US" sz="1400" b="1" dirty="0">
                <a:solidFill>
                  <a:prstClr val="white"/>
                </a:solidFill>
                <a:latin typeface="Calibri"/>
              </a:rPr>
              <a:t>Model Dimensions</a:t>
            </a:r>
          </a:p>
          <a:p>
            <a:pPr marL="457200" indent="-457200" defTabSz="1218987">
              <a:buFontTx/>
              <a:buAutoNum type="arabicPeriod"/>
            </a:pPr>
            <a:r>
              <a:rPr lang="en-US" sz="1400" b="1" dirty="0">
                <a:solidFill>
                  <a:prstClr val="white"/>
                </a:solidFill>
                <a:latin typeface="Calibri"/>
              </a:rPr>
              <a:t>Currency conversion rates</a:t>
            </a:r>
          </a:p>
          <a:p>
            <a:pPr marL="457200" indent="-457200" defTabSz="1218987">
              <a:buFontTx/>
              <a:buAutoNum type="arabicPeriod"/>
            </a:pPr>
            <a:r>
              <a:rPr lang="en-US" sz="1400" b="1" dirty="0">
                <a:solidFill>
                  <a:prstClr val="white"/>
                </a:solidFill>
                <a:latin typeface="Calibri"/>
              </a:rPr>
              <a:t>Create planning model</a:t>
            </a:r>
          </a:p>
          <a:p>
            <a:pPr marL="457200" indent="-457200" defTabSz="1218987">
              <a:buFontTx/>
              <a:buAutoNum type="arabicPeriod"/>
            </a:pPr>
            <a:r>
              <a:rPr lang="en-US" sz="1400" b="1" dirty="0">
                <a:solidFill>
                  <a:prstClr val="white"/>
                </a:solidFill>
                <a:latin typeface="Calibri"/>
              </a:rPr>
              <a:t>Set the rates</a:t>
            </a:r>
          </a:p>
          <a:p>
            <a:pPr marL="457200" indent="-457200" defTabSz="1218987">
              <a:buFontTx/>
              <a:buAutoNum type="arabicPeriod"/>
            </a:pPr>
            <a:r>
              <a:rPr lang="en-US" sz="1400" b="1" dirty="0">
                <a:solidFill>
                  <a:prstClr val="white"/>
                </a:solidFill>
                <a:latin typeface="Calibri"/>
              </a:rPr>
              <a:t>Define account dimension (business account)</a:t>
            </a:r>
          </a:p>
          <a:p>
            <a:pPr marL="457200" indent="-457200" defTabSz="1218987">
              <a:buFontTx/>
              <a:buAutoNum type="arabicPeriod"/>
            </a:pPr>
            <a:r>
              <a:rPr lang="en-US" sz="1400" b="1" dirty="0">
                <a:solidFill>
                  <a:prstClr val="white"/>
                </a:solidFill>
                <a:latin typeface="Calibri"/>
              </a:rPr>
              <a:t>Version management</a:t>
            </a:r>
          </a:p>
        </p:txBody>
      </p:sp>
      <p:sp>
        <p:nvSpPr>
          <p:cNvPr id="5" name="Flowchart: Extract 4">
            <a:extLst>
              <a:ext uri="{FF2B5EF4-FFF2-40B4-BE49-F238E27FC236}">
                <a16:creationId xmlns:a16="http://schemas.microsoft.com/office/drawing/2014/main" id="{BE76019C-CF87-41B4-BF4F-D377D13A9EEC}"/>
              </a:ext>
            </a:extLst>
          </p:cNvPr>
          <p:cNvSpPr/>
          <p:nvPr/>
        </p:nvSpPr>
        <p:spPr>
          <a:xfrm>
            <a:off x="609600" y="3429000"/>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 name="Rectangle 5">
            <a:extLst>
              <a:ext uri="{FF2B5EF4-FFF2-40B4-BE49-F238E27FC236}">
                <a16:creationId xmlns:a16="http://schemas.microsoft.com/office/drawing/2014/main" id="{708B2018-3FDD-4E8F-834C-65F52CAF4DB9}"/>
              </a:ext>
            </a:extLst>
          </p:cNvPr>
          <p:cNvSpPr/>
          <p:nvPr/>
        </p:nvSpPr>
        <p:spPr>
          <a:xfrm>
            <a:off x="2354660"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Direct Entry</a:t>
            </a:r>
          </a:p>
          <a:p>
            <a:pPr marL="457200" indent="-457200" defTabSz="1218987">
              <a:buFontTx/>
              <a:buAutoNum type="arabicPeriod"/>
            </a:pPr>
            <a:r>
              <a:rPr lang="en-US" sz="1400" b="1" dirty="0">
                <a:solidFill>
                  <a:prstClr val="white"/>
                </a:solidFill>
                <a:latin typeface="Calibri"/>
              </a:rPr>
              <a:t>Distribution/spreading</a:t>
            </a:r>
          </a:p>
          <a:p>
            <a:pPr marL="457200" indent="-457200" defTabSz="1218987">
              <a:buFontTx/>
              <a:buAutoNum type="arabicPeriod"/>
            </a:pPr>
            <a:r>
              <a:rPr lang="en-US" sz="1400" b="1" dirty="0">
                <a:solidFill>
                  <a:prstClr val="white"/>
                </a:solidFill>
                <a:latin typeface="Calibri"/>
              </a:rPr>
              <a:t>Variance chart</a:t>
            </a:r>
          </a:p>
          <a:p>
            <a:pPr marL="457200" indent="-457200" defTabSz="1218987">
              <a:buFontTx/>
              <a:buAutoNum type="arabicPeriod"/>
            </a:pPr>
            <a:r>
              <a:rPr lang="en-US" sz="1400" b="1" dirty="0">
                <a:solidFill>
                  <a:prstClr val="white"/>
                </a:solidFill>
                <a:latin typeface="Calibri"/>
              </a:rPr>
              <a:t>Copy/paste data</a:t>
            </a:r>
          </a:p>
          <a:p>
            <a:pPr marL="457200" indent="-457200" defTabSz="1218987">
              <a:buFontTx/>
              <a:buAutoNum type="arabicPeriod"/>
            </a:pPr>
            <a:r>
              <a:rPr lang="en-US" sz="1400" b="1" dirty="0">
                <a:solidFill>
                  <a:prstClr val="white"/>
                </a:solidFill>
                <a:latin typeface="Calibri"/>
              </a:rPr>
              <a:t>Introduce new entity</a:t>
            </a:r>
          </a:p>
          <a:p>
            <a:pPr marL="457200" indent="-457200" defTabSz="1218987">
              <a:buFontTx/>
              <a:buAutoNum type="arabicPeriod"/>
            </a:pPr>
            <a:r>
              <a:rPr lang="en-US" sz="1400" b="1" dirty="0">
                <a:solidFill>
                  <a:prstClr val="white"/>
                </a:solidFill>
                <a:latin typeface="Calibri"/>
              </a:rPr>
              <a:t>Thresholds</a:t>
            </a:r>
          </a:p>
          <a:p>
            <a:pPr marL="457200" indent="-457200" defTabSz="1218987">
              <a:buFontTx/>
              <a:buAutoNum type="arabicPeriod"/>
            </a:pPr>
            <a:r>
              <a:rPr lang="en-US" sz="1400" b="1" dirty="0">
                <a:solidFill>
                  <a:prstClr val="white"/>
                </a:solidFill>
                <a:latin typeface="Calibri"/>
              </a:rPr>
              <a:t>Asymmetric reports</a:t>
            </a:r>
          </a:p>
          <a:p>
            <a:pPr marL="457200" indent="-457200" defTabSz="1218987">
              <a:buFontTx/>
              <a:buAutoNum type="arabicPeriod"/>
            </a:pPr>
            <a:r>
              <a:rPr lang="en-US" sz="1400" b="1" dirty="0">
                <a:solidFill>
                  <a:prstClr val="white"/>
                </a:solidFill>
                <a:latin typeface="Calibri"/>
              </a:rPr>
              <a:t>Formulas</a:t>
            </a:r>
          </a:p>
          <a:p>
            <a:pPr marL="457200" indent="-457200" defTabSz="1218987">
              <a:buFontTx/>
              <a:buAutoNum type="arabicPeriod"/>
            </a:pPr>
            <a:r>
              <a:rPr lang="en-US" sz="1400" b="1" dirty="0">
                <a:solidFill>
                  <a:prstClr val="white"/>
                </a:solidFill>
                <a:latin typeface="Calibri"/>
              </a:rPr>
              <a:t>Forecast</a:t>
            </a:r>
          </a:p>
        </p:txBody>
      </p:sp>
      <p:sp>
        <p:nvSpPr>
          <p:cNvPr id="7" name="Flowchart: Extract 6">
            <a:extLst>
              <a:ext uri="{FF2B5EF4-FFF2-40B4-BE49-F238E27FC236}">
                <a16:creationId xmlns:a16="http://schemas.microsoft.com/office/drawing/2014/main" id="{21CF4BA3-B81D-4F18-BEBD-3E70205121CE}"/>
              </a:ext>
            </a:extLst>
          </p:cNvPr>
          <p:cNvSpPr/>
          <p:nvPr/>
        </p:nvSpPr>
        <p:spPr>
          <a:xfrm>
            <a:off x="2745462" y="3417252"/>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Tree>
    <p:extLst>
      <p:ext uri="{BB962C8B-B14F-4D97-AF65-F5344CB8AC3E}">
        <p14:creationId xmlns:p14="http://schemas.microsoft.com/office/powerpoint/2010/main" val="22046104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Jargons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2" descr="Understanding Profit Metrics: Gross, Operating And Net Profits">
            <a:extLst>
              <a:ext uri="{FF2B5EF4-FFF2-40B4-BE49-F238E27FC236}">
                <a16:creationId xmlns:a16="http://schemas.microsoft.com/office/drawing/2014/main" id="{609DC79D-6EFF-478D-A511-F089E47FE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758" y="1124745"/>
            <a:ext cx="6120667" cy="3240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3AC9D2-60DF-41C9-A301-A7CAC9BCE1AF}"/>
              </a:ext>
            </a:extLst>
          </p:cNvPr>
          <p:cNvSpPr txBox="1"/>
          <p:nvPr/>
        </p:nvSpPr>
        <p:spPr>
          <a:xfrm>
            <a:off x="76201" y="990600"/>
            <a:ext cx="5763557" cy="5016758"/>
          </a:xfrm>
          <a:prstGeom prst="rect">
            <a:avLst/>
          </a:prstGeom>
          <a:noFill/>
        </p:spPr>
        <p:txBody>
          <a:bodyPr wrap="square" rtlCol="0">
            <a:spAutoFit/>
          </a:bodyPr>
          <a:lstStyle/>
          <a:p>
            <a:pPr defTabSz="1218987"/>
            <a:r>
              <a:rPr lang="en-US" sz="2000" dirty="0">
                <a:solidFill>
                  <a:prstClr val="black"/>
                </a:solidFill>
                <a:latin typeface="Calibri"/>
              </a:rPr>
              <a:t>Revenue: Total amount of goods and services produced by an organization in a given span of time.</a:t>
            </a:r>
          </a:p>
          <a:p>
            <a:pPr defTabSz="1218987"/>
            <a:r>
              <a:rPr lang="en-US" sz="2000" dirty="0">
                <a:solidFill>
                  <a:prstClr val="black"/>
                </a:solidFill>
                <a:latin typeface="Calibri"/>
              </a:rPr>
              <a:t>GDP – (Country)</a:t>
            </a:r>
          </a:p>
          <a:p>
            <a:pPr defTabSz="1218987"/>
            <a:r>
              <a:rPr lang="en-US" sz="2000" dirty="0">
                <a:solidFill>
                  <a:prstClr val="black"/>
                </a:solidFill>
                <a:latin typeface="Calibri"/>
              </a:rPr>
              <a:t>Gross Revenue: total income earned by a co. in a specific period.</a:t>
            </a:r>
          </a:p>
          <a:p>
            <a:pPr defTabSz="1218987"/>
            <a:r>
              <a:rPr lang="en-US" sz="2000" dirty="0">
                <a:solidFill>
                  <a:prstClr val="black"/>
                </a:solidFill>
                <a:latin typeface="Calibri"/>
              </a:rPr>
              <a:t>1000 X 100$ = 100,000$ - 5000$ = 95000$</a:t>
            </a:r>
          </a:p>
          <a:p>
            <a:pPr defTabSz="1218987"/>
            <a:r>
              <a:rPr lang="en-US" sz="2000" dirty="0">
                <a:solidFill>
                  <a:prstClr val="black"/>
                </a:solidFill>
                <a:latin typeface="Calibri"/>
              </a:rPr>
              <a:t>Indicate the potential for the growth.</a:t>
            </a:r>
          </a:p>
          <a:p>
            <a:pPr defTabSz="1218987"/>
            <a:r>
              <a:rPr lang="en-US" sz="2000" dirty="0">
                <a:solidFill>
                  <a:prstClr val="black"/>
                </a:solidFill>
                <a:latin typeface="Calibri"/>
              </a:rPr>
              <a:t>Revenue = Units X Price per unit</a:t>
            </a:r>
          </a:p>
          <a:p>
            <a:pPr defTabSz="1218987"/>
            <a:r>
              <a:rPr lang="en-US" sz="2000" dirty="0">
                <a:solidFill>
                  <a:prstClr val="black"/>
                </a:solidFill>
                <a:latin typeface="Calibri"/>
              </a:rPr>
              <a:t>Net Revenue = Revenue – Returns – Discounts</a:t>
            </a:r>
          </a:p>
          <a:p>
            <a:pPr defTabSz="1218987"/>
            <a:r>
              <a:rPr lang="en-US" sz="2000" dirty="0">
                <a:solidFill>
                  <a:prstClr val="black"/>
                </a:solidFill>
                <a:latin typeface="Calibri"/>
              </a:rPr>
              <a:t>Net revenue is indicative of quality</a:t>
            </a:r>
          </a:p>
          <a:p>
            <a:pPr defTabSz="1218987"/>
            <a:r>
              <a:rPr lang="en-US" sz="2000" dirty="0">
                <a:solidFill>
                  <a:prstClr val="black"/>
                </a:solidFill>
                <a:latin typeface="Calibri"/>
              </a:rPr>
              <a:t>Gross Profit = Net Revenue – Cost of goods(raw, labor, machinery, packaging, shipping)</a:t>
            </a:r>
          </a:p>
          <a:p>
            <a:pPr defTabSz="1218987"/>
            <a:r>
              <a:rPr lang="en-US" sz="2000" dirty="0">
                <a:solidFill>
                  <a:prstClr val="black"/>
                </a:solidFill>
                <a:latin typeface="Calibri"/>
              </a:rPr>
              <a:t>Gross Margin % = Gross Profit / Net revenue</a:t>
            </a:r>
          </a:p>
          <a:p>
            <a:pPr defTabSz="1218987"/>
            <a:r>
              <a:rPr lang="en-US" sz="2000" dirty="0">
                <a:solidFill>
                  <a:prstClr val="black"/>
                </a:solidFill>
                <a:latin typeface="Calibri"/>
              </a:rPr>
              <a:t>Operating Profit % = Operating income / Net Revenue</a:t>
            </a:r>
          </a:p>
          <a:p>
            <a:pPr defTabSz="1218987"/>
            <a:r>
              <a:rPr lang="en-US" sz="2000" dirty="0">
                <a:solidFill>
                  <a:prstClr val="black"/>
                </a:solidFill>
                <a:latin typeface="Calibri"/>
              </a:rPr>
              <a:t>Operating Expense Ratio (OER) = Operating Expense/ Net Revenue</a:t>
            </a:r>
          </a:p>
        </p:txBody>
      </p:sp>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0ED5B117-8530-4731-A934-CBF8254864E6}"/>
                  </a:ext>
                </a:extLst>
              </p14:cNvPr>
              <p14:cNvContentPartPr/>
              <p14:nvPr/>
            </p14:nvContentPartPr>
            <p14:xfrm>
              <a:off x="8368891" y="5485673"/>
              <a:ext cx="1400760" cy="495720"/>
            </p14:xfrm>
          </p:contentPart>
        </mc:Choice>
        <mc:Fallback>
          <p:pic>
            <p:nvPicPr>
              <p:cNvPr id="25" name="Ink 24">
                <a:extLst>
                  <a:ext uri="{FF2B5EF4-FFF2-40B4-BE49-F238E27FC236}">
                    <a16:creationId xmlns:a16="http://schemas.microsoft.com/office/drawing/2014/main" id="{0ED5B117-8530-4731-A934-CBF8254864E6}"/>
                  </a:ext>
                </a:extLst>
              </p:cNvPr>
              <p:cNvPicPr/>
              <p:nvPr/>
            </p:nvPicPr>
            <p:blipFill>
              <a:blip r:embed="rId5"/>
              <a:stretch>
                <a:fillRect/>
              </a:stretch>
            </p:blipFill>
            <p:spPr>
              <a:xfrm>
                <a:off x="8359891" y="5476673"/>
                <a:ext cx="141840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6520BA61-1306-4C0D-9134-A4192959F5B0}"/>
                  </a:ext>
                </a:extLst>
              </p14:cNvPr>
              <p14:cNvContentPartPr/>
              <p14:nvPr/>
            </p14:nvContentPartPr>
            <p14:xfrm>
              <a:off x="9134251" y="5812913"/>
              <a:ext cx="600480" cy="180000"/>
            </p14:xfrm>
          </p:contentPart>
        </mc:Choice>
        <mc:Fallback>
          <p:pic>
            <p:nvPicPr>
              <p:cNvPr id="31" name="Ink 30">
                <a:extLst>
                  <a:ext uri="{FF2B5EF4-FFF2-40B4-BE49-F238E27FC236}">
                    <a16:creationId xmlns:a16="http://schemas.microsoft.com/office/drawing/2014/main" id="{6520BA61-1306-4C0D-9134-A4192959F5B0}"/>
                  </a:ext>
                </a:extLst>
              </p:cNvPr>
              <p:cNvPicPr/>
              <p:nvPr/>
            </p:nvPicPr>
            <p:blipFill>
              <a:blip r:embed="rId7"/>
              <a:stretch>
                <a:fillRect/>
              </a:stretch>
            </p:blipFill>
            <p:spPr>
              <a:xfrm>
                <a:off x="9125251" y="5803913"/>
                <a:ext cx="61812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4" name="Ink 33">
                <a:extLst>
                  <a:ext uri="{FF2B5EF4-FFF2-40B4-BE49-F238E27FC236}">
                    <a16:creationId xmlns:a16="http://schemas.microsoft.com/office/drawing/2014/main" id="{E86173D7-E78F-439B-BC85-BF86220E9FE8}"/>
                  </a:ext>
                </a:extLst>
              </p14:cNvPr>
              <p14:cNvContentPartPr/>
              <p14:nvPr/>
            </p14:nvContentPartPr>
            <p14:xfrm>
              <a:off x="8649331" y="5280833"/>
              <a:ext cx="226080" cy="140760"/>
            </p14:xfrm>
          </p:contentPart>
        </mc:Choice>
        <mc:Fallback>
          <p:pic>
            <p:nvPicPr>
              <p:cNvPr id="34" name="Ink 33">
                <a:extLst>
                  <a:ext uri="{FF2B5EF4-FFF2-40B4-BE49-F238E27FC236}">
                    <a16:creationId xmlns:a16="http://schemas.microsoft.com/office/drawing/2014/main" id="{E86173D7-E78F-439B-BC85-BF86220E9FE8}"/>
                  </a:ext>
                </a:extLst>
              </p:cNvPr>
              <p:cNvPicPr/>
              <p:nvPr/>
            </p:nvPicPr>
            <p:blipFill>
              <a:blip r:embed="rId9"/>
              <a:stretch>
                <a:fillRect/>
              </a:stretch>
            </p:blipFill>
            <p:spPr>
              <a:xfrm>
                <a:off x="8640331" y="5271833"/>
                <a:ext cx="2437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8" name="Ink 47">
                <a:extLst>
                  <a:ext uri="{FF2B5EF4-FFF2-40B4-BE49-F238E27FC236}">
                    <a16:creationId xmlns:a16="http://schemas.microsoft.com/office/drawing/2014/main" id="{CEB7C193-7055-467F-ADE8-EE76389C83AA}"/>
                  </a:ext>
                </a:extLst>
              </p14:cNvPr>
              <p14:cNvContentPartPr/>
              <p14:nvPr/>
            </p14:nvContentPartPr>
            <p14:xfrm>
              <a:off x="7732771" y="4934873"/>
              <a:ext cx="939240" cy="1290960"/>
            </p14:xfrm>
          </p:contentPart>
        </mc:Choice>
        <mc:Fallback>
          <p:pic>
            <p:nvPicPr>
              <p:cNvPr id="48" name="Ink 47">
                <a:extLst>
                  <a:ext uri="{FF2B5EF4-FFF2-40B4-BE49-F238E27FC236}">
                    <a16:creationId xmlns:a16="http://schemas.microsoft.com/office/drawing/2014/main" id="{CEB7C193-7055-467F-ADE8-EE76389C83AA}"/>
                  </a:ext>
                </a:extLst>
              </p:cNvPr>
              <p:cNvPicPr/>
              <p:nvPr/>
            </p:nvPicPr>
            <p:blipFill>
              <a:blip r:embed="rId11"/>
              <a:stretch>
                <a:fillRect/>
              </a:stretch>
            </p:blipFill>
            <p:spPr>
              <a:xfrm>
                <a:off x="7723771" y="4925873"/>
                <a:ext cx="956880" cy="1308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1" name="Ink 50">
                <a:extLst>
                  <a:ext uri="{FF2B5EF4-FFF2-40B4-BE49-F238E27FC236}">
                    <a16:creationId xmlns:a16="http://schemas.microsoft.com/office/drawing/2014/main" id="{69B2AEAF-20B1-44CE-B6B6-C04CBD5A1B30}"/>
                  </a:ext>
                </a:extLst>
              </p14:cNvPr>
              <p14:cNvContentPartPr/>
              <p14:nvPr/>
            </p14:nvContentPartPr>
            <p14:xfrm>
              <a:off x="7398691" y="4721393"/>
              <a:ext cx="402120" cy="1670400"/>
            </p14:xfrm>
          </p:contentPart>
        </mc:Choice>
        <mc:Fallback>
          <p:pic>
            <p:nvPicPr>
              <p:cNvPr id="51" name="Ink 50">
                <a:extLst>
                  <a:ext uri="{FF2B5EF4-FFF2-40B4-BE49-F238E27FC236}">
                    <a16:creationId xmlns:a16="http://schemas.microsoft.com/office/drawing/2014/main" id="{69B2AEAF-20B1-44CE-B6B6-C04CBD5A1B30}"/>
                  </a:ext>
                </a:extLst>
              </p:cNvPr>
              <p:cNvPicPr/>
              <p:nvPr/>
            </p:nvPicPr>
            <p:blipFill>
              <a:blip r:embed="rId13"/>
              <a:stretch>
                <a:fillRect/>
              </a:stretch>
            </p:blipFill>
            <p:spPr>
              <a:xfrm>
                <a:off x="7389691" y="4712393"/>
                <a:ext cx="419760" cy="1688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3" name="Ink 62">
                <a:extLst>
                  <a:ext uri="{FF2B5EF4-FFF2-40B4-BE49-F238E27FC236}">
                    <a16:creationId xmlns:a16="http://schemas.microsoft.com/office/drawing/2014/main" id="{5D5C892E-3F71-4A92-B507-F5EFF69B5771}"/>
                  </a:ext>
                </a:extLst>
              </p14:cNvPr>
              <p14:cNvContentPartPr/>
              <p14:nvPr/>
            </p14:nvContentPartPr>
            <p14:xfrm>
              <a:off x="6391411" y="4680713"/>
              <a:ext cx="1335600" cy="442080"/>
            </p14:xfrm>
          </p:contentPart>
        </mc:Choice>
        <mc:Fallback>
          <p:pic>
            <p:nvPicPr>
              <p:cNvPr id="63" name="Ink 62">
                <a:extLst>
                  <a:ext uri="{FF2B5EF4-FFF2-40B4-BE49-F238E27FC236}">
                    <a16:creationId xmlns:a16="http://schemas.microsoft.com/office/drawing/2014/main" id="{5D5C892E-3F71-4A92-B507-F5EFF69B5771}"/>
                  </a:ext>
                </a:extLst>
              </p:cNvPr>
              <p:cNvPicPr/>
              <p:nvPr/>
            </p:nvPicPr>
            <p:blipFill>
              <a:blip r:embed="rId15"/>
              <a:stretch>
                <a:fillRect/>
              </a:stretch>
            </p:blipFill>
            <p:spPr>
              <a:xfrm>
                <a:off x="6382411" y="4671713"/>
                <a:ext cx="135324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8" name="Ink 67">
                <a:extLst>
                  <a:ext uri="{FF2B5EF4-FFF2-40B4-BE49-F238E27FC236}">
                    <a16:creationId xmlns:a16="http://schemas.microsoft.com/office/drawing/2014/main" id="{0CB3EB12-BC50-430C-B760-7C17D514EFFD}"/>
                  </a:ext>
                </a:extLst>
              </p14:cNvPr>
              <p14:cNvContentPartPr/>
              <p14:nvPr/>
            </p14:nvContentPartPr>
            <p14:xfrm>
              <a:off x="6699211" y="1502273"/>
              <a:ext cx="187200" cy="9720"/>
            </p14:xfrm>
          </p:contentPart>
        </mc:Choice>
        <mc:Fallback>
          <p:pic>
            <p:nvPicPr>
              <p:cNvPr id="68" name="Ink 67">
                <a:extLst>
                  <a:ext uri="{FF2B5EF4-FFF2-40B4-BE49-F238E27FC236}">
                    <a16:creationId xmlns:a16="http://schemas.microsoft.com/office/drawing/2014/main" id="{0CB3EB12-BC50-430C-B760-7C17D514EFFD}"/>
                  </a:ext>
                </a:extLst>
              </p:cNvPr>
              <p:cNvPicPr/>
              <p:nvPr/>
            </p:nvPicPr>
            <p:blipFill>
              <a:blip r:embed="rId17"/>
              <a:stretch>
                <a:fillRect/>
              </a:stretch>
            </p:blipFill>
            <p:spPr>
              <a:xfrm>
                <a:off x="6690211" y="1493273"/>
                <a:ext cx="2048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9" name="Ink 68">
                <a:extLst>
                  <a:ext uri="{FF2B5EF4-FFF2-40B4-BE49-F238E27FC236}">
                    <a16:creationId xmlns:a16="http://schemas.microsoft.com/office/drawing/2014/main" id="{141F362D-078E-4BC0-908B-66E6614DADC2}"/>
                  </a:ext>
                </a:extLst>
              </p14:cNvPr>
              <p14:cNvContentPartPr/>
              <p14:nvPr/>
            </p14:nvContentPartPr>
            <p14:xfrm>
              <a:off x="7567171" y="1754273"/>
              <a:ext cx="205560" cy="46800"/>
            </p14:xfrm>
          </p:contentPart>
        </mc:Choice>
        <mc:Fallback>
          <p:pic>
            <p:nvPicPr>
              <p:cNvPr id="69" name="Ink 68">
                <a:extLst>
                  <a:ext uri="{FF2B5EF4-FFF2-40B4-BE49-F238E27FC236}">
                    <a16:creationId xmlns:a16="http://schemas.microsoft.com/office/drawing/2014/main" id="{141F362D-078E-4BC0-908B-66E6614DADC2}"/>
                  </a:ext>
                </a:extLst>
              </p:cNvPr>
              <p:cNvPicPr/>
              <p:nvPr/>
            </p:nvPicPr>
            <p:blipFill>
              <a:blip r:embed="rId19"/>
              <a:stretch>
                <a:fillRect/>
              </a:stretch>
            </p:blipFill>
            <p:spPr>
              <a:xfrm>
                <a:off x="7558171" y="1745273"/>
                <a:ext cx="2232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0" name="Ink 69">
                <a:extLst>
                  <a:ext uri="{FF2B5EF4-FFF2-40B4-BE49-F238E27FC236}">
                    <a16:creationId xmlns:a16="http://schemas.microsoft.com/office/drawing/2014/main" id="{82F87BD7-4AB2-4EB7-BDF2-1BB8F6B79EEB}"/>
                  </a:ext>
                </a:extLst>
              </p14:cNvPr>
              <p14:cNvContentPartPr/>
              <p14:nvPr/>
            </p14:nvContentPartPr>
            <p14:xfrm>
              <a:off x="7705051" y="2080793"/>
              <a:ext cx="160920" cy="84240"/>
            </p14:xfrm>
          </p:contentPart>
        </mc:Choice>
        <mc:Fallback>
          <p:pic>
            <p:nvPicPr>
              <p:cNvPr id="70" name="Ink 69">
                <a:extLst>
                  <a:ext uri="{FF2B5EF4-FFF2-40B4-BE49-F238E27FC236}">
                    <a16:creationId xmlns:a16="http://schemas.microsoft.com/office/drawing/2014/main" id="{82F87BD7-4AB2-4EB7-BDF2-1BB8F6B79EEB}"/>
                  </a:ext>
                </a:extLst>
              </p:cNvPr>
              <p:cNvPicPr/>
              <p:nvPr/>
            </p:nvPicPr>
            <p:blipFill>
              <a:blip r:embed="rId21"/>
              <a:stretch>
                <a:fillRect/>
              </a:stretch>
            </p:blipFill>
            <p:spPr>
              <a:xfrm>
                <a:off x="7696051" y="2071793"/>
                <a:ext cx="1785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1" name="Ink 70">
                <a:extLst>
                  <a:ext uri="{FF2B5EF4-FFF2-40B4-BE49-F238E27FC236}">
                    <a16:creationId xmlns:a16="http://schemas.microsoft.com/office/drawing/2014/main" id="{4E6EB08F-7638-4579-856A-5E21B6D514F2}"/>
                  </a:ext>
                </a:extLst>
              </p14:cNvPr>
              <p14:cNvContentPartPr/>
              <p14:nvPr/>
            </p14:nvContentPartPr>
            <p14:xfrm>
              <a:off x="8388331" y="2293553"/>
              <a:ext cx="149400" cy="48960"/>
            </p14:xfrm>
          </p:contentPart>
        </mc:Choice>
        <mc:Fallback>
          <p:pic>
            <p:nvPicPr>
              <p:cNvPr id="71" name="Ink 70">
                <a:extLst>
                  <a:ext uri="{FF2B5EF4-FFF2-40B4-BE49-F238E27FC236}">
                    <a16:creationId xmlns:a16="http://schemas.microsoft.com/office/drawing/2014/main" id="{4E6EB08F-7638-4579-856A-5E21B6D514F2}"/>
                  </a:ext>
                </a:extLst>
              </p:cNvPr>
              <p:cNvPicPr/>
              <p:nvPr/>
            </p:nvPicPr>
            <p:blipFill>
              <a:blip r:embed="rId23"/>
              <a:stretch>
                <a:fillRect/>
              </a:stretch>
            </p:blipFill>
            <p:spPr>
              <a:xfrm>
                <a:off x="8379331" y="2284553"/>
                <a:ext cx="1670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2" name="Ink 71">
                <a:extLst>
                  <a:ext uri="{FF2B5EF4-FFF2-40B4-BE49-F238E27FC236}">
                    <a16:creationId xmlns:a16="http://schemas.microsoft.com/office/drawing/2014/main" id="{7FDD9E10-E1C5-4D1F-835E-63B50041F2E4}"/>
                  </a:ext>
                </a:extLst>
              </p14:cNvPr>
              <p14:cNvContentPartPr/>
              <p14:nvPr/>
            </p14:nvContentPartPr>
            <p14:xfrm>
              <a:off x="8108251" y="2593793"/>
              <a:ext cx="102960" cy="56520"/>
            </p14:xfrm>
          </p:contentPart>
        </mc:Choice>
        <mc:Fallback>
          <p:pic>
            <p:nvPicPr>
              <p:cNvPr id="72" name="Ink 71">
                <a:extLst>
                  <a:ext uri="{FF2B5EF4-FFF2-40B4-BE49-F238E27FC236}">
                    <a16:creationId xmlns:a16="http://schemas.microsoft.com/office/drawing/2014/main" id="{7FDD9E10-E1C5-4D1F-835E-63B50041F2E4}"/>
                  </a:ext>
                </a:extLst>
              </p:cNvPr>
              <p:cNvPicPr/>
              <p:nvPr/>
            </p:nvPicPr>
            <p:blipFill>
              <a:blip r:embed="rId25"/>
              <a:stretch>
                <a:fillRect/>
              </a:stretch>
            </p:blipFill>
            <p:spPr>
              <a:xfrm>
                <a:off x="8099251" y="2584793"/>
                <a:ext cx="12060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3" name="Ink 72">
                <a:extLst>
                  <a:ext uri="{FF2B5EF4-FFF2-40B4-BE49-F238E27FC236}">
                    <a16:creationId xmlns:a16="http://schemas.microsoft.com/office/drawing/2014/main" id="{77B2CD85-869F-4847-B252-807E2527D337}"/>
                  </a:ext>
                </a:extLst>
              </p14:cNvPr>
              <p14:cNvContentPartPr/>
              <p14:nvPr/>
            </p14:nvContentPartPr>
            <p14:xfrm>
              <a:off x="8192131" y="2901953"/>
              <a:ext cx="112320" cy="18720"/>
            </p14:xfrm>
          </p:contentPart>
        </mc:Choice>
        <mc:Fallback>
          <p:pic>
            <p:nvPicPr>
              <p:cNvPr id="73" name="Ink 72">
                <a:extLst>
                  <a:ext uri="{FF2B5EF4-FFF2-40B4-BE49-F238E27FC236}">
                    <a16:creationId xmlns:a16="http://schemas.microsoft.com/office/drawing/2014/main" id="{77B2CD85-869F-4847-B252-807E2527D337}"/>
                  </a:ext>
                </a:extLst>
              </p:cNvPr>
              <p:cNvPicPr/>
              <p:nvPr/>
            </p:nvPicPr>
            <p:blipFill>
              <a:blip r:embed="rId27"/>
              <a:stretch>
                <a:fillRect/>
              </a:stretch>
            </p:blipFill>
            <p:spPr>
              <a:xfrm>
                <a:off x="8183131" y="2892953"/>
                <a:ext cx="1299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4" name="Ink 73">
                <a:extLst>
                  <a:ext uri="{FF2B5EF4-FFF2-40B4-BE49-F238E27FC236}">
                    <a16:creationId xmlns:a16="http://schemas.microsoft.com/office/drawing/2014/main" id="{F26BE2AA-8B2A-4AA0-9DE7-30A630800EAA}"/>
                  </a:ext>
                </a:extLst>
              </p14:cNvPr>
              <p14:cNvContentPartPr/>
              <p14:nvPr/>
            </p14:nvContentPartPr>
            <p14:xfrm>
              <a:off x="8192131" y="3209753"/>
              <a:ext cx="84600" cy="37800"/>
            </p14:xfrm>
          </p:contentPart>
        </mc:Choice>
        <mc:Fallback>
          <p:pic>
            <p:nvPicPr>
              <p:cNvPr id="74" name="Ink 73">
                <a:extLst>
                  <a:ext uri="{FF2B5EF4-FFF2-40B4-BE49-F238E27FC236}">
                    <a16:creationId xmlns:a16="http://schemas.microsoft.com/office/drawing/2014/main" id="{F26BE2AA-8B2A-4AA0-9DE7-30A630800EAA}"/>
                  </a:ext>
                </a:extLst>
              </p:cNvPr>
              <p:cNvPicPr/>
              <p:nvPr/>
            </p:nvPicPr>
            <p:blipFill>
              <a:blip r:embed="rId29"/>
              <a:stretch>
                <a:fillRect/>
              </a:stretch>
            </p:blipFill>
            <p:spPr>
              <a:xfrm>
                <a:off x="8183131" y="3200753"/>
                <a:ext cx="1022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5" name="Ink 74">
                <a:extLst>
                  <a:ext uri="{FF2B5EF4-FFF2-40B4-BE49-F238E27FC236}">
                    <a16:creationId xmlns:a16="http://schemas.microsoft.com/office/drawing/2014/main" id="{0F2FE638-C712-461E-BE1B-FC47A3697DCF}"/>
                  </a:ext>
                </a:extLst>
              </p14:cNvPr>
              <p14:cNvContentPartPr/>
              <p14:nvPr/>
            </p14:nvContentPartPr>
            <p14:xfrm>
              <a:off x="8024371" y="3443033"/>
              <a:ext cx="84240" cy="9720"/>
            </p14:xfrm>
          </p:contentPart>
        </mc:Choice>
        <mc:Fallback>
          <p:pic>
            <p:nvPicPr>
              <p:cNvPr id="75" name="Ink 74">
                <a:extLst>
                  <a:ext uri="{FF2B5EF4-FFF2-40B4-BE49-F238E27FC236}">
                    <a16:creationId xmlns:a16="http://schemas.microsoft.com/office/drawing/2014/main" id="{0F2FE638-C712-461E-BE1B-FC47A3697DCF}"/>
                  </a:ext>
                </a:extLst>
              </p:cNvPr>
              <p:cNvPicPr/>
              <p:nvPr/>
            </p:nvPicPr>
            <p:blipFill>
              <a:blip r:embed="rId31"/>
              <a:stretch>
                <a:fillRect/>
              </a:stretch>
            </p:blipFill>
            <p:spPr>
              <a:xfrm>
                <a:off x="8015371" y="3434033"/>
                <a:ext cx="1018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6" name="Ink 75">
                <a:extLst>
                  <a:ext uri="{FF2B5EF4-FFF2-40B4-BE49-F238E27FC236}">
                    <a16:creationId xmlns:a16="http://schemas.microsoft.com/office/drawing/2014/main" id="{86A14AC6-ED3D-4582-8BA9-D49CB504EBF7}"/>
                  </a:ext>
                </a:extLst>
              </p14:cNvPr>
              <p14:cNvContentPartPr/>
              <p14:nvPr/>
            </p14:nvContentPartPr>
            <p14:xfrm>
              <a:off x="9274651" y="3666953"/>
              <a:ext cx="102960" cy="47160"/>
            </p14:xfrm>
          </p:contentPart>
        </mc:Choice>
        <mc:Fallback>
          <p:pic>
            <p:nvPicPr>
              <p:cNvPr id="76" name="Ink 75">
                <a:extLst>
                  <a:ext uri="{FF2B5EF4-FFF2-40B4-BE49-F238E27FC236}">
                    <a16:creationId xmlns:a16="http://schemas.microsoft.com/office/drawing/2014/main" id="{86A14AC6-ED3D-4582-8BA9-D49CB504EBF7}"/>
                  </a:ext>
                </a:extLst>
              </p:cNvPr>
              <p:cNvPicPr/>
              <p:nvPr/>
            </p:nvPicPr>
            <p:blipFill>
              <a:blip r:embed="rId33"/>
              <a:stretch>
                <a:fillRect/>
              </a:stretch>
            </p:blipFill>
            <p:spPr>
              <a:xfrm>
                <a:off x="9265651" y="3657953"/>
                <a:ext cx="1206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7" name="Ink 76">
                <a:extLst>
                  <a:ext uri="{FF2B5EF4-FFF2-40B4-BE49-F238E27FC236}">
                    <a16:creationId xmlns:a16="http://schemas.microsoft.com/office/drawing/2014/main" id="{A01B864D-4E15-4153-A735-F9C9E55A2E1F}"/>
                  </a:ext>
                </a:extLst>
              </p14:cNvPr>
              <p14:cNvContentPartPr/>
              <p14:nvPr/>
            </p14:nvContentPartPr>
            <p14:xfrm>
              <a:off x="8453491" y="3900233"/>
              <a:ext cx="102960" cy="37800"/>
            </p14:xfrm>
          </p:contentPart>
        </mc:Choice>
        <mc:Fallback>
          <p:pic>
            <p:nvPicPr>
              <p:cNvPr id="77" name="Ink 76">
                <a:extLst>
                  <a:ext uri="{FF2B5EF4-FFF2-40B4-BE49-F238E27FC236}">
                    <a16:creationId xmlns:a16="http://schemas.microsoft.com/office/drawing/2014/main" id="{A01B864D-4E15-4153-A735-F9C9E55A2E1F}"/>
                  </a:ext>
                </a:extLst>
              </p:cNvPr>
              <p:cNvPicPr/>
              <p:nvPr/>
            </p:nvPicPr>
            <p:blipFill>
              <a:blip r:embed="rId35"/>
              <a:stretch>
                <a:fillRect/>
              </a:stretch>
            </p:blipFill>
            <p:spPr>
              <a:xfrm>
                <a:off x="8444491" y="3891233"/>
                <a:ext cx="1206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8" name="Ink 77">
                <a:extLst>
                  <a:ext uri="{FF2B5EF4-FFF2-40B4-BE49-F238E27FC236}">
                    <a16:creationId xmlns:a16="http://schemas.microsoft.com/office/drawing/2014/main" id="{B62A2A66-43D6-414A-817D-BB0189D2CA52}"/>
                  </a:ext>
                </a:extLst>
              </p14:cNvPr>
              <p14:cNvContentPartPr/>
              <p14:nvPr/>
            </p14:nvContentPartPr>
            <p14:xfrm>
              <a:off x="8210851" y="4198673"/>
              <a:ext cx="102960" cy="56520"/>
            </p14:xfrm>
          </p:contentPart>
        </mc:Choice>
        <mc:Fallback>
          <p:pic>
            <p:nvPicPr>
              <p:cNvPr id="78" name="Ink 77">
                <a:extLst>
                  <a:ext uri="{FF2B5EF4-FFF2-40B4-BE49-F238E27FC236}">
                    <a16:creationId xmlns:a16="http://schemas.microsoft.com/office/drawing/2014/main" id="{B62A2A66-43D6-414A-817D-BB0189D2CA52}"/>
                  </a:ext>
                </a:extLst>
              </p:cNvPr>
              <p:cNvPicPr/>
              <p:nvPr/>
            </p:nvPicPr>
            <p:blipFill>
              <a:blip r:embed="rId37"/>
              <a:stretch>
                <a:fillRect/>
              </a:stretch>
            </p:blipFill>
            <p:spPr>
              <a:xfrm>
                <a:off x="8201851" y="4189673"/>
                <a:ext cx="12060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3" name="Ink 82">
                <a:extLst>
                  <a:ext uri="{FF2B5EF4-FFF2-40B4-BE49-F238E27FC236}">
                    <a16:creationId xmlns:a16="http://schemas.microsoft.com/office/drawing/2014/main" id="{43D9D3D8-B1DE-4EF7-9E03-05685CBF1255}"/>
                  </a:ext>
                </a:extLst>
              </p14:cNvPr>
              <p14:cNvContentPartPr/>
              <p14:nvPr/>
            </p14:nvContentPartPr>
            <p14:xfrm>
              <a:off x="5467651" y="2471753"/>
              <a:ext cx="271080" cy="225000"/>
            </p14:xfrm>
          </p:contentPart>
        </mc:Choice>
        <mc:Fallback>
          <p:pic>
            <p:nvPicPr>
              <p:cNvPr id="83" name="Ink 82">
                <a:extLst>
                  <a:ext uri="{FF2B5EF4-FFF2-40B4-BE49-F238E27FC236}">
                    <a16:creationId xmlns:a16="http://schemas.microsoft.com/office/drawing/2014/main" id="{43D9D3D8-B1DE-4EF7-9E03-05685CBF1255}"/>
                  </a:ext>
                </a:extLst>
              </p:cNvPr>
              <p:cNvPicPr/>
              <p:nvPr/>
            </p:nvPicPr>
            <p:blipFill>
              <a:blip r:embed="rId39"/>
              <a:stretch>
                <a:fillRect/>
              </a:stretch>
            </p:blipFill>
            <p:spPr>
              <a:xfrm>
                <a:off x="5458651" y="2462753"/>
                <a:ext cx="2887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6" name="Ink 95">
                <a:extLst>
                  <a:ext uri="{FF2B5EF4-FFF2-40B4-BE49-F238E27FC236}">
                    <a16:creationId xmlns:a16="http://schemas.microsoft.com/office/drawing/2014/main" id="{6EB10A36-0884-4D85-9327-FCB09201FCC1}"/>
                  </a:ext>
                </a:extLst>
              </p14:cNvPr>
              <p14:cNvContentPartPr/>
              <p14:nvPr/>
            </p14:nvContentPartPr>
            <p14:xfrm>
              <a:off x="4422571" y="1502273"/>
              <a:ext cx="1465560" cy="2762280"/>
            </p14:xfrm>
          </p:contentPart>
        </mc:Choice>
        <mc:Fallback>
          <p:pic>
            <p:nvPicPr>
              <p:cNvPr id="96" name="Ink 95">
                <a:extLst>
                  <a:ext uri="{FF2B5EF4-FFF2-40B4-BE49-F238E27FC236}">
                    <a16:creationId xmlns:a16="http://schemas.microsoft.com/office/drawing/2014/main" id="{6EB10A36-0884-4D85-9327-FCB09201FCC1}"/>
                  </a:ext>
                </a:extLst>
              </p:cNvPr>
              <p:cNvPicPr/>
              <p:nvPr/>
            </p:nvPicPr>
            <p:blipFill>
              <a:blip r:embed="rId41"/>
              <a:stretch>
                <a:fillRect/>
              </a:stretch>
            </p:blipFill>
            <p:spPr>
              <a:xfrm>
                <a:off x="4413571" y="1493273"/>
                <a:ext cx="1483200" cy="2779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0" name="Ink 99">
                <a:extLst>
                  <a:ext uri="{FF2B5EF4-FFF2-40B4-BE49-F238E27FC236}">
                    <a16:creationId xmlns:a16="http://schemas.microsoft.com/office/drawing/2014/main" id="{2F469D56-167B-494F-A2B2-7292DCE8A76F}"/>
                  </a:ext>
                </a:extLst>
              </p14:cNvPr>
              <p14:cNvContentPartPr/>
              <p14:nvPr/>
            </p14:nvContentPartPr>
            <p14:xfrm>
              <a:off x="4917211" y="3137393"/>
              <a:ext cx="131760" cy="100800"/>
            </p14:xfrm>
          </p:contentPart>
        </mc:Choice>
        <mc:Fallback>
          <p:pic>
            <p:nvPicPr>
              <p:cNvPr id="100" name="Ink 99">
                <a:extLst>
                  <a:ext uri="{FF2B5EF4-FFF2-40B4-BE49-F238E27FC236}">
                    <a16:creationId xmlns:a16="http://schemas.microsoft.com/office/drawing/2014/main" id="{2F469D56-167B-494F-A2B2-7292DCE8A76F}"/>
                  </a:ext>
                </a:extLst>
              </p:cNvPr>
              <p:cNvPicPr/>
              <p:nvPr/>
            </p:nvPicPr>
            <p:blipFill>
              <a:blip r:embed="rId43"/>
              <a:stretch>
                <a:fillRect/>
              </a:stretch>
            </p:blipFill>
            <p:spPr>
              <a:xfrm>
                <a:off x="4908211" y="3128393"/>
                <a:ext cx="1494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4" name="Ink 123">
                <a:extLst>
                  <a:ext uri="{FF2B5EF4-FFF2-40B4-BE49-F238E27FC236}">
                    <a16:creationId xmlns:a16="http://schemas.microsoft.com/office/drawing/2014/main" id="{F26AD4BC-22D7-47E1-8FC2-6C8C06965364}"/>
                  </a:ext>
                </a:extLst>
              </p14:cNvPr>
              <p14:cNvContentPartPr/>
              <p14:nvPr/>
            </p14:nvContentPartPr>
            <p14:xfrm>
              <a:off x="9395611" y="4021193"/>
              <a:ext cx="1848240" cy="821880"/>
            </p14:xfrm>
          </p:contentPart>
        </mc:Choice>
        <mc:Fallback>
          <p:pic>
            <p:nvPicPr>
              <p:cNvPr id="124" name="Ink 123">
                <a:extLst>
                  <a:ext uri="{FF2B5EF4-FFF2-40B4-BE49-F238E27FC236}">
                    <a16:creationId xmlns:a16="http://schemas.microsoft.com/office/drawing/2014/main" id="{F26AD4BC-22D7-47E1-8FC2-6C8C06965364}"/>
                  </a:ext>
                </a:extLst>
              </p:cNvPr>
              <p:cNvPicPr/>
              <p:nvPr/>
            </p:nvPicPr>
            <p:blipFill>
              <a:blip r:embed="rId45"/>
              <a:stretch>
                <a:fillRect/>
              </a:stretch>
            </p:blipFill>
            <p:spPr>
              <a:xfrm>
                <a:off x="9386611" y="4012193"/>
                <a:ext cx="1865880" cy="839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8" name="Ink 137">
                <a:extLst>
                  <a:ext uri="{FF2B5EF4-FFF2-40B4-BE49-F238E27FC236}">
                    <a16:creationId xmlns:a16="http://schemas.microsoft.com/office/drawing/2014/main" id="{6BFD5089-BD7A-460B-A2CD-D7405271A2B4}"/>
                  </a:ext>
                </a:extLst>
              </p14:cNvPr>
              <p14:cNvContentPartPr/>
              <p14:nvPr/>
            </p14:nvContentPartPr>
            <p14:xfrm>
              <a:off x="9974491" y="905033"/>
              <a:ext cx="867960" cy="1778760"/>
            </p14:xfrm>
          </p:contentPart>
        </mc:Choice>
        <mc:Fallback>
          <p:pic>
            <p:nvPicPr>
              <p:cNvPr id="138" name="Ink 137">
                <a:extLst>
                  <a:ext uri="{FF2B5EF4-FFF2-40B4-BE49-F238E27FC236}">
                    <a16:creationId xmlns:a16="http://schemas.microsoft.com/office/drawing/2014/main" id="{6BFD5089-BD7A-460B-A2CD-D7405271A2B4}"/>
                  </a:ext>
                </a:extLst>
              </p:cNvPr>
              <p:cNvPicPr/>
              <p:nvPr/>
            </p:nvPicPr>
            <p:blipFill>
              <a:blip r:embed="rId47"/>
              <a:stretch>
                <a:fillRect/>
              </a:stretch>
            </p:blipFill>
            <p:spPr>
              <a:xfrm>
                <a:off x="9965491" y="896033"/>
                <a:ext cx="885600" cy="1796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0" name="Ink 139">
                <a:extLst>
                  <a:ext uri="{FF2B5EF4-FFF2-40B4-BE49-F238E27FC236}">
                    <a16:creationId xmlns:a16="http://schemas.microsoft.com/office/drawing/2014/main" id="{707508CC-D8C2-42E5-BFD8-1DD2C8923ED1}"/>
                  </a:ext>
                </a:extLst>
              </p14:cNvPr>
              <p14:cNvContentPartPr/>
              <p14:nvPr/>
            </p14:nvContentPartPr>
            <p14:xfrm>
              <a:off x="4861411" y="6158153"/>
              <a:ext cx="130680" cy="37800"/>
            </p14:xfrm>
          </p:contentPart>
        </mc:Choice>
        <mc:Fallback>
          <p:pic>
            <p:nvPicPr>
              <p:cNvPr id="140" name="Ink 139">
                <a:extLst>
                  <a:ext uri="{FF2B5EF4-FFF2-40B4-BE49-F238E27FC236}">
                    <a16:creationId xmlns:a16="http://schemas.microsoft.com/office/drawing/2014/main" id="{707508CC-D8C2-42E5-BFD8-1DD2C8923ED1}"/>
                  </a:ext>
                </a:extLst>
              </p:cNvPr>
              <p:cNvPicPr/>
              <p:nvPr/>
            </p:nvPicPr>
            <p:blipFill>
              <a:blip r:embed="rId49"/>
              <a:stretch>
                <a:fillRect/>
              </a:stretch>
            </p:blipFill>
            <p:spPr>
              <a:xfrm>
                <a:off x="4852411" y="6149153"/>
                <a:ext cx="1483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66" name="Ink 165">
                <a:extLst>
                  <a:ext uri="{FF2B5EF4-FFF2-40B4-BE49-F238E27FC236}">
                    <a16:creationId xmlns:a16="http://schemas.microsoft.com/office/drawing/2014/main" id="{E5587AB7-123A-4770-B886-E71A093B5F87}"/>
                  </a:ext>
                </a:extLst>
              </p14:cNvPr>
              <p14:cNvContentPartPr/>
              <p14:nvPr/>
            </p14:nvContentPartPr>
            <p14:xfrm>
              <a:off x="6266131" y="5409713"/>
              <a:ext cx="706320" cy="245160"/>
            </p14:xfrm>
          </p:contentPart>
        </mc:Choice>
        <mc:Fallback>
          <p:pic>
            <p:nvPicPr>
              <p:cNvPr id="166" name="Ink 165">
                <a:extLst>
                  <a:ext uri="{FF2B5EF4-FFF2-40B4-BE49-F238E27FC236}">
                    <a16:creationId xmlns:a16="http://schemas.microsoft.com/office/drawing/2014/main" id="{E5587AB7-123A-4770-B886-E71A093B5F87}"/>
                  </a:ext>
                </a:extLst>
              </p:cNvPr>
              <p:cNvPicPr/>
              <p:nvPr/>
            </p:nvPicPr>
            <p:blipFill>
              <a:blip r:embed="rId51"/>
              <a:stretch>
                <a:fillRect/>
              </a:stretch>
            </p:blipFill>
            <p:spPr>
              <a:xfrm>
                <a:off x="6257131" y="5400713"/>
                <a:ext cx="7239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72" name="Ink 171">
                <a:extLst>
                  <a:ext uri="{FF2B5EF4-FFF2-40B4-BE49-F238E27FC236}">
                    <a16:creationId xmlns:a16="http://schemas.microsoft.com/office/drawing/2014/main" id="{213E3127-78B3-4A9A-BD30-8F9EDD29E689}"/>
                  </a:ext>
                </a:extLst>
              </p14:cNvPr>
              <p14:cNvContentPartPr/>
              <p14:nvPr/>
            </p14:nvContentPartPr>
            <p14:xfrm>
              <a:off x="6409771" y="5812913"/>
              <a:ext cx="598320" cy="243000"/>
            </p14:xfrm>
          </p:contentPart>
        </mc:Choice>
        <mc:Fallback>
          <p:pic>
            <p:nvPicPr>
              <p:cNvPr id="172" name="Ink 171">
                <a:extLst>
                  <a:ext uri="{FF2B5EF4-FFF2-40B4-BE49-F238E27FC236}">
                    <a16:creationId xmlns:a16="http://schemas.microsoft.com/office/drawing/2014/main" id="{213E3127-78B3-4A9A-BD30-8F9EDD29E689}"/>
                  </a:ext>
                </a:extLst>
              </p:cNvPr>
              <p:cNvPicPr/>
              <p:nvPr/>
            </p:nvPicPr>
            <p:blipFill>
              <a:blip r:embed="rId53"/>
              <a:stretch>
                <a:fillRect/>
              </a:stretch>
            </p:blipFill>
            <p:spPr>
              <a:xfrm>
                <a:off x="6400771" y="5803913"/>
                <a:ext cx="6159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15" name="Ink 214">
                <a:extLst>
                  <a:ext uri="{FF2B5EF4-FFF2-40B4-BE49-F238E27FC236}">
                    <a16:creationId xmlns:a16="http://schemas.microsoft.com/office/drawing/2014/main" id="{35395F0B-D2E7-40C8-9D87-98827022CEF4}"/>
                  </a:ext>
                </a:extLst>
              </p14:cNvPr>
              <p14:cNvContentPartPr/>
              <p14:nvPr/>
            </p14:nvContentPartPr>
            <p14:xfrm>
              <a:off x="1437091" y="5729033"/>
              <a:ext cx="1782360" cy="1055520"/>
            </p14:xfrm>
          </p:contentPart>
        </mc:Choice>
        <mc:Fallback>
          <p:pic>
            <p:nvPicPr>
              <p:cNvPr id="215" name="Ink 214">
                <a:extLst>
                  <a:ext uri="{FF2B5EF4-FFF2-40B4-BE49-F238E27FC236}">
                    <a16:creationId xmlns:a16="http://schemas.microsoft.com/office/drawing/2014/main" id="{35395F0B-D2E7-40C8-9D87-98827022CEF4}"/>
                  </a:ext>
                </a:extLst>
              </p:cNvPr>
              <p:cNvPicPr/>
              <p:nvPr/>
            </p:nvPicPr>
            <p:blipFill>
              <a:blip r:embed="rId55"/>
              <a:stretch>
                <a:fillRect/>
              </a:stretch>
            </p:blipFill>
            <p:spPr>
              <a:xfrm>
                <a:off x="1428091" y="5720033"/>
                <a:ext cx="1800000" cy="1073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21" name="Ink 220">
                <a:extLst>
                  <a:ext uri="{FF2B5EF4-FFF2-40B4-BE49-F238E27FC236}">
                    <a16:creationId xmlns:a16="http://schemas.microsoft.com/office/drawing/2014/main" id="{D875F6B1-EDCA-4B6F-957E-148E20A241FC}"/>
                  </a:ext>
                </a:extLst>
              </p14:cNvPr>
              <p14:cNvContentPartPr/>
              <p14:nvPr/>
            </p14:nvContentPartPr>
            <p14:xfrm>
              <a:off x="6512731" y="5271833"/>
              <a:ext cx="149760" cy="168480"/>
            </p14:xfrm>
          </p:contentPart>
        </mc:Choice>
        <mc:Fallback>
          <p:pic>
            <p:nvPicPr>
              <p:cNvPr id="221" name="Ink 220">
                <a:extLst>
                  <a:ext uri="{FF2B5EF4-FFF2-40B4-BE49-F238E27FC236}">
                    <a16:creationId xmlns:a16="http://schemas.microsoft.com/office/drawing/2014/main" id="{D875F6B1-EDCA-4B6F-957E-148E20A241FC}"/>
                  </a:ext>
                </a:extLst>
              </p:cNvPr>
              <p:cNvPicPr/>
              <p:nvPr/>
            </p:nvPicPr>
            <p:blipFill>
              <a:blip r:embed="rId57"/>
              <a:stretch>
                <a:fillRect/>
              </a:stretch>
            </p:blipFill>
            <p:spPr>
              <a:xfrm>
                <a:off x="6503731" y="5262833"/>
                <a:ext cx="1674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24" name="Ink 223">
                <a:extLst>
                  <a:ext uri="{FF2B5EF4-FFF2-40B4-BE49-F238E27FC236}">
                    <a16:creationId xmlns:a16="http://schemas.microsoft.com/office/drawing/2014/main" id="{7B526830-4B6C-4468-B85D-2D85B61C1734}"/>
                  </a:ext>
                </a:extLst>
              </p14:cNvPr>
              <p14:cNvContentPartPr/>
              <p14:nvPr/>
            </p14:nvContentPartPr>
            <p14:xfrm>
              <a:off x="5617051" y="6306473"/>
              <a:ext cx="159120" cy="57240"/>
            </p14:xfrm>
          </p:contentPart>
        </mc:Choice>
        <mc:Fallback>
          <p:pic>
            <p:nvPicPr>
              <p:cNvPr id="224" name="Ink 223">
                <a:extLst>
                  <a:ext uri="{FF2B5EF4-FFF2-40B4-BE49-F238E27FC236}">
                    <a16:creationId xmlns:a16="http://schemas.microsoft.com/office/drawing/2014/main" id="{7B526830-4B6C-4468-B85D-2D85B61C1734}"/>
                  </a:ext>
                </a:extLst>
              </p:cNvPr>
              <p:cNvPicPr/>
              <p:nvPr/>
            </p:nvPicPr>
            <p:blipFill>
              <a:blip r:embed="rId59"/>
              <a:stretch>
                <a:fillRect/>
              </a:stretch>
            </p:blipFill>
            <p:spPr>
              <a:xfrm>
                <a:off x="5608051" y="6297473"/>
                <a:ext cx="1767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50" name="Ink 249">
                <a:extLst>
                  <a:ext uri="{FF2B5EF4-FFF2-40B4-BE49-F238E27FC236}">
                    <a16:creationId xmlns:a16="http://schemas.microsoft.com/office/drawing/2014/main" id="{2302F013-FCD1-48E5-887D-17061B6D1446}"/>
                  </a:ext>
                </a:extLst>
              </p14:cNvPr>
              <p14:cNvContentPartPr/>
              <p14:nvPr/>
            </p14:nvContentPartPr>
            <p14:xfrm>
              <a:off x="3244291" y="5934233"/>
              <a:ext cx="1151280" cy="858960"/>
            </p14:xfrm>
          </p:contentPart>
        </mc:Choice>
        <mc:Fallback>
          <p:pic>
            <p:nvPicPr>
              <p:cNvPr id="250" name="Ink 249">
                <a:extLst>
                  <a:ext uri="{FF2B5EF4-FFF2-40B4-BE49-F238E27FC236}">
                    <a16:creationId xmlns:a16="http://schemas.microsoft.com/office/drawing/2014/main" id="{2302F013-FCD1-48E5-887D-17061B6D1446}"/>
                  </a:ext>
                </a:extLst>
              </p:cNvPr>
              <p:cNvPicPr/>
              <p:nvPr/>
            </p:nvPicPr>
            <p:blipFill>
              <a:blip r:embed="rId61"/>
              <a:stretch>
                <a:fillRect/>
              </a:stretch>
            </p:blipFill>
            <p:spPr>
              <a:xfrm>
                <a:off x="3235291" y="5925233"/>
                <a:ext cx="1168920" cy="876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56" name="Ink 255">
                <a:extLst>
                  <a:ext uri="{FF2B5EF4-FFF2-40B4-BE49-F238E27FC236}">
                    <a16:creationId xmlns:a16="http://schemas.microsoft.com/office/drawing/2014/main" id="{C4FAA0CA-2F7E-496D-94AC-55762091DF0A}"/>
                  </a:ext>
                </a:extLst>
              </p14:cNvPr>
              <p14:cNvContentPartPr/>
              <p14:nvPr/>
            </p14:nvContentPartPr>
            <p14:xfrm>
              <a:off x="2995171" y="5709593"/>
              <a:ext cx="1458000" cy="865440"/>
            </p14:xfrm>
          </p:contentPart>
        </mc:Choice>
        <mc:Fallback>
          <p:pic>
            <p:nvPicPr>
              <p:cNvPr id="256" name="Ink 255">
                <a:extLst>
                  <a:ext uri="{FF2B5EF4-FFF2-40B4-BE49-F238E27FC236}">
                    <a16:creationId xmlns:a16="http://schemas.microsoft.com/office/drawing/2014/main" id="{C4FAA0CA-2F7E-496D-94AC-55762091DF0A}"/>
                  </a:ext>
                </a:extLst>
              </p:cNvPr>
              <p:cNvPicPr/>
              <p:nvPr/>
            </p:nvPicPr>
            <p:blipFill>
              <a:blip r:embed="rId63"/>
              <a:stretch>
                <a:fillRect/>
              </a:stretch>
            </p:blipFill>
            <p:spPr>
              <a:xfrm>
                <a:off x="2986171" y="5700593"/>
                <a:ext cx="1475640" cy="883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70" name="Ink 269">
                <a:extLst>
                  <a:ext uri="{FF2B5EF4-FFF2-40B4-BE49-F238E27FC236}">
                    <a16:creationId xmlns:a16="http://schemas.microsoft.com/office/drawing/2014/main" id="{6AC15584-C492-44C1-9614-CD03FBA84DA6}"/>
                  </a:ext>
                </a:extLst>
              </p14:cNvPr>
              <p14:cNvContentPartPr/>
              <p14:nvPr/>
            </p14:nvContentPartPr>
            <p14:xfrm>
              <a:off x="4180291" y="5533193"/>
              <a:ext cx="2155680" cy="942480"/>
            </p14:xfrm>
          </p:contentPart>
        </mc:Choice>
        <mc:Fallback>
          <p:pic>
            <p:nvPicPr>
              <p:cNvPr id="270" name="Ink 269">
                <a:extLst>
                  <a:ext uri="{FF2B5EF4-FFF2-40B4-BE49-F238E27FC236}">
                    <a16:creationId xmlns:a16="http://schemas.microsoft.com/office/drawing/2014/main" id="{6AC15584-C492-44C1-9614-CD03FBA84DA6}"/>
                  </a:ext>
                </a:extLst>
              </p:cNvPr>
              <p:cNvPicPr/>
              <p:nvPr/>
            </p:nvPicPr>
            <p:blipFill>
              <a:blip r:embed="rId65"/>
              <a:stretch>
                <a:fillRect/>
              </a:stretch>
            </p:blipFill>
            <p:spPr>
              <a:xfrm>
                <a:off x="4171291" y="5524193"/>
                <a:ext cx="2173320" cy="960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79" name="Ink 278">
                <a:extLst>
                  <a:ext uri="{FF2B5EF4-FFF2-40B4-BE49-F238E27FC236}">
                    <a16:creationId xmlns:a16="http://schemas.microsoft.com/office/drawing/2014/main" id="{CD3A0E2C-3958-4597-A78D-5478FA6597AA}"/>
                  </a:ext>
                </a:extLst>
              </p14:cNvPr>
              <p14:cNvContentPartPr/>
              <p14:nvPr/>
            </p14:nvContentPartPr>
            <p14:xfrm>
              <a:off x="6371611" y="5622833"/>
              <a:ext cx="860760" cy="866880"/>
            </p14:xfrm>
          </p:contentPart>
        </mc:Choice>
        <mc:Fallback>
          <p:pic>
            <p:nvPicPr>
              <p:cNvPr id="279" name="Ink 278">
                <a:extLst>
                  <a:ext uri="{FF2B5EF4-FFF2-40B4-BE49-F238E27FC236}">
                    <a16:creationId xmlns:a16="http://schemas.microsoft.com/office/drawing/2014/main" id="{CD3A0E2C-3958-4597-A78D-5478FA6597AA}"/>
                  </a:ext>
                </a:extLst>
              </p:cNvPr>
              <p:cNvPicPr/>
              <p:nvPr/>
            </p:nvPicPr>
            <p:blipFill>
              <a:blip r:embed="rId67"/>
              <a:stretch>
                <a:fillRect/>
              </a:stretch>
            </p:blipFill>
            <p:spPr>
              <a:xfrm>
                <a:off x="6362611" y="5613833"/>
                <a:ext cx="878400" cy="884520"/>
              </a:xfrm>
              <a:prstGeom prst="rect">
                <a:avLst/>
              </a:prstGeom>
            </p:spPr>
          </p:pic>
        </mc:Fallback>
      </mc:AlternateContent>
    </p:spTree>
    <p:extLst>
      <p:ext uri="{BB962C8B-B14F-4D97-AF65-F5344CB8AC3E}">
        <p14:creationId xmlns:p14="http://schemas.microsoft.com/office/powerpoint/2010/main" val="25569388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84D8D62B-F29A-4CAB-96D5-9137E73BC904}"/>
                  </a:ext>
                </a:extLst>
              </p14:cNvPr>
              <p14:cNvContentPartPr/>
              <p14:nvPr/>
            </p14:nvContentPartPr>
            <p14:xfrm>
              <a:off x="5831611" y="3712673"/>
              <a:ext cx="1773360" cy="337320"/>
            </p14:xfrm>
          </p:contentPart>
        </mc:Choice>
        <mc:Fallback>
          <p:pic>
            <p:nvPicPr>
              <p:cNvPr id="14" name="Ink 13">
                <a:extLst>
                  <a:ext uri="{FF2B5EF4-FFF2-40B4-BE49-F238E27FC236}">
                    <a16:creationId xmlns:a16="http://schemas.microsoft.com/office/drawing/2014/main" id="{84D8D62B-F29A-4CAB-96D5-9137E73BC904}"/>
                  </a:ext>
                </a:extLst>
              </p:cNvPr>
              <p:cNvPicPr/>
              <p:nvPr/>
            </p:nvPicPr>
            <p:blipFill>
              <a:blip r:embed="rId4"/>
              <a:stretch>
                <a:fillRect/>
              </a:stretch>
            </p:blipFill>
            <p:spPr>
              <a:xfrm>
                <a:off x="5822611" y="3703673"/>
                <a:ext cx="17910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1" name="Ink 20">
                <a:extLst>
                  <a:ext uri="{FF2B5EF4-FFF2-40B4-BE49-F238E27FC236}">
                    <a16:creationId xmlns:a16="http://schemas.microsoft.com/office/drawing/2014/main" id="{8305159F-5746-48BB-90F4-8F70E370191F}"/>
                  </a:ext>
                </a:extLst>
              </p14:cNvPr>
              <p14:cNvContentPartPr/>
              <p14:nvPr/>
            </p14:nvContentPartPr>
            <p14:xfrm>
              <a:off x="7882891" y="3657593"/>
              <a:ext cx="869760" cy="339120"/>
            </p14:xfrm>
          </p:contentPart>
        </mc:Choice>
        <mc:Fallback>
          <p:pic>
            <p:nvPicPr>
              <p:cNvPr id="21" name="Ink 20">
                <a:extLst>
                  <a:ext uri="{FF2B5EF4-FFF2-40B4-BE49-F238E27FC236}">
                    <a16:creationId xmlns:a16="http://schemas.microsoft.com/office/drawing/2014/main" id="{8305159F-5746-48BB-90F4-8F70E370191F}"/>
                  </a:ext>
                </a:extLst>
              </p:cNvPr>
              <p:cNvPicPr/>
              <p:nvPr/>
            </p:nvPicPr>
            <p:blipFill>
              <a:blip r:embed="rId6"/>
              <a:stretch>
                <a:fillRect/>
              </a:stretch>
            </p:blipFill>
            <p:spPr>
              <a:xfrm>
                <a:off x="7873891" y="3648593"/>
                <a:ext cx="88740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8" name="Ink 27">
                <a:extLst>
                  <a:ext uri="{FF2B5EF4-FFF2-40B4-BE49-F238E27FC236}">
                    <a16:creationId xmlns:a16="http://schemas.microsoft.com/office/drawing/2014/main" id="{5F63F902-78CA-48E9-BF92-6BBAAB2333E9}"/>
                  </a:ext>
                </a:extLst>
              </p14:cNvPr>
              <p14:cNvContentPartPr/>
              <p14:nvPr/>
            </p14:nvContentPartPr>
            <p14:xfrm>
              <a:off x="8938771" y="3583073"/>
              <a:ext cx="830880" cy="382680"/>
            </p14:xfrm>
          </p:contentPart>
        </mc:Choice>
        <mc:Fallback>
          <p:pic>
            <p:nvPicPr>
              <p:cNvPr id="28" name="Ink 27">
                <a:extLst>
                  <a:ext uri="{FF2B5EF4-FFF2-40B4-BE49-F238E27FC236}">
                    <a16:creationId xmlns:a16="http://schemas.microsoft.com/office/drawing/2014/main" id="{5F63F902-78CA-48E9-BF92-6BBAAB2333E9}"/>
                  </a:ext>
                </a:extLst>
              </p:cNvPr>
              <p:cNvPicPr/>
              <p:nvPr/>
            </p:nvPicPr>
            <p:blipFill>
              <a:blip r:embed="rId8"/>
              <a:stretch>
                <a:fillRect/>
              </a:stretch>
            </p:blipFill>
            <p:spPr>
              <a:xfrm>
                <a:off x="8929771" y="3574073"/>
                <a:ext cx="84852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 name="Ink 30">
                <a:extLst>
                  <a:ext uri="{FF2B5EF4-FFF2-40B4-BE49-F238E27FC236}">
                    <a16:creationId xmlns:a16="http://schemas.microsoft.com/office/drawing/2014/main" id="{CE5A3739-3612-4A86-9DDA-13305D256AA4}"/>
                  </a:ext>
                </a:extLst>
              </p14:cNvPr>
              <p14:cNvContentPartPr/>
              <p14:nvPr/>
            </p14:nvContentPartPr>
            <p14:xfrm>
              <a:off x="5450011" y="3853433"/>
              <a:ext cx="204840" cy="243000"/>
            </p14:xfrm>
          </p:contentPart>
        </mc:Choice>
        <mc:Fallback>
          <p:pic>
            <p:nvPicPr>
              <p:cNvPr id="31" name="Ink 30">
                <a:extLst>
                  <a:ext uri="{FF2B5EF4-FFF2-40B4-BE49-F238E27FC236}">
                    <a16:creationId xmlns:a16="http://schemas.microsoft.com/office/drawing/2014/main" id="{CE5A3739-3612-4A86-9DDA-13305D256AA4}"/>
                  </a:ext>
                </a:extLst>
              </p:cNvPr>
              <p:cNvPicPr/>
              <p:nvPr/>
            </p:nvPicPr>
            <p:blipFill>
              <a:blip r:embed="rId10"/>
              <a:stretch>
                <a:fillRect/>
              </a:stretch>
            </p:blipFill>
            <p:spPr>
              <a:xfrm>
                <a:off x="5441011" y="3844433"/>
                <a:ext cx="2224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4" name="Ink 33">
                <a:extLst>
                  <a:ext uri="{FF2B5EF4-FFF2-40B4-BE49-F238E27FC236}">
                    <a16:creationId xmlns:a16="http://schemas.microsoft.com/office/drawing/2014/main" id="{FAE893B8-F514-43CA-9376-651C0C741B59}"/>
                  </a:ext>
                </a:extLst>
              </p14:cNvPr>
              <p14:cNvContentPartPr/>
              <p14:nvPr/>
            </p14:nvContentPartPr>
            <p14:xfrm>
              <a:off x="8289691" y="3395153"/>
              <a:ext cx="126720" cy="225360"/>
            </p14:xfrm>
          </p:contentPart>
        </mc:Choice>
        <mc:Fallback>
          <p:pic>
            <p:nvPicPr>
              <p:cNvPr id="34" name="Ink 33">
                <a:extLst>
                  <a:ext uri="{FF2B5EF4-FFF2-40B4-BE49-F238E27FC236}">
                    <a16:creationId xmlns:a16="http://schemas.microsoft.com/office/drawing/2014/main" id="{FAE893B8-F514-43CA-9376-651C0C741B59}"/>
                  </a:ext>
                </a:extLst>
              </p:cNvPr>
              <p:cNvPicPr/>
              <p:nvPr/>
            </p:nvPicPr>
            <p:blipFill>
              <a:blip r:embed="rId12"/>
              <a:stretch>
                <a:fillRect/>
              </a:stretch>
            </p:blipFill>
            <p:spPr>
              <a:xfrm>
                <a:off x="8280691" y="3386153"/>
                <a:ext cx="1443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8" name="Ink 37">
                <a:extLst>
                  <a:ext uri="{FF2B5EF4-FFF2-40B4-BE49-F238E27FC236}">
                    <a16:creationId xmlns:a16="http://schemas.microsoft.com/office/drawing/2014/main" id="{7C2357B2-EE29-48D7-AE21-00C36BE3E77F}"/>
                  </a:ext>
                </a:extLst>
              </p14:cNvPr>
              <p14:cNvContentPartPr/>
              <p14:nvPr/>
            </p14:nvContentPartPr>
            <p14:xfrm>
              <a:off x="5635771" y="3637793"/>
              <a:ext cx="158760" cy="244080"/>
            </p14:xfrm>
          </p:contentPart>
        </mc:Choice>
        <mc:Fallback>
          <p:pic>
            <p:nvPicPr>
              <p:cNvPr id="38" name="Ink 37">
                <a:extLst>
                  <a:ext uri="{FF2B5EF4-FFF2-40B4-BE49-F238E27FC236}">
                    <a16:creationId xmlns:a16="http://schemas.microsoft.com/office/drawing/2014/main" id="{7C2357B2-EE29-48D7-AE21-00C36BE3E77F}"/>
                  </a:ext>
                </a:extLst>
              </p:cNvPr>
              <p:cNvPicPr/>
              <p:nvPr/>
            </p:nvPicPr>
            <p:blipFill>
              <a:blip r:embed="rId14"/>
              <a:stretch>
                <a:fillRect/>
              </a:stretch>
            </p:blipFill>
            <p:spPr>
              <a:xfrm>
                <a:off x="5626771" y="3628793"/>
                <a:ext cx="1764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5" name="Ink 44">
                <a:extLst>
                  <a:ext uri="{FF2B5EF4-FFF2-40B4-BE49-F238E27FC236}">
                    <a16:creationId xmlns:a16="http://schemas.microsoft.com/office/drawing/2014/main" id="{6BCADC86-585C-447B-9838-2FCDE8F308FA}"/>
                  </a:ext>
                </a:extLst>
              </p14:cNvPr>
              <p14:cNvContentPartPr/>
              <p14:nvPr/>
            </p14:nvContentPartPr>
            <p14:xfrm>
              <a:off x="7949851" y="4170953"/>
              <a:ext cx="569520" cy="324360"/>
            </p14:xfrm>
          </p:contentPart>
        </mc:Choice>
        <mc:Fallback>
          <p:pic>
            <p:nvPicPr>
              <p:cNvPr id="45" name="Ink 44">
                <a:extLst>
                  <a:ext uri="{FF2B5EF4-FFF2-40B4-BE49-F238E27FC236}">
                    <a16:creationId xmlns:a16="http://schemas.microsoft.com/office/drawing/2014/main" id="{6BCADC86-585C-447B-9838-2FCDE8F308FA}"/>
                  </a:ext>
                </a:extLst>
              </p:cNvPr>
              <p:cNvPicPr/>
              <p:nvPr/>
            </p:nvPicPr>
            <p:blipFill>
              <a:blip r:embed="rId16"/>
              <a:stretch>
                <a:fillRect/>
              </a:stretch>
            </p:blipFill>
            <p:spPr>
              <a:xfrm>
                <a:off x="7940851" y="4161953"/>
                <a:ext cx="58716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9" name="Ink 48">
                <a:extLst>
                  <a:ext uri="{FF2B5EF4-FFF2-40B4-BE49-F238E27FC236}">
                    <a16:creationId xmlns:a16="http://schemas.microsoft.com/office/drawing/2014/main" id="{A1382582-15F1-4F8A-BAD4-E9503F176862}"/>
                  </a:ext>
                </a:extLst>
              </p14:cNvPr>
              <p14:cNvContentPartPr/>
              <p14:nvPr/>
            </p14:nvContentPartPr>
            <p14:xfrm>
              <a:off x="8639611" y="4142873"/>
              <a:ext cx="495360" cy="159840"/>
            </p14:xfrm>
          </p:contentPart>
        </mc:Choice>
        <mc:Fallback>
          <p:pic>
            <p:nvPicPr>
              <p:cNvPr id="49" name="Ink 48">
                <a:extLst>
                  <a:ext uri="{FF2B5EF4-FFF2-40B4-BE49-F238E27FC236}">
                    <a16:creationId xmlns:a16="http://schemas.microsoft.com/office/drawing/2014/main" id="{A1382582-15F1-4F8A-BAD4-E9503F176862}"/>
                  </a:ext>
                </a:extLst>
              </p:cNvPr>
              <p:cNvPicPr/>
              <p:nvPr/>
            </p:nvPicPr>
            <p:blipFill>
              <a:blip r:embed="rId18"/>
              <a:stretch>
                <a:fillRect/>
              </a:stretch>
            </p:blipFill>
            <p:spPr>
              <a:xfrm>
                <a:off x="8630611" y="4133873"/>
                <a:ext cx="51300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0" name="Ink 49">
                <a:extLst>
                  <a:ext uri="{FF2B5EF4-FFF2-40B4-BE49-F238E27FC236}">
                    <a16:creationId xmlns:a16="http://schemas.microsoft.com/office/drawing/2014/main" id="{132D40B5-5304-4E5B-98B7-EBD659150D3D}"/>
                  </a:ext>
                </a:extLst>
              </p14:cNvPr>
              <p14:cNvContentPartPr/>
              <p14:nvPr/>
            </p14:nvContentPartPr>
            <p14:xfrm>
              <a:off x="3058171" y="4012193"/>
              <a:ext cx="450360" cy="254160"/>
            </p14:xfrm>
          </p:contentPart>
        </mc:Choice>
        <mc:Fallback>
          <p:pic>
            <p:nvPicPr>
              <p:cNvPr id="50" name="Ink 49">
                <a:extLst>
                  <a:ext uri="{FF2B5EF4-FFF2-40B4-BE49-F238E27FC236}">
                    <a16:creationId xmlns:a16="http://schemas.microsoft.com/office/drawing/2014/main" id="{132D40B5-5304-4E5B-98B7-EBD659150D3D}"/>
                  </a:ext>
                </a:extLst>
              </p:cNvPr>
              <p:cNvPicPr/>
              <p:nvPr/>
            </p:nvPicPr>
            <p:blipFill>
              <a:blip r:embed="rId20"/>
              <a:stretch>
                <a:fillRect/>
              </a:stretch>
            </p:blipFill>
            <p:spPr>
              <a:xfrm>
                <a:off x="3049171" y="4003193"/>
                <a:ext cx="46800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7" name="Ink 56">
                <a:extLst>
                  <a:ext uri="{FF2B5EF4-FFF2-40B4-BE49-F238E27FC236}">
                    <a16:creationId xmlns:a16="http://schemas.microsoft.com/office/drawing/2014/main" id="{1F2503B0-8FBE-4E16-9E71-7268FD2E1BC3}"/>
                  </a:ext>
                </a:extLst>
              </p14:cNvPr>
              <p14:cNvContentPartPr/>
              <p14:nvPr/>
            </p14:nvContentPartPr>
            <p14:xfrm>
              <a:off x="4245451" y="4244393"/>
              <a:ext cx="849960" cy="309240"/>
            </p14:xfrm>
          </p:contentPart>
        </mc:Choice>
        <mc:Fallback>
          <p:pic>
            <p:nvPicPr>
              <p:cNvPr id="57" name="Ink 56">
                <a:extLst>
                  <a:ext uri="{FF2B5EF4-FFF2-40B4-BE49-F238E27FC236}">
                    <a16:creationId xmlns:a16="http://schemas.microsoft.com/office/drawing/2014/main" id="{1F2503B0-8FBE-4E16-9E71-7268FD2E1BC3}"/>
                  </a:ext>
                </a:extLst>
              </p:cNvPr>
              <p:cNvPicPr/>
              <p:nvPr/>
            </p:nvPicPr>
            <p:blipFill>
              <a:blip r:embed="rId22"/>
              <a:stretch>
                <a:fillRect/>
              </a:stretch>
            </p:blipFill>
            <p:spPr>
              <a:xfrm>
                <a:off x="4236451" y="4235393"/>
                <a:ext cx="86760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64" name="Ink 63">
                <a:extLst>
                  <a:ext uri="{FF2B5EF4-FFF2-40B4-BE49-F238E27FC236}">
                    <a16:creationId xmlns:a16="http://schemas.microsoft.com/office/drawing/2014/main" id="{5F3A4450-D528-4110-A1B8-9580B4CFE5C7}"/>
                  </a:ext>
                </a:extLst>
              </p14:cNvPr>
              <p14:cNvContentPartPr/>
              <p14:nvPr/>
            </p14:nvContentPartPr>
            <p14:xfrm>
              <a:off x="56131" y="4188233"/>
              <a:ext cx="243720" cy="150840"/>
            </p14:xfrm>
          </p:contentPart>
        </mc:Choice>
        <mc:Fallback>
          <p:pic>
            <p:nvPicPr>
              <p:cNvPr id="64" name="Ink 63">
                <a:extLst>
                  <a:ext uri="{FF2B5EF4-FFF2-40B4-BE49-F238E27FC236}">
                    <a16:creationId xmlns:a16="http://schemas.microsoft.com/office/drawing/2014/main" id="{5F3A4450-D528-4110-A1B8-9580B4CFE5C7}"/>
                  </a:ext>
                </a:extLst>
              </p:cNvPr>
              <p:cNvPicPr/>
              <p:nvPr/>
            </p:nvPicPr>
            <p:blipFill>
              <a:blip r:embed="rId24"/>
              <a:stretch>
                <a:fillRect/>
              </a:stretch>
            </p:blipFill>
            <p:spPr>
              <a:xfrm>
                <a:off x="47131" y="4179233"/>
                <a:ext cx="2613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5" name="Ink 64">
                <a:extLst>
                  <a:ext uri="{FF2B5EF4-FFF2-40B4-BE49-F238E27FC236}">
                    <a16:creationId xmlns:a16="http://schemas.microsoft.com/office/drawing/2014/main" id="{B9071B7E-80AC-4B2E-99CF-71358F013ACA}"/>
                  </a:ext>
                </a:extLst>
              </p14:cNvPr>
              <p14:cNvContentPartPr/>
              <p14:nvPr/>
            </p14:nvContentPartPr>
            <p14:xfrm>
              <a:off x="37411" y="3719153"/>
              <a:ext cx="208080" cy="181440"/>
            </p14:xfrm>
          </p:contentPart>
        </mc:Choice>
        <mc:Fallback>
          <p:pic>
            <p:nvPicPr>
              <p:cNvPr id="65" name="Ink 64">
                <a:extLst>
                  <a:ext uri="{FF2B5EF4-FFF2-40B4-BE49-F238E27FC236}">
                    <a16:creationId xmlns:a16="http://schemas.microsoft.com/office/drawing/2014/main" id="{B9071B7E-80AC-4B2E-99CF-71358F013ACA}"/>
                  </a:ext>
                </a:extLst>
              </p:cNvPr>
              <p:cNvPicPr/>
              <p:nvPr/>
            </p:nvPicPr>
            <p:blipFill>
              <a:blip r:embed="rId26"/>
              <a:stretch>
                <a:fillRect/>
              </a:stretch>
            </p:blipFill>
            <p:spPr>
              <a:xfrm>
                <a:off x="28411" y="3710153"/>
                <a:ext cx="2257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6" name="Ink 65">
                <a:extLst>
                  <a:ext uri="{FF2B5EF4-FFF2-40B4-BE49-F238E27FC236}">
                    <a16:creationId xmlns:a16="http://schemas.microsoft.com/office/drawing/2014/main" id="{81BA2356-BE69-42E4-B64F-32B3E3699B71}"/>
                  </a:ext>
                </a:extLst>
              </p14:cNvPr>
              <p14:cNvContentPartPr/>
              <p14:nvPr/>
            </p14:nvContentPartPr>
            <p14:xfrm>
              <a:off x="65491" y="3470753"/>
              <a:ext cx="214920" cy="112680"/>
            </p14:xfrm>
          </p:contentPart>
        </mc:Choice>
        <mc:Fallback>
          <p:pic>
            <p:nvPicPr>
              <p:cNvPr id="66" name="Ink 65">
                <a:extLst>
                  <a:ext uri="{FF2B5EF4-FFF2-40B4-BE49-F238E27FC236}">
                    <a16:creationId xmlns:a16="http://schemas.microsoft.com/office/drawing/2014/main" id="{81BA2356-BE69-42E4-B64F-32B3E3699B71}"/>
                  </a:ext>
                </a:extLst>
              </p:cNvPr>
              <p:cNvPicPr/>
              <p:nvPr/>
            </p:nvPicPr>
            <p:blipFill>
              <a:blip r:embed="rId28"/>
              <a:stretch>
                <a:fillRect/>
              </a:stretch>
            </p:blipFill>
            <p:spPr>
              <a:xfrm>
                <a:off x="56491" y="3461753"/>
                <a:ext cx="232560" cy="130320"/>
              </a:xfrm>
              <a:prstGeom prst="rect">
                <a:avLst/>
              </a:prstGeom>
            </p:spPr>
          </p:pic>
        </mc:Fallback>
      </mc:AlternateContent>
    </p:spTree>
    <p:extLst>
      <p:ext uri="{BB962C8B-B14F-4D97-AF65-F5344CB8AC3E}">
        <p14:creationId xmlns:p14="http://schemas.microsoft.com/office/powerpoint/2010/main" val="2021877418"/>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4760</TotalTime>
  <Words>1170</Words>
  <Application>Microsoft Office PowerPoint</Application>
  <PresentationFormat>Widescreen</PresentationFormat>
  <Paragraphs>147</Paragraphs>
  <Slides>17</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Agency FB</vt:lpstr>
      <vt:lpstr>Arial</vt:lpstr>
      <vt:lpstr>Arial Rounded MT Bold</vt:lpstr>
      <vt:lpstr>Calibri</vt:lpstr>
      <vt:lpstr>Calibri Light</vt:lpstr>
      <vt:lpstr>CIDFont+F2</vt:lpstr>
      <vt:lpstr>Patua One</vt:lpstr>
      <vt:lpstr>Office Theme</vt:lpstr>
      <vt:lpstr>1_Office Theme</vt:lpstr>
      <vt:lpstr>PowerPoint Presentation</vt:lpstr>
      <vt:lpstr>PowerPoint Presentation</vt:lpstr>
      <vt:lpstr>What is planning </vt:lpstr>
      <vt:lpstr>Planning Evolution with SAC</vt:lpstr>
      <vt:lpstr>What is collaborative planning</vt:lpstr>
      <vt:lpstr>What are all we do in SAC</vt:lpstr>
      <vt:lpstr>Planning Jargons</vt:lpstr>
      <vt:lpstr>Planning Model – need to know</vt:lpstr>
      <vt:lpstr>Planning model – Account Dimension</vt:lpstr>
      <vt:lpstr>Create Planning Model – Hands on</vt:lpstr>
      <vt:lpstr>PowerPoint Presentation</vt:lpstr>
      <vt:lpstr>Version Management</vt:lpstr>
      <vt:lpstr>Planning continues…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523</cp:revision>
  <dcterms:created xsi:type="dcterms:W3CDTF">2016-07-10T03:33:26Z</dcterms:created>
  <dcterms:modified xsi:type="dcterms:W3CDTF">2020-12-14T08:24:20Z</dcterms:modified>
</cp:coreProperties>
</file>