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3975A-2F1C-4A17-8A51-06A190460DC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1DBBF-3F1F-48F5-8F18-1E04EF64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EBC1-FE01-47B5-AB9D-75279BFE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900E-C19A-462D-9845-DEF0C43A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9D5D-BF3F-4F8C-91E9-21CB8EFB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92C9-7C0B-47B0-836A-5BFA08A98416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38B6-5AD5-438C-B4A4-C1B5625B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EC4F-8C1E-47AB-8353-813EC331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16E9-8108-438B-B748-03D77D6B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C984C-BC94-4377-9797-72E5BE861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C1EB-641F-47AC-84E5-F8E975A7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FD08-EF78-46C1-BC30-7079D90994D4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5E58-CBD5-4F9E-8A09-9A7611B5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3EFFF-B4C4-4FB3-B114-F19D9DB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AF22D-2DC9-48F4-9BF7-ABD1F135A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088A-50CC-4DA2-8383-19A0994E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7827-3042-4955-875E-39A353D1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70F1-51D9-455E-8B7E-A8AB1FC825AC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D1EE-EA8C-4FB2-87A7-49817EE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3D10-0F35-4117-8115-66D1CE56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9B4C-DC49-4BC4-A947-4BDC25D0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AC2D-2BA9-4942-B3A2-16FC029D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270C-B919-4745-8572-1FCCB214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DD09-3C53-496C-B9D6-5FC47FBBF4CA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29EA-21E7-4F8B-B4F3-6CAE5D0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C829-FD28-451C-A09F-9B544A90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E7DC-3FB9-4C73-AEF5-76F3B15D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CE05F-ED09-441B-A763-15FBC798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0DF1-BB90-44DC-ABEA-CC7E99C1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CA87-8366-458B-971C-F11292C4BBC1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2A8B-41F9-4F33-8248-233B0338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B3C6-0E77-4139-B297-AE5E00A0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67C9-601C-4289-8D70-D335A87E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E8B5-3A8B-44CD-8788-40C051CEF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B58A-7429-4D62-BD4F-A9FD87EE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D402E-7028-4F24-A0BC-953AB91C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E7C5-4AC7-4523-B0C6-9DC4EC8E0EA2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E1A2-C5E8-446A-B5AE-C0A488B5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6091-C1A5-4ED6-9195-44904EFC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9373-8D13-4CF6-8319-DDB4AD84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67BC-C102-4670-9BD7-E5007B4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5820-94D2-42C0-8196-BF746D55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ED40-3E2E-4345-8A1A-0F8FCD4E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0DCF2-BA7D-4F64-94D4-8F730E0A1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BAD94-9482-4282-8204-50D011BC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A44-433A-425B-B528-62F5DFEC5503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C4E3E-FFD7-451F-916C-7390894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21954-A101-4C94-9355-0BA796D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9999-FEF3-4B74-A7B9-0AD6F41B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99909-75DB-4AC3-B2ED-B0EC889F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FF32-7370-4BBA-8735-55884A03110E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3B479-5260-4CA8-8B72-B8CDAD6C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46E6C-0735-4E5A-83A5-5DE93B9D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31F70-6EF1-4C18-B015-6DBAC51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8DF3-B90E-4530-A8CE-BC054068CEDE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8BD4B-4F96-4E52-9D05-D05FEB14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94FD7-846E-408E-9910-DB4EABA7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F3E6-8FEE-48D7-AB6F-DECD0A71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3979-6211-41D7-A56E-6BD78085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0D770-1D1C-4D5D-AE5B-816260FC6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70D6-D12A-42D9-9E7C-E8CA26EB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443-698F-4112-B84A-1EB72073D88C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F3B5-F348-47D7-A091-54D19E1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7B15F-367C-4163-BA8E-837D3FA7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83FF-2FCF-477B-BBD1-C9629FCF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E3940-31D3-4A60-B092-9CD179C0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6CFA-056B-4AD6-B0AC-FEADE83A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2182-8041-49A3-A888-4518FEC0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0B7-1B11-40D8-9952-D7428AEB94E7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0A220-4913-4E93-8F37-E61BFCB6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1508-7EBE-4AB4-8FC0-20DC150B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25257-2EDD-4002-96F2-C0C80A5E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57B7-4357-458F-B27C-AC8F70B9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3846-5542-440A-808B-05C4F441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953A-E55E-45ED-9BF8-1F11B16E71AD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5773-9DD4-4758-B677-C1E772349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www.anubhavtrainings.com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32E8-B535-4AE0-8A86-24AC34F7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127A-1405-4A8E-B6BB-3C3C6931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70747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47231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35702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21163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9296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80905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93985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68941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367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5742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61302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63311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69144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35252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68474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97382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93087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166128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753402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377069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582295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2759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5574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675871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154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75273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967960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963022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851623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146694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731956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181220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74124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498341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808169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125346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837014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38479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737215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54939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48163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46302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301007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63222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682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9DA1C-5DF6-49F3-9809-85BFBB1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0394" y="6627223"/>
            <a:ext cx="1961606" cy="230777"/>
          </a:xfrm>
        </p:spPr>
        <p:txBody>
          <a:bodyPr/>
          <a:lstStyle/>
          <a:p>
            <a:r>
              <a:rPr lang="en-US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9086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230</Words>
  <Application>Microsoft Office PowerPoint</Application>
  <PresentationFormat>Widescreen</PresentationFormat>
  <Paragraphs>46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24</cp:revision>
  <dcterms:created xsi:type="dcterms:W3CDTF">2020-12-09T05:47:37Z</dcterms:created>
  <dcterms:modified xsi:type="dcterms:W3CDTF">2021-11-15T03:31:53Z</dcterms:modified>
</cp:coreProperties>
</file>