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463" r:id="rId4"/>
    <p:sldId id="431" r:id="rId5"/>
    <p:sldId id="462" r:id="rId6"/>
    <p:sldId id="475" r:id="rId7"/>
    <p:sldId id="399" r:id="rId8"/>
    <p:sldId id="4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1" d="100"/>
          <a:sy n="7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</a:t>
            </a:r>
            <a:r>
              <a:rPr lang="en-US" sz="3600" spc="-150" dirty="0" smtClean="0">
                <a:solidFill>
                  <a:schemeClr val="bg1"/>
                </a:solidFill>
              </a:rPr>
              <a:t>Bajaj</a:t>
            </a:r>
          </a:p>
          <a:p>
            <a:r>
              <a:rPr lang="en-US" sz="3600" spc="-150" dirty="0" smtClean="0">
                <a:solidFill>
                  <a:schemeClr val="bg1"/>
                </a:solidFill>
              </a:rPr>
              <a:t>Shubham Singh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11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=""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advance Designer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Scripting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Hierarchies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 Context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 Stories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2333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Creating Analytic Designer Application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07" y="1417997"/>
            <a:ext cx="9592857" cy="46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264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=""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=""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=""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42</Words>
  <Application>Microsoft Office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Arial Rounded MT Bold</vt:lpstr>
      <vt:lpstr>Calibri</vt:lpstr>
      <vt:lpstr>Calibri Light</vt:lpstr>
      <vt:lpstr>Cooper Black</vt:lpstr>
      <vt:lpstr>Office Theme</vt:lpstr>
      <vt:lpstr>1_Office Theme</vt:lpstr>
      <vt:lpstr>PowerPoint Presentation</vt:lpstr>
      <vt:lpstr>PowerPoint Presentation</vt:lpstr>
      <vt:lpstr>Creating Analytic Designer Application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sc</cp:lastModifiedBy>
  <cp:revision>515</cp:revision>
  <dcterms:created xsi:type="dcterms:W3CDTF">2016-07-10T03:33:26Z</dcterms:created>
  <dcterms:modified xsi:type="dcterms:W3CDTF">2021-11-24T17:27:03Z</dcterms:modified>
</cp:coreProperties>
</file>