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79" r:id="rId5"/>
    <p:sldId id="394" r:id="rId6"/>
    <p:sldId id="465" r:id="rId7"/>
    <p:sldId id="480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=""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Our </a:t>
            </a:r>
            <a:r>
              <a:rPr lang="en-US" sz="1600" dirty="0">
                <a:solidFill>
                  <a:prstClr val="black"/>
                </a:solidFill>
              </a:rPr>
              <a:t>HR Scenario 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Implementing </a:t>
            </a:r>
            <a:r>
              <a:rPr lang="en-US" sz="1600" dirty="0">
                <a:solidFill>
                  <a:prstClr val="black"/>
                </a:solidFill>
              </a:rPr>
              <a:t>the Regression Scenario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Introduction </a:t>
            </a:r>
            <a:r>
              <a:rPr lang="en-US" sz="1600" dirty="0">
                <a:solidFill>
                  <a:prstClr val="black"/>
                </a:solidFill>
              </a:rPr>
              <a:t>to segmented time </a:t>
            </a:r>
            <a:r>
              <a:rPr lang="en-US" sz="1600" dirty="0" smtClean="0">
                <a:solidFill>
                  <a:prstClr val="black"/>
                </a:solidFill>
              </a:rPr>
              <a:t>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</a:t>
            </a:r>
            <a:r>
              <a:rPr lang="en-US" dirty="0" smtClean="0"/>
              <a:t>what's </a:t>
            </a:r>
            <a:r>
              <a:rPr lang="en-US" dirty="0"/>
              <a:t>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Series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=""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203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Regression Scenario</vt:lpstr>
      <vt:lpstr>Segmented Time Series</vt:lpstr>
      <vt:lpstr>Time Series Demo Scenario</vt:lpstr>
      <vt:lpstr>Time Series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521</cp:revision>
  <dcterms:created xsi:type="dcterms:W3CDTF">2016-07-10T03:33:26Z</dcterms:created>
  <dcterms:modified xsi:type="dcterms:W3CDTF">2021-11-22T16:50:26Z</dcterms:modified>
</cp:coreProperties>
</file>