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14" r:id="rId5"/>
    <p:sldId id="424" r:id="rId6"/>
    <p:sldId id="476" r:id="rId7"/>
    <p:sldId id="425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2/SAC%20Requirement%20-%20Mobility%20Company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amui5/saccorptraining/blob/master/day%202/Sales_Data_Target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xmlns="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xmlns="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on- BI Scenario Extension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Waterfall chart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Stack Column Chart with Heatmaps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Dynamic page filtering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Table Control and Styling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Measure based dimension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Filtering data based on dimension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Blending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Concept of Trellis and Chart Scaling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Exercise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Extension Scenario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for blending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Hierarchies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49BF03-6D6C-4336-8327-E2B7A4B55FC8}"/>
              </a:ext>
            </a:extLst>
          </p:cNvPr>
          <p:cNvSpPr txBox="1"/>
          <p:nvPr/>
        </p:nvSpPr>
        <p:spPr>
          <a:xfrm>
            <a:off x="76201" y="990600"/>
            <a:ext cx="1188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Hierarchies are tree data structure, used to represent the data dependency in a tree form, SAP analytics cloud offers 2 types of hierarchies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Hierarchy- when we have more than 2 columns, we create this type of hierarchy.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The columns which are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child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nodes will be converted as a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property of parent node.</a:t>
            </a:r>
            <a:endParaRPr lang="en-US" sz="2400" u="sng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Parent Child Hierarchy – when we have precisely 2 columns.</a:t>
            </a:r>
          </a:p>
        </p:txBody>
      </p:sp>
    </p:spTree>
    <p:extLst>
      <p:ext uri="{BB962C8B-B14F-4D97-AF65-F5344CB8AC3E}">
        <p14:creationId xmlns:p14="http://schemas.microsoft.com/office/powerpoint/2010/main" val="962523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Hierarchy and Model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Hierarchy and model 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xmlns="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233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Hands-on BI Exercise Scenario</vt:lpstr>
      <vt:lpstr>Hierarchies</vt:lpstr>
      <vt:lpstr>Hands-on BI Hierarchy and Model Scenario</vt:lpstr>
      <vt:lpstr>Updating data in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506</cp:revision>
  <dcterms:created xsi:type="dcterms:W3CDTF">2016-07-10T03:33:26Z</dcterms:created>
  <dcterms:modified xsi:type="dcterms:W3CDTF">2021-11-16T09:47:11Z</dcterms:modified>
</cp:coreProperties>
</file>