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
  </p:notesMasterIdLst>
  <p:sldIdLst>
    <p:sldId id="256" r:id="rId2"/>
    <p:sldId id="463" r:id="rId3"/>
    <p:sldId id="521" r:id="rId4"/>
    <p:sldId id="514" r:id="rId5"/>
    <p:sldId id="527" r:id="rId6"/>
    <p:sldId id="528" r:id="rId7"/>
    <p:sldId id="529" r:id="rId8"/>
    <p:sldId id="516" r:id="rId9"/>
    <p:sldId id="530" r:id="rId10"/>
    <p:sldId id="531" r:id="rId11"/>
    <p:sldId id="462" r:id="rId12"/>
    <p:sldId id="399" r:id="rId13"/>
    <p:sldId id="4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4129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2"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10260293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3600986"/>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Value Driver Tree</a:t>
            </a: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Continue VDT Scenario</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Create New Model</a:t>
            </a:r>
          </a:p>
          <a:p>
            <a:pPr marL="0" marR="0" indent="0" algn="l" rtl="0" eaLnBrk="1" fontAlgn="auto" latinLnBrk="0" hangingPunct="1">
              <a:spcBef>
                <a:spcPts val="0"/>
              </a:spcBef>
              <a:spcAft>
                <a:spcPts val="0"/>
              </a:spcAft>
            </a:pP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---Break---</a:t>
            </a:r>
          </a:p>
          <a:p>
            <a:pPr marL="0" marR="0" indent="0" algn="l" rtl="0" eaLnBrk="1" fontAlgn="auto" latinLnBrk="0" hangingPunct="1">
              <a:spcBef>
                <a:spcPts val="0"/>
              </a:spcBef>
              <a:spcAft>
                <a:spcPts val="0"/>
              </a:spcAft>
            </a:pPr>
            <a:endParaRPr lang="en-US" sz="1600" dirty="0">
              <a:effectLst/>
            </a:endParaRPr>
          </a:p>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Data Actions and Collaboration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Introduction to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Type</a:t>
            </a:r>
            <a:r>
              <a:rPr lang="en-US" sz="1800" kern="1200" dirty="0">
                <a:solidFill>
                  <a:srgbClr val="000000"/>
                </a:solidFill>
                <a:effectLst/>
                <a:latin typeface="Calibri" panose="020F0502020204030204" pitchFamily="34" charset="0"/>
                <a:ea typeface="+mn-ea"/>
                <a:cs typeface="+mn-cs"/>
              </a:rPr>
              <a:t>s of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Copy Data action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Scripted Data action scenario</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Collaboration</a:t>
            </a:r>
            <a:endParaRPr lang="en-US"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Market Growth Index (Base)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CDCD3-26C2-769B-7A34-BFBDC7D75EAE}"/>
              </a:ext>
            </a:extLst>
          </p:cNvPr>
          <p:cNvPicPr>
            <a:picLocks noChangeAspect="1"/>
          </p:cNvPicPr>
          <p:nvPr/>
        </p:nvPicPr>
        <p:blipFill>
          <a:blip r:embed="rId2"/>
          <a:stretch>
            <a:fillRect/>
          </a:stretch>
        </p:blipFill>
        <p:spPr>
          <a:xfrm>
            <a:off x="736515" y="346702"/>
            <a:ext cx="10653728" cy="6018665"/>
          </a:xfrm>
          <a:prstGeom prst="rect">
            <a:avLst/>
          </a:prstGeom>
        </p:spPr>
      </p:pic>
      <p:sp>
        <p:nvSpPr>
          <p:cNvPr id="4" name="TextBox 3">
            <a:extLst>
              <a:ext uri="{FF2B5EF4-FFF2-40B4-BE49-F238E27FC236}">
                <a16:creationId xmlns:a16="http://schemas.microsoft.com/office/drawing/2014/main" id="{D895F0B0-15D3-5E01-6F67-3A6057C193E6}"/>
              </a:ext>
            </a:extLst>
          </p:cNvPr>
          <p:cNvSpPr txBox="1"/>
          <p:nvPr/>
        </p:nvSpPr>
        <p:spPr>
          <a:xfrm>
            <a:off x="6987209" y="2240482"/>
            <a:ext cx="2892286" cy="369332"/>
          </a:xfrm>
          <a:prstGeom prst="rect">
            <a:avLst/>
          </a:prstGeom>
          <a:noFill/>
        </p:spPr>
        <p:txBody>
          <a:bodyPr wrap="square" rtlCol="0">
            <a:spAutoFit/>
          </a:bodyPr>
          <a:lstStyle/>
          <a:p>
            <a:r>
              <a:rPr lang="en-US" dirty="0"/>
              <a:t>Market Growth Index</a:t>
            </a:r>
          </a:p>
        </p:txBody>
      </p:sp>
      <p:sp>
        <p:nvSpPr>
          <p:cNvPr id="5" name="TextBox 4">
            <a:extLst>
              <a:ext uri="{FF2B5EF4-FFF2-40B4-BE49-F238E27FC236}">
                <a16:creationId xmlns:a16="http://schemas.microsoft.com/office/drawing/2014/main" id="{BA980B32-9443-6D6F-B95E-8CB9DE5951E7}"/>
              </a:ext>
            </a:extLst>
          </p:cNvPr>
          <p:cNvSpPr txBox="1"/>
          <p:nvPr/>
        </p:nvSpPr>
        <p:spPr>
          <a:xfrm>
            <a:off x="6987209" y="4140024"/>
            <a:ext cx="2892286" cy="369332"/>
          </a:xfrm>
          <a:prstGeom prst="rect">
            <a:avLst/>
          </a:prstGeom>
          <a:noFill/>
        </p:spPr>
        <p:txBody>
          <a:bodyPr wrap="square" rtlCol="0">
            <a:spAutoFit/>
          </a:bodyPr>
          <a:lstStyle/>
          <a:p>
            <a:r>
              <a:rPr lang="en-US" dirty="0"/>
              <a:t>Sales Ambition %</a:t>
            </a:r>
          </a:p>
        </p:txBody>
      </p:sp>
      <p:sp>
        <p:nvSpPr>
          <p:cNvPr id="6" name="TextBox 5">
            <a:extLst>
              <a:ext uri="{FF2B5EF4-FFF2-40B4-BE49-F238E27FC236}">
                <a16:creationId xmlns:a16="http://schemas.microsoft.com/office/drawing/2014/main" id="{D2CA6A9E-A2F2-3F3A-608D-F126FCAC8798}"/>
              </a:ext>
            </a:extLst>
          </p:cNvPr>
          <p:cNvSpPr txBox="1"/>
          <p:nvPr/>
        </p:nvSpPr>
        <p:spPr>
          <a:xfrm>
            <a:off x="1851991" y="3059668"/>
            <a:ext cx="2892286" cy="369332"/>
          </a:xfrm>
          <a:prstGeom prst="rect">
            <a:avLst/>
          </a:prstGeom>
          <a:noFill/>
        </p:spPr>
        <p:txBody>
          <a:bodyPr wrap="square" rtlCol="0">
            <a:spAutoFit/>
          </a:bodyPr>
          <a:lstStyle/>
          <a:p>
            <a:r>
              <a:rPr lang="en-US" dirty="0"/>
              <a:t>Quantity (Sim)</a:t>
            </a:r>
          </a:p>
        </p:txBody>
      </p:sp>
      <p:sp>
        <p:nvSpPr>
          <p:cNvPr id="7" name="TextBox 6">
            <a:extLst>
              <a:ext uri="{FF2B5EF4-FFF2-40B4-BE49-F238E27FC236}">
                <a16:creationId xmlns:a16="http://schemas.microsoft.com/office/drawing/2014/main" id="{029EEE92-C06F-36D0-36E3-517AE8EF8375}"/>
              </a:ext>
            </a:extLst>
          </p:cNvPr>
          <p:cNvSpPr txBox="1"/>
          <p:nvPr/>
        </p:nvSpPr>
        <p:spPr>
          <a:xfrm>
            <a:off x="6987209" y="350879"/>
            <a:ext cx="2892286" cy="369332"/>
          </a:xfrm>
          <a:prstGeom prst="rect">
            <a:avLst/>
          </a:prstGeom>
          <a:noFill/>
        </p:spPr>
        <p:txBody>
          <a:bodyPr wrap="square" rtlCol="0">
            <a:spAutoFit/>
          </a:bodyPr>
          <a:lstStyle/>
          <a:p>
            <a:r>
              <a:rPr lang="en-US" dirty="0"/>
              <a:t>Price Index</a:t>
            </a:r>
          </a:p>
        </p:txBody>
      </p:sp>
      <p:sp>
        <p:nvSpPr>
          <p:cNvPr id="8" name="TextBox 7">
            <a:extLst>
              <a:ext uri="{FF2B5EF4-FFF2-40B4-BE49-F238E27FC236}">
                <a16:creationId xmlns:a16="http://schemas.microsoft.com/office/drawing/2014/main" id="{897FB9AC-6096-1810-355A-EC976497D9C6}"/>
              </a:ext>
            </a:extLst>
          </p:cNvPr>
          <p:cNvSpPr txBox="1"/>
          <p:nvPr/>
        </p:nvSpPr>
        <p:spPr>
          <a:xfrm>
            <a:off x="1851991" y="307967"/>
            <a:ext cx="2892286" cy="369332"/>
          </a:xfrm>
          <a:prstGeom prst="rect">
            <a:avLst/>
          </a:prstGeom>
          <a:noFill/>
        </p:spPr>
        <p:txBody>
          <a:bodyPr wrap="square" rtlCol="0">
            <a:spAutoFit/>
          </a:bodyPr>
          <a:lstStyle/>
          <a:p>
            <a:r>
              <a:rPr lang="en-US" dirty="0"/>
              <a:t>Avg. Price</a:t>
            </a:r>
          </a:p>
        </p:txBody>
      </p:sp>
    </p:spTree>
    <p:extLst>
      <p:ext uri="{BB962C8B-B14F-4D97-AF65-F5344CB8AC3E}">
        <p14:creationId xmlns:p14="http://schemas.microsoft.com/office/powerpoint/2010/main" val="360439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292414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421114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693866"/>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https://help.sap.com/viewer/00f68c2e08b1041f081002fd36101d86a7/release/en-US/afe103e3cf1414a7b84110baad11cc066e.html#loioafe103e3cf1414a7b84110baad11cc066e__data_resultlookup</a:t>
            </a:r>
            <a:endParaRPr lang="en-US" sz="2800" dirty="0"/>
          </a:p>
          <a:p>
            <a:endParaRPr lang="en-US" sz="2800" dirty="0"/>
          </a:p>
        </p:txBody>
      </p:sp>
    </p:spTree>
    <p:extLst>
      <p:ext uri="{BB962C8B-B14F-4D97-AF65-F5344CB8AC3E}">
        <p14:creationId xmlns:p14="http://schemas.microsoft.com/office/powerpoint/2010/main" val="32789803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216-27D2-323D-1D81-1E48DB4EB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D6489-7C1F-8267-06AF-51F553723A5E}"/>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5A8D21F2-43D1-5D32-ED55-9D0E54C6533B}"/>
              </a:ext>
            </a:extLst>
          </p:cNvPr>
          <p:cNvPicPr>
            <a:picLocks noChangeAspect="1"/>
          </p:cNvPicPr>
          <p:nvPr/>
        </p:nvPicPr>
        <p:blipFill>
          <a:blip r:embed="rId2"/>
          <a:stretch>
            <a:fillRect/>
          </a:stretch>
        </p:blipFill>
        <p:spPr>
          <a:xfrm>
            <a:off x="608169" y="166468"/>
            <a:ext cx="10901343" cy="6545672"/>
          </a:xfrm>
          <a:prstGeom prst="rect">
            <a:avLst/>
          </a:prstGeom>
        </p:spPr>
      </p:pic>
    </p:spTree>
    <p:extLst>
      <p:ext uri="{BB962C8B-B14F-4D97-AF65-F5344CB8AC3E}">
        <p14:creationId xmlns:p14="http://schemas.microsoft.com/office/powerpoint/2010/main" val="176349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086682963"/>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5395</TotalTime>
  <Words>819</Words>
  <Application>Microsoft Office PowerPoint</Application>
  <PresentationFormat>Widescreen</PresentationFormat>
  <Paragraphs>101</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Calibri Light</vt:lpstr>
      <vt:lpstr>CIDFont+F2</vt:lpstr>
      <vt:lpstr>CIDFont+F6</vt:lpstr>
      <vt:lpstr>Cooper Black</vt:lpstr>
      <vt:lpstr>Patua One</vt:lpstr>
      <vt:lpstr>Office Theme</vt:lpstr>
      <vt:lpstr>PowerPoint Presentation</vt:lpstr>
      <vt:lpstr>PowerPoint Presentation</vt:lpstr>
      <vt:lpstr>PowerPoint Presentation</vt:lpstr>
      <vt:lpstr>PowerPoint Presentation</vt:lpstr>
      <vt:lpstr>PowerPoint Presentation</vt:lpstr>
      <vt:lpstr>PowerPoint Presentation</vt:lpstr>
      <vt:lpstr>Data Actions</vt:lpstr>
      <vt:lpstr>PowerPoint Presentation</vt:lpstr>
      <vt:lpstr>Requirement 1: Copy Data Action</vt:lpstr>
      <vt:lpstr>Requirement 2: Auto calculate headcounts based on Scripting based actions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543</cp:revision>
  <dcterms:created xsi:type="dcterms:W3CDTF">2016-07-10T03:33:26Z</dcterms:created>
  <dcterms:modified xsi:type="dcterms:W3CDTF">2023-07-10T07:23:20Z</dcterms:modified>
</cp:coreProperties>
</file>