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4"/>
  </p:notesMasterIdLst>
  <p:sldIdLst>
    <p:sldId id="256" r:id="rId2"/>
    <p:sldId id="463" r:id="rId3"/>
    <p:sldId id="548" r:id="rId4"/>
    <p:sldId id="549" r:id="rId5"/>
    <p:sldId id="512" r:id="rId6"/>
    <p:sldId id="513" r:id="rId7"/>
    <p:sldId id="514" r:id="rId8"/>
    <p:sldId id="515" r:id="rId9"/>
    <p:sldId id="516" r:id="rId10"/>
    <p:sldId id="517" r:id="rId11"/>
    <p:sldId id="553" r:id="rId12"/>
    <p:sldId id="518" r:id="rId13"/>
    <p:sldId id="554" r:id="rId14"/>
    <p:sldId id="555" r:id="rId15"/>
    <p:sldId id="557" r:id="rId16"/>
    <p:sldId id="551" r:id="rId17"/>
    <p:sldId id="552" r:id="rId18"/>
    <p:sldId id="519" r:id="rId19"/>
    <p:sldId id="520" r:id="rId20"/>
    <p:sldId id="462" r:id="rId21"/>
    <p:sldId id="399" r:id="rId22"/>
    <p:sldId id="40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77" d="100"/>
          <a:sy n="77" d="100"/>
        </p:scale>
        <p:origin x="133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6:48.956"/>
    </inkml:context>
    <inkml:brush xml:id="br0">
      <inkml:brushProperty name="width" value="0.05" units="cm"/>
      <inkml:brushProperty name="height" value="0.05" units="cm"/>
    </inkml:brush>
  </inkml:definitions>
  <inkml:trace contextRef="#ctx0" brushRef="#br0">1256 116 24575,'0'-4'0,"0"0"0,0-1 0,0 1 0,0 0 0,-1 0 0,1 0 0,-1 0 0,-1 0 0,1 0 0,0 0 0,-1 0 0,0 0 0,0 0 0,0 1 0,0-1 0,0 1 0,-1-1 0,0 1 0,0 0 0,0 0 0,0 0 0,0 1 0,0-1 0,-1 1 0,1-1 0,-1 1 0,0 0 0,1 1 0,-1-1 0,0 1 0,0-1 0,-6 0 0,-9-2 0,0 1 0,0 1 0,0 1 0,0 0 0,0 1 0,-32 5 0,-114 30 0,128-26 0,-305 92 0,302-86 0,0 2 0,2 2 0,0 1 0,1 3 0,1 0 0,-42 37 0,63-45 0,0 1 0,0 0 0,2 0 0,0 1 0,1 1 0,1 0 0,1 1 0,0 0 0,1 1 0,1 0 0,1 0 0,1 1 0,1-1 0,1 1 0,1 1 0,0-1 0,2 0 0,0 1 0,1-1 0,2 1 0,0-1 0,1 0 0,1 0 0,1 0 0,1 0 0,1-1 0,1 0 0,0 0 0,1-1 0,16 24 0,-8-17 0,2-1 0,0-1 0,1-1 0,1-1 0,1 0 0,1-2 0,1 0 0,1-2 0,1 0 0,0-2 0,1-1 0,1-2 0,0 0 0,0-2 0,2-1 0,-1-1 0,1-1 0,0-2 0,1-1 0,-1-2 0,1-1 0,40-2 0,-15-4 0,-1-3 0,0-3 0,-1-1 0,0-4 0,86-34 0,-71 19 0,-1-3 0,-2-3 0,103-74 0,-141 88 0,0-1 0,-1-2 0,-1 0 0,-2-2 0,0 0 0,-2-2 0,-1-1 0,-2 0 0,19-38 0,-31 52 0,-1 0 0,0 0 0,-1 0 0,-1-1 0,0 0 0,-2 0 0,0 0 0,0 0 0,-2-23 0,-2 27 0,1 0 0,-2 0 0,0 0 0,-1 0 0,0 0 0,-1 1 0,0-1 0,-1 1 0,0 0 0,-1 1 0,0 0 0,-1 0 0,-11-12 0,-1 2 0,-2 2 0,0 0 0,-1 1 0,-1 1 0,0 1 0,-1 1 0,-1 2 0,0 0 0,-1 2 0,0 1 0,-1 1 0,-46-9 0,26 10 0,0 1 0,0 3 0,0 1 0,-1 3 0,1 2 0,-88 14 0,57 4-1365,51-11-5461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27.587"/>
    </inkml:context>
    <inkml:brush xml:id="br0">
      <inkml:brushProperty name="width" value="0.05" units="cm"/>
      <inkml:brushProperty name="height" value="0.05" units="cm"/>
    </inkml:brush>
  </inkml:definitions>
  <inkml:trace contextRef="#ctx0" brushRef="#br0">765 174 24575,'-66'1'0,"-98"12"0,133-8 0,0 2 0,1 0 0,0 2 0,1 2 0,-38 18 0,42-16 0,0 1 0,1 1 0,1 1 0,0 1 0,1 2 0,1 0 0,1 1 0,1 1 0,1 0 0,-20 31 0,30-39 0,0 0 0,1 0 0,1 1 0,0-1 0,1 1 0,0 1 0,1-1 0,1 1 0,0-1 0,1 1 0,1 0 0,0 0 0,1 0 0,1 0 0,0 0 0,1 0 0,1-1 0,0 1 0,1-1 0,0 1 0,8 15 0,1-3 0,2 0 0,1 0 0,1-2 0,2 0 0,38 41 0,-25-34 0,2-1 0,1-2 0,52 33 0,-54-42 0,2-2 0,0-2 0,0-1 0,2-1 0,0-2 0,0-2 0,1-2 0,0-1 0,0-1 0,1-3 0,-1-1 0,1-2 0,0-1 0,-1-2 0,1-2 0,-1-2 0,0-1 0,48-17 0,-48 11 0,-1-1 0,0-2 0,-1-1 0,-1-2 0,-1-1 0,0-2 0,49-45 0,-57 44 0,-2-1 0,-1-2 0,0 0 0,-3-2 0,0 0 0,-2-1 0,-1-1 0,-1 0 0,14-42 0,16-79 0,-41 128 0,-1 0 0,-1 0 0,-1 0 0,-1-39 0,-3 55 0,1 0 0,-1-1 0,-1 1 0,1 0 0,-2 0 0,1 0 0,-1 1 0,0-1 0,0 1 0,-1 0 0,0 0 0,0 0 0,-1 1 0,0 0 0,-9-7 0,-11-9 0,0 2 0,-44-26 0,-2 7-341,-1 4 0,-2 2-1,-152-42 1,167 57-6485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2.519"/>
    </inkml:context>
    <inkml:brush xml:id="br0">
      <inkml:brushProperty name="width" value="0.05" units="cm"/>
      <inkml:brushProperty name="height" value="0.05" units="cm"/>
    </inkml:brush>
  </inkml:definitions>
  <inkml:trace contextRef="#ctx0" brushRef="#br0">154 1 24575,'0'4'0,"-4"7"0,-8 6 0,-9 0 0,-7 1 0,-2-1 0,-2 0 0,5-2-8191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2.909"/>
    </inkml:context>
    <inkml:brush xml:id="br0">
      <inkml:brushProperty name="width" value="0.05" units="cm"/>
      <inkml:brushProperty name="height" value="0.05" units="cm"/>
    </inkml:brush>
  </inkml:definitions>
  <inkml:trace contextRef="#ctx0" brushRef="#br0">44 1 24575,'0'9'0,"-5"12"0,-1 8 0,-5 3 0,1 1 0,0-1 0,8-5 0,4-8-8191</inkml:trace>
  <inkml:trace contextRef="#ctx0" brushRef="#br0" timeOffset="1">508 300 24575,'-5'5'0,"-6"6"0,-5 1 0,-1-6 0,3-4-8191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3.269"/>
    </inkml:context>
    <inkml:brush xml:id="br0">
      <inkml:brushProperty name="width" value="0.05" units="cm"/>
      <inkml:brushProperty name="height" value="0.05" units="cm"/>
    </inkml:brush>
  </inkml:definitions>
  <inkml:trace contextRef="#ctx0" brushRef="#br0">461 766 24575,'-4'0'0,"-7"0"0,-6 0 0,-5 0 0,-3 0 0,3-5 0,0-5 0,5-2-8191</inkml:trace>
  <inkml:trace contextRef="#ctx0" brushRef="#br0" timeOffset="1">161 1 24575,'-10'5'0,"-7"1"0,-10 0 0,-5 4 0,-7-1 0,3-1-8191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3.655"/>
    </inkml:context>
    <inkml:brush xml:id="br0">
      <inkml:brushProperty name="width" value="0.05" units="cm"/>
      <inkml:brushProperty name="height" value="0.05" units="cm"/>
    </inkml:brush>
  </inkml:definitions>
  <inkml:trace contextRef="#ctx0" brushRef="#br0">910 219 24575,'-9'0'0,"-13"0"0,-12 0 0,-9 0 0,-6 0 0,-1 0 0,1 0 0,7 0-8191</inkml:trace>
  <inkml:trace contextRef="#ctx0" brushRef="#br0" timeOffset="1">255 1 24575,'-10'4'0,"-16"7"0,-19 1 0,-14-2 0,-3-1 0,10-4-8191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3.998"/>
    </inkml:context>
    <inkml:brush xml:id="br0">
      <inkml:brushProperty name="width" value="0.05" units="cm"/>
      <inkml:brushProperty name="height" value="0.05" units="cm"/>
    </inkml:brush>
  </inkml:definitions>
  <inkml:trace contextRef="#ctx0" brushRef="#br0">427 1 24575,'5'0'0,"1"5"0</inkml:trace>
  <inkml:trace contextRef="#ctx0" brushRef="#br0" timeOffset="1">45 765 24575,'-9'5'0,"-8"6"0,-1 1-8191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4.352"/>
    </inkml:context>
    <inkml:brush xml:id="br0">
      <inkml:brushProperty name="width" value="0.05" units="cm"/>
      <inkml:brushProperty name="height" value="0.05" units="cm"/>
    </inkml:brush>
  </inkml:definitions>
  <inkml:trace contextRef="#ctx0" brushRef="#br0">0 0 24575,'0'5'0,"5"1"0,1 4 0,0 1-8191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4.730"/>
    </inkml:context>
    <inkml:brush xml:id="br0">
      <inkml:brushProperty name="width" value="0.05" units="cm"/>
      <inkml:brushProperty name="height" value="0.05" units="cm"/>
    </inkml:brush>
  </inkml:definitions>
  <inkml:trace contextRef="#ctx0" brushRef="#br0">0 175 24575,'5'0'0,"6"0"0,6-4 0,4-2 0,-1-5 0,1 0 0,-3 2-8191</inkml:trace>
  <inkml:trace contextRef="#ctx0" brushRef="#br0" timeOffset="1">547 12 24575,'-4'0'0,"-7"-5"0,-2-1-8191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5.089"/>
    </inkml:context>
    <inkml:brush xml:id="br0">
      <inkml:brushProperty name="width" value="0.05" units="cm"/>
      <inkml:brushProperty name="height" value="0.05" units="cm"/>
    </inkml:brush>
  </inkml:definitions>
  <inkml:trace contextRef="#ctx0" brushRef="#br0">1 138 24575,'5'0'0,"5"0"0,7-5 0,4-1 0,4-4 0,2-1 0,-3 1-8191</inkml:trace>
  <inkml:trace contextRef="#ctx0" brushRef="#br0" timeOffset="1">438 1 24575,'0'5'0,"5"1"0,6 0 0,5-1 0,1-1-8191</inkml:trace>
  <inkml:trace contextRef="#ctx0" brushRef="#br0" timeOffset="2">684 138 24575,'4'0'0,"7"0"0,6 0 0,4 0 0,4 0 0,2 0 0,-3 0-8191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6.101"/>
    </inkml:context>
    <inkml:brush xml:id="br0">
      <inkml:brushProperty name="width" value="0.05" units="cm"/>
      <inkml:brushProperty name="height" value="0.05" units="cm"/>
    </inkml:brush>
  </inkml:definitions>
  <inkml:trace contextRef="#ctx0" brushRef="#br0">83 3172 24575,'-7'0'0,"0"1"0,0 0 0,0 0 0,-12 4 0,17-4 0,-1-1 0,1 1 0,0 0 0,-1 0 0,1 0 0,0 0 0,-1 1 0,1-1 0,0 1 0,0-1 0,0 1 0,0 0 0,0 0 0,1 0 0,-2 2 0,3-4 0,0 0 0,0 1 0,0-1 0,0 0 0,0 0 0,1 1 0,-1-1 0,0 0 0,0 0 0,0 1 0,1-1 0,-1 0 0,0 0 0,0 0 0,1 1 0,-1-1 0,0 0 0,1 0 0,-1 0 0,0 0 0,0 0 0,1 0 0,-1 0 0,0 0 0,1 0 0,-1 0 0,0 0 0,1 0 0,-1 0 0,0 0 0,1 0 0,-1 0 0,0 0 0,0 0 0,1 0 0,-1 0 0,0 0 0,1 0 0,-1 0 0,1-1 0,18-3 0,26-11 0,85-40 0,-60 22 0,3359-1310-11097,73 226 6328,-3038 978 4920,-61 18 87,-62 20 564,-288 85-820,530-175 3268,-493 152-728,-87 38-2397,0 0 0,-1 0 0,1-1 0,0 1 0,-1-1 0,0 0 0,1 0 0,-1 0 1,4-4-1,-6 6-82,0-1 1,0 1 0,0 0 0,0-1-1,0 1 1,0 0 0,0 0 0,0-1 0,0 1-1,0 0 1,0-1 0,0 1 0,0 0-1,0-1 1,-1 1 0,1 0 0,0-1-1,0 1 1,0 0 0,0 0 0,-1-1-1,1 1 1,0 0 0,0-1 0,0 1-1,-1 0 1,1 0 0,0 0 0,0-1 0,-1 1-1,1 0 1,0 0 0,-1 0 0,1 0-1,0 0 1,-1 0 0,1-1 0,0 1-1,-1 0 1,1 0 0,0 0 0,-1 0-1,1 0 1,-1 0 0,-8-1 312,-1 0-1,0 1 1,0 0-1,-10 1 1,-66 9 588,-6 3-6156</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7.278"/>
    </inkml:context>
    <inkml:brush xml:id="br0">
      <inkml:brushProperty name="width" value="0.05" units="cm"/>
      <inkml:brushProperty name="height" value="0.05" units="cm"/>
    </inkml:brush>
  </inkml:definitions>
  <inkml:trace contextRef="#ctx0" brushRef="#br0">26 51 24575,'0'-3'0,"0"-1"0,0 1 0,-1 0 0,1-1 0,-1 1 0,0 0 0,0 0 0,0-1 0,0 1 0,0 0 0,-1 0 0,0 0 0,1 0 0,-3-2 0,3 5 0,1-1 0,0 1 0,0 0 0,-1 0 0,1 0 0,0 0 0,0 0 0,-1 0 0,1 0 0,0 0 0,0 0 0,-1 0 0,1 0 0,0 0 0,0 0 0,-1 0 0,1 1 0,0-1 0,0 0 0,-1 0 0,1 0 0,0 0 0,0 0 0,0 0 0,-1 1 0,1-1 0,0 0 0,0 0 0,0 0 0,0 1 0,-1-1 0,1 0 0,0 0 0,0 0 0,0 1 0,0-1 0,0 0 0,0 0 0,0 1 0,0-1 0,0 0 0,0 0 0,0 1 0,-1-1 0,1 0 0,1 0 0,-1 1 0,0-1 0,0 0 0,0 0 0,0 1 0,0-1 0,-2 17 0,3-6 0,1-1 0,0 1 0,0 0 0,1 0 0,1-1 0,0 0 0,7 15 0,45 70 0,-40-70 0,-9-14-116,6 8-509,15 33 1,-19-29-6202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31.855"/>
    </inkml:context>
    <inkml:brush xml:id="br0">
      <inkml:brushProperty name="width" value="0.05" units="cm"/>
      <inkml:brushProperty name="height" value="0.05" units="cm"/>
    </inkml:brush>
  </inkml:definitions>
  <inkml:trace contextRef="#ctx0" brushRef="#br0">1 1 24575,'2'0'0,"1"0"0,-1 0 0,1 1 0,-1-1 0,0 1 0,1 0 0,-1 0 0,0 0 0,0 0 0,0 0 0,0 0 0,1 1 0,-2-1 0,1 0 0,0 1 0,0 0 0,0-1 0,-1 1 0,1 0 0,-1 0 0,1 0 0,-1 0 0,0 0 0,0 1 0,0-1 0,0 0 0,0 0 0,-1 1 0,1-1 0,-1 0 0,1 5 0,2 9 0,-1 1 0,-1-1 0,-2 28 0,1-27 0,-3 370-1365,3-364-5461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7.616"/>
    </inkml:context>
    <inkml:brush xml:id="br0">
      <inkml:brushProperty name="width" value="0.05" units="cm"/>
      <inkml:brushProperty name="height" value="0.05" units="cm"/>
    </inkml:brush>
  </inkml:definitions>
  <inkml:trace contextRef="#ctx0" brushRef="#br0">128 171 24575,'-40'1'0,"23"0"0,0-1 0,-31-3 0,47 3 0,1 0 0,0 0 0,0 0 0,0 0 0,0 0 0,0 0 0,-1 0 0,1 0 0,0 0 0,0 0 0,0 0 0,0 0 0,0 0 0,-1 0 0,1 0 0,0 0 0,0 0 0,0 0 0,0 0 0,0 0 0,-1 0 0,1 0 0,0-1 0,0 1 0,0 0 0,0 0 0,0 0 0,0 0 0,0 0 0,0 0 0,-1 0 0,1-1 0,0 1 0,0 0 0,0 0 0,0 0 0,0 0 0,0 0 0,0 0 0,0-1 0,0 1 0,0 0 0,0 0 0,0 0 0,0 0 0,0 0 0,0-1 0,0 1 0,0 0 0,0 0 0,0 0 0,9-7 0,15-3 0,162-46 78,58-20-1521,-205 60-5383</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8.471"/>
    </inkml:context>
    <inkml:brush xml:id="br0">
      <inkml:brushProperty name="width" value="0.05" units="cm"/>
      <inkml:brushProperty name="height" value="0.05" units="cm"/>
    </inkml:brush>
  </inkml:definitions>
  <inkml:trace contextRef="#ctx0" brushRef="#br0">214 13 24575,'0'0'0,"0"-1"0,0 1 0,0-1 0,0 1 0,0-1 0,0 1 0,0-1 0,0 1 0,0-1 0,0 1 0,0-1 0,-1 1 0,1 0 0,0-1 0,0 1 0,-1-1 0,1 1 0,0 0 0,0-1 0,-1 1 0,1 0 0,0-1 0,-1 1 0,1 0 0,-1-1 0,1 1 0,0 0 0,-1 0 0,1-1 0,-1 1 0,1 0 0,-1 0 0,0 0 0,-20 3 0,-16 17 0,22-6 0,0 1 0,1 1 0,1 0 0,0 0 0,2 1 0,0 1 0,1 0 0,0 1 0,2 0 0,-13 38 0,20-52 0,-1 0 0,1 0 0,0 0 0,1 0 0,-1 0 0,1 1 0,0-1 0,0 0 0,1 0 0,0 0 0,0 0 0,0 0 0,3 9 0,-3-11 0,1 0 0,0 0 0,0-1 0,0 1 0,0 0 0,1-1 0,-1 0 0,1 1 0,-1-1 0,1 0 0,0 0 0,0 0 0,0-1 0,0 1 0,0-1 0,0 0 0,0 1 0,0-1 0,0-1 0,1 1 0,-1 0 0,4-1 0,7 2 0,0-1 0,-1-1 0,1-1 0,0 0 0,-1 0 0,1-1 0,0-1 0,-1-1 0,25-9 0,-31 10 0,1 0 0,-1 0 0,0-1 0,-1 0 0,1-1 0,-1 1 0,0-1 0,0-1 0,0 1 0,-1-1 0,0 0 0,0 0 0,0 0 0,-1-1 0,0 0 0,0 1 0,0-2 0,4-12 0,-7 16-5,0 0 0,-1 0 0,1 1 0,-1-1 0,0 0 0,0 0 0,0 0 0,0 0 0,-1 0 0,1 1 0,-1-1 0,0 0 0,0 0 0,-1 1 0,-2-6 0,1 3 27,0 1 0,-1-1 1,0 1-1,0 1 0,0-1 0,-1 0 1,0 1-1,-8-6 0,-3-1-270,-1 2 1,0 0-1,0 1 1,0 1-1,-24-7 1,-5 1-6579</inkml:trace>
</inkml:ink>
</file>

<file path=ppt/ink/ink1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7-12T06:04:34.864"/>
    </inkml:context>
    <inkml:brush xml:id="br0">
      <inkml:brushProperty name="width" value="0.05292" units="cm"/>
      <inkml:brushProperty name="height" value="0.05292" units="cm"/>
      <inkml:brushProperty name="color" value="#FF0000"/>
    </inkml:brush>
  </inkml:definitions>
  <inkml:trace contextRef="#ctx0" brushRef="#br0">26776 3228 0,'0'-18'0,"17"1"15,-17-1 17,18 18 30,17 0-46,1 0-16,34 0 15,107-18 1,-107 18-16,-17 0 16,18-17-16,52 17 15,36-18 1,-71 18-1,-17 0 1,-36 0 0,-17 0-1</inkml:trace>
  <inkml:trace contextRef="#ctx0" brushRef="#br0" timeOffset="850.59">30498 3263 0,'0'-17'16,"0"34"-16,0-52 15,35 35 1,35-18 0,107 18 15,-18 0-16,-124 0-15,53 18 32,-70-18-17,-36 0 1,-17-18 0</inkml:trace>
  <inkml:trace contextRef="#ctx0" brushRef="#br0" timeOffset="1951.16">27693 3369 0,'0'-18'31,"0"36"31,0 35-46,-18-35 0,18 17-1,0 18 1,-17-36-16,17 19 16,0-1-16,0-17 15,0-1-15,0 19 16,0-1-1,0 0 1,0-53 15</inkml:trace>
  <inkml:trace contextRef="#ctx0" brushRef="#br0" timeOffset="2400.71">27393 3440 0,'0'0'0,"-17"0"15,-1 17 48,-17 1-32,35-1-31,-18 36 31,36 18-15,-1-36-16,19 18 16,16 18-1,1-36 1,36-35-1</inkml:trace>
  <inkml:trace contextRef="#ctx0" brushRef="#br0" timeOffset="2717.79">28028 3369 0,'-35'35'32,"70"-70"-32,-52 106 15,52-36 1,0 35-1,0 36 1,-35-35 0,-17-36-16,-36 18 15,-35-18 1</inkml:trace>
  <inkml:trace contextRef="#ctx0" brushRef="#br0" timeOffset="3590.09">30427 3440 0,'0'0'0,"0"17"47,-18 54-31,1-18 15,-1 35-16,18-53-15,0 0 0,0-17 16,18 17-16,-1 1 16,54-1-1,-18-35 1</inkml:trace>
  <inkml:trace contextRef="#ctx0" brushRef="#br0" timeOffset="4056.14">30921 3510 0,'-35'0'15,"17"0"-15,-17 18 31,17-1-15,0 54 0,18-53-1,0 17-15,0-17 0,0-1 16,18 18-16,0 1 16,17-1-1,36-35 1,-36-18-1,-17 1-15,-1-19 16,1-34 0,-36-1-1,-17 18 1,-18 18 15,-18 17 0,54 36-31,17 0 16</inkml:trace>
  <inkml:trace contextRef="#ctx0" brushRef="#br0" timeOffset="4305.34">31203 3475 0,'35'35'32,"-17"-17"-32,-71-71 0,159 229 31,-88-140-31,-18 16 15,-18 54 1,0-70-16,-52 16 0</inkml:trace>
  <inkml:trace contextRef="#ctx0" brushRef="#br0" timeOffset="10240.56">3933 6526 0,'18'0'0,"-18"-17"46,-18 34-30,18 1 0,-17 70-1,-1-35 1,18 71 0,0-54-1,0 36 1,0-71-16,0 18 15,0-35-15,0 17 16,0-17 0,-17-18 15,17-18-15</inkml:trace>
  <inkml:trace contextRef="#ctx0" brushRef="#br0" timeOffset="10588.18">3722 7056 0,'17'0'47,"1"17"-32,17 18 1,-17-35-16,-18 18 15,35 0 1,-17-1 0,35 1-1,-36-18 1</inkml:trace>
  <inkml:trace contextRef="#ctx0" brushRef="#br0" timeOffset="10921.16">4057 7020 0,'0'0'0,"-18"18"78,-17 17-63,35-17-15,-35-1 16,-1 19 0,1-19-1,18 1 1,17 0-1</inkml:trace>
  <inkml:trace contextRef="#ctx0" brushRef="#br0" timeOffset="12589.06">6562 6526 0,'0'-17'31,"0"34"-31,-18-52 16,18 53 46,0 88-30,0 17-1,-18-17-15,18-88-16,0 17 15,0 35 1,0-34-1,0-19 1</inkml:trace>
  <inkml:trace contextRef="#ctx0" brushRef="#br0" timeOffset="12926.94">6315 6950 0,'0'17'15,"17"1"48,19 0-47,-1 17-1,0-17 1,0-1-1,-17-17 1,0 18 0</inkml:trace>
  <inkml:trace contextRef="#ctx0" brushRef="#br0" timeOffset="13321.48">6738 6932 0,'18'0'31,"-71"35"16,-53 1-16,88-19-15,1 1 0,-1 0-1,0-18-15,18 17 16,-17-17-1,17 18 17</inkml:trace>
  <inkml:trace contextRef="#ctx0" brushRef="#br0" timeOffset="15639.33">9878 6350 0,'0'18'47,"0"35"-31,0-36-16,0 1 16,0 17-16,0 36 15,0-18-15,0-18 16,0 0-16,17 0 15,-17 107 1,18-90 0,-18-16-1,18-19-15,-18 1 16,0 0 0</inkml:trace>
  <inkml:trace contextRef="#ctx0" brushRef="#br0" timeOffset="15943.41">9790 6897 0,'0'17'47,"35"1"-32,-35 0-15,17-1 16,19 1-1,-1 0 17</inkml:trace>
  <inkml:trace contextRef="#ctx0" brushRef="#br0" timeOffset="16307.67">10125 6897 0,'-18'17'78,"-52"36"-47,70-35-31,-36 0 31,19-1-15,-1-17 0</inkml:trace>
  <inkml:trace contextRef="#ctx0" brushRef="#br0" timeOffset="18394.16">12929 6385 0,'0'0'16,"0"18"-16,36 17 16,-1 36-1,-35-36-15,17 0 0,-17 1 16,18 52-1,-18-53-15,0 36 16,18 17 0,-18-71-16,0 36 15,0-17 1,0-19 0,0-34 15</inkml:trace>
  <inkml:trace contextRef="#ctx0" brushRef="#br0" timeOffset="18690.49">12823 6844 0,'0'18'31,"36"-1"-15,-19-17-1,19 18-15,17 17 16,-18-35-1,18 18 17</inkml:trace>
  <inkml:trace contextRef="#ctx0" brushRef="#br0" timeOffset="19092.59">13247 6862 0,'0'17'15,"-18"1"16,1-18-31,-1 0 32,18 17-17,-35 1 1,17 0-16,-17-18 16,17 17-1,0 1-15,1-18 16,-1 18 15</inkml:trace>
  <inkml:trace contextRef="#ctx0" brushRef="#br0" timeOffset="25243.88">688 9137 0,'-35'-18'32,"17"36"-1,36 17 0,-1 18-15,-17-35-16,18 35 15,-18-18 1,18-17-16,-18 17 16</inkml:trace>
  <inkml:trace contextRef="#ctx0" brushRef="#br0" timeOffset="25576.33">370 9190 0,'0'0'16,"0"17"-16,-17 36 15,17 36 1,17-72-16,36 19 15,36 34 1,-19-70 0,-17 0-1</inkml:trace>
  <inkml:trace contextRef="#ctx0" brushRef="#br0" timeOffset="25876.52">900 9049 0,'17'0'31,"36"35"-16,-35-17-15,17 35 16,0-1 0,-35-34-16,0 53 15,-17-18 1,-36 0 15,17-36-31</inkml:trace>
  <inkml:trace contextRef="#ctx0" brushRef="#br0" timeOffset="27227.56">2752 9190 0,'0'17'110,"17"-17"-110,-17 36 15,0-19 1,0 1-16,18 0 16,-18-1-1,18 1 1,34-71 15,-16 35-15,17-35-1,70-17 1,1 17 0,-36 18-1,-71 17-15,36 18 16,-17 0-16</inkml:trace>
  <inkml:trace contextRef="#ctx0" brushRef="#br0" timeOffset="29511.2">6032 9102 0,'18'35'78,"0"18"-47,-18-18 0,17-17 0,19-54 1,34 1-17,18-18 1,36 0 0,-71 36-16,35-19 15,-17 19 1</inkml:trace>
  <inkml:trace contextRef="#ctx0" brushRef="#br0" timeOffset="31812.92">9190 9049 0,'17'0'47,"-17"17"0,18-17-32,-18 18 1,18 17-1,-1-17-15,1 0 32,0-18-17,-1 0 1,1-18 0,0 0-16,17-17 15,53-18 1,-35 0-1,53 0 1,-71 36-16</inkml:trace>
  <inkml:trace contextRef="#ctx0" brushRef="#br0" timeOffset="33431.62">12294 9102 0,'18'-18'31,"0"18"0,-1 18 1,1-1-17,-1 19 1,-17-19-1,18 18 1,0-52 15,-1-1 1,1 1-32,0-1 0,17 0 15,36-52 1,-36 52-16,-18 0 15,107-52 1,-106 70-16</inkml:trace>
  <inkml:trace contextRef="#ctx0" brushRef="#br0" timeOffset="38297.58">16140 9155 0,'0'0'0,"17"0"47,-17 17 15,18 18-30,-1-35-32,-17 18 15,0 0 1,18-1 0,0-34 30,70-36-30,-35 18 0,35-36-1,18 18 1,-36 18 0,-52 17-1,0 18 1,-36 18 15</inkml:trace>
  <inkml:trace contextRef="#ctx0" brushRef="#br0" timeOffset="41438.86">15046 6473 0,'0'18'0,"-18"17"78,-35 54-46,53-54-32,0-18 15,0 1-15,18 17 16,0-17-1,17-18-15,53-18 32,-17-35-17,-36-17 1,-35-1 0,0 36-16,-18 17 15,-35-17 1,36 35-16,-18 0 15,17 18 1,0-18-16,18 17 0,0 1 16</inkml:trace>
  <inkml:trace contextRef="#ctx0" brushRef="#br0" timeOffset="41832.94">15381 6491 0,'18'18'47,"-18"17"-31,0-17-16,0 35 31,35-18-15,-17-35-16,-1 17 15,19-34 17,-1-18-17,-18 17-15,-17-70 16,0 52-1,-17 19 17,-1 17-32</inkml:trace>
  <inkml:trace contextRef="#ctx0" brushRef="#br0" timeOffset="42096.88">15752 6368 0,'0'0'0,"0"-36"16,0 19 0,0 34 15,17 54 0,-17 35-15,0-71-16,0 36 15,0-36-15,0 0 16,0-17-16</inkml:trace>
  <inkml:trace contextRef="#ctx0" brushRef="#br0" timeOffset="42267.05">15734 6491 0,'0'0'0,"-18"0"15,54 18 17,16-18-1,-16 0-31,-1 0 0</inkml:trace>
  <inkml:trace contextRef="#ctx0" brushRef="#br0" timeOffset="42617.78">16069 6491 0,'18'0'15,"-1"-18"1,-52 18 15,-18 18-15,0 17 15,36 1-15,17-19-16,0 19 15,35-19 1,0 1-16,18-18 16,0 0-16</inkml:trace>
  <inkml:trace contextRef="#ctx0" brushRef="#br0" timeOffset="42999.19">16351 6491 0,'0'0'32,"-17"0"-17,-19 18 16,36 35 1,0-36-32,0 1 15,0 0-15,18-1 16,0 1 0,35-18-1,-36 0-15,18-35 16,1-18-1,-36 17 1,-18 19-16,-17-1 16,-36 0-1,36 18-15,0 0 16,17 18 0,18 0-1</inkml:trace>
  <inkml:trace contextRef="#ctx0" brushRef="#br0" timeOffset="43870.04">16545 6509 0,'18'-18'16,"0"18"-1,-1 35 17,-17 1-17,18-1 1,-18 35 15,0-52-31,-18-18 0,36-35 47,17-53-16,-35 52-31,18 1 16,35-18 0,-36 53-1,19 18 1,-36-1-16,17 19 15,-17 17 1,0-36-16,0 1 16,0 0-1,0-36 17,35-35-1,-17 35-31,17-17 15,-17 35-15,17-18 32,-17 54-17,-18 17 1,18 0 0,-18-36-16,17 1 31,36-36-16,-35 18-15,-1-17 16,36-54 0,-35 53-16,0-35 15,-1 1 1,-17 34 0,-17 18-1,-19 35 1,19-17-1,-1 17-15,18 36 32,0-36-17,35-17 1,-17-18-16,17 0 16,18-36-1</inkml:trace>
  <inkml:trace contextRef="#ctx0" brushRef="#br0" timeOffset="46345.63">16916 9313 0,'0'-17'0,"0"-1"47,0 36-16,17 52 0,-17-17-15,0-18-16,0 36 15,0 17 1,0-70-16</inkml:trace>
  <inkml:trace contextRef="#ctx0" brushRef="#br0" timeOffset="46901.27">16810 10125 0,'0'0'0,"17"0"32,-17 17-1,-17 1 0,-18 35-15,17 17-1,18-34 1,0-19-16,18 19 16,52-1-1,1-53 16,-36 1-31,-17-1 16,17-88 0,-35 71-16,-18-18 15,1 35-15,-1 1 16,-17-1 0,-54 18-1,72 0-15,-36 18 16,18-1-16</inkml:trace>
  <inkml:trace contextRef="#ctx0" brushRef="#br0" timeOffset="47701.65">17110 10989 0,'0'0'0,"0"-18"47,35 1-31,-35 34 15,0 36-15,0 53-1,0 18 1,-18-1 0,18-88-1</inkml:trace>
  <inkml:trace contextRef="#ctx0" brushRef="#br0" timeOffset="48320.56">17074 12100 0,'18'-17'31,"-18"-1"0,-18 18-15,1 0-16,-1 0 16,-17 35-1,17 18 1,18-18-1,0-17-15,36 17 16,52-17 0,-18-36-1,-17-35 1,-53 1 0,-17-37 15,-1 72-31,-17-19 15,-36 19 1,18 34 0,36 1-16</inkml:trace>
  <inkml:trace contextRef="#ctx0" brushRef="#br0" timeOffset="48919.33">16933 13317 0,'0'18'15,"18"-18"16,-18 18-15,0-1 0,-35 36-1,35-35 1,-18 35-16,18-36 16,0 19-1,0-19-15,18 1 0,17-18 31,53-35-15,-70 17 0,17-53-16,-35 54 15,0-89 1,0 71-16,-35-1 16,-36 19-1,18 34 1,18 19-1,17-36 1</inkml:trace>
  <inkml:trace contextRef="#ctx0" brushRef="#br0" timeOffset="58489.01">15628 6862 0,'0'0'0,"0"-18"16,18 18 15,88 0 0,17 0-31,-70 0 16,211 18-1,-122-18 1,-72 0 15,-70 17-15,-53-17 0,36 0-16,-19 0 15</inkml:trace>
  <inkml:trace contextRef="#ctx0" brushRef="#br0" timeOffset="58958.97">16034 6862 0,'0'0'16,"0"35"15,0 0-15,17 18 0,-17 53 15,0-71-31,0-17 0,0 105 47</inkml:trace>
  <inkml:trace contextRef="#ctx0" brushRef="#br0" timeOffset="59172.75">15875 7144 0,'0'0'0,"-18"0"15,36 0 17,17 17-1,-17 1-31,0-18 0,-1 18 0,1-18 15,35 17 1</inkml:trace>
  <inkml:trace contextRef="#ctx0" brushRef="#br0" timeOffset="59389.32">16175 7144 0,'0'0'0,"17"-18"16,-17 0-1,-17 18 17,-18 18-17,17-18-15,0 18 16,-52 17 0,34-17-1,1 17 1</inkml:trace>
  <inkml:trace contextRef="#ctx0" brushRef="#br0" timeOffset="75958.75">1094 14076 0,'-18'-18'15,"0"18"1,18 18 0,0 17 15,0-17 0,18-1-15,0 19-1,-1-36-15,-17 17 0,18 1 16,52 0 0,-17-1-1,-35-17-15,0 18 0,-1-18 16,1 0-16,17 0 16,18 17-1,-35-17-15,-1 0 16,72 18-1,-72 0-15,18-18 16,1 0-16,87 35 16,-87-35-16,69 18 15,1-1 17,35 19-17,-88-36-15,0 17 0,0-17 16,88 18-1,-88-18-15,-18 0 0,18 0 16,-17 0-16,52-18 16,0 1-1,-53 17-15,53-18 16,54 18 0,-37-18-1,54 1 1,-106 17-16,53 0 15,53 0 1,-18 0 0,-35 0-1,-54-18 1,54 18 0,71-18-1,-124 1-15,0 17 0,-1 0 16,107-18-1,-106 18-15,0-18 16,88 18 0,-106 0-16,54 0 15,16 0 1,-34 0 0,35 0-1,-71 0-15,36 0 16,52 0-1,-17 0 1,-18 0 0,-53 0-16,71 0 15,53 0 17,-106 0-32,17 0 0,-17 0 15,0 0-15,71 18 16,-18-18-1,70 35 1,-88-17 0,0 35-1,-52-35-15,17 17 16,0-17 0,35 17-1,-35 0 1,0 0-1,-18-17 1,18 17 0,-36-17-1,1 0-15,0 17 16,-1-35 15,-52-18 0,17 1-15,18-1-16,-17-35 31,34 18-15,-17 17-16,18-17 16,17 0-1,1-1 1,-19 36-16,1-35 15,52 0 1,19 17 0,16-17-1,-16 17 1,52 0 15,-106 18-31,53 0 16,53 0-1,-105 0-15,-1 0 16,88 0 0,-87 18-1,34-18-15,-35 0 0,1 0 16,122 0 0,-69 18-1,52-18 1,-88 17-16,35-17 15,53 18 1,-53-18 0,106 0 15,-106 18-31,-35-18 16,194 17 15,-141-17-16,71 18 1,-125-18-16,1 0 0,0 0 16,106 18-1,-53-18 1,53 17 0,-106-17-16,52 0 15,36 18 1,-105-18-16,17 0 15,88 18 17,-106-18-32,0 17 0,54 1 15,16-1 17,-16-17-17,34 18 1,-70-18-16,35 18 15,53-18 1,-105 0-16,52 0 16,0 0-1,-53 0-15,53 0 16,36 0 0,-89 17-16,53-17 15,18 0 1,-18 0-1,1 0 1,-54-17-16,18 17 31,-18-18-31,-17 18 0,17-18 16,0 1 0,0-1-16,-17 1 0,0 17 15,17-18-15,18 0 16,-35 1-16,35-1 15,17 0 1,-35 1-16,-17 17 16,0-18-16,17 0 15,18 1 1,-36 17-16,19-18 16,34 0 15,-52 18-31,17 0 0,-17-17 15,17-1 1,-35 1 0,18-1 15,-18 0-15,17-17-1,1 35 1,-18-18-1,18 18-15,-36 0 32,-17 18-17,17-18 1</inkml:trace>
  <inkml:trace contextRef="#ctx0" brushRef="#br0" timeOffset="77230.14">3916 3916 0,'0'0'0,"-18"-18"16,18 36 47,-17 17-48,-1 71 1,18-18-1,-18-35-15,1 35 16,-1 36 0,18-89-16,-18 18 15,1 0 1,-1-36 0</inkml:trace>
  <inkml:trace contextRef="#ctx0" brushRef="#br0" timeOffset="77481.72">3616 4427 0,'0'0'0,"18"0"16,-1 18 15,19 17-15,-19-17-1,1 0 1,-1-1-16,1 1 16</inkml:trace>
  <inkml:trace contextRef="#ctx0" brushRef="#br0" timeOffset="77682.24">3969 4480 0,'0'0'0,"35"-53"15,-17 36 17,-18-1-17,-18 36 1,-17 17-1,35-17-15,-36-1 16,19 1-16</inkml:trace>
  <inkml:trace contextRef="#ctx0" brushRef="#br0" timeOffset="79281.28">4039 4445 0,'-17'0'110,"-1"0"-95,0 18-15,1-18 16,-54 35 0,36-35-1,-18 35 1,35-35-16,1 0 15,17 18 17,0-36-1,17 18-15</inkml:trace>
  <inkml:trace contextRef="#ctx0" brushRef="#br0" timeOffset="96470.35">1887 14199 0,'18'0'0,"53"-88"15,-36 70-15,0-17 0,0 18 16,-17-1-16,17 0 16,-17 36-16,17-18 15,-35 35 1,-35 0-1,-36-17 1,54 0-16,-19-1 31,19 1-31,-1-18 16,36-18-16,35-35 31,-18 36-31,36-36 16,34-18-1,-16 18 1,-54 36 0,-17-1-16,-1 1 15,-34-1 1,-19 18 0,1 18-1,17-1-15,-17 1 16,17 35-1,18 17 1,53-34 0,0-19-1,18 1 1</inkml:trace>
  <inkml:trace contextRef="#ctx0" brushRef="#br0" timeOffset="96653.52">2575 13952 0,'0'0'0,"0"36"63,0 34-48,0-35-15,18-17 16,-18 0-16,18 17 0,-1-17 15</inkml:trace>
  <inkml:trace contextRef="#ctx0" brushRef="#br0" timeOffset="97540.82">4974 14111 0,'-17'-35'15,"34"70"-15,-34-105 0,34 52 16,36 0 0,0 36-1,35 17 17,-70-17-32,-18-1 0,0 36 31,-88 18-16,52-53-15,1-1 16,17 1 0,18-36-1,53-35 1,53-17 0,-35 34-1,-1-16 1,-52 16-1,-18 19 1,-35 34 0,-1 19 15,19-1-15,17 0-16,-18-17 0,18-1 15,18 19 1,35-1-1,-36-35-15,36 0 16</inkml:trace>
  <inkml:trace contextRef="#ctx0" brushRef="#br0" timeOffset="97853.98">5521 14146 0,'-35'0'16,"35"-17"0,17 17-16,36-36 31,-35 36-31,35 18 31,-36 17-15,-17-17-16,-17 17 15,-1 1 1,18-19 0,35 1-1,1-18-15,52-18 16,-18 18-16</inkml:trace>
  <inkml:trace contextRef="#ctx0" brushRef="#br0" timeOffset="98672.03">8220 14093 0,'0'-17'0,"0"34"0,0-52 16,0 18-1,35-19 1,-17 36-16,17-17 0,-17 17 16,17 0-16,0 17 15,18 1 1,-35 0-16,-18 17 16,0 35-1,-36-34 1,19-19-16,-1 1 0,-17 0 15,35-1 1,17-34 0,1 17-1,35-18-15,70-17 32,-87 17-32,-1 0 15,-17 1-15,17-1 0,-17 0 16,-1 1-16,1-1 15,-36-17 1,-35 17 0,18 36-1,17 0-15,-17-1 16,17 54 0,36-1-1,17-34 1,1-19-16,34 1 15,-52-18-15</inkml:trace>
  <inkml:trace contextRef="#ctx0" brushRef="#br0" timeOffset="99107.16">8908 14217 0,'-18'0'16,"0"-35"-1,54 70-15,-54-70 0,36 17 16,52 0 0,-35 18-1,18 0 1,-17 36-1,-36-19 1,-18 1 0,0-18-16,1 35 31,17-17-15,35-18-1,0 17 1,36 1-1,-71 0-15,35-18 16,-70 35 0,-89-35-1,-34 18 1,105-18-16</inkml:trace>
  <inkml:trace contextRef="#ctx0" brushRef="#br0" timeOffset="99905.65">11359 14164 0,'0'0'16,"-17"-18"-1,17 1-15,35-1 16,53-17-1,-17 17 1,-54 18-16,19 0 16,-1 18-16,0-1 15,1 36 1,-54 18 0,-35-36-1,35-17-15,-17-1 16,-18 1-1,36-18 1,52 0 0,-18 0-16,36-18 15,53-17 17,0 0-17,-53-18 1,-35 53-16,-18-18 15,-36 18 1,-34 18 0,52 0-16,-17-1 15,35 71 17,0-70-32,17 0 0,19 17 15,52 0 1,-17-35-1</inkml:trace>
  <inkml:trace contextRef="#ctx0" brushRef="#br0" timeOffset="100276.06">12012 14235 0,'18'17'16,"17"-17"0,-35 18-16,35-1 31,-35 1-15,18-18-16,17-18 62,0-17-31,-17 35-31,0 18 32,-18 70-17,0-70-15,-18 70 16,18-53-16</inkml:trace>
  <inkml:trace contextRef="#ctx0" brushRef="#br0" timeOffset="104524.46">14993 14287 0,'0'0'15,"-18"-17"1,1-1 0,17 1-1,0-1 1,0 0-16,17 1 15,1-1 1,0 18-16,17-18 16,36 1-1,-36 17-15,0 0 16,18 17 0,-53 1-16,18 17 15,-18 18 1,-36 0-1,-34 0 1,17-18 0,0-17 15,53-36-15,18-17-1,70-18 1,-35 0-1,-18 36-15,36-1 16,-1-35 0,-52 53-16,-1-18 15,1 1 1,-36 17 15,-70 53-15,0 0-1,35-18 1,53-18 0,0 36-16,35-17 31,-17-19-31,53 1 16,17-18-1,-35-18 1,-36-17-16</inkml:trace>
  <inkml:trace contextRef="#ctx0" brushRef="#br0" timeOffset="105158.1">15293 13882 0,'0'0'0,"0"-18"32,0 1-32,-35 52 46,-36 18-30,36-18 15,0 0-15,17-17 0,36-18-1,17-18 1,0-35-1,-17 53 1,17-35-16,-17 17 16,-1 1-16,19-18 15,-19 17 1,18 36 0,-35-1-16,18 18 15,35 36 1,-35-36-1</inkml:trace>
  <inkml:trace contextRef="#ctx0" brushRef="#br0" timeOffset="108428.07">16827 4745 0,'0'0'0,"36"-71"15,-36 54 1,-53 87 15,35-17-31,1 0 0,-19 106 16,-34 105-1,-1 19 1,18-54 15,36-159-31,-1-17 0,-35 71 16,35-71 15,1-53-31</inkml:trace>
  <inkml:trace contextRef="#ctx0" brushRef="#br0" timeOffset="108712.68">16334 5856 0,'-18'0'16,"0"-18"-1,1 18-15,17 18 32,0 35-17,17-35 1,19 35 0,-19-53-16,36 17 15,0-17 1,18 0 15,-18-17-15,-1-19-1,-16 1 1</inkml:trace>
  <inkml:trace contextRef="#ctx0" brushRef="#br0" timeOffset="109945.54">16669 4322 0,'0'0'0,"0"-18"32,-36-17-17,-16 17 1,-37 18 0,36 18-1,-35 52 1,53 1 15,35 17-15,18-70-16,-1-1 15,54 18 1,-36-35-16,18-17 16,35-36-1,-53 18-15,-17 17 16,35-158-1,-53 70 1,0-35 0,0 105-16,0-17 15,0 124 17,18 52-17,-1 19 16,-17-1-15,18-106-16,-18-17 16,0 52-16</inkml:trace>
  <inkml:trace contextRef="#ctx0" brushRef="#br0" timeOffset="110342.68">16916 4357 0,'0'0'0,"0"-35"16,0 17 15,17 18 0,36 0 0,-35 0-15,17-18 0,-17-17-1,-36 17-15,1 1 16,-19-1 0,-34 36-1,52-1 1,0 1-16,18 0 0,-17 35 15,34 35 1,1-53 0,53 18-1,-54-53-15,1 0 16</inkml:trace>
  <inkml:trace contextRef="#ctx0" brushRef="#br0" timeOffset="110792.39">17180 4304 0,'-17'-18'16,"34"36"-16,-52-71 16,35 35-16,-18 36 31,36 35-15,-18-35-16,18 52 15,17 36 1,-35-53-1,18 17 1,-18-34 0,0-54-1,-18-53 1,0 19 0,1-1-1,17-18-15,0-52 31,53 34-15,-18 54 0,-18 35-16,19 0 15,17 53 1,-53-35-16,0 35 16,-36 17-1,-17-35 1,-17-17-1,52-18-15</inkml:trace>
  <inkml:trace contextRef="#ctx0" brushRef="#br0" timeOffset="111195.67">17462 4269 0,'0'0'0,"71"0"94,0 0-79,-36 0 1,0-36-1,-17 19 1,-53-19 0,17 19-16,-17-1 15,-18 0 17,35 36-32,0-18 0,1 18 0,17 35 15,0 35 16,17-53-31,1 18 16,35-18 0,-35-17-16,-1-18 0</inkml:trace>
  <inkml:trace contextRef="#ctx0" brushRef="#br0" timeOffset="111576.65">17798 4180 0,'-18'-53'32,"36"106"-32,-1-17 47,19 52-32,-36-35 16,0-36-15,0-34 0,0-18-1,0 17-15,35-35 16,0-18 0,18 54-1,-18 52 1,-35-17-16,18 35 15,0 35 1,-18-35 0,0-36-16</inkml:trace>
  <inkml:trace contextRef="#ctx0" brushRef="#br0" timeOffset="112076.15">18380 4251 0,'17'-18'31,"-34"-17"-15,17 88-16,-18-106 0,0 35 16,-17 1-1,18-1-15,-19 18 16,1 35-1,0 36 1,35-18 0,0-35-16,35 17 15,0 0 1,36-35 0,-54-35-1,1 17 1,0 1-16,-1-19 15,1-70 1,-18 53-16,0-52 16,-18-1-1,1 71 1,17 52 0,0 89-1,0 35 1,17-17-1,1-54 1,0-52-16,-1 17 16,-17-17-16</inkml:trace>
  <inkml:trace contextRef="#ctx0" brushRef="#br0" timeOffset="112431.81">18609 4269 0,'0'-18'15,"0"36"-15,18-54 16,-1 19 15,1 17-15,0 0 0,17-18-1,-18 18 1,1-35-1,-18-1 1,-35 1 0,0 18-1,-1 34 1,19-17 0,-1 53-16,0 18 15,18-36 1,18 36-1,0-19 1,52-16 0,-35-36-16</inkml:trace>
  <inkml:trace contextRef="#ctx0" brushRef="#br0" timeOffset="112844.25">18927 4145 0,'-18'-35'16,"36"70"-16,-54-123 15,19 88-15,17-18 16,0 36 0,0 0-16,35 17 15,0 53 1,-17-17 0,-18-36-1,0-17 1,-18-18-1,18-18 1,0 0-16,0-35 16,0-53-1,35 54 1,1-1 0,-19 53-16,19 17 15,17 54 1,-36 17-1,-17-35 1,0-35-16,0 17 16,-35-17-1,17-36 1</inkml:trace>
  <inkml:trace contextRef="#ctx0" brushRef="#br0" timeOffset="113110.1">19279 3775 0,'0'0'0,"0"-18"15,18 0 1,-18 36 0,18 0-16,-18-1 15,35 124 1,0-35-1,-17 35 1,-1-52 0,1-36-1</inkml:trace>
  <inkml:trace contextRef="#ctx0" brushRef="#br0" timeOffset="113277.26">19367 4110 0,'0'0'0,"-17"-35"16,-18 17-16,35-17 0,-18 17 16,0-17-1,54 35 1,69 0 0,-16 0-1,-1 0 1,-71 0-16</inkml:trace>
  <inkml:trace contextRef="#ctx0" brushRef="#br0" timeOffset="113810.76">18274 4815 0,'0'0'0,"35"-70"16,-35 52 0,18 18-1,-1 71 1,1-18 0,0 0-1,17 17 1,36 54-1,-54-107-15,18-17 32,1-35-17,-36 0-15,35-53 16,0-54 0,-35 107-16,18-35 15,-18 34 1,0 54 15,0 0-15</inkml:trace>
  <inkml:trace contextRef="#ctx0" brushRef="#br0" timeOffset="114230.72">18927 4904 0,'0'-18'31,"0"0"-15,0 1-16,-18-19 15,-17 1 1,-18 35 0,0 53-1,35 0 1,53 88-1,-35-123 1,18-1-16,53 36 16,-18-53-1,17-70 17,-52 52-32,-18-17 15,17 0-15,1-18 16,0-18-1,-18 53-15,17 54 32,-17 52-17,18-70-15,-18 17 16,18 18 0</inkml:trace>
  <inkml:trace contextRef="#ctx0" brushRef="#br0" timeOffset="114626.91">19191 4851 0,'0'0'0,"18"-53"15,-18 35 1,70 18 0,-34 35 15,-1 1-31,0 17 15,0 17 1,-35-52-16,-17-1 16,-1 1-1,-17-36 1,35-34 0,0 16-1,35-34-15,-17 52 0,35-35 16,0 18-1,17 52 1,-52-17-16,-18 18 16,17 70-1,-17-52 1,0 17 0,18-36-1</inkml:trace>
  <inkml:trace contextRef="#ctx0" brushRef="#br0" timeOffset="114812.91">19579 4586 0,'0'0'0,"-17"-18"15,17 1 1,0 34 31</inkml:trace>
  <inkml:trace contextRef="#ctx0" brushRef="#br0" timeOffset="115294.08">19861 4798 0,'18'0'0,"-18"-18"31,0-35-15,-18 36 0,-52-1-1,17 18 1,18 70-1,17-17 1,36 36 0,-1-54-16,19 0 15,34-17 1,-17-36 0,-35-17 15,-1 17-31,1-35 15,-18-17 1,0 52-16,0-17 16,18 35-1,-18 17 1,17 72 0,1-36-1,-1-18 1,1-17-1,0-18-15</inkml:trace>
  <inkml:trace contextRef="#ctx0" brushRef="#br0" timeOffset="115715.57">20091 4604 0,'0'0'0,"0"-18"15,-18-35 1,18 36-1,18 87 17,17 36-17,-17-71-15,-1 53 16,1 1 0,-18-54-1,18-17 1,-18-54-1,0-34 1,0 17 0,35 35-1,-18 18 1,19 0-16,34 53 31,-34 18-15,-54-36-1,0-17-15,1-18 16,-19 0-16,-17 0 16,-17-53-1,52 35-15,18 0 0</inkml:trace>
  <inkml:trace contextRef="#ctx0" brushRef="#br0" timeOffset="115946.46">20443 4586 0,'0'0'0,"18"0"31,0 0-15,17 71 0,-17-18 15,-1-18-31,-17 0 0,0 0 15,0 71 1,0-35 0</inkml:trace>
  <inkml:trace contextRef="#ctx0" brushRef="#br0" timeOffset="116296.37">20726 4833 0,'0'0'15,"17"0"32,36 0-31,-35-18 0,17 1-1,-17 17 1,-18-36-1,-18 19 1,18-1-16,-35 18 0,17-17 16,-70-1-1,70 18-15,-17 18 16,17 52 0,18-35-16,0 1 15,71 52 1,-53-53-16,35 0 15,17-35 1</inkml:trace>
  <inkml:trace contextRef="#ctx0" brushRef="#br0" timeOffset="129835.76">16051 14182 0,'0'0'0,"0"-18"16,0 36 15,-17 17-15,-1 53-1,0 0 1,36-17 15,17-1-15,-17-52-16,17 0 15,1-18-15</inkml:trace>
  <inkml:trace contextRef="#ctx0" brushRef="#br0" timeOffset="130339.9">16439 14429 0,'0'0'15,"36"-36"-15,-19 19 0,1-1 16,17-35 0,-35 35-1,0 1 1,-17-1-1,-1 1 1,0-1-16,-17 18 16,17 0-16,1 0 15,-36 35 1,18-17 0,35 35-1,0-36-15,0 1 16,0 0-16,17-1 15,19 1 1,16-18 0,1-35-1,-17-18 1,-19 0 0,-17 35-16,0 1 15,18 17 16,-18 17-31,0 1 16,0-1-16,0 19 16,0 17-1,18 0-15,-1-53 16,-17 17-16</inkml:trace>
  <inkml:trace contextRef="#ctx0" brushRef="#br0" timeOffset="130652.07">16933 14270 0,'0'0'0,"0"-18"16,0 1 0,-17-1-1,-19 0 1,1 18 15,17 18-31,-17 0 16,0 34-1,35 19 1,18-53-16,-18-1 16,70 1-1,-35-18-15,18 0 16,18-35-16</inkml:trace>
  <inkml:trace contextRef="#ctx0" brushRef="#br0" timeOffset="130866.68">17180 14076 0,'0'0'16,"-17"-71"-1,-1 71-15,18 53 47,18 18-31,-18-36-16,17 36 15,-17-36-15,0-18 16,18 54 0,-18-53-16</inkml:trace>
  <inkml:trace contextRef="#ctx0" brushRef="#br0" timeOffset="131352.92">17163 14235 0,'0'-18'15,"17"18"1,1 0 0,0 0-16,17 0 15,53-18 1,-17 1-1,-36-1 17,-18 18-32,-34-18 31,-1 18-15,1-17-16,17 52 31,0 0-16,0-17-15,17 35 16,18 17 15,1-34-31,-19-36 16,72-18 0,-72 0-1,1 1-15,0-1 0,17-105 47,-53 105-31,1 18-16,-1 0 15,0 18 1,1-18-16</inkml:trace>
  <inkml:trace contextRef="#ctx0" brushRef="#br0" timeOffset="132090.57">18097 14164 0,'-17'-18'16,"34"36"-16,-52-36 0,18 1 15,-19 17 1,1-18 0,-18 36-1,35 17 1,18-17-16,-17 17 16,17 0-1,17-17-15,1-1 16,0-17-16,17 0 15,0 0 1,18-17 0,-35-1-16,-1 1 15,1-36 1,-18 35 0,0 36 15,18 35 0,-18-36-31,17 1 16,36 17-1,-35-35 1,0 0-16,-1 0 0,1-18 0,0 18 16,34-52-1,-34 16-15,0-17 16,-1-17-1,-17-36 1,-17 88-16,-1-17 16,-17 35-1,-18 53 1,35-35-16,18 52 16,18 18-1,52-17 1,1-18 15,-36-36-31,-17-17 0,17 18 16,0-18-16,1 0 15,-19-18 1,-17 1-16</inkml:trace>
  <inkml:trace contextRef="#ctx0" brushRef="#br0" timeOffset="132367.76">18644 13847 0,'0'0'0,"36"52"31,-19-34-31,18 0 0,36 88 32,0 17-17,-71-35 1,-142 53 0,90-123-16</inkml:trace>
  <inkml:trace contextRef="#ctx0" brushRef="#br0" timeOffset="136520.01">370 10936 0,'0'0'0,"53"0"31,18 18-15,-53-18-16,52 0 16,89 17-1,35-17 1,-18 0 0,36 18-1,52-18 16,-69 0-15,122 0 0,-211 0-16,123-18 15,124 1 1,-106-1 0,141 18-1,-265-18-15,124 18 16,124-17-1,-36 17 1,-106 0 0,-105 0-16,105 0 15,88 17 1,19 1 0,-19 0 15,-88-18-16,107 17 1,-213 1-16,71 0 16,106-1-1,-212 1-15,89 0 16,-1-1 0,88 1-1,1 17 1,-106-17-1,-89-18-15,89 17 16,88 1 0,-159 0-16,71-18 15,106 17 1,-18-17 15,-89 0-31,-87 0 16,88 0-1,70 0 1,-141 0-16,-17 0 16,264 0-1,-176 0 1,70 0 0,-159 0-16,-17 0 15,212-17 1,-124 17-1,71-18 1,-1 0 0,-34 18-1,-89 0 1,71-17 0,-106 17-1,52 0 1,37 0-1,-19 0 1,-35 0 0,-53 0-16,36 0 15,-36 17-15,36-17 16,70 18 0,-106-18-16,53 0 15,-17 18 1,35-18 15,-89 0-31,19 0 0,-19 0 0,1 0 16,53 0-1,-54 0-15,1 0 16,0 0 0,-36-18 15</inkml:trace>
  <inkml:trace contextRef="#ctx0" brushRef="#br0" timeOffset="138802.85">18009 8608 0,'0'0'31,"-17"0"0,52 0 0,35 0-15,-34 0-16,34 0 16,1 17-1,-18-17 1,-36 18 0,-17 0-16,0 17 15,0 53 1,0-53-16,18 54 15,0-1 1,-1-35-16,19 70 16,17 36-1,-36-88 1,1-19-16,-1 72 16,19 105 15,-36-158-31,0 35 15,0 35 1,0-88-16,17 17 16,-17 1-1,0-54-15,0 36 16,18-17 0,0-1-1,-18-18 16,-18-17 1,-35 0-17,-17 0 1,-107 0 15,107 0-15,-36 18-1</inkml:trace>
  <inkml:trace contextRef="#ctx0" brushRef="#br0" timeOffset="139311.06">18609 9578 0,'-18'-18'0,"36"36"0,-53-36 31,52 18 0,19 0-15,-19 0-16,71 0 15,54 0 1,-37 0-16,142 0 16,212 18-1,0-18 1,-142 18 0,-211-18 15,-71-18-16,-70 18 1,-18 0 0,18-18-16</inkml:trace>
  <inkml:trace contextRef="#ctx0" brushRef="#br0" timeOffset="139604.31">20249 9366 0,'-17'-17'31,"34"34"-31,-17-34 16,36 17 15,52 53-15,-35-36-16,17 36 15,19 35 1,-89-52-16,0-1 16,-53 71-1,17-71-15,-52 18 16,0-18 0</inkml:trace>
  <inkml:trace contextRef="#ctx0" brushRef="#br0" timeOffset="142488.75">21114 8908 0,'0'0'15,"0"-18"17,0 71-32,17 123 15,19 89 17,-19-36-17,-17-105-15,18 105 16,0 53-1,-1-194-15,1 18 16,17 0 0,-17-71-1,17-52 1,0-1-16,36-17 16,123-18-1,0 0 1,282 0-1,-282 35 1,265 1-16,299-19 31,-493 36-31,211 0 0,-88 0 32,-229 0-32,53 0 15,-71-17 1,-124 17-16,1-18 15,-18 1 1,0-1-16,0-17 16,0-18-1,0 0 1,0-35 0,0 35-1,0-71 1,0-17-1,-18-35 1,1 52 0,-1-87-1,0 122 1,1-69 0,-1-54-1,1 106 1,-36 0-1,17 89-15,-17-1 16,-123 18 0,-106 18-1,35-1 1,88 1-16,-194 17 16,-264 18-1,-36 0 1,71 0-1,300-18 1,-35 18 15,281-35-31,19-1 16,17 1 0,0 0-16</inkml:trace>
  <inkml:trace contextRef="#ctx0" brushRef="#br0" timeOffset="143239.57">21872 9648 0,'0'0'0,"-17"-17"16,34-18-1,1 17 1,-1 18-16,19 0 15,-1 35 1,-17 0-16,-1-17 0,1 17 16,0 1-16,-1 34 15,1 18 1,-18-35 0,0-35-16,-18-36 31,18 1-16,0-1-15,0-105 16,36-107 0,16 142 15,19 35-15,-36 53-16,18 35 15,-35-17-15,17 53 16,-17-1-1,-1 18 1,-17-70-16,0 0 16,0-54 15,36-87 0,-36 70-31,17 18 0,19 17 0,-1-35 16,-18 53-1,36 0-15,-17 53 16,-19-18 0,-17 1-16,18-1 0,-18 0 15,18 36 1,-18-36-16,17 36 16,-17-54-16</inkml:trace>
  <inkml:trace contextRef="#ctx0" brushRef="#br0" timeOffset="144008.5">22948 9507 0,'0'0'0,"35"-70"15,-35 52-15,0-17 0,0 17 16,-17 18 0,-54 18-1,54 17-15,-19 18 16,19 0-1,17-18-15,17 18 16,54 18 15,-36-54-31,-17-17 0,17 0 16,-17 0-16,-1-17 16,-17-19-1,0 1-15,-17-18 16,-36-35-1,18 35 1,52 36 0,18-1-16,18 0 15,53 18 1,-18-17 0,-35-1-1,-35 18-15,-18-18 16,-18 18-1,-17 0 1,17 36 0,18-1 15,-17 53-15,34 18-1,1-18 1,17-53-1,36-35 1,-36 0-16,0-53 16,18-52-1,-53-1 1,-35-53 0,35 88-16,-35-17 15,17 18 1,18 87-1,0 54 1,18-36 0,-1 53-16,19 71 31,-1-71-15,0 36-1,-35-107-15</inkml:trace>
  <inkml:trace contextRef="#ctx0" brushRef="#br0" timeOffset="144405.57">23724 9454 0,'18'0'0,"-36"0"0,54-17 63,52-18-32,-71 17-15,36 0-1,-17-52 1,-36 52-16,0 0 16,-53-52-1,35 52-15,-53 1 16,36 17-16,-35 17 15,-1 89 1,71-18 0,53 36-1,70-36 1,-17-35 0,-53-53-1,-17-18-15,-19 1 16,1-54-1</inkml:trace>
  <inkml:trace contextRef="#ctx0" brushRef="#br0" timeOffset="144922.85">24201 8943 0,'0'0'0,"0"-18"0,-18 36 31,0 70-16,18-53-15,0 1 16,36 140 0,-19-70-1,1-53-15,35 70 16,0 1 0,-36-107-16,1 36 15,17-53 1,-17-53-1,-18 36-15</inkml:trace>
  <inkml:trace contextRef="#ctx0" brushRef="#br0" timeOffset="146038.79">25523 9225 0,'-17'18'0,"34"-36"0,-52 18 47,194-18-32,0 18 1,211-17-1,-229-1 1,159 1-16,88-1 16,-211 0 15,-125 18-31,-16-17 0,-1 17 16,-35-18-1,-71 18 1,19-18-1</inkml:trace>
  <inkml:trace contextRef="#ctx0" brushRef="#br0" timeOffset="146972.92">27570 8449 0,'0'0'0,"17"-88"31,1 88-31,-1 0 16,19 88-1,-36 0 1,17 89-1,-17-107-15,0 54 16,18 52 0,-18-88-1,18 0 1,-1-70 0,1-36-1,17-17 1,53-18-1,-52 36 1,17 17-16,0 0 16,88-18-1,123 18 1,-158 0-16,123 0 16,71 0-1,-141 0 1,0 0-1,-106 0 1,-71 0 0,0-18-16,-17 18 15,-18-35 1,18 0 0,17-18-1,1 0 1,-1-88-1,0 88 1,18-18-16,0 18 0,-17-141 31,17 141-31,0-35 16,17 0 0,-17 53-1,0 0 1,-17 35-16,17-18 15,-71 18 1,36 18-16,0-18 16,-142 17-1,-52 18 1,53-35 0,105 18-16,-88-18 15,-17 18 1,141-18-16,-54 0 15,36 17 1,36-17 15,-1 18-31</inkml:trace>
  <inkml:trace contextRef="#ctx0" brushRef="#br0" timeOffset="147923.32">28169 8819 0,'0'0'0,"0"36"16,18-19-1,0 19 17,-18-1-32,0-17 0,0 17 15,17 124 1,-17-124-16,0 71 16,18-53-16,-18 0 15,0-18-15,17 18 0,-17-18 16,18 71-1,0-71-15,-18 0 16,35 18 0,-17-53-1,17-35 1,18-18 0,17-17-1,1 52 1,70-17-1,-70 35 1,87 0-16,160 17 31,-195 1-31,-17-18 0,0 18 16,88-1 0,-70-17-16,-72 18 15,1-18 1,-53-18 15,-17-17-15,17 17-16,0 1 15,0-54 1,-18-35 0,-17 18-1,0-88 1,17 123-1,0-71-15,1-34 32,-1 34-17,18 53-15,0 54 16,-18-1-16,18 1 16,-17-19-1,17 19-15,-18 17 16,-17 0-1,35 17 1,-18-17-16,-17 18 0,17-18 16,-17 18-16,-124 17 15,18-35 1,53 17-16,-88-17 16,-71 18-1,176-18 1,18 0-16,18 18 0,17-18 15,1 17 1</inkml:trace>
  <inkml:trace contextRef="#ctx0" brushRef="#br0" timeOffset="148373.2">27922 9384 0,'0'0'0,"0"-18"16,18 1 15,35 17-15,-35 0-16,-1 17 15,89 36 1,-35 0 0,52 53-1,-17-18 1,-53-35 0,-36-53-1</inkml:trace>
  <inkml:trace contextRef="#ctx0" brushRef="#br0" timeOffset="148873.59">27693 8449 0,'0'0'0,"-35"-35"31,17 17-31,18 36 32,0 17-17,18-17-15,-1-1 16,142 89-1,-106-71 1,18 1-16,-18-19 0,52 36 16,-16-17-1,-19-1 1,-88-53 15</inkml:trace>
  <inkml:trace contextRef="#ctx0" brushRef="#br0" timeOffset="149408.92">29139 8184 0,'18'-17'31,"17"34"-16,1-17-15,-19 18 0,36-18 16,106 53 0,-89-35-16,-17 17 15,159 88 1,-141-70 0,-18 18-1,-36-18 1</inkml:trace>
  <inkml:trace contextRef="#ctx0" brushRef="#br0" timeOffset="149924.21">29404 9190 0,'0'-18'0,"0"36"0,35-18 32,36 17-17,-18 19-15,35-1 16,71 53 0,-71-17-1,-35 17 1,-53-53-1,0 1-15,-18-19 16</inkml:trace>
  <inkml:trace contextRef="#ctx0" brushRef="#br0" timeOffset="152375.87">17851 11307 0,'0'0'15,"-36"-36"1,36 19-16,-17-1 16,17 0 15,17 18-16,19 0 1,-19-17-16,18 17 16,71-36-1,-70 36 1,16-17-16,72-1 16,-89 18-16,36-18 15,-18 36 16,-36-18-31,-17 35 32,-35 18-17,35-17-15,0 34 16,18 54 0,17-19-1,36 72 1,-54-107-16,36 72 15,-18-72-15,18 71 16,0 71 0,-35-159-16,-18 17 15,17-17 1,1 71-16,0 34 31,-1-105-31,-17 0 0,0 0 0,18 0 16,17 106-1,1-89 17,-19-52-17,-34-18 32,-1-18-31,0 18-16,1-17 15,-72-1 1,54 18-16,-88 18 16,-36 35-1,106-36 1,-35 19-16,17 17 16,54-36-1</inkml:trace>
  <inkml:trace contextRef="#ctx0" brushRef="#br0" timeOffset="153444.28">18715 8079 0,'-18'-36'15,"18"19"-15,18 34 16,-18 1-16,17 0 16,1 17-16,0 0 15,35 71-15,17 53 16,-52-89-1,0-17 1,-1 88 0,-17-105-16,0-1 0</inkml:trace>
  <inkml:trace contextRef="#ctx0" brushRef="#br0" timeOffset="154259.18">18750 8678 0,'0'0'15,"-35"-106"1,35 18 0,35 35-1,-17 36-15,35-19 16,35 1 15,-18 18-31,-17 17 16,-17 0-16,17 17 0,-18-17 15,106 106 17,-141-71-17,-53 1 1,18-19 0,-36-34-1,54-72 1,34-16-1,54 16 1,-18 36 0,-18 36-16,18-18 15,17 35 1,-34 17 0,-1-17 15,-17 0-16,17-17 1,-35-1 0,-35-17-1,17 35-15,-17 0 16,17 0-16,0 0 16,1 17-16,-19 19 15,36 34 1,18-17-1,35 0 1,-35-35-16,17-1 16,18-17-1,-35-35 1,-1-18 15,-17 35-31,0-17 0,0 17 16,-17-70 15,69 141 0,1 18-15,0-1 0,-17-52-1,-1-18 1</inkml:trace>
  <inkml:trace contextRef="#ctx0" brushRef="#br0" timeOffset="154443.04">19791 8061 0,'-18'-35'0,"36"70"15,-53-88-15,17 18 16,18 17-16,-18 18 0,18 18 31,18 35-31,17 0 31,18 35-15,-53-71-16,35 1 16</inkml:trace>
  <inkml:trace contextRef="#ctx0" brushRef="#br0" timeOffset="154575.78">19720 7814 0,'-17'-18'15,"34"36"-15,-34-53 0,17 17 0,0 36 32,0 17-17</inkml:trace>
  <inkml:trace contextRef="#ctx0" brushRef="#br0" timeOffset="154959.72">19844 7973 0,'0'0'0,"0"17"15,35 1 17,18-18-17,-35 18 1,-1-1 0,1 1-16,-18 17 15,17 18 1,-52-53 15,35-35-15,0 17-1,0-35-15,35-35 16,-35 70 0,18 1-16,35-1 31,-35 18-31,17 18 0,18 52 31,-35-34-15,17 17-1</inkml:trace>
  <inkml:trace contextRef="#ctx0" brushRef="#br0" timeOffset="155593.1">20496 7902 0,'18'0'0,"-36"0"0,71-17 16,-53-1-1,0-17 1,-17 17 0,-19-17-16,-52-18 31,71 35-31,-36 18 15,17 88 17,36-70-32,18 35 15,0-18-15,35 0 16,-1 1 0,-16-36-1,-19-36 1,-17-34-1,-35 17 1,17 18 0,18 35-1,0 17-15,18 54 16,53 70 0,34 18-1,-34-53 16,-18 52-15,-88-122 0,-71-54-1,35 0-15,-35-35 16,54 18-16,-1 0 16,17 0-16,1-36 15,70-35 1,89 53-1,-36 18 1,-53 17-16,18 18 16,-35 0-1,-36 0 1,-17 18-16</inkml:trace>
  <inkml:trace contextRef="#ctx0" brushRef="#br0" timeOffset="162364.54">18538 12647 0,'0'-18'15,"0"36"-15,0-53 16,18 35-16,0 0 15,88-18 1,35 1 0,229-1-1,-211 18-15,264-18 16,283 1 0,-212-1-1,105-17 1,-440 35-16,53 0 15,-71 0 1,-123-18 0,-36 18-16,-17 0 15,-54-18 1,54 1 0</inkml:trace>
  <inkml:trace contextRef="#ctx0" brushRef="#br0" timeOffset="162628.9">21749 12259 0,'-18'0'16,"0"0"-16,54 0 0,-107 0 15,106 0 16,54 53-15,-19-18 0,1 36-1,-54-18 1,-17-18 0,-105 53-1,-19-35-15</inkml:trace>
  <inkml:trace contextRef="#ctx0" brushRef="#br0" timeOffset="163183.24">19262 11906 0,'0'0'0,"-18"-70"16,18 34 0,0 19-1,18 52 1,17 53 0,0 0-1,53 54 1,-70-107-16,35 35 15,18-17 1,-36-70 0,-18-36 15,19-229 0,-36 229-31,0-18 16,0 18-1,0 71 1,17 17-16</inkml:trace>
  <inkml:trace contextRef="#ctx0" brushRef="#br0" timeOffset="163847.74">19950 11977 0,'35'0'16,"-70"0"-16,105-35 15,-52 17 1,-18-35 0,0 35-1,-18 1-15,-52 17 32,52 0-32,-35 35 15,-18 36 1,36-19-1,53 54 1,-1-70-16,19-1 16,17-18-1,35 1 1,-71-36-16,19-17 16,-19-35-1,-34-1 1,17 36-1,0 17-15,0 53 32,35 36-17,0-36 17,18 1-17,-35-36-15,35-18 16,35-53-1,-35 1 1,-35-71 0,-18 105-16,-18-69 15,-53-37 1,36 72 0,35 123-1,0-18 1,0 0-16,18 18 15,17 53-15,36 53 16,-1-36 0,-52-87-1,-1-19 1,1-17-16</inkml:trace>
  <inkml:trace contextRef="#ctx0" brushRef="#br0" timeOffset="164001.29">20549 11765 0,'0'0'0,"0"-18"16,18 18 0,-18 36-1,18-1 1,17 36 15,-18-71-31</inkml:trace>
  <inkml:trace contextRef="#ctx0" brushRef="#br0" timeOffset="164179.68">20637 11624 0,'0'0'0,"-17"-18"15,-1 1 1,18 52 15,0-17-31</inkml:trace>
  <inkml:trace contextRef="#ctx0" brushRef="#br0" timeOffset="164682.92">21008 11853 0,'0'0'0,"-53"-53"15,35 18 1,-52 0 15,52 35-31,-17 17 16,-36 36-1,71-35-15,0 17 16,0 18 0,18-35-16,17 17 15,36-17 1,17-18 0,-35-53-1,-18 0 1,-35-71 15,-17 72-31,17 16 0,-36-70 31,36 71-31,-17 18 16,17-19 0,0 54-16,0 17 15,35 36 1,-17-1-1,17 18 1,-18-52-16,1-1 16</inkml:trace>
  <inkml:trace contextRef="#ctx0" brushRef="#br0" timeOffset="165329.63">21325 11730 0,'0'0'0,"0"-71"32,0 54-32,-17-1 0,-36-35 31,35 53-31,-17 0 16,17 0-1,1 18 1,-1 35-1,18-36-15,0 36 16,35 0 0,-17-53-16,17 18 15,0-18 1,18-18 0,-53 0-16,0 1 15,0-1-15,0-17 16,-17 0-1,-1 35-15,18-18 16,0 36 0,35 17 15,1 0-15,-1-17-1,36-18 1,-54-18-16,18-17 15,18-36 1,-53 1 0,-35-71-1,17 88-15,-34-35 16,-19 17 0,53 71-16,18 53 15,18 35 1,0-35-1,17 53-15,53 35 16,-35-88 0,-18 0-1</inkml:trace>
  <inkml:trace contextRef="#ctx0" brushRef="#br0" timeOffset="165669.62">21502 11553 0,'0'0'0,"-18"-17"15,1-1 1,52 18 15,35 0-15,1-17 0,35-19-1,-71 19-15,18-1 16,-35-53-1,-18 54 1,-53-18 0,-18 52 15,36 1-31,17 35 16,18-18-16,18 36 15,17-1 1,0-52-16,36 35 15,35-36 1,-71-17-16</inkml:trace>
  <inkml:trace contextRef="#ctx0" brushRef="#br0" timeOffset="166918.82">23336 11924 0,'-17'-35'16,"-1"17"-16,18 0 0,0 1 16,-18 17-16,18-18 15,0 53 1,18 1-16,-18 52 16,18 123-1,-1-34 1,1 52-1,-18-176 1,18 53-16,-18 0 16,17-71-1,-17-53 17,0 1-17,53-19 1,-18 19-16,36-1 15,123 18 1,-18-17 0,159 17-1,18 0 1,-71 0 0,-229 0-16,0 0 15,18 0 1,-71-18 15,-18-17-15,1 17-16,-19-35 31,-17-53-15,36 53-16,-1 0 0,18-17 15,-35-159 1,35 87-1,0-34 1,17 141-16,1-18 16,0 0-1,-18 35 1,17 18-16,-52 0 31,-71 18 0,53-18-31,-17 0 0,-18 18 0,-18-1 16,-370 18 0,123-17-1,71-18 17,176 0-17,35 0 1,89 0-1,70 0 1</inkml:trace>
  <inkml:trace contextRef="#ctx0" brushRef="#br0" timeOffset="167850.74">23742 11465 0,'-18'-17'0,"36"34"0,-53-87 16,35 52-16,0 0 16,0 71 15,35 88-16,-17-35 1,-1-35-16,18 88 16,18 52-1,-53-140-15,18 52 16,17-17 0,-35-71-1,18-35 1,17-53-1,36 1 1,52-19 0,18 53 15,-52 1-31,105-19 16,141 1-1,0 0 1,-176 35-1,-89 0-15,18 0 16,1 0 0,-89-18 46,-36-35-46,19-17-1,-1-1 1,0 18 0,1-53-16,-1 36 15,0-71 1,18 70-16,0-70 16,0 0-1,0 88-15,18-17 16,-18 17-1,-53 88 17,-35 35-17,-18-34 1,-158 17 0,122-36-16,-157 36 15,-37-17 1,-140 34-1,335-52-15,-35 17 16,35-17 15,141-18-15,17-18-16</inkml:trace>
  <inkml:trace contextRef="#ctx0" brushRef="#br0" timeOffset="168166.03">23389 11536 0,'0'0'16,"18"-18"-16,-18 1 16,0 34 15,-18 1-31,-17 35 16,-53 53-1,52-71-15,-52 35 16,18 1-1,52-36-15,0 18 16</inkml:trace>
  <inkml:trace contextRef="#ctx0" brushRef="#br0" timeOffset="168616.05">25382 11236 0,'0'0'0,"0"-18"15,-35 107 48,-18-19-48,-53 36 1,-88 35 0,88-35-16</inkml:trace>
  <inkml:trace contextRef="#ctx0" brushRef="#br0" timeOffset="168997.33">25576 12347 0,'0'0'0,"0"-17"15,0 34 17,-53 54-17,36-36-15,-54 53 16,1 0 0,17-35-16,-53 18 15</inkml:trace>
  <inkml:trace contextRef="#ctx0" brushRef="#br0" timeOffset="169401.9">23848 12365 0,'-18'-18'15,"0"36"1,-17 17 0,0 0-16,0 1 15,-18 17-15,-71 52 16,-34 19-16</inkml:trace>
  <inkml:trace contextRef="#ctx0" brushRef="#br0" timeOffset="174850.14">26141 11818 0,'53'18'93,"88"-18"-77,-71-18-16,1 18 16,282-53-1,-195 35 1,1 1-1,-123 17-15,-19-18 16,1 18 0,-36 0 93,18-17-15,18 17-63,-18-18-15,0 36-1,17 17 1,1 18 0,35 88-1,-35-71 1,17 54-16,18 70 15,0-35 17,-18-89-17,-17-17 1,-18-35-16</inkml:trace>
  <inkml:trace contextRef="#ctx0" brushRef="#br0" timeOffset="175267.43">27217 12488 0,'35'0'31,"36"18"0,-18 0-31,35-1 32,-71 1-32,36-18 15,0 0 1,-35 0-16,-1-18 16,36-35-1,-35 18 1,17-18-1,1 18 1,-19 35 0,-34 35-1,-36 36 1,-18-1 0,-35 1-1,71-54 1</inkml:trace>
  <inkml:trace contextRef="#ctx0" brushRef="#br0" timeOffset="182669.56">28257 13212 0,'0'0'0,"0"-36"31,18 19-15,-18 34 15,0 36-15,0 18-1,18 52 1,-18-52 0,17 52-1,1-88-15,-18 36 16,0-53-16,0 17 15</inkml:trace>
  <inkml:trace contextRef="#ctx0" brushRef="#br0" timeOffset="183537.77">28469 14252 0,'0'-17'15,"0"34"-15,0-70 32,0 106 15,0-18-32,0 1-15,0-1 16,0 18-16,18 70 15,-1 54 1</inkml:trace>
  <inkml:trace contextRef="#ctx0" brushRef="#br0" timeOffset="184171.05">28575 15522 0,'0'0'0,"18"-17"16,-18-1-16,17 0 15,1-17 1,-18 17 0,0 1-16,-35-1 15,17 18 1,0 0-16,1 0 0,-1 0 16,-35 35-1,0 36 1,53-53-16,0 52 15,53-17 1,53 18 0,35-71-1,-35-18 1,-71-53 0,-52-34-1,-1 69-15,-53-52 16,-105 18-1,53 70 1</inkml:trace>
  <inkml:trace contextRef="#ctx0" brushRef="#br0" timeOffset="185757.37">27711 13423 0,'-18'-17'0,"36"34"0,-54-87 15,19 52-15,-1 0 16,0 36 0,1 53-1,-1 17 1,18-53-16,0 88 15,18 107 1,17 52 0,18 53-1,-18-106 1,-17 107 0,0-248-1,-18 88 1,0 159-1,17-264 1,-17 17-16,0-17 0,0-18 16,0-1-16,18 54 15,0-18 1,17-17 0,0-53 15,18-54-16,53 1 1,-18 0 0,-35 17-16,106-17 15,158 17 17,-211 18-32,159-17 15,87 17 1,-263-18-16,87 18 15,-53-18 1,-17 1 0,-88-19-1,-18 19 1,0-1 0,-35-35-1,-1-53 1,-34-70 15,52 105-31,-17-17 0,-36-247 16,54 212-1,-1-18-15,18-1 0,-18-246 32,18 283-32,18-336 31,0 35-16,-18 318 1,-18 17-16,18 1 0,0 17 16,-35-53-1,17 71-15,0 17 16,1-17 0,-1-1-1,18 19 1,-17 17-1,17-18 1,-36 18 62,-34 0-62,17 0-16,-106 18 15,-70-1 1,88 1-16,-177 17 16,-88 1-1,318-19-15,0 1 16,-53 17 0,123-35-1,1 18 1,17-1-1,-36-17 1,19 0 0,-1 0-1,36 18 32</inkml:trace>
  <inkml:trace contextRef="#ctx0" brushRef="#br0" timeOffset="186140.68">28275 11853 0,'0'0'0,"-18"-17"16,1-1-1,17 53 17,0 1-17,17-1-15,-17 35 16,18 72 0,-18-107-16,0 35 15,0-17 1</inkml:trace>
  <inkml:trace contextRef="#ctx0" brushRef="#br0" timeOffset="186454.82">28222 11853 0,'0'0'0,"-17"-35"16,-1-18-16,0-17 15,1 17 1,17 35-16,0 0 0,17 1 16,1 17-16,17 0 15,36 35 1,-54 0-16,19-17 16,-1 88-1,-35-71 1,0 0-16,0 1 0,-35-19 0,-1 36 15,-34 0 1,35-53 0,17 0-1</inkml:trace>
  <inkml:trace contextRef="#ctx0" brushRef="#br0" timeOffset="186791.22">28452 11959 0,'17'18'47,"18"-18"-31,-17 17-16,17 19 15,1 17 1,-36-18-1,0-17-15,0 34 16,-18-52 0,0-35-1,18-35 17,36-19-17,-1 37-15,-17 34 16,17-17-1,-18 35-15,1 0 16</inkml:trace>
  <inkml:trace contextRef="#ctx0" brushRef="#br0" timeOffset="187174.42">28804 12012 0,'0'0'0,"-17"0"16,-1 0-16,0 0 15,36 0 32,53 0-31,-19-18 0,37-17-1,-72 35-15,1-17 16,-36-19-1,1 19-15,-36 17 16,0-18 0,-35 18-1,35 35 1,53 36 0,17-1-1,1-52 1,105 53-1,-87-54 1,34-17-16</inkml:trace>
  <inkml:trace contextRef="#ctx0" brushRef="#br0" timeOffset="187639.73">29369 11959 0,'17'-35'0,"-34"70"0,34-88 16,1 18-16,-18 17 15,-35-35 1,-1 53-16,-16 0 16,-37 53-1,54-17 1,35-1-16,-18-17 0,18 34 16,18 1-1,35 0 1,18-53-1,-36-17 1,0-19 0,0-17-16,1-88 31,-36-17-15,0 16-1,-18 90 1,0 69-1,18 1-15,-17 52 16,-1 71 0,18-88-16,18 0 15,-1 0-15,1-17 0,-18-1 16,53 53 0,-35-88-16,17 0 15</inkml:trace>
  <inkml:trace contextRef="#ctx0" brushRef="#br0" timeOffset="187810.12">29598 11853 0,'0'-53'0,"0"106"15,0-123 1,18 87 15,-1 54-15,-17-53-16,0 35 15,18 17 1,-18-52-16</inkml:trace>
  <inkml:trace contextRef="#ctx0" brushRef="#br0" timeOffset="187921.83">29633 11712 0,'0'-35'0,"0"70"0,0-88 15</inkml:trace>
  <inkml:trace contextRef="#ctx0" brushRef="#br0" timeOffset="188422.39">29968 11853 0,'0'-17'31,"-35"-54"-15,18 53-1,-1 1-15,-17-18 16,-18 52 0,35 1-16,0 17 15,1 71 1,52-18-1,0-35 1,1-18-16,17-17 16,52-36 15,-69 1-31,34-36 16,-17-71-1,-35 18 1,-18 54-16,0-1 0,-18 0 15,18 0-15,-35-18 16,17 1 0,18 87-1,0 36 1,18 0-16,-1 35 16,1 89-1,35-54 1,-35-52-1,-18-54-15,17-17 16</inkml:trace>
  <inkml:trace contextRef="#ctx0" brushRef="#br0" timeOffset="189173.08">30286 11853 0,'0'0'0,"-18"-17"16,18-1-16,-17 0 15,-1 1 1,53 34 15,54-17-15,-19 0-1,36-17 1,-36-1 0,-34-17-1,-36 0 1,-53 17-1,-18 0 1,1 36 15,52 35-15,36 17 0,-1-34-16,1-19 15,88 54 1,-71-71-16,53 0 15,0 0 1,-35 0-16,18-18 16,17-35-1,-70 36 1,-18-1-16,17-17 0,-17 17 16,0 0-16,-35-17 15,-18 35 1,-35 18-1,35 17 1,53-17 0,18 17 15,-1-17-31,19-18 16,-19 0-16,36-18 15,0-35 1,-18-17-1,-35-36 1,0-35 0,0 105-16,0-34 15,0 17 1,0 159 15,-17 17-31,17-52 0,0 123 16,0 0-1,0 0 1</inkml:trace>
  <inkml:trace contextRef="#ctx0" brushRef="#br0" timeOffset="189674.03">30427 12541 0,'0'0'0,"-18"-70"16,-17 70 0,0 17 15,17 1-31,1 0 0,-1-1 16,18 71-1,0-70-15,18 35 16,52 0-1,-35-53-15,1 0 16,52-35 0,-70 17-16,-1-35 15,-34-53 1,-36 36 0,0 34-1,35 36-15,-17 0 16,0 53-1,52-17 1</inkml:trace>
  <inkml:trace contextRef="#ctx0" brushRef="#br0" timeOffset="189889.78">30762 12541 0,'0'0'0,"0"-17"15,18 17 17,-18 53-17,17-18-15,-17 35 16,0-17-16,18-17 16,-18 16-16,0-16 0,0 34 15,0-34-15</inkml:trace>
  <inkml:trace contextRef="#ctx0" brushRef="#br0" timeOffset="190311.59">31027 12735 0,'0'0'15,"-18"-17"-15,1 17 31,17 35 1,17-17-32,-17 34 0,18-34 0,-18 53 15,17-18 1,19-1 0,-19-52-1,-17-17 1,0-1-16,-17-35 15,-19-70 1,19-36 15,17 0-15,0 124-16,17 17 16,36 1-1,-17 17-15,-1 53 16,0 35-1,-52-18 1,-195 1 0</inkml:trace>
  <inkml:trace contextRef="#ctx0" brushRef="#br0" timeOffset="192275.56">28840 10654 0,'0'0'0,"0"-18"0,0 1 15,0-1-15,17 0 16,-17 1-1,18 17 1,17 17 0,0 36-1,18-17 1,-17-19-16,17 18 16,35-17-1,-71-18-15,19-18 16,-19 1-1,1-1-15,0-70 32,-18 53-17,-18-18 1,0 53 0,18 35-1,0 36 1,0 70-1,18 35 1,0 0 0,-36-87-1,-17 17 1,17-89-16,-17-17 16,17 0-1,-17-17-15,-18-72 31,35 19-31,36-71 32,17 105-17,18 19 1,-18 17 0,1 35-1,-19-17-15,-17 17 16,18-17-1</inkml:trace>
  <inkml:trace contextRef="#ctx0" brushRef="#br0" timeOffset="192942.8">28945 10125 0,'0'0'15,"0"-18"-15,0 0 0,0 1 16,0-1-1,-17 124 64,-1-18-64,0-35 1,18-35-1,0-1-15,18-52 32,17-18-17,-17-17 1,17-36 0,-35 71-1,18 17-15,-18-17 0,35 17 16,1 53-1,52 71 1,-18 35 0</inkml:trace>
  <inkml:trace contextRef="#ctx0" brushRef="#br0" timeOffset="196512.49">15787 15981 0,'-18'-35'32,"1"-1"-17,-1 1 1,36 17-16,-1-17 16,71-18-1,1 36 1,-54-1-1,35 18 1,1 53 0,-53-18-16,-18-17 15,-89 105 1,72-88 0,-54 1-16,36-19 0,-18 1 15,35-18 1,36-18-1,35-17 1,53-35 0,-53 34-16,35-34 15,18-1 1,-53 36 0,-71 35 15,-35 18-16,-53 34 1,71 1 0,17 18-1,18-18 1,88 0 0,18-53-1,18-53 1</inkml:trace>
  <inkml:trace contextRef="#ctx0" brushRef="#br0" timeOffset="196959.43">16210 15293 0,'0'-18'0,"0"36"0,-18-53 16,1 17 0,17 0-1,-18 54 17,-17-19-17,0 19 1,-18-19-1,35 1-15,0-18 16,18-18 15,36-35-15,-19 36-16,19-36 16,-1 35-1,0-17-15,36 17 31,-54 36-15,19 52 0,-19-34-16,1 34 15,0-52-15</inkml:trace>
  <inkml:trace contextRef="#ctx0" brushRef="#br0" timeOffset="198213.93">18486 15769 0,'0'0'0,"0"-17"0,0-19 16,17 1 0,-17 17-1,0 1 1,0 34-1,0 36 1,-17 0 0,34 35-1,-17-52-15,35 17 16,36 17 0,-18-52-1,-35-18 1,17-18-16,18-52 31,-53 52-31,17-53 16,-17-34-1,0 87-15,0 0 16,0 54 0,0 175-1,0-140 1,0-1-16,0 18 0,0-17 15,-17 0-15,-1 52 16,-35-17 0,-53-106-1,-17-106 1,52 0 0,36-70-1,53 123 1,17-35-16,53 17 31,-17 54-15,-36 17-16,0-18 0,-17 18 15,17 0 1</inkml:trace>
  <inkml:trace contextRef="#ctx0" brushRef="#br0" timeOffset="198661.66">18715 15258 0,'0'-36'0,"0"72"0,17-107 31,-17 53-31,0 36 32,-17 0-17,-1-1-15,1 19 16,-19-19 0,36 1-1,-17-18 1,34-18-1,1-17 1,17 0 0,18-36-1,-53 54-15,35-1 16,1 36 0,-1 34-1,0 19 1,1 35-1</inkml:trace>
  <inkml:trace contextRef="#ctx0" brushRef="#br0" timeOffset="209199.97">16104 16369 0,'0'0'0,"18"0"31,0 0-15,-18 18-16,0 17 15,0 35 1,0-34-16,0-1 16,0 88-1</inkml:trace>
  <inkml:trace contextRef="#ctx0" brushRef="#br0" timeOffset="209663.66">16122 17216 0,'0'0'0,"-35"-36"16,35 72 31,0 16-32,0 19 1,0-18-1,0-35-15,0 17 0</inkml:trace>
  <inkml:trace contextRef="#ctx0" brushRef="#br0" timeOffset="210217.26">16140 18062 0,'0'-17'0,"0"34"0,0-17 32,-36 35-17,1 1 1,17 34-1,18-52-15,0 35 16,53 17 15,18-52-15,-36-18-16,-17 0 16,52-70-1,-52 34-15,-18-34 16,-18-19-1,-17 37 1,-36 34 0,36 18-16,18 0 15</inkml:trace>
  <inkml:trace contextRef="#ctx0" brushRef="#br0" timeOffset="212063.91">16157 17198 0,'18'18'31,"-1"-18"-15,-17-18 46,0 0-46,0 36-1,-17 0 1,-1 17 15,1 18-15,17-36-16,0 1 0,0 0 16,0-1-16,17 19 15,36-1 1,0-35-1,53-18 1,-53 1 0,-18-54-1,-53-17 1,-17 0 0,-18 52-1,0 19 1,0 34-1,36 19 1,-1-36-16,18 35 16</inkml:trace>
  <inkml:trace contextRef="#ctx0" brushRef="#br0" timeOffset="-213943">19226 16157 0,'-53'53'47,"1"141"-16,52-159-31,0 1 16,-18 52 0</inkml:trace>
  <inkml:trace contextRef="#ctx0" brushRef="#br0" timeOffset="-213444.27">18821 17127 0,'0'-17'16,"0"34"-16,17-87 16,1 52-1,0 18 1,-1 0-16,-17 35 16,0 36-1,0 35 1,-17-36-1,17 36 1</inkml:trace>
  <inkml:trace contextRef="#ctx0" brushRef="#br0" timeOffset="-213013.97">18732 18045 0,'0'0'16,"0"70"31,-17 54-32,17-36 1</inkml:trace>
  <inkml:trace contextRef="#ctx0" brushRef="#br0" timeOffset="-211494.76">18838 18062 0,'0'0'0,"0"-17"47,-35 17-31,17 0-1,18-18 1,-17 18 0,-1 18 46,-17 17-46,35-18-16,0 1 15,-18 0-15,18-1 16,0 89 0,0-88-16,18 0 15,-18-1-15,17 1 16,1-1-16,35 1 15,35-18 17,-35-18-17,-35 1-15,-1-1 0,1 18 16,0-17-16,-18-19 16,17-70-1,-17 71-15,-17 0 16,-36-71-1,35 88-15,-35-17 16,-35 35 0,17 35-1,36 18 1,0 35 0,17-70-1,18 0-15,0-1 0</inkml:trace>
  <inkml:trace contextRef="#ctx0" brushRef="#br0" timeOffset="-209943.89">16475 16387 0,'0'-18'15,"0"36"-15,35-36 16,-35 0-16,18 18 15,-54 0 17,-87 53-17,-18 18 1,-89 52 0,142-88-1,18 1-15,-1-1 16,18 0-16,-35 36 0,35-36 31,53 0-31</inkml:trace>
  <inkml:trace contextRef="#ctx0" brushRef="#br0" timeOffset="-209294.87">19808 16245 0,'0'-17'15,"-17"-1"17,-1 18-17,1 0-15,-19 0 16,-175 71-1,17-1 1,-212 71 0,282-88-16</inkml:trace>
  <inkml:trace contextRef="#ctx0" brushRef="#br0" timeOffset="-208607.26">16775 17868 0,'-36'0'0,"72"0"0,-107 0 16,18 18-16,-88 17 15,-106 71 1,124-36-16,-1 1 16,-229 176-1,265-176 1,70-36-16</inkml:trace>
  <inkml:trace contextRef="#ctx0" brushRef="#br0" timeOffset="-208128.13">19156 17974 0,'0'-35'31,"0"70"-31,-18-70 16,-35 35 0,-176 88-1,158-53-15,1-17 0,-1 17 16,1 0-16,-160 71 16,89-35-16</inkml:trace>
  <inkml:trace contextRef="#ctx0" brushRef="#br0" timeOffset="-206043.56">15752 17039 0,'17'-17'31,"1"52"-16,-18-18-15,0 1 16,-18 123 0,-17-53-1,-18 53 1,18-35 0,17-53 15,18-35-31,0 17 15,53 0 1,-35-35-16,17 0 16,18 0-1,0-17 1,35 17 0,-53 0-16,53 0 15,89 0 1,-36 0-1,106-18 1,-141 18-16,105 0 16,160 0-1,34 0 1,-140 0 15,-159 0-31,106 0 0,-124 0 16,18 0-16,-18-17 15,0 17-15,88-18 16,18 18 0,-105 0-16,105 0 15,35-18 1,-159 18-16,19 0 16,-1-17-1,-71 17 1,1 0-16,0-18 47,-18 0-32,0 1 1,-18-1 0,0 0-1,1-17 1,-18-53-1,35 53-15,0-1 16,0 1-16,17-53 16,18-53-1,-17 88 1,0-18-16,-18 36 16,0 17-16,0-17 15,-18 17 1,18 1-1,-18 17-15,-34 0 63,-90 17-32,107-17-31,-35 18 0,-1-18 16,0 0-16,1 18 15,-230-18 1,177 0-16,-107 17 16,-105-17-1,212 0-15,-1 18 16,18-18-16,-123 0 16,-124 0-1,247 0-15,1 18 16,-178-18-1,195 0-15,-71 0 16,-35 0 0,53 0-1,18 0 1,35 0 0,-1 17 15,54-17-31,-18 18 15,-17-18 1,52 0-16,-17 0 31,52 0 79,1 0-110</inkml:trace>
  <inkml:trace contextRef="#ctx0" brushRef="#br0" timeOffset="-205060.74">19950 17163 0,'0'0'0,"-53"-18"15,35 18 32,36 0-31,-1 18-1,1-18-15,0 0 16,34 0-16,-16 0 0,34 0 16,1 0-16,123 0 15,88 0 1,-194 0-16,1 0 16,87-18-1,-158 18 1,-71-18-1,-18 1 1,53 17 0</inkml:trace>
  <inkml:trace contextRef="#ctx0" brushRef="#br0" timeOffset="-204776.01">20867 16986 0,'0'0'0,"-35"0"16,17-17-16,0 17 15,36 17 32,35 1-31,0 17-1,-36 18 1,1-35-16,-18 35 16,-35 35-1,-1-53 1,-16 0-16</inkml:trace>
  <inkml:trace contextRef="#ctx0" brushRef="#br0" timeOffset="-198123.75">22490 15452 0,'0'0'0,"-18"0"15,-35-36 1,53 1 0,0 17-1,35-17 1,-17 35-16,35-17 15,35 17 1,-53-18 0,36 18-16,35 35 31,-53 0-15,-53 18-1,-53 18 1,0-53-1,35-1-15,-35 1 16,0-1 0,36 1-1,-1-36 1,36-17 0,35 0-1,-36 35-15,54-18 16,-36 18-1,36 0-15,17 36 32,-53-19-32,-17 18 0,-1 18 31,-17-17-31,-17-1 16,-54 18-1,-17-35 1,-35-1-1,17-34 1,35-19 0,36 1-1,17 17 1,18 1 0,0-1-16</inkml:trace>
  <inkml:trace contextRef="#ctx0" brushRef="#br0" timeOffset="-197656.98">21819 15152 0,'-53'0'31,"36"0"-31,87 0 0,-17 0 63,406-53-32,-336 53-31,-17-18 16,247-17-1,-247 35-15,88-18 16,-35 18-1,-107 0 1,-34 0 0,-71 18-1,18-18-15</inkml:trace>
  <inkml:trace contextRef="#ctx0" brushRef="#br0" timeOffset="-196076.08">22507 14623 0,'-17'-18'0,"-89"-17"47,70-18-31,19 35-16,17-17 15,17-18 1,19-18-1,-1 36 1,-17 35 0,17-18-16,-17 18 0,34 36 31,-16-19-31,-19 1 16,19 106-1,-19-72 1,-34 19-1,-1-53-15,0 17 16,-17 0 0,17-17-16,-17 17 15,-35 0 1,34 1 0,1-19-1,53 1 48,-1-18-48,19 0 17,34-18-17,-52 1-15,-1 17 16,36-36-1,-35 19 1,35-1 0,-18 18-1,1 18 1,-1-1 0,-18 1-1,1-18-15,0 18 16,-1-18-1,1 0 1,0 0 15,-18-18-15,0 0 15,0 1-15,0-19-1,0 19 1,0-1-16,0 36 78,0-1-31</inkml:trace>
  <inkml:trace contextRef="#ctx0" brushRef="#br0" timeOffset="-194422.56">23036 14129 0,'0'0'0,"-17"-36"15,-1 1 1,-17-18 0,17 36-16,-52-19 15,-54-34 1,-70-1-1,35 54 1,89-1 0,-18 18-16,-1 0 15,1 18-15,-88 35 16,-89 70 0,195-70-16,-18 17 15,-107 230 1,160-194-16,-18 141 15,36 124 1,52-1 0,18-123-1,0-141-15,53 105 16,141 54 0,-142-194-16,125 52 15,17-35 1,176-70-1,-282-36 1,159-52-16,141-142 31,-300 124-31,106-142 16,-53-16 0,35-143-1,-176 248-15,0-123 16,-123-142-1,-89 141 1,35 160-16,-264-72 16,141 107-16</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55:57.947"/>
    </inkml:context>
    <inkml:brush xml:id="br0">
      <inkml:brushProperty name="width" value="0.05" units="cm"/>
      <inkml:brushProperty name="height" value="0.05" units="cm"/>
    </inkml:brush>
  </inkml:definitions>
  <inkml:trace contextRef="#ctx0" brushRef="#br0">1 0 24575,'0'0'-8191</inkml:trace>
</inkml:ink>
</file>

<file path=ppt/ink/ink1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7-12T06:21:10.48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31450 12065 0,'0'-18'15,"18"18"1,17 18 15,36-18-15,70 0 0,-35 0-1,-36 0-15,36 0 16,35-18-1,-123 18 1,17 0-16,-53 0 31,-158 36 1,35-19-17,88-17-15</inkml:trace>
</inkml:ink>
</file>

<file path=ppt/ink/ink1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7-12T06:21:10.70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31644 12136 0,'-88'17'15,"53"1"-15,158-53 0,-458 158 47</inkml:trace>
</inkml:ink>
</file>

<file path=ppt/ink/ink1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7-12T06:21:10.7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31909 12259 0,'282'18'47</inkml:trace>
</inkml:ink>
</file>

<file path=ppt/ink/ink1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7-12T06:21:12.3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31679 12506 0,'159'0'16,"-318"0"-1,353 0 1,-211 18-16,-89-18 16,-70 17-1,70 1-15,-124 0 16,-87 17-1,158-18 1,53 1 0,142 0-1,122-18 1,-87 0-16,105 0 16,107-18-1,-142 18 1,-18 0-1,-193 18 1,-195 17 15,159-17-31,-141-1 16,-17-17 0,140 18-16,-87 0 15,-19 17 1,213-18-1,228 19 1,36-19 0,212 1-1,-18 0 1,-212-18 0,-141 0-16,36 0 15,-142 17 1,-35-17-1,-123 18-15,-248 0 16,107-1 15,-124 18-15,318-35-16,-72 53 16,54 0-1,141-35-15,18 0 16,141 17-1,-53-17-15,123-18 16,177 0 0,-283-18-16,159 18 15,53 0 1,-158 0 0,-71 18-1,-124-1 1,-176 1-1,-18 17 1,-193 0 0,-72 18 15,-52 35-15,441-70-16,-18 0 15,89 17 1,87-17-1,177-1 1,-18-17 0,301 0-1,-407 0 1,106 18-16,-35 0 16,-17 17-1,-177-18 1,-36 1-16,-122 17 15,-213 1 1,-123-1 15,159-17-15,176-1-16,-105 19 16,-1 16-1,212-34-15,18 17 16,88-17-1,71 0 1,316-18 0,-157 0-1,175 17 1,-211 1 0,18 17-1,-230-35-15,-35 18 16,-212 17-1,-123 18 1,53-35 15,159-1-31,-142 19 16,0 34 0,213-35-16,16 18 15,107 18 1,-1-36-16,19-17 0,16 17 15,19 0-15,140 18 16,107 18 0,-283-54-16,36 19 15,-107-1 1,-123-17 0,36-18-16,-71 0 15,52-18-15</inkml:trace>
</inkml:ink>
</file>

<file path=ppt/ink/ink1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7-12T06:21:14.76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31380 11571 0,'0'0'0,"17"0"0,18-18 16,36-17-1,-36 35 1,1-17-16</inkml:trace>
</inkml:ink>
</file>

<file path=ppt/ink/ink1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7-12T06:21:16.2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31644 11501 0,'53'0'32,"-106"0"-32,124 0 31,-107 0 16,-16 35-32,34-35 1,-17 0 0,-36 17-1,53 1-15,1-18 16,-89 18 0,71-1-1,-18 1 1,-18 17-1,1 1 1,17-19 0,0 1-1,35-1-15,-17 1 16,0 0 0,-18-1-1,17 1 1,-69 35-1,16-35 17,19 17-17,52-35-15,1 0 16,-54 35 0,53-17-16,-17-1 15,-18 19 1,18-19-1,-18 36 1,35-53-16,1 36 16,-36-1-1,17 0 1,19 0 0,-18 1-1,17-19 1,-17 19-16,-18-1 31,35-18-15,-52 36-1,52-35 1,-17 0 0,17-18-16,0 17 15,1 1 1,-1-18-16,0 18 15,-17 17 1,-18-17 0,18 17-1,35-18 1,-18 1 0,1 17-1,17 1 1,0-1 31,0-53 515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32.450"/>
    </inkml:context>
    <inkml:brush xml:id="br0">
      <inkml:brushProperty name="width" value="0.05" units="cm"/>
      <inkml:brushProperty name="height" value="0.05" units="cm"/>
    </inkml:brush>
  </inkml:definitions>
  <inkml:trace contextRef="#ctx0" brushRef="#br0">136 20 24575,'-1'4'0,"-1"-1"0,1 1 0,-1-1 0,0 1 0,0-1 0,0 0 0,0 0 0,0 0 0,-1 0 0,0 0 0,1 0 0,-1-1 0,-6 5 0,-8 9 0,6-3 0,1 0 0,0 1 0,1 0 0,1 1 0,0 0 0,-9 25 0,16-35 0,-1-1 0,0 1 0,1-1 0,0 1 0,0 0 0,0 0 0,1 0 0,0-1 0,0 1 0,0 0 0,0 0 0,1 0 0,0 0 0,0-1 0,0 1 0,0 0 0,1-1 0,0 1 0,0-1 0,0 0 0,1 1 0,-1-1 0,1 0 0,0 0 0,0-1 0,0 1 0,5 3 0,0 0 0,1-1 0,0 0 0,1-1 0,-1 0 0,1 0 0,0-1 0,0 0 0,0-1 0,1 0 0,-1-1 0,1 0 0,-1-1 0,1 0 0,0 0 0,14-2 0,-17 0 0,0 0 0,0 0 0,-1-1 0,1 0 0,0-1 0,-1 1 0,1-1 0,-1-1 0,0 0 0,0 0 0,0 0 0,0-1 0,-1 1 0,0-2 0,0 1 0,0-1 0,-1 0 0,0 0 0,0 0 0,0-1 0,4-8 0,-7 11 0,0-1 0,0 1 0,0-1 0,0 0 0,0 0 0,-1 0 0,0 0 0,0 0 0,-1 0 0,1 0 0,-1 0 0,0 0 0,-1 0 0,1-1 0,-1 1 0,-2-6 0,1 3 0,-1 1 0,0 0 0,-1-1 0,0 2 0,0-1 0,0 0 0,-1 1 0,0 0 0,-10-9 0,-4-2 0,-1 1 0,-1 1 0,0 0 0,-2 2 0,-31-15 0,47 25-105,1 0 0,-1 0 0,0 0 0,0 1 0,0 0 0,0 0 0,0 0 0,0 1 0,0 0 0,-1 1 0,1 0 0,-14 1 0,4 3-6721</inkml:trace>
</inkml:ink>
</file>

<file path=ppt/ink/ink1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7-12T06:21:19.65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31238 10760 0,'0'-18'16,"-52"36"78,-19 17-79,53-35 1,-17 18-16,-18-1 31,36-17-31,-19 18 16,-17 0-1,36-1-15,-36 1 16,-35 17 0,70-35-16,-35 35 15,-35 1 1,35-19-1,-18 19 1,1 16 0,-1 1-1,18-17 1,-17 34 0,34-52-16,1 17 15,-18 18 1,-17 0 15,34-35-15,19-1-16,-18 1 15,-36 17 1,53-17-16,-17-1 16,-18 36-1,18-35 1,-18 35-1,0 0 1,18 0 0,-1-18-1,1 18 1,18-35-16,-1 17 16,0 0-1,1 0 16,17-52-15,17 17-16</inkml:trace>
</inkml:ink>
</file>

<file path=ppt/ink/ink1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7-12T06:21:20.7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31450 11148 0,'0'0'0,"-18"0"31,1 0-15,-1 0-1,-17 0 1,-89 0 15,72 0-15,-19 0-1,53 0-15,-35 0 16,1 17 0,16-17-16,1 18 15,-18 0 1,-18 17-1,1 0 1,17-17 0,18 0-1,-18-1 1,18 1-16,-1-1 16,-52 1-1,18 17 16,52-35-31,-35 18 16,0 0 0,-18 17-1,1 0 1,17 0 0,18-17-16,-1 0 15,-34 35 1,-1 0-1,18-1 1,18 1 15,0-17-31,0 17 16,17-18 0,0-17 15,-17 17-16,35-18-15,-18 1 16,-35 17 0,36-17-1,-1 0 1,1-1-16,17 1 16,-18-18-16,18 18 15,-18 17 1</inkml:trace>
</inkml:ink>
</file>

<file path=ppt/ink/ink1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7-12T06:11:40.03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FF00"/>
    </inkml:brush>
    <inkml:brush xml:id="br2">
      <inkml:brushProperty name="width" value="0.05292" units="cm"/>
      <inkml:brushProperty name="height" value="0.05292" units="cm"/>
      <inkml:brushProperty name="color" value="#002060"/>
    </inkml:brush>
  </inkml:definitions>
  <inkml:trace contextRef="#ctx0" brushRef="#br0">26458 1834 0,'0'18'0,"-17"17"31,17 18-15,-18-35-16,18 35 16,-18 35-1,1-35 17,-1 0-17,18-18 1,0-17-16,-18-1 15</inkml:trace>
  <inkml:trace contextRef="#ctx0" brushRef="#br0" timeOffset="532.27">26264 2187 0,'-17'18'47,"17"-1"-32,17 1 1,1 17 0,17-17-1,0 0 1,1-18-1,-19 0 1,19 0-16,17-18 31,-36 0-31,36-17 16,-18 0 15,-17 17-15,-18 1-1</inkml:trace>
  <inkml:trace contextRef="#ctx0" brushRef="#br0" timeOffset="60270.01">8502 7373 0,'18'0'47,"52"-18"-31,-17 18-1,35-17 1,-17-1 0,-18 18-1,-36 0-15,1-18 16,0 18-1,-36 0 1</inkml:trace>
  <inkml:trace contextRef="#ctx0" brushRef="#br0" timeOffset="60655.95">8590 7514 0,'18'0'16,"-1"0"-1,54-17 1,0-1 15,17 0-15,-71 1-16,19 17 0,-19 0 15,1 0 1,0 0-16</inkml:trace>
  <inkml:trace contextRef="#ctx0" brushRef="#br0" timeOffset="62886.72">13688 7355 0,'-18'0'63,"53"0"-32,54-35 0,-36 17-15,-36 18-16,1-17 15,-1 17 1</inkml:trace>
  <inkml:trace contextRef="#ctx0" brushRef="#br0" timeOffset="63204.3">13758 7497 0,'18'-18'0,"0"0"31,52-17-15,-52 35-1,52-18 1,-34 18 0,-19 18-1</inkml:trace>
  <inkml:trace contextRef="#ctx0" brushRef="#br0" timeOffset="69593.71">3722 10231 0,'17'0'110,"54"-36"-79,0 19-16,-36-1 1,-18 0 15,1 18-15,-53 18 31</inkml:trace>
  <inkml:trace contextRef="#ctx0" brushRef="#br0" timeOffset="70140.02">3792 10354 0,'0'0'16,"18"0"-1,17-35 32,53-1-16,-70 19-15,17-1 0,-52 36 46,-1-18-62</inkml:trace>
  <inkml:trace contextRef="#ctx0" brushRef="#br0" timeOffset="74452.03">3739 12753 0,'18'0'125,"17"-18"-110,1 1 1,17-19-1,-1 1 1,-34 17 15,0 18-31</inkml:trace>
  <inkml:trace contextRef="#ctx0" brushRef="#br0" timeOffset="74861.92">3775 12912 0,'0'-18'16,"0"36"-16,17-36 15,1 0 1,35-17 31,-18 17-32,0-17 1,1 18 0,-19-1-16,1 0 31,-18 36-16</inkml:trace>
  <inkml:trace contextRef="#ctx0" brushRef="#br0" timeOffset="141621.51">10813 10901 0,'0'35'62,"-18"53"-46,18 18-1,0-35 1,0-18-16,0 17 16,0 1-1,0-18 16,0-36-15</inkml:trace>
  <inkml:trace contextRef="#ctx0" brushRef="#br0" timeOffset="142170.63">10707 10936 0,'-35'71'32,"70"-142"-32,-88 177 15,35-88 1,-17 17 0,17-18-1,1-17 1,34-35-1,19 18 1,-19-1-16,19-35 16,34 0-1,-17 0 1,0 36 0,-35-1-1,-1 53 16,18 36 1,-17-54-32,0 19 15,52 52-15</inkml:trace>
  <inkml:trace contextRef="#ctx0" brushRef="#br0" timeOffset="143234.43">15363 12241 0,'-17'0'32,"-1"89"14,18-37-30,0-16-16,18 17 16,-1 35-1,-17-53 1,0 36 0,18-71-1,-18 17-15,0-34 16</inkml:trace>
  <inkml:trace contextRef="#ctx0" brushRef="#br0" timeOffset="143751.69">15240 12118 0,'0'0'15,"0"18"17,0-1-17,0 36 1,0-35-16,-35 17 15,17 18 1,-17-18 0,17-35-1,18-17 17,35-19-1,-17-17-31,0 36 15,-1-19-15,1 19 16,0-1-16,35-35 16,-1 18-1,-16 35 1,-19 18-16,19 52 31,-19 1-15,19-1-1,-36-52-15</inkml:trace>
  <inkml:trace contextRef="#ctx0" brushRef="#br0" timeOffset="144701.62">15910 9913 0,'0'0'0,"0"53"63,18 70-48,-18-70 1,18 36 0,-18-54-1,0 18-15,17-36 16,-17 36-1,18-17 1,-18-1 0,0-18-16,0 1 15,0 0 1,-18-18 0</inkml:trace>
  <inkml:trace contextRef="#ctx0" brushRef="#br0" timeOffset="144968.1">15787 10372 0,'0'0'16,"17"17"15,19-17-15,17 18-1,17 0 1,-17-1 0,-18 1-1</inkml:trace>
  <inkml:trace contextRef="#ctx0" brushRef="#br0" timeOffset="145237.49">16192 10354 0,'18'-18'0,"-36"18"31,1 0-15,-1 18 0,1 0-1,-19 17 1,36-17-16,-35 17 16,-18 0-1,35-35-15,1 18 16,-1-18-16</inkml:trace>
  <inkml:trace contextRef="#ctx0" brushRef="#br0" timeOffset="146136.68">10901 11994 0,'0'0'16,"0"36"-16,0-19 15,0 89 1,0-35 0,17 35-1,1-18 16,-18-18-15,0-34-16</inkml:trace>
  <inkml:trace contextRef="#ctx0" brushRef="#br0" timeOffset="146388.35">10689 12471 0,'0'0'0,"-17"0"16,34 17 0,1 19 15,-1-19-31,1 1 15,17 17 1,-17-35-16,0 0 0</inkml:trace>
  <inkml:trace contextRef="#ctx0" brushRef="#br0" timeOffset="146621.26">11112 12400 0,'0'0'0,"18"0"15,-36 0 1,-34 18 0,16 17-1,-17 18 17,36-35-32,-19 17 15,-16 18 1,34-36-1</inkml:trace>
  <inkml:trace contextRef="#ctx0" brushRef="#br0" timeOffset="161843.04">7267 13794 0,'0'0'0,"-35"53"47,17 52-31,18-87-1,0 53-15,0 34 32,0 1-17,0-53-15,0-18 16,0-17 0,0 0-16,0-1 15</inkml:trace>
  <inkml:trace contextRef="#ctx0" brushRef="#br0" timeOffset="162175.47">7479 13882 0,'18'0'32,"-18"53"15,0 17-32,0 1 1,0 52-1,0-87-15,0 34 16,0 18 0,0-52-1,0-1 1</inkml:trace>
  <inkml:trace contextRef="#ctx0" brushRef="#br0" timeOffset="162459.54">6967 14287 0,'-17'0'0,"34"0"0,19 0 47,69 53-31,-34-17-1,35 17 1,-71-18-16,-17-17 16,17-1-1</inkml:trace>
  <inkml:trace contextRef="#ctx0" brushRef="#br0" timeOffset="162811.6">7832 14270 0,'-36'0'0,"19"0"15,-1 0-15,-35 0 16,-35 35 15,35 0-31,35-17 16,-70 53 0,71-54-16,-19 1 15,-17 17 1,18-17 15,0-1-15,17-17-1,1 0 1</inkml:trace>
  <inkml:trace contextRef="#ctx0" brushRef="#br0" timeOffset="165193.88">5098 14975 0,'0'-35'31,"0"0"-15,0 17-1,0-35 1,0 36-16,-18-19 15,-17-17 1,-1 36 0,-69 34-1,52 36 1,-18 36 0,71-1-1,53 18 1,35-1 15,36-34-15,-89-53-16,-17-1 15,-1 1-15,1 0 0,-18-1 16,-35 54 0,-1-54-16,-17 1 15,-70 0 1,70-18-16,18 0 15,-53-53 1,70 17-16,0 19 16,1-54-1,34 54 1,36 17 0</inkml:trace>
  <inkml:trace contextRef="#ctx0" brushRef="#br0" timeOffset="165644.38">5274 15275 0,'18'0'16,"-18"18"31,17 0-32,1-18-15,0 0 16,-1 0 0,1-36-1,-18 1 16,-18 0-15,-35-1 0,36 36-16,-1 0 15,-35 36 1,35-1 0,36 71-1,0-53 1,-1-36-16,19 19 15,-1-36 1,0 0-16</inkml:trace>
  <inkml:trace contextRef="#ctx0" brushRef="#br0" timeOffset="166043.41">5486 15205 0,'0'0'0,"0"-18"31,17 53 16,1 1-31,0-19-16,-18 36 15,0 18 1,0-54-1,0 1 1,0-36-16,0 1 16,0-54-1,17 1 1,1-19 0,0 72-16,17 17 15,0 17 16,0 72-15,-17-36 0,0 35-1,-18-71-15,0 19 16</inkml:trace>
  <inkml:trace contextRef="#ctx0" brushRef="#br0" timeOffset="166507.34">6032 15240 0,'0'0'0,"18"-35"16,-18 17-1,-18-17 16,1 0-15,-36 17 0,35 0-16,-17 18 15,-18 36 1,35-36-16,18 17 16,18 54-1,17-36 1,-17-17-16,105 17 31,-70-17-15,-35-1-16,-18 1 15,-18 17 1,-52-17 0,17-18-1,18 0 1,-1-18-16,-17-35 31,53 0-31</inkml:trace>
  <inkml:trace contextRef="#ctx0" brushRef="#br0" timeOffset="166759.97">6174 15152 0,'0'0'15,"17"17"1,1 1 15,17 35-15,-17-18 0,-1 18-1,-17-35 1,0 17-1,0-17-15</inkml:trace>
  <inkml:trace contextRef="#ctx0" brushRef="#br0" timeOffset="166944.22">6227 14975 0,'0'-17'0,"0"34"0,-18-52 15,0 70 48</inkml:trace>
  <inkml:trace contextRef="#ctx0" brushRef="#br0" timeOffset="167193.99">6456 14922 0,'0'0'16,"-18"0"-1,1 18 1,17 35-1,17 18 1,1 52 0,-1-88-16,-17 36 15,18-1 1,-18-52 0</inkml:trace>
  <inkml:trace contextRef="#ctx0" brushRef="#br0" timeOffset="167579.29">6368 15222 0,'0'0'0,"0"-17"32,70-1-17,-35 18-15,1 0 16,105-35-1,-71 35 1,-34 0 0,-54 0 15,-17-18-15,17 1-1,18-1 16,0 36-15,18 17 0,-1 18-1,19 0 1,-36-36-16,17 19 16</inkml:trace>
  <inkml:trace contextRef="#ctx0" brushRef="#br0" timeOffset="167764.4">6703 14940 0,'0'0'0,"0"-18"15,0 36 16,0 0-15,-18-18-16,18 17 0</inkml:trace>
  <inkml:trace contextRef="#ctx0" brushRef="#br0" timeOffset="168160.32">6879 15134 0,'0'88'63,"18"-52"-48,17-1 1,-17 18 0,-1-53-1,1-18 1,-18 1-16,18-19 16,-1-70-1,-17 89-15,0-18 16,18-36-1,-18 53 1,0 36 0</inkml:trace>
  <inkml:trace contextRef="#ctx0" brushRef="#br0" timeOffset="168411.55">7161 15134 0,'0'-17'31,"0"34"-15,18 36 15,-18 0-16,0-35-15,0 17 16,-18 0 0,18-17-1</inkml:trace>
  <inkml:trace contextRef="#ctx0" brushRef="#br0" timeOffset="168596">7214 14958 0,'-17'-18'0,"34"36"0,-52-54 15,17 36 17</inkml:trace>
  <inkml:trace contextRef="#ctx0" brushRef="#br0" timeOffset="168858.46">7426 14922 0,'0'0'0,"-18"0"15,1 0 1,17 18 0,0 0-1,0 88 1,0-36 0,0 71-1,-18-88 1,18-35-16,0-1 15</inkml:trace>
  <inkml:trace contextRef="#ctx0" brushRef="#br0" timeOffset="169627.72">7285 15187 0,'-18'0'31,"36"0"-31,-36-18 16,36 18-16,-1 0 16,72-17-1,-19-1 1,36 1 0,-71 17-16,-17 0 15,53-36 1,-54 1-1,-17 0 1,-17 105 47,-19 71-32,54-105-16,17-19 1,18-17 0,-35-17-16,17-1 15,-17 0-15,17-35 16,-17-17 0,-1 52-16,-17 1 15,0-19 1,-17 36-16,-1 18 15,0 70 1,-17 0 0,0 71-1,17-106-15,0 53 16,-17 17 0,0-52 15,0-71-16,17 0-15,-17-35 16,-18-36 0,35 53-16,1-35 15,34 1 1,1 16 0,35 19-1,-36 17-15,19-18 16,52-17-1,-53 17 1</inkml:trace>
  <inkml:trace contextRef="#ctx0" brushRef="#br0" timeOffset="170178.43">8184 15099 0,'-17'0'15,"34"0"-15,-34-18 31,52 1-15,-17 17 0,35-18-16,-18 18 15,-17 0-15,-1 0 16</inkml:trace>
  <inkml:trace contextRef="#ctx0" brushRef="#br0" timeOffset="170313.03">8167 15187 0,'0'0'0,"-35"18"16,35-1-16,-18-17 16,53 0-1,0-17-15,1 17 16,70-36 0</inkml:trace>
  <inkml:trace contextRef="#ctx0" brushRef="#br0" timeOffset="177565.28">8431 11112 0,'0'0'0,"53"-17"47,18-1-31,-36 18-16,53 0 15,36-17 1,-71 17-16,-18 0 16,36 0-1,-54 0 1</inkml:trace>
  <inkml:trace contextRef="#ctx0" brushRef="#br0" timeOffset="177832.16">8643 11112 0,'0'-17'16,"0"34"-16,0-52 0,18 35 31,-1 18-16,-17-1-15,0 1 16,18 70 0,-18-52-16,0 34 15,0 36 1,0-71-16,0 1 16,18 16-1</inkml:trace>
  <inkml:trace contextRef="#ctx0" brushRef="#br0" timeOffset="178431.76">8961 11254 0,'0'0'0,"0"17"31,0 36 0,0-35-31,0-1 0,0 1 0,0 0 16,0 17-16,0 0 16,0 36-1,0-36 1,0-53 15,0-34-15,-18-37 15,0-16-15,18 69-16,0 19 15,-17-72 1,34 72-16,1-19 15,35 19 1,-36 17-16,1 0 16,88 17-1,-71 19 1,18 52 15,-53-70-31,0-1 16,-18 1-16,1 0 0,-36-1 15,-53-17 1,18 18 0,53-18 15</inkml:trace>
  <inkml:trace contextRef="#ctx0" brushRef="#br0" timeOffset="179381.6">13194 11377 0,'0'0'15,"0"-35"1,0 17 15,0 36-15,0-1-16,0 19 15,-18 34 1,1-17 0,17 35-1,0-70-15,-18 17 16,18 1-1,0-19 1</inkml:trace>
  <inkml:trace contextRef="#ctx0" brushRef="#br0" timeOffset="179615.54">13176 11412 0,'-17'-35'16,"-1"17"-16,53 71 0,-70-123 16,35 52-16,35 1 15,1 17 1,-19-18-16,54 18 16,35 0-1,-36 18 1,-52-1-1</inkml:trace>
  <inkml:trace contextRef="#ctx0" brushRef="#br0" timeOffset="179815.3">13176 11518 0,'0'0'0,"-17"18"16,34-18-1,19-18 1,-1 18-16,0 0 16,18-17-1,-18 17-15,18 0 16,-35 0-16</inkml:trace>
  <inkml:trace contextRef="#ctx0" brushRef="#br0" timeOffset="180348.42">13582 11395 0,'0'0'0,"0"-18"16,0 106 46,-18-35-46,18 0 0,-17 0-1,17-35-15,0-1 16,0 1 0,17-36 15,1-17-16,-18-36 1,0-34 15,0 69-31,0 1 16,18-53 0,-18 70-16,35-17 15,18 17 1,-36 18-16,1 18 15,17 17 1,-17-17-16,-18 17 16,18 18-1,-36-35 1,0-1-16,1 1 0,-19 0 16,19-18-16,-36 17 15,35-17-15</inkml:trace>
  <inkml:trace contextRef="#ctx0" brushRef="#br0" timeOffset="181266.12">12771 13688 0,'-18'-18'0,"18"0"47,35 18-32,18 0 1,53-17 0,-71 17-16,53 0 15,18 0 1,-53 0-1,-35-18 1,-53 18 0</inkml:trace>
  <inkml:trace contextRef="#ctx0" brushRef="#br0" timeOffset="181503.57">12894 13635 0,'0'0'0,"0"17"15,18-17 17,-1 36-17,1-1-15,-18 0 16,18 54 0,-18-54-16,0 18 15,0-18 1,0-17-16,0-1 15,0 1-15</inkml:trace>
  <inkml:trace contextRef="#ctx0" brushRef="#br0" timeOffset="181753.24">13335 13705 0,'0'0'0,"-18"-17"16,1 34 0,-1 19 15,18-19-31,0 1 16,-18 53-1,18-54-15,-17 36 16,-1-18-1,18-17-15</inkml:trace>
  <inkml:trace contextRef="#ctx0" brushRef="#br0" timeOffset="181986.79">13264 13758 0,'0'0'0,"0"-70"16,0 52-16,18 18 15,17 18 17,1 17-32,-19 0 15,19 1 1,-19-19-16,18 19 16,1-1-1,-36-18-15,17-17 16,-17-17-16</inkml:trace>
  <inkml:trace contextRef="#ctx0" brushRef="#br0" timeOffset="182176.3">13564 13688 0,'0'0'0,"18"-53"32,-18 35-32,-18 71 46,1 88-14,17-123-17,0 35 1,0-18-16</inkml:trace>
  <inkml:trace contextRef="#ctx0" brushRef="#br0" timeOffset="183066.58">8643 13705 0,'0'0'0,"18"0"15,17 53 16,-35 88 1,0-88-17,0-17-15,0 17 16,0-36 0</inkml:trace>
  <inkml:trace contextRef="#ctx0" brushRef="#br0" timeOffset="183253.35">8767 13705 0,'0'0'0,"0"-35"16,0 17 0,35 1-1,-18 17-15,19 0 16,70 0-1,-36 17 1,-35-17-16</inkml:trace>
  <inkml:trace contextRef="#ctx0" brushRef="#br0" timeOffset="183450.31">8855 13864 0,'0'0'32,"0"0"-32,35 0 15,0 0-15,-17-17 16,0 17-16,-1 0 16,1 0-16</inkml:trace>
  <inkml:trace contextRef="#ctx0" brushRef="#br0" timeOffset="184088.33">9207 13758 0,'-35'0'31,"18"53"-15,-1 0 15,18-35-31,-18 17 16,18 36-1,-17-54-15,17 19 16,0-19 0,-18 1-1,18-53 1,35-18-1,-17-36 1,0 54-16,-18 0 16,35-53-1,-18 70-15,1 0 16,0 18 0,-1 53-1,19-17 1,-36-1-1,35 18 1,0 35 0,-17-53-1,17 1 1,-17-36 0,-1-18-1,19-35 1,-19-53-1,1 36 1,-18-19 0,0 54-16,0 0 15,0 17 1,0 36 0,0 17-1,0-17-15</inkml:trace>
  <inkml:trace contextRef="#ctx0" brushRef="#br0" timeOffset="186887.86">8908 14728 0,'-18'0'0,"18"-17"16,18 17-1,-1 0 1,1 0-16,52 0 16,-34 0-16,-1 0 15,177 0 1,-106 0 0,-71 0-1,-18 0-15,19 0 0,-19 0 16,-87 0 15,52 0-31</inkml:trace>
  <inkml:trace contextRef="#ctx0" brushRef="#br0" timeOffset="187120.2">9225 14746 0,'0'18'47,"0"-1"-47,0 1 15,0 17 1,0 106 0,0-52-1,0-19 1,0-52-1</inkml:trace>
  <inkml:trace contextRef="#ctx0" brushRef="#br0" timeOffset="187638.58">9631 14852 0,'-18'0'16,"18"88"31,0-70-32,0-1-15,0 54 31,0-18-15,0-35-16,0-1 16,0-34 15,18-54-15,-18-17-1,0-53 1,35 0-1,18 52 1,-35 72 0,-1 17-16,54 35 15,-36 53 1,-35 0 0,-35-35-1,-53 35 16,70-88-15,-17 0-16</inkml:trace>
  <inkml:trace contextRef="#ctx0" brushRef="#br0" timeOffset="188201.86">8484 15416 0,'-17'-17'0,"34"34"0,-52-34 16,53 17 31,352-18-16,-229 0-31,618-17 31,-354 35-15,89 0 0,-388 0-16,35 0 15,-88 0 1,-71 0 0,-34 0-16</inkml:trace>
  <inkml:trace contextRef="#ctx0" brushRef="#br0" timeOffset="189302.92">8273 15787 0,'0'0'0,"-18"0"16,36 0-1,52-18 1,1 1-1,52-1 1,-88 18-16,36-18 16,-18 18-1</inkml:trace>
  <inkml:trace contextRef="#ctx0" brushRef="#br0" timeOffset="189568.98">8449 15752 0,'0'17'31,"0"18"-15,0-17-16,18 53 15,-18 34 1,0-16 0,17-1-1,-17-71-15,0 19 16</inkml:trace>
  <inkml:trace contextRef="#ctx0" brushRef="#br0" timeOffset="190060.1">8767 15946 0,'0'-18'32,"0"36"-32,-18-54 0,18 54 31,0 35-16,0 0 1,0 17 0,0-34-16,18-1 15,-18 0 1,0-17 0,0-36-1,0-17 1,0-53 15,0 35-31,0 17 16,17-122-1,1 105 1,70 18 0,-53 70-1,-17-18-15,0 19 16,-18 17-1,-18 0 1,18-36-16,-53 18 16,-35-35-1,35 0 1,35 0 0</inkml:trace>
  <inkml:trace contextRef="#ctx0" brushRef="#br0" timeOffset="190370.59">9155 16016 0,'0'0'0,"17"0"31,18 0-15,18-18-1,53 1 1,-70 17 0,16 0-16,1 0 31,-70-18-16</inkml:trace>
  <inkml:trace contextRef="#ctx0" brushRef="#br0" timeOffset="190609.59">9260 15787 0,'0'-18'16,"0"36"-16,18-53 15,0 52 1,-1 36 0,1-18-16,0 18 15,-18 35 1,17-52 0,-17 17-16,0-18 31,-17-17-16</inkml:trace>
  <inkml:trace contextRef="#ctx0" brushRef="#br0" timeOffset="190920.75">9754 15840 0,'-17'0'0,"34"0"0,-52-18 16,35 0 0,0 36-1,18 17 17,-1 18-32,-17-35 15,0 17-15,0 18 16,0 0-1,0 0 1,0-35 0,0-36-1,18-35 1</inkml:trace>
  <inkml:trace contextRef="#ctx0" brushRef="#br0" timeOffset="191092.07">9772 15857 0,'0'-88'16,"0"0"-1,18 70-15,-1 1 16,18 17 0,1 0-1,34 17 1,-52 1 0,35 0-16,0-1 31</inkml:trace>
  <inkml:trace contextRef="#ctx0" brushRef="#br0" timeOffset="191278.16">9790 15928 0,'0'0'0,"-18"18"16,53-18 15,0 0-16,36-36 1,0 19 0,-54 17-16</inkml:trace>
  <inkml:trace contextRef="#ctx0" brushRef="#br0" timeOffset="191936.22">10266 15716 0,'0'0'0,"-18"-17"31,18 70 1,-17 17-17,-1 18 1,0-35-1,18-18-15,0 1 16,0-1 0,0-53-1,18-52 17,0 35-32,-18-1 15,35-105 1,-18 71-1,19 17 1,-19 70 15,19 36-15,17 35 0,-18 1-1,0-36 1,0-1-1,-17-52-15,0 18 16,-1-36 0,-17 1-1,18-71 1,0 52 0,-18-34-16,17-18 31,-17 52-31,0 19 15,0-19 1,18 36 0,-18 18-1,0 0 1,0-1 0</inkml:trace>
  <inkml:trace contextRef="#ctx0" brushRef="#br0" timeOffset="202313.29">4127 16669 0,'-17'0'15,"-1"0"17,36 0 15,70-18-32,-53 18-15,89-18 16,105-17-1,-17 0 1,-124 35 0,-53 0-1,-17 0 1,-53 0 0,17 0-16</inkml:trace>
  <inkml:trace contextRef="#ctx0" brushRef="#br0" timeOffset="202643.2">4621 16598 0,'0'0'16,"-35"-17"-1,17 34 17,1 36-1,-1-18-31,1 36 16,17 35-1,0-71-15,0 71 16,35 17-1,-35-105-15,17 17 16,1-17-16</inkml:trace>
  <inkml:trace contextRef="#ctx0" brushRef="#br0" timeOffset="203178.33">4992 16792 0,'-18'0'31,"1"53"-16,-1-18 1,18 54 0,0-1-1,18-18 1,-1-52 0,-17 0-16,18-1 0,-1-70 46,-17-194-14,-17 159-17,17 0 1,0 53-16,17-18 16,54 35-1,-53 18-15,17 0 16,18 35-1,-36-17-15,-17 35 16,-17 18 0,-71-19-1,52-34 1,19 0-16</inkml:trace>
  <inkml:trace contextRef="#ctx0" brushRef="#br0" timeOffset="203875.23">5450 16739 0,'-17'0'15,"-1"18"-15,18 70 32,18-35-17,-18-18-15,17 36 16,-17 17 0,0-35-1,0-35 1,0-54 31,-17-52-32,17 35-15,0 0 16,-18-123 0,36 105-1,-1 18 1,36 36-1,0 17 1,-35 17-16,17 19 16,-17 17-1,-1-36 1,-17 19-16,0-19 0,-17 36 16,-36-18-1,-18-17 1,54-18-1,-1-18 1,18 1-16,18 17 31,35 35-15,-36-17-16,19 17 16,34 36-1,-17-1 1,-18-35-1,-17-17-15</inkml:trace>
  <inkml:trace contextRef="#ctx0" brushRef="#br0" timeOffset="204107.54">6015 16880 0,'-18'0'16,"36"0"-16,-36-17 16,36 17-16,-1 0 0,1-18 15,35 18 1,-18 0-16,1 0 15</inkml:trace>
  <inkml:trace contextRef="#ctx0" brushRef="#br0" timeOffset="204298.95">6032 17057 0,'0'0'0,"-35"35"16,70-35 15,71-18 0,-70 1-31,17 17 16</inkml:trace>
  <inkml:trace contextRef="#ctx0" brushRef="#br0" timeOffset="204858.34">6456 16686 0,'0'0'0,"-18"-17"16,1-1-1,52 18 1,-18 0-16,19 0 15,70 0 1,35 0 0,-53 0-1,-106 0 17,-35 0-17,-17 0 1,34 0-1,19 0 1,17 35 15,0-17-31,17 53 16,1 87 0,-18-105-16,18 53 15,-1-53-15,1 18 16,0-54-16</inkml:trace>
  <inkml:trace contextRef="#ctx0" brushRef="#br0" timeOffset="205208.19">6879 16951 0,'0'0'0,"-17"-35"16,17 17-1,35 53 17,0 18-17,0 18 1,-17-18 0,-18 0-1,-18-36 1,1-52-1,17-53 1,17 17 0,1 36-16,0-18 15,-1 35 1,1 1-16,0 17 0,-1 17 16</inkml:trace>
  <inkml:trace contextRef="#ctx0" brushRef="#br0" timeOffset="205624.94">7214 16951 0,'0'0'0,"-35"0"15,0 0 1,35 35-1,0-17 1,17 52 0,19-17-1,-19-17 1,1-36 0,17-18-1,-17 18 1,-1-35-16,19-18 15,-36 0 17,0 35-32,0 1 0,0-1 15,-18-17 1,0 35-16,36 17 62,-18 1-62</inkml:trace>
  <inkml:trace contextRef="#ctx0" brushRef="#br0" timeOffset="206028.24">7497 16986 0,'0'18'0,"-36"-18"15,54 18 32,0-1-31,-1-17-16,1 18 16,35-18-1,-36-18 1,1-17-1,-18-18 1,-18 18 0,1 35-16,-19-18 15,1 0 1,18 18 0,-1 18-16,18 0 0,0 17 15,0 0-15,0 18 16,35 35-1,-17-70 1,35 17 0,-36-35-16,19 0 0</inkml:trace>
  <inkml:trace contextRef="#ctx0" brushRef="#br0" timeOffset="206278.34">8043 16916 0,'0'0'0,"-35"-18"16,17 36-1,18 35 1,18-36 0,-18 19-16,35 87 15,-35-70 1,18 17-16,0 36 15,-18-88 1,0 0 0,17-18-16</inkml:trace>
  <inkml:trace contextRef="#ctx0" brushRef="#br0" timeOffset="206530.1">8008 17022 0,'0'-71'0,"0"142"0,-18-248 15,18 124-15,0-35 16,53 0 0,-35 70-16,70 1 15,0 34 1,36 54 0,-71-1-1,-53-17-15,0-18 16,0 1-16,-88 70 31,52-71-31,-52 0 16,-18-35-1,89-17-15</inkml:trace>
  <inkml:trace contextRef="#ctx0" brushRef="#br0" timeOffset="207279.37">8537 17074 0,'18'0'16,"-1"0"-16,-17-17 0,-17 17 15,-1 0 1,-35 17 15,36 1-31,-1 0 16,18 52-1,0-34 1,35-1 0,-17-18-16,17-17 15,-17 0-15,35 0 16,0-52-1,-53 16 1,-36-17 0,-17 18-1,36 17-15,-54 18 16,89 36 15,88-19 0,-18-17-15,35 0 0,-70-17-1,0-19 1,-35 19-16,-18-18 16,-18-18-1,-17 53 1,-36-18-1,54 36-15,-1-1 16,18 36 0,18-18-1,35 36 1,-18-53-16,0 17 16,1 0-1,-36-17 16,-36-18-15,1 0 0,-18-18-1,53 1-15</inkml:trace>
  <inkml:trace contextRef="#ctx0" brushRef="#br0" timeOffset="207514.3">9207 17057 0,'0'0'0,"-17"0"31,17 35 1,17 18-1,1-18-16,0 18 1,-1-35-16</inkml:trace>
  <inkml:trace contextRef="#ctx0" brushRef="#br0" timeOffset="207675.39">9190 16845 0,'-18'-35'15,"36"70"-15,-36-88 0,1 36 16,-1 17 0,18 35-1,18-35 1</inkml:trace>
  <inkml:trace contextRef="#ctx0" brushRef="#br0" timeOffset="207896.06">9437 16775 0,'0'0'0,"0"-18"15,0 71 17,0 35-17,17-53-15,-17 18 16,18 71-1,-18-89-15,18 18 16,-36 0 0</inkml:trace>
  <inkml:trace contextRef="#ctx0" brushRef="#br0" timeOffset="208229.69">9366 17092 0,'0'-18'0,"0"36"0,-17-71 31,34 36-15,54 17-1,-54-18-15,54 18 16,17-18 0,-35 18-1,-35-17 1,-18-1-16,-18 0 31,18 54-15,-18-1-1,18 35 1,0 19 0,0-54-1</inkml:trace>
  <inkml:trace contextRef="#ctx0" brushRef="#br0" timeOffset="208393.09">9701 16775 0,'-17'-18'16,"-1"0"-1,36 36 17</inkml:trace>
  <inkml:trace contextRef="#ctx0" brushRef="#br0" timeOffset="208726.91">9807 16863 0,'-17'17'16,"17"19"15,0 17-15,17-18-16,-17 18 16,35 17-1,-35-34 1,0-19-1,0-34 1,0-36 0,18 17-1,-18 1-15,0 0 0,0 0 16,18-71 0,-18 88-1</inkml:trace>
  <inkml:trace contextRef="#ctx0" brushRef="#br0" timeOffset="209126.25">10054 16951 0,'0'0'0,"0"18"16,0-1-1,-17 1 1,17 0-1,17-1 1,18-17 0,-17 0-1,0 0-15,17 0 16,0-35 0,1-18-1,-54-18 16,0 54-31,1-1 16,-19 18 0,19 0-16,-19 35 15,1 36 1,35-53-16,18 17 16,-18 0-16,35 18 15,0-35-15,18 17 16,53-35-1</inkml:trace>
  <inkml:trace contextRef="#ctx0" brushRef="#br0" timeOffset="209363.09">10848 16845 0,'0'0'16,"-53"0"0,35 0-1,1 71 1,17-36-16,0 36 16,17 52-1,-17-52 1,0-36-1</inkml:trace>
  <inkml:trace contextRef="#ctx0" brushRef="#br0" timeOffset="209815.97">10707 16792 0,'-18'-70'0,"36"140"0,-71-264 16,53 0 15,53 124-15,-18 34-16,53 19 15,89 17 1,-124 17-16,52 54 16,-34 70-1,-71-18 1,-71 36-1,18-124-15,-35 36 16,-53 0 0,71-71-1,34-36 1,36 19-16,0-36 16,71 17-1,17 54 16,-35 35-15,0 53 0,-35-71-16,17 36 15,-18-1 1,1-52-16</inkml:trace>
  <inkml:trace contextRef="#ctx0" brushRef="#br0" timeOffset="210496.28">11430 16969 0,'18'-18'0,"-36"36"0,36-54 16,-36-52 0,-35 70 15,18 18-31,0 36 31,17-19-31,0 19 16,18 34-1,0-34 1,36 34 15,-1-70-31,-18 0 0,36-70 47,-53-19-16,-17 89-15,17 36 0,0-19-1,0 36-15,35 18 31,-35-54-31,35 1 16,18-18 0,-35-18-16,35-17 15,0-35 1,-36 34-16,1-52 16,0-53-1,-18 88-15,-18 18 16,0-36-1,1 71-15,-1 0 16,0 71 0,18-54-1,0 72-15,0-1 16,0-53-16,18 36 16,0 17-1,-1-71 16</inkml:trace>
  <inkml:trace contextRef="#ctx0" brushRef="#br0" timeOffset="210912.78">11747 16969 0,'-17'-18'16,"-1"0"-1,18 1 1,35 17 15,71 0-15,-53 0-1,53-18 1,-53 0 0,-18 1-1,-35-1 1,0 0-1,-35-34 1,17 52-16,-35-18 16,-17 0-1,-1 54 1,54-1-16,17-18 16,0 19-16,0 34 15,53 19 1,-36-72-16,1 1 15,52-1 1,-52-34 0,-18-1-16</inkml:trace>
  <inkml:trace contextRef="#ctx0" brushRef="#br0" timeOffset="212211.62">11254 15152 0,'-18'0'0,"0"0"31,1-18-15,34 18-1,19-17 1,-1 17 0,0 0-1</inkml:trace>
  <inkml:trace contextRef="#ctx0" brushRef="#br0" timeOffset="212411.11">11201 15275 0,'0'0'0,"-36"18"15,72-18 16,52-35-15,-35 35 0,-36 0-16</inkml:trace>
  <inkml:trace contextRef="#ctx0" brushRef="#br0" timeOffset="-207462.95">11959 14676 0,'0'-18'0,"-17"0"16,-1 18 15,18-17-16,35 17 17,36 0-17,52 0 1,-52 0 0,-54 0-16,19 0 15,-19 0 1,1 0-16,-36 0 15,1-18 17,-1 18-32,-17 18 31,17 35-15,18-36-16,0 54 15,-18 17 1,18-18-1,0 1 1,0-53-16,0-1 16,0 1-1</inkml:trace>
  <inkml:trace contextRef="#ctx0" brushRef="#br0" timeOffset="-207246.92">12047 14922 0,'0'0'0,"0"-35"32,53 18-1,18-1-15,-18 0-1,35 18 1,-70 0-16,17-17 15,-18 17-15</inkml:trace>
  <inkml:trace contextRef="#ctx0" brushRef="#br0" timeOffset="-206837.71">12541 14746 0,'0'0'0,"0"-18"15,-17 18 17,-1 18-17,18 0-15,-18 17 16,18 36-1,0-19 1,53 1 0,-35-35-16,17 0 15,36-18 1,-54 0-16,19-36 16,-19 1-1,-17 0 1,-17-18-16,-36-18 15,0 36 1,-88 53 15,123-18-31</inkml:trace>
  <inkml:trace contextRef="#ctx0" brushRef="#br0" timeOffset="-206196.95">11871 15275 0,'0'0'0,"-35"0"15,17-17 1,89 17 46,87 17-46,54-17 0,247 0-1,-283-17-15,177 17 16,88-18-1,-265 0 1,-88 18 0,-105 0-1,-107 0 1</inkml:trace>
  <inkml:trace contextRef="#ctx0" brushRef="#br0" timeOffset="-204680.45">11730 15505 0,'0'0'0,"-18"0"16,18-18 15,18 18 0,35 0-15,-18 0-16,18 0 16,35 0-1,18 0 1,-71-18-1,-17 18 1,0 0-16,-36 0 31,0 0-31,-17 0 16,0 0 0,17 0-16,0 18 0,18 0 15,-17 105 1,17-52-1,0 52 1,17-52 0,-17-1-1,0-52-15</inkml:trace>
  <inkml:trace contextRef="#ctx0" brushRef="#br0" timeOffset="-204481.36">11853 15752 0,'0'0'16,"-35"0"-1,53 0 17,35 0-17,-18-18-15,-17 18 16,123-35-1,-71 17 1,-52 18-16</inkml:trace>
  <inkml:trace contextRef="#ctx0" brushRef="#br0" timeOffset="-204087.36">12330 15646 0,'0'0'0,"-36"17"63,1 36-47,17 0-1,18-18-15,0-17 16,18 53-1,-18-54-15,35 19 16,18-19 0,0-34-1,-35-36 1,-1-18 0,-17-17-1,-35 17 1,0 54-1,0 34 17,17-17-32,0 18 15,18 0-15</inkml:trace>
  <inkml:trace contextRef="#ctx0" brushRef="#br0" timeOffset="-202680.36">12788 15787 0,'0'0'0,"-17"0"0,69-18 63,37 1-48,-72 17-15,36 0 16,18 0 0,-89-18 15</inkml:trace>
  <inkml:trace contextRef="#ctx0" brushRef="#br0" timeOffset="-202463.43">12912 15628 0,'0'0'0,"-18"-18"15,18 1 1,0 34 0,0 1-1,18 35 1,-18-18-16,0 18 15,17 18 1,-17-18 0</inkml:trace>
  <inkml:trace contextRef="#ctx0" brushRef="#br0" timeOffset="-201896.84">13282 15663 0,'0'-17'0,"-18"-1"0,36 53 16,-53-88-16,35 36 15,0-19 1,53 19-1,-18 17 1,0 0-16,1 0 16,16 35-1,-34 0 1,-53 18 0,0-17-1,-18-19 1,0 1 15,70-18 0,54-18-15,-36 18 0,36 18-1,-54 0-15,-17-1 16,18 36-1,-18-18 1,-53 1 0,-17-36-1,-19 0 1,54-18 0,0 0-1,35 1-15,0-36 16</inkml:trace>
  <inkml:trace contextRef="#ctx0" brushRef="#br0" timeOffset="-201496.11">13847 15593 0,'0'0'0,"-18"0"15,0 0-15,1 0 16,-19 17 0,19 19-1,17 17 1,0-18 0,0-17-16,0-1 0,17 1 15,54 35 16,-53-53-31,-1 0 0,18-18 16,-35 0-16,18 18 16,0-70-1,-18 52-15,-18-17 16,-35-18 0,36 35-16,-19 1 0,19 17 15,-36-18 1,53 36-1</inkml:trace>
  <inkml:trace contextRef="#ctx0" brushRef="#br0" timeOffset="-200978.85">14287 15187 0,'0'0'0,"-17"0"16,-1 0-16,71 0 62,0 0-62</inkml:trace>
  <inkml:trace contextRef="#ctx0" brushRef="#br0" timeOffset="-200821.52">14358 15311 0,'0'0'0,"-35"17"31,70-17 0,18 0-15,-35-17-16</inkml:trace>
  <inkml:trace contextRef="#ctx0" brushRef="#br0" timeOffset="-200076.16">14817 15011 0,'0'0'0,"-53"-18"32,53 0-32,0 1 31,35 17-15,-17 0-16,17 0 15,35 0 1,-34 0-16,-1 0 15,-17-18 1,-18 0 0,-18 18-1,0 0 1,1 53 0,-1 36-1,18 16 16,0-69-31,0-1 0,0 18 16,0-18 0,0-17-16,-18-1 15,18 1-15</inkml:trace>
  <inkml:trace contextRef="#ctx0" brushRef="#br0" timeOffset="-199896.26">14817 15258 0,'-36'-36'16,"72"72"-16,-72-89 16,54 53-1,0 0 1,52-18 0,-17 18-1,-35 0-15,17-18 16</inkml:trace>
  <inkml:trace contextRef="#ctx0" brushRef="#br0" timeOffset="-199511.3">15222 15099 0,'-53'0'46,"18"35"-30,35-17-16,0 17 16,-17 18-1,34 0 1,1-35 0,35-1-1,-18-34 16,-17-36-15,-18 17 0,-36-34-1,19 52-15,-1 1 16,-35-1 0,36 36-1</inkml:trace>
  <inkml:trace contextRef="#ctx0" brushRef="#br0" timeOffset="-199228.56">15363 15046 0,'0'0'15,"-17"-18"1,34 18-1,-17 18 17,-17 0-1,-1-18-15,1 0-1,17-18 16</inkml:trace>
  <inkml:trace contextRef="#ctx0" brushRef="#br0" timeOffset="-198978.78">15505 14975 0,'0'0'0,"-18"0"31,18 36-15,0-1 0,0 36-1,-18 17 1,1-35-1,-1-36-15,0 19 16</inkml:trace>
  <inkml:trace contextRef="#ctx0" brushRef="#br0" timeOffset="-198728.44">15575 15258 0,'35'0'79,"-70"0"-33,17-18-30,1 18 0</inkml:trace>
  <inkml:trace contextRef="#ctx0" brushRef="#br0" timeOffset="-195477.6">15981 13970 0,'17'-18'16,"-17"1"15,0 34 16,0 1-31,0 0-16,0-1 15,18 54 1,-18-36-16,18 36 16,-1 52-1,-17-88-15,0 1 16,0 17-16,0-18 15,-17-17-15,17 52 16,0-52-16</inkml:trace>
  <inkml:trace contextRef="#ctx0" brushRef="#br0" timeOffset="-195187.97">16281 14041 0,'0'0'0,"0"-18"16,0 0-1,0 1 1,17 34 0,-17 54-1,0-1 1,0 54-1,0-89-15,0 53 16,0 18 0,0-53-1,0-18 1</inkml:trace>
  <inkml:trace contextRef="#ctx0" brushRef="#br0" timeOffset="-194940.67">15840 14411 0,'-18'0'16,"36"0"-16,-71-18 16,70 18 15,54 36-16,52 34 1,-17-35 0,-70 1-16,34-1 15,1 18 1</inkml:trace>
  <inkml:trace contextRef="#ctx0" brushRef="#br0" timeOffset="-194622.58">16563 14446 0,'0'0'0,"18"-17"16,-18-1 0,-18 0-1,0 18-15,-52 53 31,17-17-15,18-1-16,-18 18 16,-36 17-1,36-17 1,36-18 0,-1-17-1,36-18 16,-1 0-31</inkml:trace>
  <inkml:trace contextRef="#ctx0" brushRef="#br0" timeOffset="-193473.6">16757 15134 0,'-18'0'16,"36"0"-16,-53-17 16,35-1-16,0 0 15,0-35 1,0 18 0,0-18-1,-53 18 1,17 17-1,-87 36 1,88-1 0,-36 19-16,18 34 31,53-34-31,0-19 0,53 54 31,-18-36-31,36 0 16,52 18-1,-70-17 1,-35-1 0,-18-18-16,-18 1 15,-52 17 1,-36-17 0,53-36-1,35 18-15,-34-35 16,34 0-1,0-18 1,54 35 0</inkml:trace>
  <inkml:trace contextRef="#ctx0" brushRef="#br0" timeOffset="-192059.75">16951 15258 0,'0'-18'16,"0"36"46,0 17-62,0 18 16,0 53 0,0-36-1,0 18 1,18-70-16,-18 0 16,0-36-1,0-17 1,0-71-1,-18 71-15,18-36 16,-18-52 0,18 52-1,53 1 17,-35 70-32,35 0 15,-36 17-15,19-17 0,-19 18 16,19 17-1,-36 18 1,-18-18 0,-53 1-1,36-19-15,0-17 16,0 0 0</inkml:trace>
  <inkml:trace contextRef="#ctx0" brushRef="#br0" timeOffset="-191070.47">17357 15152 0,'0'0'16,"-18"0"-1,0 0-15,18 17 47,18-17-31,0 0-16,-18 18 16,88-18-1,-53-18 1,36 1-1,-54-1 1,-17-17 0,-35 17-1,-53 1 1,70 17 0,-35 0-1,18 0-15,17 35 16,1 35-1,52-17 1,18 18 0,-35-53-16,34 17 15,19-53 1</inkml:trace>
  <inkml:trace contextRef="#ctx0" brushRef="#br0" timeOffset="-189074.71">17903 14975 0,'18'0'31,"0"-17"-31,-1-1 16,19-17 0,-1 0-1,-17-18 1,-18 35-1,0 0-15,0-17 16,-71-35 15,18 70-31,35 17 0,1-17 16,-1 18-16,1 17 16,-1 71-1,0 0 1,36 53-1,-18-89-15,0 18 16,0 0 0,-18 18-1,18-88-15,-35 0 16</inkml:trace>
  <inkml:trace contextRef="#ctx0" brushRef="#br0" timeOffset="-188690.34">17780 15240 0,'0'-18'16,"0"1"-16,0 52 0,0-88 15,35 35 17,1 18-17,-19 0-15,1 0 16,70 0-1,-53 0 1,18-17 0,-53-1-1,0-17 1,0 17 0,-17 1-1,17 70 16,0 35-15,17-35 0,1 0-1,-1-36 1</inkml:trace>
  <inkml:trace contextRef="#ctx0" brushRef="#br0" timeOffset="-188540.77">18133 15011 0,'0'-36'16,"0"72"-16,-18-72 0,18 19 15,-18 17 1,36 35 15</inkml:trace>
  <inkml:trace contextRef="#ctx0" brushRef="#br0" timeOffset="-188075.06">18362 15099 0,'18'0'16,"-36"0"-16,53-18 16,-35 1 15,-17-1-16,-1 18 1,-17 18 0,17 17-1,18 18 1,0 0 0,53-18-1,-18-35 1,54 0-1,-72-18-15,36 1 16,-18-36 0,-35 0-1,0 18 17,0 17-17,0 53 16,0 36-15,18-36 0,0 0-1</inkml:trace>
  <inkml:trace contextRef="#ctx0" brushRef="#br0" timeOffset="-187903.75">18627 14852 0,'-36'-18'15,"72"36"-15,-89-53 32,53 52-32,0 1 15</inkml:trace>
  <inkml:trace contextRef="#ctx0" brushRef="#br0" timeOffset="-187688.77">18838 14781 0,'0'0'0,"-17"-17"16,17 52 15,17 36-16,1-1 1,17 54 0,-35-89-1,18 18-15,0-18 16</inkml:trace>
  <inkml:trace contextRef="#ctx0" brushRef="#br0" timeOffset="-186957.36">18838 15064 0,'-17'-18'16,"34"36"-16,-70-54 15,71 36 17,53 0-17,-18-17 1,52 17-1,-87-18-15,17 18 16,1-35 15,-19 35-31,-17-36 32,-17 19-17,17 34-15,-18 1 16,18 53-1,0-36 1,35 36 0,-17-71-16,17 35 15,18-35 1,-35-18-16,-1 1 16,19-1-1,-1-35 1,-35 35-16,0 1 15,-18-1 1,-17 53 0,17 54 15,1-54-31,17 35 16,53 71-1,-53-105-15,17 34 16,-17-17-1,-35-35 1,0-18-16,-18-18 16,-53-52-1,35-19 1,54 19 0,17 52-16,35-17 15,36 0 1,-1 35-1,-35 0 1,-17 0 0,0 0-16,-1 0 15</inkml:trace>
  <inkml:trace contextRef="#ctx0" brushRef="#br0" timeOffset="-186590.33">19579 14940 0,'0'0'0,"-17"-18"16,34 18-1,18 0 1,18-17 0,-17 34 15,-36 1-31,0 0 16,-18-18-16,0 17 15,1 1-15,-1-18 16,-17 35-1,52-17 1,1-36 0,0 18-16,17-17 15</inkml:trace>
  <inkml:trace contextRef="#ctx0" brushRef="#br0" timeOffset="-183689.7">20832 14358 0,'0'0'0,"-18"-18"16,0 18-16,18 36 31,0 17-15,0-18-16,18 35 15,0 36 1,-1 0 15,-17-71-15</inkml:trace>
  <inkml:trace contextRef="#ctx0" brushRef="#br0" timeOffset="-183506.4">20814 14499 0,'0'-35'16,"0"70"-16,-18-88 15,18 36-15,18-19 16,52 19 0,-17-1-1,53 18 1,-71 0-1</inkml:trace>
  <inkml:trace contextRef="#ctx0" brushRef="#br0" timeOffset="-183336.93">20902 14552 0,'-18'18'0,"36"-36"0,17 36 46,54-36-30,-37 18 0,1 0-1</inkml:trace>
  <inkml:trace contextRef="#ctx0" brushRef="#br0" timeOffset="-182852.99">21414 14358 0,'0'0'0,"0"-18"16,-18 18-16,18 36 31,0 34-16,18-34-15,-18 34 16,17 36 0,-17-71-16,0 0 15,18-35 1,-18 18-16,0-36 16,-18-52-1,18-1 1,-17 36-1,17-71-15,0-17 16,35 35 15,35 52-15,-34 36-16,34 36 16,-52-19-16,0 1 15,-1-1-15,1 36 16,-89 0-1,1-17 1,-36 17 0</inkml:trace>
  <inkml:trace contextRef="#ctx0" brushRef="#br0" timeOffset="-182352.52">20320 15169 0,'0'0'0,"-35"0"16,17 0-1,18-17 1,106 17-1,17 0 1,-34-18 0,158 1-1,264-19 1,-299 19-16,246-1 16,-34-17-1,-230 35-15,106-18 16,-89 18-1,-193 0-15,-53 0 16,-71 0 0</inkml:trace>
  <inkml:trace contextRef="#ctx0" brushRef="#br0" timeOffset="-181016.37">20549 15522 0,'-17'-17'0,"34"34"0,-34-52 16,17 70 0,17 36-1,-17-36 1,18 36-16,-18-18 16,18-18-1,-18 18-15,17-36 31</inkml:trace>
  <inkml:trace contextRef="#ctx0" brushRef="#br0" timeOffset="-180833.58">20585 15557 0,'0'0'0,"-18"-35"0,18 0 15,18 17 1,-18 1-16,52 17 15,37-18 1,-54 18-16,36 0 16,-1 18-1</inkml:trace>
  <inkml:trace contextRef="#ctx0" brushRef="#br0" timeOffset="-180652.83">20673 15610 0,'0'0'0,"-18"18"31,71-18-15,0-18 0,0 1-1,-18 17-15</inkml:trace>
  <inkml:trace contextRef="#ctx0" brushRef="#br0" timeOffset="-180138.42">21096 15469 0,'-53'-17'31,"53"34"-16,-17 54 17,34 35-17,-17-53 1,0 17 0,0-35-1,0-70 16,0 0-15,0 0-16,-17-36 16,17-52-1,0 52 1,17 36-16,-17 17 16,71-35-1,-18 71 1,-36-1-1,19 19-15,-19 34 32,-17-34-17,-53-1 1,36-18-16,-19 1 16,-34-18-1,52-18 1</inkml:trace>
  <inkml:trace contextRef="#ctx0" brushRef="#br0" timeOffset="-179771.22">21590 15610 0,'-35'0'15,"70"0"-15,-106-17 16,107-1 15,70 0-15,-1 1 0,-34-1-1,-53 1 1</inkml:trace>
  <inkml:trace contextRef="#ctx0" brushRef="#br0" timeOffset="-179520.37">21696 15399 0,'0'0'0,"-35"-18"15,35 36 1,35 17 0,-18 36-1,1 34 1,0-34 0,-18-53-16,0 35 15,0-36 1</inkml:trace>
  <inkml:trace contextRef="#ctx0" brushRef="#br0" timeOffset="-179186.72">22049 15434 0,'0'0'0,"-36"-18"16,36 1-1,71-19 16,-1 36-15,-34 0-16,17-17 0,-36 17 16,54 0-1,-54 0-15,-34 0 16</inkml:trace>
  <inkml:trace contextRef="#ctx0" brushRef="#br0" timeOffset="-179014.8">22225 15328 0,'-35'0'15,"17"0"1,18 18-16,-18 35 31,18 35-15,0-53 0,0 36-16,0 17 31,0-53-31,0-17 0,0 0 15</inkml:trace>
  <inkml:trace contextRef="#ctx0" brushRef="#br0" timeOffset="-178421.41">22507 15346 0,'-17'0'16,"17"35"0,0-17-16,-18 35 15,18-36-15,0 36 16,0 18 0,0-54-1,-18 1-15,18 17 0,0-17 31,-17-18-15,17-53 0,0-18-1,17-34 1,1 87-16,17-35 16,0 18-1,1 52 1,-1 54-1,0-18 1,-35-35-16,36 34 16,-19-34-16,1 17 15,17-35 17,-17 0-32,-1 0 0,1-70 31,-18 52-31,18-52 0,-18-19 31,0 19-15,0 17-1,0 35 1,-18 36 0,18 17-1</inkml:trace>
  <inkml:trace contextRef="#ctx0" brushRef="#br0" timeOffset="-176836.26">18538 16528 0,'-17'0'0,"34"0"0,-34-18 31,52 18-16,18-18 1,18 18 0,-54 0-16,1 0 15</inkml:trace>
  <inkml:trace contextRef="#ctx0" brushRef="#br0" timeOffset="-176646.21">18538 16598 0,'0'0'0,"-17"0"16,-1 18-16,1-1 31,52-17-15,-18 0-16,36-17 16,36 17-1,-54 0-15,35-18 16</inkml:trace>
  <inkml:trace contextRef="#ctx0" brushRef="#br0" timeOffset="-173981.98">14235 16439 0,'-53'0'47,"35"0"-32,18 18-15,0 17 16,0 36 0,0 35 15,0-53-16,18-18-15,-18 18 16,17-18 0</inkml:trace>
  <inkml:trace contextRef="#ctx0" brushRef="#br0" timeOffset="-173785.48">14182 16510 0,'-18'-53'15,"36"106"-15,-36-141 16,36 70-16,17 1 16,53-19-1,36 36 1,-54 18 0,-52-18-1,-1 18-15</inkml:trace>
  <inkml:trace contextRef="#ctx0" brushRef="#br0" timeOffset="-173613.78">14376 16563 0,'-18'0'15,"0"18"-15,54-36 0,-72 53 16,54-17 15,35-18-15,0 0-1,53-35 1,-89 35-16</inkml:trace>
  <inkml:trace contextRef="#ctx0" brushRef="#br0" timeOffset="-173085.87">14887 16439 0,'-35'18'31,"17"0"1,18 17-17,0-17-15,18 35 16,0-1-1,-18-16-15,17-1 16,-17 18 0,0-35-1,0-54 32,-17-34-31,-1 34-16,18 1 15,-35-88 1,35 87-16,0-34 16,35 17-1,-17 53-15,-1 0 16,71 35 0,-70 1-1,0 16 1,-36 1-1,-17-17 1,17-36-16,-17 17 16,17-17-16</inkml:trace>
  <inkml:trace contextRef="#ctx0" brushRef="#br0" timeOffset="-172445.41">15416 16387 0,'-17'0'0,"-1"17"16,18 1-1,0-1-15,0 54 31,18 17-15,-18-70 0,0 17-16,17 18 15,-17-35 1,0-54 15,0-34 0,0 52-31,0-17 16,0-89 0,0 89-16,0-35 15,53 17 1,-53 35-16,53 18 16,0 35-1,0 1 1,-18 34-1,-52 1 1,-36-18 0,0-36-1,-35-17 1,52 0 15,19 0-15,34 0-16,1 0 0,0 18 15,35 0 1,35 52 0,-53-52-16,36 35 15,17 17 1</inkml:trace>
  <inkml:trace contextRef="#ctx0" brushRef="#br0" timeOffset="-171615.39">16051 16475 0,'0'0'0,"-17"-18"15,52 0 16,18 18-15</inkml:trace>
  <inkml:trace contextRef="#ctx0" brushRef="#br0" timeOffset="-171449.31">16122 16545 0,'0'0'0,"-18"0"16,1 18-16,-1-18 15,0 18 1,54-36 15,17 18-31</inkml:trace>
  <inkml:trace contextRef="#ctx0" brushRef="#br0" timeOffset="-170981.73">16792 16316 0,'0'-18'16,"0"-88"0,0 71-16,0 18 15,-17-89 1,-1 88-16,0-17 15,-17 35 1,-18 88 0,35 18-1,1-36-15,17 72 16,35 69 15,-17-70-31,-18-70 16,0-18-16,0 0 0,0-18 15,-18 0-15,0 1 16,-17-36-16</inkml:trace>
  <inkml:trace contextRef="#ctx0" brushRef="#br0" timeOffset="-170398.23">16492 16598 0,'0'0'0,"18"-35"16,0 17-16,70-17 15,18 35 1,-36 0 0,18 18-1,-70-18 1,0 0-16,17 0 31,-17-18 0,-1-17-15,-17 17-16,0 0 16,-35-17-1,17 35 1,-52 35 15,70-17-31,-18 0 0,18 17 0,0-17 16,18 52-1,-1-70-15,19 35 16,17-35 0,-18-17-1,-35-36 1,0 18 0,-18-1 15,1 36-31,17-17 15,0 52 1,17-17 0,1 17-16,-18 0 0,18 0 15,17-17 1,18-18 0,-36 0-16,1-18 15,0 1-15</inkml:trace>
  <inkml:trace contextRef="#ctx0" brushRef="#br0" timeOffset="-170214.9">17198 16404 0,'-18'-53'0,"36"106"0,-71-194 16,35 88-1,1 71 1,34 35 0,19 53 15,-36-54-31,35 19 15,-17 0 1,-18-54-16,17 18 16,-17-17-16</inkml:trace>
  <inkml:trace contextRef="#ctx0" brushRef="#br0" timeOffset="-169834">17515 16439 0,'0'0'0,"18"-88"15,0 71 1,-18-19-16,-36 1 31,1 35-15,-35 35-1,52-17-15,-17 35 16,70 35 0,35-53-1,-34-17 1,34 17 0,-70 1-1,-35-19 1,-18-17-1,-17 0 1,34-17 0,19-1-16</inkml:trace>
  <inkml:trace contextRef="#ctx0" brushRef="#br0" timeOffset="-169448.81">17762 16475 0,'-17'0'15,"17"17"1,17-17 15,19 0-15,-1-17-1,18-1 1,-36-17 0,-17 0 15,-17 17-31,-1 0 0,1 18 16,-36-17-1,-18 34 1,53 1-16,1 35 15,17 17 1,35 1 0,36-18-1,34-18 1</inkml:trace>
  <inkml:trace contextRef="#ctx0" brushRef="#br0" timeOffset="-168945">18327 16422 0,'0'-18'15,"0"1"1,0 34-1,0 18 1,0 54 0,0-72-16,0 36 15,0 0 1,0-18 0,0-88 15,-35-52-16,-1 16 1,1-87 0,35 17-1,53 71 17,-35 70-32,17 18 15,0 18-15,0 0 0,18 17 16,35 71-1,-52-53-15,-19 17 16,-70 36 0,1-53-1,-72-18 1,89-35-16</inkml:trace>
  <inkml:trace contextRef="#ctx0" brushRef="#br0" timeOffset="-168163.95">18803 16492 0,'0'0'0,"0"-17"31,-18 17 0,-17 35-15,0 0-1,17 36 1,1-71-16,17 35 16,52-35-1,1 0 1,36-18 15,-54 18-31,-17-17 0,-18-1 0,-53-88 47,-18 53-31,53 53-16,1-17 15,-1 17 1,18 17-1,0 1-15,35 0 16,54 17 0,-72-35-16,71 0 15,1-18 1,-36 1 0,-18-19-1,-53 1 1,-35 18-1,18-1 1,-36 36 0,54-1-1,-1 1-15,53 35 16,1-36 15,-1 1-31,36 17 16,-1 1-1,-35-19-15,-17 1 16,-36-1 0,1 1-16,-1-18 15,-52 0 1,52 0-16,-17-18 16,17 18-16</inkml:trace>
  <inkml:trace contextRef="#ctx0" brushRef="#br0" timeOffset="-167947.66">19315 16387 0,'17'17'0,"-34"-34"0,34 52 16,-34-18-1,17 19 1,0-19-16,17 19 15,1-1 1,-1-17-16,-17-1 0,18 1 16,-18-1-16,0 1 15</inkml:trace>
  <inkml:trace contextRef="#ctx0" brushRef="#br0" timeOffset="-167796.85">19262 16228 0,'0'0'0,"-18"-18"15,18 36 17,18-1-32</inkml:trace>
  <inkml:trace contextRef="#ctx0" brushRef="#br0" timeOffset="-167583.86">19509 16228 0,'0'0'0,"-18"0"16,36 17 15,17 54-15,0 35-1,-17-36 1,-18-34-16,0 17 16,0-36-16</inkml:trace>
  <inkml:trace contextRef="#ctx0" brushRef="#br0" timeOffset="-167246.3">19526 16457 0,'0'-18'0,"0"36"0,0-53 16,36 35 15,52 0-15,-35 0 0,17 0-1,-52-18 1,-18 1-1,-18-1 1,1 0 0,17 71 31,0-18-32,0 1-15,17 17 16,1 17-1,-1-70-15,-17 18 0</inkml:trace>
  <inkml:trace contextRef="#ctx0" brushRef="#br0" timeOffset="-167095.18">19773 16228 0,'0'0'0,"-17"-18"15,17 36 1,17-1 0</inkml:trace>
  <inkml:trace contextRef="#ctx0" brushRef="#br0" timeOffset="-166765.42">20002 16316 0,'0'0'15,"0"18"-15,0 17 32,0 18-17,18-18 1,35 53 0,-18-70-1,1-18 1,-1-35-1,-35-36 1,18 18 0,-36-17 15,18 34-15,-18 36-1,18 18-15,18-18 16,0 18-16</inkml:trace>
  <inkml:trace contextRef="#ctx0" brushRef="#br0" timeOffset="-166461.39">20320 16369 0,'0'0'15,"18"18"1,-18-1 0,0 1-1,35-1 16,35-17-15,-17-35 0,-35 0-1,-36 0 17,-52-1-17,52 36-15,-35 0 16,18 36-1,35-19-15,18 54 16,-18-36-16,35 0 16,18 54-1,-18-72-15</inkml:trace>
  <inkml:trace contextRef="#ctx0" brushRef="#br0" timeOffset="-165695.58">18768 17110 0,'0'0'0,"0"-18"15,-18 18-15,18 18 16,-18 17-1,18 18 1,0 17 0,0-34-1,0 17-15,-17 0 32,-1-53-17,1-36 1,-1 19-16,0-19 15,18 1-15,-17-18 0,-1-53 16,18-17 0,0 52-16,35-35 15,36 36 1,-36 52-16,36 18 16,35 53-1,-54 71 1,-69-54-1,-1-17-15,-52 18 16,-54-18 15,71-36-31,18-17 0,-36-17 32,71-1-32,18 0 15,35 1 1,-18 17-16,18 17 15,35 54 1,-70-53-16,35 34 16,-18-16-1,18-1 1</inkml:trace>
  <inkml:trace contextRef="#ctx0" brushRef="#br0" timeOffset="-165061.98">19244 17251 0,'0'-18'16,"0"1"-16,-18-54 31,18 36-15,-35-18-1,17 53-15,-17 17 16,-18 19-1,36-1-15,-1-17 16,0-1-16,18 36 16,53-18-1,-35-17-15,0-18 16,52 0 0,-35-35-1,-35-18 1,18 35-16,-18-17 15,0 0 1,0 88 15,35 17 1,-35-52-32,18-1 15,0 1-15,-18 0 0,17-18 0,1 0 16,35 0-1,-36-18-15,19-17 16,17-53 0,-36 52-16,-17-34 15,-35-54 1,17 71 0,-17 36-1,35 87 1,35 54-1,-17-36 1,35 35 0,-18-70-1</inkml:trace>
  <inkml:trace contextRef="#ctx0" brushRef="#br0" timeOffset="-164696.06">19456 17127 0,'0'0'16,"-18"0"0,36 18-1,35 0 1,-18-18-16,35 0 16,36-36-1,-35 19 1,-1-19-1,-70 19-15,-17-1 16,-36-17 0,-18 17 15,36 54-15,0 16-1,35-16-15,17 17 16,19 35-1,-19-71-15,19-17 16,-19 18-16,18-18 0,-17 0 16,17 0-16,18-35 15,-35 17-15</inkml:trace>
  <inkml:trace contextRef="#ctx0" brushRef="#br0" timeOffset="-163712.14">20673 16880 0,'0'0'0,"-53"0"16,35 0-16,1 0 15,17-17 1,17 17-16,18-18 16,1 18-1</inkml:trace>
  <inkml:trace contextRef="#ctx0" brushRef="#br0" timeOffset="-163579.89">20637 16951 0,'-52'35'16,"104"-70"-16,-140 88 15,106-35 1,70-18 15,-53 0-31,1-18 0</inkml:trace>
  <inkml:trace contextRef="#ctx0" brushRef="#br0" timeOffset="-156360.36">21661 16334 0,'-18'0'16,"18"-18"-1,0 0 1,18-17 15,-1 17 1,-17 1-32,18-1 0,52-35 31,-34 36-31,17 34 31,-36 1-15,-34 70-1,-1-53-15,-17 36 16,-36 17 0,1-35-1,52-53 1,0 0-16,1-18 15,17-17 1,35-18 0,0 18-1,0 35 1,36 35 0,-53-17-1,-1 17-15,54 36 16,-36-54 15,-17-17-31</inkml:trace>
  <inkml:trace contextRef="#ctx0" brushRef="#br0" timeOffset="-155995.89">22225 16228 0,'0'-18'0,"-35"0"31,17 36-15,-17 35 0,17 0-1,36 0 16,-18-35-31,35-1 16,18 1 0,18-36-1,-36-17 1,-18 17-16,-17-17 16,-52-53-1,34 70-15,-53-17 16,18 35-1,18 0-15,-18 17 16</inkml:trace>
  <inkml:trace contextRef="#ctx0" brushRef="#br0" timeOffset="-155509.42">21008 16669 0,'-18'0'16,"1"0"-1,87 17 17,1-17-32,158 0 15,177-17 16,-53-1-15,-159 18-16,158-18 16,89 18-1,-194 0 1,-159 0 0,-158 18 15,17-18-31</inkml:trace>
  <inkml:trace contextRef="#ctx0" brushRef="#br0" timeOffset="-153625.21">21220 17074 0,'0'0'0,"-18"-17"16,18-18 15,35-18-15,-17 35-16,-1-17 16,36-1-1,-35 36 1,0 18 15,-18 0-31,0 35 16,-18 52-1,-17-69-15,-1 17 16,-34 0 0,-1-1-1,36-52-15,0 18 16,35-36-1,0 1 1,17-1-16,19-17 16,34 35-1,-17 0 1,0 35 0,-18 0-1,1-17 16,-36 0-31,17-18 16</inkml:trace>
  <inkml:trace contextRef="#ctx0" brushRef="#br0" timeOffset="-153211.02">21661 17074 0,'17'0'16,"-34"0"-16,52-35 15,-53 35 1,-17 0 0,17 18-1,-17 17 17,35 0-32,0 18 31,0-35-31,18 0 0,-1-18 15,-17 17-15,36-17 16,-1 0 0,-18 0-16,19-17 15,-19-36 1,-17 35-16,0-17 16,-70-18-1,35 35 1,-36 18 15,71 18-31,0-1 16,18-17-1</inkml:trace>
  <inkml:trace contextRef="#ctx0" brushRef="#br0" timeOffset="-152011.27">22119 17110 0,'-17'0'16,"69"0"62,-16 0-62,-19 0-16,54-18 15,-18 18 1,-36 0-16,19 0 16,-19 0-1,-17-18 1</inkml:trace>
  <inkml:trace contextRef="#ctx0" brushRef="#br0" timeOffset="-151776.45">22278 16986 0,'0'0'16,"-18"0"-1,18-17-15,-17 17 31,17 35 1,17 18-17,-17-18-15,18 18 16,-18 18 0,0-54-16,0 18 15,18 1 1</inkml:trace>
  <inkml:trace contextRef="#ctx0" brushRef="#br0" timeOffset="-150943.9">22772 17092 0,'17'-18'0,"-34"36"0,34-53 31,-34 35 1,-36 35-17,35-35-15,1 53 16,-1-18-1,18-17-15,0 17 16,71 18 0,-1-53-1,18-18 1,-70-17 0,0-18 15,-36 36-31,-17-36 15,-36-18 1,36 36-16,-18 0 16,35 35-16,1-18 15,17 0-15,0 1 16,35-1 0,18 18-1,17 0 1,-34 0-16,-19 35 15,1 1 1,-36 34 0,1-35-1,-1-35-15,0 18 16</inkml:trace>
  <inkml:trace contextRef="#ctx0" brushRef="#br0" timeOffset="-150525.56">23160 16969 0,'0'0'16,"17"0"-16,-17 17 31,0 19-15,0 16-1,0-16 1,18-19 0,17 1-1,-17-18-15,17 0 16,18-35 0,-17-18 15,-36 18-16,-18-1-15,-17 19 16,-18-19 0,35 36-16,-17 0 31,35 36-15,-18-36-16,18 17 15</inkml:trace>
  <inkml:trace contextRef="#ctx0" brushRef="#br0" timeOffset="-150090.14">23830 16581 0,'-18'-18'32,"18"0"-32,-17 18 15,87 0 48,-17 0-48</inkml:trace>
  <inkml:trace contextRef="#ctx0" brushRef="#br0" timeOffset="-149943.06">23901 16616 0,'-36'17'0,"72"-34"0,-89 52 15,88-17 32,0-18-47</inkml:trace>
  <inkml:trace contextRef="#ctx0" brushRef="#br0" timeOffset="-149422.55">24253 16475 0,'0'0'0,"-17"-18"15,17 0-15,-18-17 16,36-18-1,17 18 1,36-18 0,-18 18-1,17 52 1,-52 19 0,-1 34 15,-17-34-31,0 16 15,-53 19 1,18-53-16,-18 17 16,-35 0-1,70-35-15,1 0 16,-1 0-16,1 0 16,34-17-1,1-1-15,35 18 31,-18 18-15,0 17 0,1 0-1,-19-17 1,18-18 0,1 0-16,-19 0 0</inkml:trace>
  <inkml:trace contextRef="#ctx0" brushRef="#br0" timeOffset="-149042.72">24800 16439 0,'0'-17'15,"0"-18"1,0 17-16,-35 18 31,17 35-15,18-17-16,-17 17 15,17 36 1,17-54 0,1 19-1,17-19-15,1-17 16,16-17 0,-52-36 15,0 17-16,-35-34 1,18 52-16,-19 1 16,1 17-1,17 17 1,18 1 0,18-18-16</inkml:trace>
  <inkml:trace contextRef="#ctx0" brushRef="#br0" timeOffset="-148742.4">25118 16316 0,'0'0'0,"0"-18"31,-18 1 0,18 34-15,-18 1 0,1-18-1,17 18-15,0-36 47,17 18-31,-17-18-16,18 18 15,-18-17 1</inkml:trace>
  <inkml:trace contextRef="#ctx0" brushRef="#br0" timeOffset="-148475.24">25400 16245 0,'0'18'0,"0"-36"0,-18 36 15,18 17 1,-17 18 0,17-17-1,-18 52 1,0-71-16,1 36 15,-1 0 1,1-35 0</inkml:trace>
  <inkml:trace contextRef="#ctx0" brushRef="#br0" timeOffset="-148238.66">25453 16528 0,'0'0'0,"18"0"78,-1 0-78,-34 0 31,-1 0-15</inkml:trace>
  <inkml:trace contextRef="#ctx0" brushRef="#br0" timeOffset="-143341.35">16598 10178 0,'0'0'0,"-17"0"15,-107-18 17,106 18-32,107-18 62,-19 18-62,1 0 16,-18-17-16</inkml:trace>
  <inkml:trace contextRef="#ctx0" brushRef="#br0" timeOffset="-143123.95">16545 10319 0,'0'0'0,"88"0"62,-17 0-46,0-18-1,-54 18-15</inkml:trace>
  <inkml:trace contextRef="#ctx0" brushRef="#br0" timeOffset="-142607.78">16686 9984 0,'0'0'16,"0"-18"-16,-17 0 16,52 36 46,18 35-46,-18-35-16,106 34 15,-17-16 17,-71-19-32,0 19 15,-18-1 1,-35-17-16,-53 17 16,-18 0-1,36 0-15,-53 18 16,-53 18-1,70 17 1,54-70-16</inkml:trace>
  <inkml:trace contextRef="#ctx0" brushRef="#br0" timeOffset="-142266.7">17798 9772 0,'0'-18'16,"0"36"-16,-18-53 0,0 52 31,18 54-15,18 17 0,0 36-1,-18-89-15,17 18 16,-17-18-1</inkml:trace>
  <inkml:trace contextRef="#ctx0" brushRef="#br0" timeOffset="-141953.14">17727 9754 0,'-18'-106'16,"36"212"-16,-53-264 0,17 105 15,18 0-15,-17-18 16,17 1 0,35 34-1,-18 36-15,54-17 16,35 70 0,-53-36-1,0 71-15,-18 54 16,-35-90-1,-18 1-15,-105 106 32,52-124-32,1-17 31</inkml:trace>
  <inkml:trace contextRef="#ctx0" brushRef="#br0" timeOffset="-141607.22">18027 9878 0,'0'0'15,"0"17"-15,18-17 16,-1 18 0,1 0-1,35 17 1,-36-17-1,1 35-15,-18-18 16,0-18 0,-18-17-1,1 0 1,-1-35 0,18-35-1,18-19 1,17 19-1,-17 35 1,35 35 0</inkml:trace>
  <inkml:trace contextRef="#ctx0" brushRef="#br0" timeOffset="-141239.47">18344 9878 0,'0'17'16,"0"-34"-16,0 52 15,0-17 1,0-1 15,36 1 1,-1-18-17,-17-18-15,-1 18 16,-17-17-16,18-1 15,-36-35 1,-17 18 0,0 17-1,-1 36 1,19 35 0,17-18-16,0 18 15,0-18-15,35 18 16,71-18 15,-36-17-31</inkml:trace>
  <inkml:trace contextRef="#ctx0" brushRef="#br0" timeOffset="-140939.36">18821 9878 0,'0'0'0,"17"-18"15,-17 0-15,0 1 16,-17-18 0,-19 35-1,-17 0 1,36 17-16,-18 1 16,17 52-1,36 1 16,17-18-31,53-18 32,-70-17-32,35-18 15,0-18 1,-36 1-16</inkml:trace>
  <inkml:trace contextRef="#ctx0" brushRef="#br0" timeOffset="-140516.95">19015 9860 0,'0'0'0,"0"-18"15,-18 1 17,0 17-17,18 17 17,0 1-17,18 0 1,0 17-1,-18-17 17,17-18-17,-17-18 17,0 0-17,-17 1 1,17-1-1,0 0-15,0 36 32,0 17-17,0-17-15,17 0 16,1 35 0,-18-36-16,18 19 15,-1-19 1</inkml:trace>
  <inkml:trace contextRef="#ctx0" brushRef="#br0" timeOffset="-140339.84">19032 9666 0,'0'0'0,"-17"-35"16,17 17-16,-18 18 15,18 35 17</inkml:trace>
  <inkml:trace contextRef="#ctx0" brushRef="#br0" timeOffset="-139953.84">19367 9860 0,'0'0'0,"-35"-53"31,18 36-15,-36-1-1,17 18 1,1 35-1,35 0 1,53 18 0,-35-35-16,52 17 15,18 1 1,-70-19-16,17 1 16,-35 0-1,-35-1 16,17 1-31,-35-18 0,-17 0 32,35-18-17,17 18-15</inkml:trace>
  <inkml:trace contextRef="#ctx0" brushRef="#br0" timeOffset="-139734.95">19526 9842 0,'0'0'0,"-17"0"31,17 18-15,17 0 0,-17-1-1,71 107 16,-71-106-31,0-1 0,17 18 16</inkml:trace>
  <inkml:trace contextRef="#ctx0" brushRef="#br0" timeOffset="-139572.84">19544 9578 0,'0'0'0,"0"-18"16,0 54 15,18-1-15</inkml:trace>
  <inkml:trace contextRef="#ctx0" brushRef="#br0" timeOffset="-138802.77">19738 9807 0,'0'0'0,"0"35"47,0-17-47,0 17 15,18 36 1,-18-36-16,0-17 15,35 17-15,-18-35 16,19 0 0,-19 0-16,19-17 15,-36-54 1,-18-17 0,-17 17-1,17 54-15,-35-36 16,18 35 15,17 18-31,18 18 0,0 17 16,18 35 15,0-17-15,-1-53-16,1 0 15,35 0 1,-36-35-1,36 0 1,-53 17-16,36-17 16,-19 17-16,1 18 15,-1 0 1,-17 18-16,36 17 16,-1 18 15,-35-35-31,18 17 0,-1-17 31,-34-36 0,-1-35-15,18 35-16,0-34 16,18-1-1,17 35 1,18 53-1,-35-17-15,17 52 16,-18 1 0,1-18-1,-18 0 1,-18-35-16</inkml:trace>
  <inkml:trace contextRef="#ctx0" brushRef="#br0" timeOffset="-138068.81">20743 9701 0,'0'0'0,"-17"0"16,17-17 0,17 17-1,1 0-15,0 0 16</inkml:trace>
  <inkml:trace contextRef="#ctx0" brushRef="#br0" timeOffset="-137871.58">20779 9860 0,'0'0'0,"-18"18"0,89-36 47,-54 0-31,18 18-16,1-17 15,-19 17-15</inkml:trace>
  <inkml:trace contextRef="#ctx0" brushRef="#br0" timeOffset="-136155.34">22049 9437 0,'0'0'0,"-18"-18"15,0 1 1,36-1-1,0 0 1,35 18 0,-18 0-16,35 0 15,36 0 1,-53 0 0,-18 0-1</inkml:trace>
  <inkml:trace contextRef="#ctx0" brushRef="#br0" timeOffset="-135968.91">22296 9349 0,'0'0'0,"-36"0"16,19 0-16,-1 0 15,0 17 1,36 54 0,-18-18-1,35 70 1,-17 1 15,-18-36-15,18-71-16,-18 1 0</inkml:trace>
  <inkml:trace contextRef="#ctx0" brushRef="#br0" timeOffset="-135501.04">22578 9454 0,'0'0'0,"0"-17"15,0 34 1,17 54 0,-17-53-1,0 52-15,18 1 16,-18-18-1,-18-36 1,18 1 0,-17-18-1,17-18-15,-18-52 32,0-54-17,18 89-15,0-53 16,18 0-1,35 35 1,0 53 0,-35 17-16,35 19 15,-18 52 17,-35-71-32,-88 54 15,35-53 1,17-18-1,1 0-15</inkml:trace>
  <inkml:trace contextRef="#ctx0" brushRef="#br0" timeOffset="-135103.06">21713 10054 0,'-17'0'0,"34"0"0,-52 0 15,18 0 1,69 0 15,125-17-15,-89 17-16,141 0 15,71 0 1,-123 0-16,158 0 16,88 17-1,-247-17 1,-52 0-1,-177 0 1,-53 0 0</inkml:trace>
  <inkml:trace contextRef="#ctx0" brushRef="#br0" timeOffset="-134446.95">21696 10301 0,'-18'0'15,"18"-18"1,-17 18 0,34 0-1,36 0 1,-18 0-16,1 0 16,87 0-1,-88 0-15,18 0 16,-35-17-1,-89 17 17,1 0-17,35 17 1,17 1 0,18 0-1,0 52 1,18 1 15,17 17-15,-18-53-1,19 18 1,-19-53-16</inkml:trace>
  <inkml:trace contextRef="#ctx0" brushRef="#br0" timeOffset="-133997.14">22137 10389 0,'0'0'15,"17"0"1,-17 18-16,0 0 16,18 52-1,-18-17 1,0 0 15,18-35-15,-18-1-1,0-34 1,0-36 0,-18 35-16,18-53 15,0 1 1,18-36-1,17 53 1,18 53 0,-18 18-1,18 35 1,-35-36-16,-18 19 16,-36-1-1,-16 0 1,-19-35 15,36 0-31</inkml:trace>
  <inkml:trace contextRef="#ctx0" brushRef="#br0" timeOffset="-133116.48">22684 10495 0,'0'0'0,"35"0"47,35-18-31,-17 1-1,36 17 1,-19-18-1,-52 18 1</inkml:trace>
  <inkml:trace contextRef="#ctx0" brushRef="#br0" timeOffset="-132853.58">22860 10354 0,'0'0'0,"-18"-18"31,36 18 0,0 18-15,-1 0-16,1 35 16,0 35-1,-18 0 1,17-53-1,-17-17-15,0 17 16,18-35-16</inkml:trace>
  <inkml:trace contextRef="#ctx0" brushRef="#br0" timeOffset="-132602.89">23319 10372 0,'-18'-18'16,"53"71"46,-17 17-46,-18-52-16,0 35 15,0 0 1</inkml:trace>
  <inkml:trace contextRef="#ctx0" brushRef="#br0" timeOffset="-132416.12">23248 10407 0,'0'0'0,"0"-18"15,-18 1-15,18-1 16,18-17 0,17 35-1,54-18 1,-54 18-16,0 0 16,53 35-1,-70-35-15</inkml:trace>
  <inkml:trace contextRef="#ctx0" brushRef="#br0" timeOffset="-132249.21">23372 10460 0,'0'0'0,"-18"17"15,0 1 1,54-18 31,34 0-32</inkml:trace>
  <inkml:trace contextRef="#ctx0" brushRef="#br0" timeOffset="-131781.48">23654 10389 0,'0'-17'16,"0"87"46,0-17-46,17 53 0,1-71-1,-18-17 16,18-36-15,-18 1 0,0-54-1,0 53-15,-18-52 16,18-18 0,0 52-16,0 19 15,35-19 1,-17 36-16,17 0 15,18 36 1,-35-19-16,-18 1 16,-18 35 15,0-53-31,-17 18 0,-35-18 16,-19 17-1</inkml:trace>
  <inkml:trace contextRef="#ctx0" brushRef="#br0" timeOffset="-131066.9">24165 9878 0,'-17'0'0,"34"0"0,-70-18 16,53 0-16,36 1 31,52-1-15,-53 18-1,36 0-15,-1 0 16</inkml:trace>
  <inkml:trace contextRef="#ctx0" brushRef="#br0" timeOffset="-130882.97">24236 10019 0,'-18'18'16,"1"-1"-1,-1-17 1,36 0 0,52 0-1,-35 0-15,71 0 16,-53-17-16</inkml:trace>
  <inkml:trace contextRef="#ctx0" brushRef="#br0" timeOffset="-128633.11">24818 9543 0,'0'-18'15,"-18"18"1,1 0 0,-1 0-1,177-18 48,52 18-48,-105-17 1,-70-1 0,-36 0 15,-36 18-16,1 0-15,0 18 16,17 53 0,18 17-1,18 106 1,-1-124 0,1 19-1,-18-72 1,-35 1-1</inkml:trace>
  <inkml:trace contextRef="#ctx0" brushRef="#br0" timeOffset="-128466.56">25030 9913 0,'0'0'0,"-18"-35"16,0-36 0,18 54 15,18 17-31,17-18 15,53 18 1,-17 0 0,0 0-16</inkml:trace>
  <inkml:trace contextRef="#ctx0" brushRef="#br0" timeOffset="-127963.95">25506 9701 0,'-35'71'79,"35"-36"-64,0 18 1,17-18-1,-17 1-15,18-36 0,-1 17 16,1-17-16,53 18 16,-36-36-1,0-35 1,-35 0 0,-17 36-16,-36-36 15,-36-53 1,54 71-16,0 17 15,-36-52 1,71 52 0,53 0-1,-17 18 1,16 0-16,37 18 31,-72 17-31,1 53 31,-36-70-31,1 35 16,-36 18 0,53-54-16,-18 1 15</inkml:trace>
  <inkml:trace contextRef="#ctx0" brushRef="#br0" timeOffset="-127667.52">25717 9578 0,'0'0'0,"18"-35"16,0 52 15,-1 19 16,-17-19-32,-17-17 1,-1-17 15,18-1-15</inkml:trace>
  <inkml:trace contextRef="#ctx0" brushRef="#br0" timeOffset="-127447.74">26017 9525 0,'0'0'16,"-17"35"31,-1 18-32,18 0 1,-35 71 0,35-72-16,-18-16 15,18 34 1</inkml:trace>
  <inkml:trace contextRef="#ctx0" brushRef="#br0" timeOffset="-127184.02">26106 9860 0,'17'0'16,"18"-18"-1,-17 18 1,-18 18 15,-18-18-15,18 18-1,-17-18-15,17-18 32,0 0-17,17 18 1</inkml:trace>
  <inkml:trace contextRef="#ctx0" brushRef="#br0" timeOffset="-125916.08">16598 12524 0,'-17'0'0,"17"-53"47,88 53-31,-53 0-16</inkml:trace>
  <inkml:trace contextRef="#ctx0" brushRef="#br0" timeOffset="-125749.14">16581 12629 0,'0'0'0,"-36"36"16,54-36 15,52-18-15,-52 18-16,35-18 15</inkml:trace>
  <inkml:trace contextRef="#ctx0" brushRef="#br0" timeOffset="-125545.17">16722 12453 0,'0'0'0,"-18"-35"16,0 17-16,18 0 15,-17-17 1,34 35-1,1 18-15,0-18 0,17 53 32,-17-36-32,-1 19 0,1 87 15,-18-88 1,-18 36-16,-17 0 31,17-54-31</inkml:trace>
  <inkml:trace contextRef="#ctx0" brushRef="#br0" timeOffset="-125134.08">17833 12559 0,'0'-88'16,"0"52"-1,0 160-15,0-336 0,0 159 16,-18-53-16,-35-88 31,18 89-15,-35 16-1,52 89-15,-17 36 16,17 122 0,36 19-1,70 229 1,-88-301 0,17-16-16,-17 16 0,0 72 15,-35-18 1,-71-18-1</inkml:trace>
  <inkml:trace contextRef="#ctx0" brushRef="#br0" timeOffset="-124149.92">17533 12806 0,'0'0'0,"35"-35"16,18 35-1,0-18 1,18 0 0,35 18-1,-1-17 1,-16 17 0,-72-18-1,1 0 1,-36 1-1,-17-19 1,17 19 0,-17 17-1,17 0 1,-17 35-16,0 18 31,35-18-31,0-17 16,17 35-1,19-53 1,17 0 0,0-35-1,-36-18 1,-17 17 0,-17 19-1,-1 34 1,36 19 15,-1-1-31,1 0 16,70-17-1,-70-18 1,35-18 0,0-17-1,-36-18 1,-17-53-1,0 71-15,-35-53 16,0-36 0,17 89-1,18 53 1,0-1-16,0 54 16,35 88-1,-35-107 1,18 37-1,52 34 17,-34-141-32,17-34 31,-36 16-31,1-17 16,0-123-1,-18 105 1,-36 1-1,19 70 1,17 53 0,0-36-16,0 54 15,35 52 1,-17-17 0,17-35-1,-18-54 1</inkml:trace>
  <inkml:trace contextRef="#ctx0" brushRef="#br0" timeOffset="-123166.08">18838 12665 0,'0'-18'16,"0"36"-16,0-18 31,-17 0-16,17 17-15,-18 1 16,18 17 0,0 1-1,35-19 1,1-17 0,17-17-1,-36-19 16,-17-17-31,-35 18 16,-36-18 0,36 53-1,17-17-15,1 34 32,34-17-32,72 35 31,-1-35-16,18-17 1,-53-1 0,-53 1-1,-18 17 1,0 0 0,18 17-16,-17 18 15,17 18 1,17 0-1,19 0 1,-36-35 0,35-1-16,0-17 31,-17-17-31,-1-1 16,19-17-1,-19-53 1,-17 70-16,0-17 15,0 17-15,0 1 16,0 52 15,0 35-15,36 1 0,-1-18-1,-18-53 1,36 0-1,36-88 1,-72 52 0,1-34-16,0-54 31,-18 54-31,-18-18 31,0 88-31,1 0 16,-19 52-1,36 19 1,36 70 0,17-35-1,-18-35 1,-18-54 0</inkml:trace>
  <inkml:trace contextRef="#ctx0" brushRef="#br0" timeOffset="-122981.93">19473 12577 0,'0'-18'16,"18"18"15,53 0-15,-54-18-16,54 18 15,-1-17 1,-52 17-16</inkml:trace>
  <inkml:trace contextRef="#ctx0" brushRef="#br0" timeOffset="-122715.43">20426 12506 0,'-18'0'0,"36"0"16,-53 0-16,17 0 0,0 0 15,18-18 1,18 18 0,52 0-1</inkml:trace>
  <inkml:trace contextRef="#ctx0" brushRef="#br0" timeOffset="-122553.83">20426 12629 0,'-18'18'16,"36"-36"-16,-53 36 16,193-36 31</inkml:trace>
  <inkml:trace contextRef="#ctx0" brushRef="#br0" timeOffset="-120713.56">21978 12136 0,'0'0'0,"-18"-18"16,18 0-1,18 36 17,0 35-17,-1 35 1,-17-35-1,0 0 1,0-36 0,0-34-1</inkml:trace>
  <inkml:trace contextRef="#ctx0" brushRef="#br0" timeOffset="-120530.47">21960 12224 0,'0'0'16,"-17"-53"15,17 88 16,17-17-31,-17-1-1,0 19-15</inkml:trace>
  <inkml:trace contextRef="#ctx0" brushRef="#br0" timeOffset="-120148.7">21766 12153 0,'-17'0'0,"34"0"0,-52-17 15,17 17-15,-17-18 16,35 0-1,53-17 1,35 35 0,-52-18-16,69 1 15,-52 17-15,36 0 16,-1 0 0,-71 0-1,-34 35 1</inkml:trace>
  <inkml:trace contextRef="#ctx0" brushRef="#br0" timeOffset="-119459.25">22313 12188 0,'18'0'15,"-36"0"1,53 0-1,-35 18-15,0 17 16,0 54 15,0-54-31,0 18 16,0 0 0,0-36-16,0 1 15,-17-36 1,17-17-1,17-53 1,-17 53-16,0-36 16,18-17 15,-18 53-31,18 35 16,35 70-1,-53-52 1,17 17-16,54 71 15,-54-71 1,1-35 15,0-18-15,-1-34 0,1 16-16,-18-34 15,18-71 1,-18 52-1,0 107 1,0 35 0,17 70-1,-17-70-15</inkml:trace>
  <inkml:trace contextRef="#ctx0" brushRef="#br0" timeOffset="-119079.83">20884 12682 0,'0'0'0,"-35"18"16,70-18 0,142 0-1,-71 0-15,17 0 16,618-18 0,-494 1-1,0 17-15,476-18 16,-494 18-1,106 0-15,-123 0 16,-141 0 0,-54 0-1,-105 0-15</inkml:trace>
  <inkml:trace contextRef="#ctx0" brushRef="#br0" timeOffset="-117839.46">21096 13053 0,'-18'0'16,"36"0"-16,-53-18 16,88 0-1,17 1 1,-17 17-16,35 0 15,36-18 17,-71 18-32,-36 0 15</inkml:trace>
  <inkml:trace contextRef="#ctx0" brushRef="#br0" timeOffset="-117464.22">21202 13000 0,'0'0'0,"0"17"31,0 19-15,0-19-16,0 19 15,35 87 1,-35-88-16,18 54 15,-18 16 1,0-52 0</inkml:trace>
  <inkml:trace contextRef="#ctx0" brushRef="#br0" timeOffset="-117164.02">21290 13300 0,'18'-18'16,"-1"18"0,54-35-1,-53 35-15,52 0 16,1-18 0,-54 18-16</inkml:trace>
  <inkml:trace contextRef="#ctx0" brushRef="#br0" timeOffset="-116495.5">21661 13106 0,'0'0'16,"0"-18"-1,0 36 1,0-1 0,0 1-16,0 35 15,0 53 1,-18-18-1,0-53 17,18-17-32,0-53 31,0-18-15,0 17-16,18 1 15,0-106 1,-1 88-1,18 18 1,1 52 0,17 54-1,-36 0 1,19 34 0,-19-87-16,1 35 15,-1-35 1,-17-54 15,0-70 0,0 71-31,0-53 16,0 0 0,0 52-1,18 36 1,0 36-1,17-1 1</inkml:trace>
  <inkml:trace contextRef="#ctx0" brushRef="#br0" timeOffset="-116197.77">22260 13264 0,'0'0'0,"-17"-17"16,34-1 15,54 1-16,-18-1 1,53 0 0,-54 1-1,-34 17 1</inkml:trace>
  <inkml:trace contextRef="#ctx0" brushRef="#br0" timeOffset="-115996.46">22384 13035 0,'0'0'0,"0"106"63,17 35-48,1-53 1,-18 0-1,18-70-15,-18 0 0</inkml:trace>
  <inkml:trace contextRef="#ctx0" brushRef="#br0" timeOffset="-115663.77">22931 13017 0,'-36'-17'31,"72"34"-31,-54-52 16,36 35-16,34 0 15,72-17 1,-18 17 0,17-18-1,-87 18-15,-19 0 16</inkml:trace>
  <inkml:trace contextRef="#ctx0" brushRef="#br0" timeOffset="-115496.08">23160 12947 0,'-18'0'16,"36"0"-16,-36 18 31,18 34-15,0 19 0,0 35-1,0 17 1,18-52-1,-18-53-15</inkml:trace>
  <inkml:trace contextRef="#ctx0" brushRef="#br0" timeOffset="-115246.23">23530 13053 0,'0'0'0,"0"53"63,-17 17-47,17-34-16,-18 34 15,0-17 1,18-18-1</inkml:trace>
  <inkml:trace contextRef="#ctx0" brushRef="#br0" timeOffset="-114912.85">23513 13212 0,'0'-71'16,"0"142"-16,0-195 0,0 89 15,0-1-15,35 19 16,-17 52 15,34 36-15,-34-36-16,0 0 0,17 36 15,-17-36 1,17 18 0,-17-53-1,-1 0-15,-17-18 16,0-52-1,0-54 1,-17 18 0,-1 71-1,0 0 1,18 53 0,18 17-1</inkml:trace>
  <inkml:trace contextRef="#ctx0" brushRef="#br0" timeOffset="-114313.02">24712 12471 0,'-18'0'16,"18"-18"15,18 0-15,0 18-1,35-17 1,-18 17-16</inkml:trace>
  <inkml:trace contextRef="#ctx0" brushRef="#br0" timeOffset="-114130.02">24783 12524 0,'-18'17'0,"36"-34"0,-54 52 15,72-17 17,17-18-1,-18 0-31,-18 0 0,54-18 15</inkml:trace>
  <inkml:trace contextRef="#ctx0" brushRef="#br0" timeOffset="-112895.61">25841 12259 0,'0'0'0,"-53"-18"15,35 1 1,18-1 31,53 0-32,0 1 1,-35-1-16,17 18 0,18-17 16,-18-19-1,-17 19 1,0 17-1,-36 35 1,0 53 0,1-35-16,17 0 15,-18 141 1,0-106 0,18-17-1,-17-36 1</inkml:trace>
  <inkml:trace contextRef="#ctx0" brushRef="#br0" timeOffset="-112709.72">25859 12559 0,'0'0'0,"-18"-35"16,0 35-16,18-18 15,0 0 1,36 1-1,34-1 1,-52 18-16,52-18 16</inkml:trace>
  <inkml:trace contextRef="#ctx0" brushRef="#br0" timeOffset="-112236.28">26264 12347 0,'0'0'0,"0"-17"16,0-19-1,0 1 17,0 17-32,18 1 15,35-1 1,-36 18-16,1 0 16,17 18-1,-17-1-15,-18 1 16,-18 35-1,18-35 1,-17-1 0,-36 1-1,35-18 1,89 35 46,-54-17-46,19-1-16,-1 19 16,0 17-1,-35-18 1,-70 0 0,52-17-16,-53-18 15,-17-18 1,35 1-1,36-72 1,17 54 0</inkml:trace>
  <inkml:trace contextRef="#ctx0" brushRef="#br0" timeOffset="-112008.8">26547 12224 0,'0'0'0,"17"17"47,1-17 0,-18 18-32,17 0 1</inkml:trace>
  <inkml:trace contextRef="#ctx0" brushRef="#br0" timeOffset="-111808.27">26793 12241 0,'0'141'78,"-17"1"-63,-1-89 1,1-36-16</inkml:trace>
  <inkml:trace contextRef="#ctx0" brushRef="#br0" timeOffset="-111593.87">27005 12577 0,'0'0'0,"18"0"16,-1-18-16,19 0 47,-19 18-32,-34 0 17,-19 0-32</inkml:trace>
  <inkml:trace contextRef="#ctx0" brushRef="#br0" timeOffset="-88586.23">17639 6174 0,'0'-18'15,"0"36"-15,0-54 16,0 19-16,0-1 16,-18 0-1,1 18 17,17 18-17,-18 0-15,0 35 16,-17 35-1,0-35-15,-1 70 16,-34 18 0,52-105-16,-17 16 15,35-34 1,-18 0-16,36-54 31,17-105 0,18-70-15,0 52 0,-35 71-16,35-36 15,35 1 1,-70 123-16,34 17 16,1 107-1,-17 17 1,-19 71-1,1-1 1,0-70 0,-18-123-1,-18 17-15</inkml:trace>
  <inkml:trace contextRef="#ctx0" brushRef="#br0" timeOffset="-88401.44">17498 6385 0,'17'-17'0,"-34"34"0,34-52 16,1 35-16,0 0 15,70-18 1,-53 18-16,53-17 16,1 17-1,-54 0-15</inkml:trace>
  <inkml:trace contextRef="#ctx0" brushRef="#br0" timeOffset="-88036.14">18309 6315 0,'0'0'16,"0"-18"0,0 0-16,0 1 15,0-1 1,0-17 0,-35 35-1,-18 0 1,-18 70-1,36-17 1,17 71 0,36-89-1,17 18-15,36 0 16,0-35 0,17-36-1</inkml:trace>
  <inkml:trace contextRef="#ctx0" brushRef="#br0" timeOffset="-87717.82">18574 6350 0,'17'-18'16,"1"1"-1,0-1 1,-18 0-1,-36 18 1,-17 18 0,36-18-1,-1 18-15,-35 88 16,36-36 0,52 1 15,35-18-16,19-53 1,-19-18 0,-35 0-16</inkml:trace>
  <inkml:trace contextRef="#ctx0" brushRef="#br0" timeOffset="-87319.54">18838 6297 0,'0'0'0,"-17"0"63,17 35-47,0 36-1,0-18 16,17-36-31,1 36 16,53 0 0,-54-53-16,36 18 15,18-36 1,-54-17 0,1-53-1,-18 53-15,0-36 16,-35 0-1,17 54 1,0 17 0,18 17-16,0 1 15</inkml:trace>
  <inkml:trace contextRef="#ctx0" brushRef="#br0" timeOffset="-87002.97">19226 6315 0,'0'0'0,"18"-36"32,-18 19-17,18 17-15,-1 0 16,36 35 0,-35 0-16,-1 18 15,1 18 1,-18-36-16,0 18 15,-35 0 17,17-53-32,18-53 15,0 0 1,35-88 0,36 18-1,17 70 16,-52 70-31</inkml:trace>
  <inkml:trace contextRef="#ctx0" brushRef="#br0" timeOffset="-86515.54">19808 6403 0,'18'0'16,"-36"0"-16,54-18 15,-19 18-15,1-17 16,-18-19 0,-18 1-1,1 17-15,-1-17 16,-35 0 0,0 53 15,18 17-16,35-18-15,-18 54 16,1 17 0,17-53-16,17-17 15,-17 0-15,18-1 0,0 1 16,17 0 0,18-54-1,-36 19-15,19-19 16,-1-34-1,-35 52-15,0-17 16,18 35 0,-18 53-1,0 17 1,17 1 0,1-53 15,17-18-31</inkml:trace>
  <inkml:trace contextRef="#ctx0" brushRef="#br0" timeOffset="-85702.15">20267 6350 0,'35'-35'16,"-70"70"-16,88-106 15,-88 54 1,-1 17-1,19 0-15,-36 0 16,-18 53 0,36 0-1,35 0 1,0-18 0,35 0-1,36 0 1,17-17-1,-17-53 1,-18-1 0,-18-34-1,-18-1 1,-17 18 0,0 36-1,0 34 1,0 1-16,0 17 15,0-17-15,18 35 16,17 0 0,1-18-1,17-35 1,-36 0 0,18-18-16,18-17 15,-35-18 16,0-17-15,-18 52-16,0 106 31,17 71-15,19-18 0,17 53-1,-36-141-15,-17 0 16,-17 35-16,-36-35 15,-53-35 1,18-54 0,-1-69-1,54-54 1,53 35 15,35 71-31,17 1 31,-35 52-31,1 0 16,17 0 0,-36 0-1,1 0-15</inkml:trace>
  <inkml:trace contextRef="#ctx0" brushRef="#br0" timeOffset="-85485.44">20973 6315 0,'0'0'0,"-18"0"31,36-18-16,-1 18 1,36 0-16</inkml:trace>
  <inkml:trace contextRef="#ctx0" brushRef="#br0" timeOffset="-85328.73">21061 6438 0,'0'0'0,"-35"35"16,35-17-1,17-18 1,1 0 0,17 0-16,18-18 15,-35 18 1</inkml:trace>
  <inkml:trace contextRef="#ctx0" brushRef="#br0" timeOffset="-83345.42">22578 5415 0,'0'0'0,"0"-18"15,0 1-15,0-1 16,0 1 0,-36 87 15,1 54-15,18-19-1,-1 54 1,18-124-16,35 54 15,36-36 1,-54-36 0,72-17-16</inkml:trace>
  <inkml:trace contextRef="#ctx0" brushRef="#br0" timeOffset="-83101.42">22895 5450 0,'-17'-17'16,"34"34"-16,-34-52 15,34 35 1,71 0 0,1 0-1,69-18 1,-16 1-1,-72 17 1</inkml:trace>
  <inkml:trace contextRef="#ctx0" brushRef="#br0" timeOffset="-82917.7">23142 5397 0,'0'0'0,"-53"18"15,36-18 1,17 35-1,17-17-15,1 17 16,35 36 0,-36-36-16,1 0 15,0 54 1,-18-72-16,0 19 16,0-1-1</inkml:trace>
  <inkml:trace contextRef="#ctx0" brushRef="#br0" timeOffset="-82399.34">23671 5468 0,'0'53'31,"0"-35"-15,0-1-16,0 36 16,0-18-1,18 1-15,-18-19 0,0 1 16,18 0-16,-18 17 16,0-17-1,0-54 16,-18-34-15,0-54 0,18-17-1,0 53 17,53 17-17,-35 71-15,52 0 16,19 53-1,-54-35-15,-17 17 16,-1-17-16,-17 35 16,-53 0-1,18-36-15,-18 1 16,-35 0 0,53-18-1</inkml:trace>
  <inkml:trace contextRef="#ctx0" brushRef="#br0" timeOffset="-81962.72">24359 5592 0,'0'0'0,"-17"0"31,34 0 1,19 0-32,-1-18 15,0 18-15,36 0 16,17 0-1,-53-18-15,18 18 16,0 0 0,-53-17-1</inkml:trace>
  <inkml:trace contextRef="#ctx0" brushRef="#br0" timeOffset="-81731.95">24500 5397 0,'0'-35'32,"0"70"-17,0-52-15,18 34 16,17 107 15,-35-106-31,18 52 16,0 18-1,-18-70-15,0 0 16,0 17 0</inkml:trace>
  <inkml:trace contextRef="#ctx0" brushRef="#br0" timeOffset="-81434.08">25118 5380 0,'-18'0'0,"18"17"31,0 36-15,18-35-16,-18 17 15,17 54 1,-17-54-16,18 18 16,0 17-1,-18-52-15</inkml:trace>
  <inkml:trace contextRef="#ctx0" brushRef="#br0" timeOffset="-81248.61">25135 5433 0,'0'-36'15,"0"19"-15,0 70 0,0-124 16,18 54 0,53-1-1,-18 0 1,35 18-1,-53 0-15,-35 18 0</inkml:trace>
  <inkml:trace contextRef="#ctx0" brushRef="#br0" timeOffset="-81083.22">25259 5539 0,'0'0'0,"-18"17"15,1 1 1,34-18-1,-17 18-15,36-18 16,16 0 0,-16 0-1</inkml:trace>
  <inkml:trace contextRef="#ctx0" brushRef="#br0" timeOffset="-80563.56">25753 5450 0,'-18'0'0,"36"0"0,-71-17 15,53 87 48,17 19-48,-17-19 1,18-17 0,-18-35-1,18-1 17,-18-34-17,0-54 1,0 36-16,0 0 15,0-89 1,0 89-16,0-53 16,35-1-1,-17 54-15,35 35 16,17 0 0,-17 71-1,-35-54-15,-18 36 16,-36 18-1,-16-54 1,16 1-16,-17 0 16,-17-1-1,52-34 1</inkml:trace>
  <inkml:trace contextRef="#ctx0" brushRef="#br0" timeOffset="-80231.02">26282 5115 0,'0'0'0,"-18"0"16,18-17-16,0 52 16,53 71-1,0 0 1,18 52 15,-54-105-31,-17 35 16,-70 36-1,34-106-15,-105 34 16</inkml:trace>
  <inkml:trace contextRef="#ctx0" brushRef="#br0" timeOffset="-79315.44">21960 6015 0,'-17'0'0,"34"0"16,-70 0-16,36 0 15,-1 17-15,-52 1 32,52 0-32,0-18 31,36 17-15,17 1-1,1-18-15,87 0 16,212 18-1,283-18 1,-89 17 0,-212-17-16,1 18 0,-1 0 15,18-1-15,318 19 16,194 16 0,-618-34-16,-17-18 15,176 18 1,-318-18-1,1 0-15,-54 0 32,-17-18-32,-17 18 15,-36-18 1</inkml:trace>
  <inkml:trace contextRef="#ctx0" brushRef="#br0" timeOffset="-78183.19">21890 6562 0,'0'-18'15,"0"36"-15,0-54 32,-18 54-17,-17 53 1,17-54-16,18 18 15,-35 142 1,53-89 0,52 36-1,18-36 1,1-71 0</inkml:trace>
  <inkml:trace contextRef="#ctx0" brushRef="#br0" timeOffset="-77899.27">22366 6632 0,'-18'0'16,"36"0"-16,-18 0 16,53 0-1,88-35 1,-35 35 0,-53-18-1</inkml:trace>
  <inkml:trace contextRef="#ctx0" brushRef="#br0" timeOffset="-77731.95">22542 6615 0,'-35'0'0,"70"0"0,-140 35 31,87-18-31,18 19 16,18-1-1,-1 0-15,1 18 16,17 35-1,0-35 1,-17-17 0</inkml:trace>
  <inkml:trace contextRef="#ctx0" brushRef="#br0" timeOffset="-77265.28">22789 6720 0,'-17'0'0,"34"0"0,-52 0 16,18 36-1,17 70 17,0-54-17,17 1 1,-17-35-16,0 17 15,18-35 1,-36-53 15,1-35-15,-1-18 0,18 36-1,0 17 1,0 35-16,53 1 15,0 34 1,-18 18 0,-17-17-1,-1 0-15,1 17 0,-18-17 16,-18 17 0,-35 0-1,18-17-15,17-18 16,-34 18-16</inkml:trace>
  <inkml:trace contextRef="#ctx0" brushRef="#br0" timeOffset="-77030.08">23195 6844 0,'0'0'16,"-18"0"-16,71 0 47,36-18-31,-54 18-16,35 0 15,-17-17 1,-35 17-16</inkml:trace>
  <inkml:trace contextRef="#ctx0" brushRef="#br0" timeOffset="-76813.36">23266 6685 0,'-36'-18'31,"72"36"-31,-36 0 16,17-1-1,-17 19-15,36 34 32,-36-34-32,17 16 0,-17 19 31</inkml:trace>
  <inkml:trace contextRef="#ctx0" brushRef="#br0" timeOffset="-76578.74">23654 6738 0,'17'71'62,"1"52"-30,-18-105-32,0 17 0,0-17 15</inkml:trace>
  <inkml:trace contextRef="#ctx0" brushRef="#br0" timeOffset="-76426.25">23671 6791 0,'0'0'0,"0"-71"16,0 36-16,0-18 16,53 18-1,18 53 1,-18 17 0,-36-18-16</inkml:trace>
  <inkml:trace contextRef="#ctx0" brushRef="#br0" timeOffset="-76260.38">23742 6862 0,'-18'0'0,"1"0"0,70 0 63,-1-18-63,-16 18 15</inkml:trace>
  <inkml:trace contextRef="#ctx0" brushRef="#br0" timeOffset="-75813.29">24077 6756 0,'0'0'0,"-35"0"15,35 17 32,0 1-47,0 17 16,17 106 15,-17-123-31,0 0 16,-17-1-16,17 19 15,0-54 16,-18-53-15,18 1 0,0-54-1,18 18 1,35 54 0,0 52-1,35 17 1,-71 18-16,1 1 15,-18-19 1,-18 36-16,-70-17 31,35-19-15,0 1-16</inkml:trace>
  <inkml:trace contextRef="#ctx0" brushRef="#br0" timeOffset="-75625.47">24465 6897 0,'0'0'0,"18"0"16,17 0-1,36-18 1,-36 18-1,18-17 1,-18-1-16</inkml:trace>
  <inkml:trace contextRef="#ctx0" brushRef="#br0" timeOffset="-75413.99">24536 6738 0,'0'0'0,"-18"0"16,18 18 15,18 35-15,-1-18-1,-17 53 1,0-70-16,18 35 16,-18-36-1</inkml:trace>
  <inkml:trace contextRef="#ctx0" brushRef="#br0" timeOffset="-75177.39">25030 6703 0,'-18'0'15,"36"0"-15,-36-18 0,36 18 16,17 0 0,-18-18-16,54 18 15,-36 0-15,54 0 16,-19-17 0</inkml:trace>
  <inkml:trace contextRef="#ctx0" brushRef="#br0" timeOffset="-75011.86">25259 6632 0,'-35'0'0,"70"0"0,-141 18 16,71 17 15,35 0-15,0-17-16,17 35 16,1 53-1,-18-89-15,18 36 16,-1-17-16</inkml:trace>
  <inkml:trace contextRef="#ctx0" brushRef="#br0" timeOffset="-74447.94">25400 6756 0,'0'-18'0,"0"36"0,0-54 31,0 72 1,0 70-17,0-54 1,0 1-16,0-35 16,0 0-16,0 17 15,0-211 63,0 140-78,0 19 0,18-36 16,17 17 0,-17 36-16,-1 18 15,1 17 1,17 1-16,0 52 31,-17-71-31,0 1 16,-18 0-16,35-1 15,0 1 1,-17-36-16,-1 1 16,1-54-1,-18 54-15,0-54 16,0-17-1,-18 35 1,1 53 0,17 17-16,0 1 15,17 35 1</inkml:trace>
  <inkml:trace contextRef="#ctx0" brushRef="#br0" timeOffset="-74214.43">26088 6862 0,'0'0'0,"-35"-18"15,17 18-15,18-18 31,53 1-15,-35 17-16,34 0 16,19-18-1</inkml:trace>
  <inkml:trace contextRef="#ctx0" brushRef="#br0" timeOffset="-74031.13">26247 6703 0,'0'0'0,"-71"-18"15,53 36 1,18 17 15,0 0-31,18 18 16,-18 53 0,18-35-1,-18-54-15</inkml:trace>
  <inkml:trace contextRef="#ctx0" brushRef="#br0" timeOffset="-73797.66">26511 6685 0,'0'0'15,"0"18"1,18 52-1,-18 1 17,0-36-32,0-17 0,0-1 15,0 36 1,0-35 0,18-18-16</inkml:trace>
  <inkml:trace contextRef="#ctx0" brushRef="#br0" timeOffset="-73662.96">26547 6844 0,'0'-35'0,"0"-1"16,0 107-16,0-212 0,35 70 16,-18 36-1,36 35 1,0 35 0,-35 0-16</inkml:trace>
  <inkml:trace contextRef="#ctx0" brushRef="#br0" timeOffset="-73480.96">26547 6862 0,'0'0'0,"-36"0"16,89 0 15,35-36-16,-17 36 1,-53-17-16</inkml:trace>
  <inkml:trace contextRef="#ctx0" brushRef="#br0" timeOffset="-72941.7">26864 6720 0,'0'-17'0,"0"34"16,-18-34-16,18 52 47,0 18-32,0-35-15,0 52 16,0 1 0,0-18-1,0-36 1,0-70 15,18-35-15,17 18-1,-17 17 1,-18 35-16,18 18 16,17 18-1,-18 35 1,19 17-1,-1-35 1,0 1 15,-17-36-31,17 0 16,1-36 0,-19 1-1,1-53 1,-1 17-1,-34 18 1,-1 71 15,18 0-31</inkml:trace>
  <inkml:trace contextRef="#ctx0" brushRef="#br0" timeOffset="-72730.62">27376 6632 0,'0'-17'15,"0"34"-15,17-70 16,1 53-16,-1 0 16,19 53-1,-19-18-15,1 54 16,-36 69-1,-35-52 1,-17-35-16</inkml:trace>
  <inkml:trace contextRef="#ctx0" brushRef="#br0" timeOffset="-71213.03">21255 8079 0,'-18'0'16,"36"0"-16,-18 0 15,53 0-15,-36-18 16,1 18-16,53 0 16,34-18-1</inkml:trace>
  <inkml:trace contextRef="#ctx0" brushRef="#br0" timeOffset="-71013">21361 8149 0,'0'0'0,"-18"18"15,53-18 17,36 0-17,-36-18-15,0 18 16,1 0-16</inkml:trace>
  <inkml:trace contextRef="#ctx0" brushRef="#br0" timeOffset="-68055.13">21325 8043 0,'18'-17'94,"0"-1"-63,17-17 0,-17 17-31,35 0 31,-36 18-15,18 0 0,1 18-1,-1 0 1,-17-1-16,17 1 16,0 0-1,-17-18-15,17 17 16,18-17-1,-35 18-15,17-18 16,-17-18 0,-1 18-1,-17-17 1,0-1-16,18 0 16,-18-35-1,0 18 16,0 18-15,17 34 47</inkml:trace>
  <inkml:trace contextRef="#ctx0" brushRef="#br0" timeOffset="-67307.11">21308 8237 0,'17'0'31,"1"-17"-15,-18-1-1,18 0 1,-18 1 0,0-1-1,17 18 1,1-17 0,0 17-1,17 0-15,35 0 16,1 0 15,-18 17-15,-35-17-16,17 0 15,18 18 1,-36-1 0,1 1-1,0 0 1,-18-1-1,17-17-15,1 18 16,0 0 0,17-18-1,18-18 17,-36 18-32,19-35 0,17-1 31,-18 1-31,-35 0 31,0 17-15,-18 1-1,1 17 1</inkml:trace>
  <inkml:trace contextRef="#ctx0" brushRef="#br0" timeOffset="-66756.19">22878 7920 0,'0'0'16,"-18"-18"-16,0 18 31,18 18 16,18 17-31,-18-17-16,0 35 15,0 53 1,18-54 0,-18-16-16,0-19 0,0 36 15,0-17 1,0-1-1</inkml:trace>
  <inkml:trace contextRef="#ctx0" brushRef="#br0" timeOffset="-66423.29">22613 8378 0,'0'0'0,"159"0"63,17 0-48,-70 0 1,17 18 0,-105-18-16,0 0 15,-18-18 17,-36 18-17</inkml:trace>
  <inkml:trace contextRef="#ctx0" brushRef="#br0" timeOffset="-64215.29">24148 7990 0,'0'-17'47,"0"-1"-16,-18 53 32,0 54-48,1-19 1,17 71-1,53-53 1,35-35 0,-53-35-1</inkml:trace>
  <inkml:trace contextRef="#ctx0" brushRef="#br0" timeOffset="-63438.79">24624 8149 0,'0'0'0,"-18"0"16,1-17 0,17-1-1,17 0 1,19 1 0,-36-1-1,35 18 1,18 18-1,-18 52 1,0-17 0,-35-35-16,18 35 15,0 0 1,-18-36 15,-18-34-15,0-1-16,18 0 15,0-70 1,0 70 0,36-34-16,-1-1 31,-18 53-31,1 0 0,0 17 16,17 1-16,0 35 31,-17 0-16,-18-36 1,0 1-16,53-106 63,-18 53-48,-17 17-15,-1 18 16,54 0-1,-53 18-15,-18 34 16,17 19 0,-17-53-1,18-1-15,0 19 16</inkml:trace>
  <inkml:trace contextRef="#ctx0" brushRef="#br0" timeOffset="-63092">25488 8114 0,'0'0'0,"-17"-35"15,-1 17-15,-17 18 32,17 53-17,18-35-15,0 34 16,0 19-1,18-36 1,35-17 0,-36-18-16,36 0 15,-18-53 1,-17 0 0,-18-35 15,0 70-31,-35-35 15,-18 36 1,35 17-16,1 17 16</inkml:trace>
  <inkml:trace contextRef="#ctx0" brushRef="#br0" timeOffset="-62758.18">25647 8043 0,'0'-17'0,"18"-1"0,-36 53 0,53-88 16,-17 53-1,17 0-15,18 18 16,-35 17 0,17 1-1,0 52 1,-35-71-16,0 19 15,0-1 1,-17-35 0,-1-35-1,0 17-15,18-17 16,36-53 0,-1 35-1,35-18 1,-52 71-1</inkml:trace>
  <inkml:trace contextRef="#ctx0" brushRef="#br0" timeOffset="-62343.16">26176 8061 0,'0'0'0,"0"18"31,0-1-15,18 1 15,17-18-15,0 0 0,1-18-1,-19 18-15,1-35 16,-18 0-1,0-1 1,-35 19 0,17 17-1,-17 0 1,-18 53-16,17 35 31,36-35-15,0-18-16,36 0 15,70 1 1,-71-36-16,53-18 16</inkml:trace>
  <inkml:trace contextRef="#ctx0" brushRef="#br0" timeOffset="-61192.62">27217 8061 0,'0'-35'0,"0"17"0,-18 0 16,1 1 0,-107-19-1,89 36-15,-1 0 16,-69 36-1,87-19-15,-17 19 16,35 34 0,70 18-1,1-52 1,-18-19 0,53 1-1,35-36 1,-106 1-16,36-19 15,-1-52 1,-52 18 0,-18-54-1,0 89-15,-18-36 16,18 36-16,-18 17 16,36 107 15,0 34-16,-1-70-15,1 18 16,17 34 0,1-69-1,-1-36 1</inkml:trace>
  <inkml:trace contextRef="#ctx0" brushRef="#br0" timeOffset="-60237.22">27817 8096 0,'0'-17'15,"0"34"-15,17-87 16,-17 52-16,0 0 16,0 54 15,0-1-15,0-17-16,0 35 15,35-1 1,-17-52-16,0 18 15,35-36 1,-18-17 0,-17-35-1,-36-19 1,-35 36 15,18 36-31,17 17 16,-17 17-1,17-17-15,18 36 16,53-19 0,-35 1-16,35-18 15,17 0 1,18-18 0,-70 18-16,17-17 15,-35-36 16,0 18-31,18 105 63,17-17-47,-17-35-16,-1 17 15,36 0 1,0 36-1,-53-54 1,-17 1 0,-19-18-16,1-18 15,0-17 1,17 18-16,18-19 16,18 1-1,17 17 1,0 1-1,-17 34 1,70 1 0,-35-18-1,71 0 1,-19-35 15,-34-1-15,-53 19-16,-18-1 15,-36-35 1,19 36-16,-36-1 16,-18 36-1,54-1-15,-19 18 16,36 18 0,0-17-16,0-19 0,18 19 15,53 17 1,-1-36-1,106-34 1</inkml:trace>
  <inkml:trace contextRef="#ctx0" brushRef="#br0" timeOffset="-59958.31">29245 7620 0,'0'0'0,"-53"-18"16,36 1 0,17 52-1,17 0-15,-17 1 16,71 158-1,-53-106 1,-1 18 0,-17-53-1</inkml:trace>
  <inkml:trace contextRef="#ctx0" brushRef="#br0" timeOffset="-59492.36">29263 8043 0,'0'0'0,"-35"-35"15,35 17-15,-18-17 16,0 17 0,54 1-1,69-1 1,-69 18-16,52-17 16,18-1-1,-71 18 1,-17-18-1,-36 18-15,0 0 16,-17 36 0,35 16 15,0-16-31,18 34 16,-1-34-1,19-19 1,-19 1-16,19-18 15,-1-18 1,-17 1-16,-1-1 16,18-53-1,-35 36-15,0-18 16,-35-17 0,0 52-1,0 18 1,17 18-16,0-1 15</inkml:trace>
  <inkml:trace contextRef="#ctx0" brushRef="#br0" timeOffset="-59257.4">30251 7761 0,'0'0'0,"-36"-18"16,36 1-16,-35-1 16,17 18-1,18 35 1,18 54 0,-18-54-16,18 53 15,-1 18 1,1-71-16,-18 1 15</inkml:trace>
  <inkml:trace contextRef="#ctx0" brushRef="#br0" timeOffset="-58254.32">30780 7655 0,'0'0'0,"0"-53"16,-18 18-16,18 0 15,0 35 1,0 35 0,0 89-1,0-19 1,18 72-1,-1-124 1,-17 0 0,0-71 31,-17-53-32,17 54-15,0-19 0,35-16 16,0-1-1,18 17 1,18 72 0,-36 17-1,-17 52 1,-18-87-16,-35 35 16,-18-18-1,0-17 1,17-53-1,19 17-15</inkml:trace>
  <inkml:trace contextRef="#ctx0" brushRef="#br0" timeOffset="-57821.8">31203 7885 0,'0'17'31,"18"-17"0,-1 18-15,1-18 0,17 0-1,-17-18-15,0 1 16,-18-19-1,-18-17 1,-17 18 0,17 17-16,-17 1 15,0 52 17,-1 36-17,19 17 1,34-71-16,-17 19 15,71 17 1,-54-36-16,54-17 16,52-17-1,-87 17-15,-1-18 16</inkml:trace>
  <inkml:trace contextRef="#ctx0" brushRef="#br0" timeOffset="-57421.91">31609 7849 0,'0'-35'0,"0"-18"0,0 141 0,-18-299 31,1 175-31,17-17 16,-18 71 0,18 70 15,0 36-15,18-71-16,-18-18 15,35 53 1,-17-70-16,-1 17 15,54-17 1,-54-36-16,1 18 16,53-71-1,-54 36-15,18-35 16,-17-36 0,-18 0-1,0 71 1,-18 52-1,1 72 1,17 34 0,0 0-1,17-70 17,1-17-32</inkml:trace>
  <inkml:trace contextRef="#ctx0" brushRef="#br0" timeOffset="-57074.41">31644 7849 0,'-35'0'15,"0"-17"-15,105 34 0,-176-34 16,106 17 0,36 0-1,-1 0-15,71 0 16,52-18-1,1 0 1,-53-17 0,-88 17-1,-18-17 17,-36 35-32,1-17 15,-35 34 1,52 36-1,18 35 1,0-52-16,18 16 16,70 1-1,-53-35-15</inkml:trace>
  <inkml:trace contextRef="#ctx0" brushRef="#br0" timeOffset="-56724.17">32367 7832 0,'-17'-18'16,"34"36"-16,-52-71 0,35 35 16,-18 0-16,18 1 0,0-18 15,36 52 17,34 54-17,-70-36-15,18-17 0,0 17 16,-18 35-1,0-52-15,-18 0 16,-17-1 0,-1-34-1,1-36 1,35 0 0,53-88-1,35 70 1,-17 89-1,-54 0-15,1 17 16,-18 18 0</inkml:trace>
  <inkml:trace contextRef="#ctx0" brushRef="#br0" timeOffset="-56454.42">32579 7461 0,'0'0'0,"-18"-53"16,36 53 0,35 106-1,-35-71-15,52 142 16,-35-1-1,-52-52 1,-71-54 0,35-70-1,0 18-15</inkml:trace>
  <inkml:trace contextRef="#ctx0" brushRef="#br0" timeOffset="5820.14">28063 10901 0,'0'0'0,"-17"-18"31,-1 18-31,18-17 16,-17 17-1,-1-18 1,0 18 0,1 18-1,-1 34 1,0-16-16,1 17 16,-1 35-1,18-53 1,0 18-1,18-53 1,-1-18 0,1-35-1,35-35 17,-35 53-32,-1-53 15,1 35-15,17-18 16,0 36-1,1 35 1,-1 88 0,-35-52-16,35 52 15,-17 35 1,-18-70 0</inkml:trace>
  <inkml:trace contextRef="#ctx0" brushRef="#br0" timeOffset="6517.43">28063 10777 0,'0'0'0,"0"-17"15,0 34 16,18 36-15,0 71 0,-1 52 15,-17-35-15,-17 89-1,17-142-15,0 70 16,0 142-1,35-88 1,-17 0-16,17 123 16,-17-124-1,-18 19 1,-36 105 0,-34-18-1,17-105 1,-18 70-1,54-17 1,34-18 0,19-124-1,-1 54 17,-18-124-32,-17 52 15,18-16 1,-18-72-16,0 1 15,-18 0 1,1-18-16</inkml:trace>
  <inkml:trace contextRef="#ctx0" brushRef="#br0" timeOffset="7220.16">26987 14993 0,'0'0'0,"-17"0"16,-18-18-16,-1 18 15,1 18 1,70-18 15,124 0-15,-88 0-16,176 0 15,299 0 1,-52 0 0,388 0-1,-564 18-15,334-1 16,618 19 0,-599-19-1,-72 1 1,-440-18-1,-124 0 1,-17-18 15,-18 1 1,-35-19-17,-53 1 1</inkml:trace>
  <inkml:trace contextRef="#ctx0" brushRef="#br0" timeOffset="7570.44">32597 14746 0,'0'0'0,"35"-18"16,-17 18-1,34 0-15,37 36 32,-54-19-32,0 1 15,53 35 1,-70-35-16,-18-1 0,18 18 15,-18 71 1,0-88-16,-18 0 0,0 17 16,-17 18-16,-53 0 15,35-36-15,-53 1 16,-53-18 0</inkml:trace>
  <inkml:trace contextRef="#ctx0" brushRef="#br0" timeOffset="8667.12">25788 13741 0,'-18'0'15,"1"0"-15,52 0 0,-53-18 31,230-35 1,-141 35-32,-1 1 0,107-18 15</inkml:trace>
  <inkml:trace contextRef="#ctx0" brushRef="#br0" timeOffset="8902.09">25982 13670 0,'-18'0'0,"36"0"16,-36 18-16,36-18 15,17 17 1,-17 1-16,17 17 16,1 36-1,-19-36-15,-17 18 16,18 35-1,-18-52 1,0 16 0</inkml:trace>
  <inkml:trace contextRef="#ctx0" brushRef="#br0" timeOffset="9334.11">26317 13723 0,'0'-18'0,"0"36"0,-35-36 16,17 36-1,18 35 1,0-18-16,36 18 16,-1 35-1,0-52 1,-17 17-1,-1-36 1,-34-17 0,-19-70-1,1-1 17,35 18-32,-35-35 15,17-36 1,18 89-16,18 18 15,17-19 1,-17 36-16,17 0 0,-17 18 16,35 17-1,-36-17-15,-17-1 16,-53 36 0,0-35-1</inkml:trace>
  <inkml:trace contextRef="#ctx0" brushRef="#br0" timeOffset="9918.39">26599 13582 0,'0'0'16,"-17"0"-1,17 18 1,17 34 0,-17-16-16,18-19 15,17 107 1,-17-89 0,-18 0-1,0-17 1,-18-53-1,1 0 1,-36-71 0,35 53-1,1-35 1,17-36 0,17 71-1,54 18 1,-36 35-16,18 0 15,17 53 1,-70-36-16,0 19 16,-70 70-1,-18-54 1,-18 1 0,35-35-1,89-18 1,0 0-16,70 18 15,53 52 1,0 36 0,-53 0-1</inkml:trace>
  <inkml:trace contextRef="#ctx0" brushRef="#br0" timeOffset="10872.7">31627 15610 0,'17'-17'16,"-34"34"-16,34-52 15,1 35-15,-1 0 16,19 18 0,-1 17-1,-17 71 1,-1-53-16,1 17 16,-18 36-1,0-53 1,0-35-1,-18-18-15</inkml:trace>
  <inkml:trace contextRef="#ctx0" brushRef="#br0" timeOffset="11056.88">31732 15681 0,'0'-53'0,"0"106"0,-17-141 15,17 52-15,0-16 16,17 16-1,1 36-15,0 0 16,140 0 0,-69 0-1,-1 36 1</inkml:trace>
  <inkml:trace contextRef="#ctx0" brushRef="#br0" timeOffset="11221.47">31768 15663 0,'0'0'0,"0"18"31,70-18-15,36 0 0,-35-18-1,-36 1-15</inkml:trace>
  <inkml:trace contextRef="#ctx0" brushRef="#br0" timeOffset="11691.18">32226 15540 0,'-17'88'46,"-1"-35"-30,18-18-16,18 106 16,-1-70 15,-17-53-31,18-1 16,-18 1-1,0-36 1,0-17-1,-18 0-15,18-1 0,-17-34 16,-1-18 0,0 52-16,18 1 15,0-18-15,18 0 16,0 36-16,17-19 16,35 36-1,1 53 1,-36-18-1,-35 36 1,-17-53 0,-36 17-16,-53 0 31,35-17-15,36-18-16</inkml:trace>
  <inkml:trace contextRef="#ctx0" brushRef="#br0" timeOffset="12270.61">32526 15540 0,'0'0'0,"35"0"16,-17 0-1,0 17 1,-18 1-16,0 35 15,0 35 1,0 18 15,0-35-15,0-54-16,0 1 16,0 0-1,0-54 1,0-52-1,0 0 1,0-71 0,17 124-16,1-36 15,35 18 1,0 53 15,-36 18-31,36 70 16,-70 0 15,-1-52-31,-35 17 16,-53-18 15,124-35-15,52-18-1,36 54 1,53 69-1,-106-69-15,18 87 16,-54-70-16</inkml:trace>
  <inkml:trace contextRef="#ctx0" brushRef="#br0" timeOffset="19140.5">28046 14940 0,'0'-18'234,"35"-17"-218,0-35 15,1 34-15,-19 19-16,1-36 15,35-35 1,-18 17 0,0 1-1,1 34 1,-1-34 0,-17 52-16,-1-35 15,36 0 1,-35 18 15,-1 0-31,19-1 16,-1-17-1,-17 36-15,-1-18 16,19-36 0,-1 18-1,0-17 1,-17 52-16,17-35 15,18-18 1,-18 18 0,36-17-1,-54 35-15,36-18 16,-17 17-16,-1-16 16,53-37-1,-35 19 16,-18 35-31,-17 17 0,17-35 16,18 0 0,-18 18-1,54-18 1,-37 0 0,19 0-1,0 0 1,-1 0-1,1 36 1,17-36 0,-70 35-16,52-17 15,18-1 1,0-16 0,-35 16-1,36 1 1,-19 0 15,1-18-15,-18 17-1,52-34 1,-52 35 0,18-18-1,-18 17 1,17 1-1,-52 18-15,35-1 16,18-17 0,17-18-1,-35 35 1,-18 0-16,35-17 16,19 0-1,16 17 1,-16 1 15,-36-1-15,17 0-1,-52 18-15,17 0 16,36-17 0,-36 17-1,0-18 1,-17 18-16,17 0 15,18-18 1,-18 18 0,18-17-1,-35-1 1,-1 18 0,1 0-1,-36 0 32</inkml:trace>
  <inkml:trace contextRef="#ctx0" brushRef="#br1" timeOffset="30747.08">28716 13882 0,'0'0'0,"-35"-18"16,17 1-1,1-1 1,34 0 15,1 18 1,52-17-17,1 17 1,-36 0-16,-17 0 15,-1 0 1,-17 17-16,-35 1 16,-71 35-1,71-36-15,17-17 16,-52 36 0,123-36 15,35-36-16,-17 19 1,-19-1 0,-16 1-1,-54 34 32,0 1 31,18-1-46,-17 1-32,17 17 15,0 18 1,-18-35-1,18 17 1,-17-35 0,17 18-16,17-36 15,1-35 17,-1 18-17,19 0 1,-36 17-16,17 18 15,-17-18 1,-17 36 15,17 0-15,17-36 281</inkml:trace>
  <inkml:trace contextRef="#ctx0" brushRef="#br1" timeOffset="32729.73">28011 14781 0,'0'0'0,"17"0"31,-34 0 47,34-17 63,1-1-125,-18 0-16,17 1 15,1-36 1,-18 18-16,0 17 16,18-88-1,-18 71-15,17-53 16,19-18-1,-36 71-15,35-18 16,18-53 0,-18 35-1,36-35 1,-36 54-16,18-19 16,17-35-1,-17 36 1,18-36-1,-1 18 1,19-36 0,-1-17 15,18 17-15,-71 89-16,0 0 15,1 0-15,34-36 16,18-17-1,-35 35 1,35-88 0,-35 70-1,35-52 1,-35 52 0,53-35-1,-70 71-15,34-18 16,54-35-1,-19 0 1,-16 35 0,-54 35-1,53-17 1,36-36 0,-72 54-16,37-18 15,-1-1 1,-35 19-16,0-1 0,-18 0 15,106-17 1,-88 17-16,35-17 16,18 0-1,-35 0 1,34-1 0,19 1-1,-18 17 1,-53-17-1,52 18 1,-87-1 0,35 18-16,0-18 31,17 18-15,-34 0-1,-19 18-15,1-18 0,17 0 16,-17 0-1,0 0 1,-1 0 0,1 0 15,-53 0 16</inkml:trace>
  <inkml:trace contextRef="#ctx0" brushRef="#br2" timeOffset="43405.87">28028 14993 0,'-17'0'46,"17"-18"33,0-17-33,17 0-30,-17 17 0,18-70-1,-1 70 1,-17 1-16,18-36 16,35-53 15,-35 53-16,17-53 1,-35 71-16,18-18 16,-18 35-16,17-35 15,-17 18 1,18 18-16,-1-36 16,19-18-1,-19 1 1,19-1-1,-1 36 1,0-36 0,-17 36-16,17-18 15,-17 35 1,-1-35-16,19-17 31,-19 35-31,1-36 31,-18 53-31,18-35 16,-1-17 0,1-1-1,17-34 1,0 34 0,-17-17-1,0 52 1,17-16-1,-17 16-15,-18 19 16,35-54 0,18-35-1,-36 71 1,19-53 15,-1-18 0,-17-18-15,17 54 0,0-36-1,18 0 1,0 18 0,-18 35-1,18-17 1,-35 52-16,17-17 15,18-36 1,-35 36 0,35-36-1,-36 18-15,19 0 16,-19 36 0,18-36-16,18-18 31,-35 36-31,0 17 15,-1-17-15,36-18 16,18-35 0,-1 17-1,1 1 1,-18 17 0,35 0-1,-53 35-15,18-17 16,35-35-1,-17 34 1,-53 19-16,52-1 16,1-35-1,-36 53 1,18-35-16,17 17 16,19-35-1,-54 53 1,18-17-1,35-19 1,-70 36-16,35-17 16,-18-1-1,-17 18-15,-1-18 16,18 18 0,-17 0-1,0 0 1,-1 0-16,1-17 15,17 17 1,-52 0 0</inkml:trace>
  <inkml:trace contextRef="#ctx0" brushRef="#br2" timeOffset="45784.01">31432 9948 0,'0'0'0,"-35"18"16,-18 17 0,-53 53-1,71-35 1,18 0-1,17-17-15,17-1 16,1 0 0,35 0-1,17-17 1,36-18 15,-71 0-31,89-35 31,-54 17-15,-52 18-16,0 0 16</inkml:trace>
  <inkml:trace contextRef="#ctx0" brushRef="#br2" timeOffset="47569.43">32367 11060 0,'-17'17'31,"17"1"-16,0-1-15,0 19 16,0-1 0,0-17-16,17 17 15,-17 0 1,0-17-16,-17-89 62,17 36-46,-18-18 0,18-70-1,0 87 1,0-17-16,18-17 16,35 35 15,-36 35-31,19 0 15,-1 17 1,0 19 0,-17-1-1,-18-18-15,-18 19 16,-17-19 0,17 1-16,-17 0 15,-18 17 1,35-17-1,18 17 1,89-18 0,16-17-1,-69 0 1,34 0-16,-17 0 31,-71 36-15,-34-19-1,16 1-15,1 0 16,-36-1 0,36-17-16,0 18 15,-36-18 1,54 0-16,-1 0 16</inkml:trace>
  <inkml:trace contextRef="#ctx0" brushRef="#br2" timeOffset="48149.32">32385 11712 0,'0'-17'0,"0"34"0,0-52 31,-18 70-15,1-17-1,-19 70 1,19-53 0,-1 1-1,1-19 1,34-34 15,1-1-15,17-53-1,-35 54-15,35-54 16,54-52 0,-72 105-16,1 18 15,35 18 1,-53-1-16,0 1 16,17 0-16,-17-1 0,18 19 0,-18 34 15,0 1 1,0 17 15,0-70-31,-18-1 16</inkml:trace>
  <inkml:trace contextRef="#ctx0" brushRef="#br2" timeOffset="48342.61">32385 11818 0,'0'0'0,"-18"0"16,36 0 0,0 0-1,-1-18-15,19 18 0,16 0 16,90-35 0,-107 35-1,-18 0-15,1 0 0</inkml:trace>
  <inkml:trace contextRef="#ctx0" brushRef="#br2" timeOffset="85550.12">31697 9578 0,'0'0'16,"-35"18"31,-18 52-32,53 1 1,18 34 15,-1-69-31,18 34 16,54 19-1,-54-72-15,0-17 0</inkml:trace>
  <inkml:trace contextRef="#ctx0" brushRef="#br2" timeOffset="86313.38">31962 9648 0,'0'36'46,"0"-72"-46,0 89 16,-18-35-16,18 17 16,0 1-1,0-19 1,-18-17 15,18-35-15,-17 17-1,-1-35 1,18 36-16,-18-36 16,1-35-1,17 35 1,0-18 0,17 54-1,1-1 1,35 18-1,-18 0 1,18 35 0,-53-17-16,18 17 15,-18 0 1,-35 18 0,17-35-1,0 0-15,-17-1 16,0 18-1,17-35 1,53 18 0,1-18-1,34 0 1,1 35 15,-54 1-31,-17-1 31,-53 18-15,36-53-16,-36 17 16,-18 1-1,36-36 1,17 1 0</inkml:trace>
  <inkml:trace contextRef="#ctx0" brushRef="#br2" timeOffset="86765.29">32209 9613 0,'17'0'47,"1"0"-32,17 0 1,0 0 0,-17-17-1,0-19 1,-18 19-1,-18-19 1,-17 19 0,0 17-1,-1 17 1,19 19 15,-1-19-31,18 19 0,18-1 31,-1-18-15,36 1-16</inkml:trace>
  <inkml:trace contextRef="#ctx0" brushRef="#br2" timeOffset="87147">32473 9472 0,'-17'-18'0,"34"36"0,-34-53 31,17 52-15,0 1 15,-18 0-15,18 17 15,18-17-15,-1-18-1,1 35 1,-1-35-16,-17 18 16,-17-1-1,-36 1 1,18-1-1,-18-17 1,35-17 0</inkml:trace>
  <inkml:trace contextRef="#ctx0" brushRef="#br2" timeOffset="87481.93">32614 9225 0,'0'0'0,"-17"0"16,17 18 0,0 17-1,17-17-15,1 17 16,0 53-1,-18-70-15,17 35 16,-17 0 0,0-18-1,0-17-15,0-1 16,18-17 15,17 0-31</inkml:trace>
  <inkml:trace contextRef="#ctx0" brushRef="#br2" timeOffset="87631.46">32614 9472 0,'-53'-35'16,"36"35"-16,87 35 0,-158-88 16,88 36-16,35-1 15,54 0 1,-72 1-16,18 17 0,18 0 15,18-18 1</inkml:trace>
  <inkml:trace contextRef="#ctx0" brushRef="#br2" timeOffset="87898.37">32844 9119 0,'0'0'0,"0"-35"15,0 17 1,35 36 0,0 17-1,36 89 1,-54-107-16,-17 89 15,-88 35 1,53-105-16</inkml:trace>
  <inkml:trace contextRef="#ctx0" brushRef="#br2" timeOffset="88883.34">32861 11483 0,'0'-18'16,"0"36"-16,71-71 31,-89 88 0,-52 36-15,52-54-16,-17 54 15,-1 17 1,36-70-16,18 52 16,17 1-1,-17-71-15,35 18 16,53-1-1,-53-34 1</inkml:trace>
  <inkml:trace contextRef="#ctx0" brushRef="#br2" timeOffset="89282.95">33161 11624 0,'0'-18'0,"0"36"0,0-71 15,-18 35-15,1 1 16,-18-1-1,17 18-15,-17 18 16,-18 17 0,35 0-1,18 36 1,18-36 0,-1 0-1,1-17 1,17-53 15,18 0-15,-53 17-16,53-17 15,18 17 1,-36 53 15,-35-17-15,0 0-16,0 17 15,-18 18 1,18-36 0,0 1-16</inkml:trace>
  <inkml:trace contextRef="#ctx0" brushRef="#br2" timeOffset="89470.24">33355 11483 0,'0'0'0,"18"0"16,17 18-1,18 158 17,-53-158-32,0 70 15,-106 18 1</inkml:trace>
  <inkml:trace contextRef="#ctx0" brushRef="#br2" timeOffset="90016.27">32932 10619 0,'0'-53'15,"0"106"-15,0-124 16,-18 89 15,1 35-15,17-36 0,0 36-1,35 53 1,-35-88-16,53 35 15,17-1 1,1-34 0</inkml:trace>
  <inkml:trace contextRef="#ctx0" brushRef="#br2" timeOffset="90653.99">33179 10566 0,'0'0'0,"-18"0"16,18 17 0,18 54 15,-18-53-31,0-1 0,17 18 16,1 107 15,-18-125-16,-18-34 1,1-36 0,-19-18-1,36 36-15,0 17 0,-17-17 16,17-18-16,0-35 16,0 52-16,17-34 15,19-1 1,-19 71-1,36 36 17,-35-19-32,0 1 0,-18 0 15,-18 70 17,0-71-32,-52 54 31,70-53-16,17-1 1,19-17 0,-19 0-16,1 0 15,0 18-15,-1-18 0,1 18 16,-1-1 0,-34 36-1,17-35-15,-53 17 16,-18-17-1,54-18-15,-19 0 16,1 0 0</inkml:trace>
  <inkml:trace contextRef="#ctx0" brushRef="#br2" timeOffset="91018.19">33426 10672 0,'17'-18'79,"36"-17"-64,-35 35-15,0-18 16,-36-53-1,18 54 1,-35-19-16,-18 19 31,17 34-31,19 36 16,-1-35 0,18 35-16,18 35 31,-18-70-31,35 17 15,18 0 1,-35-35-16,-1 0 0</inkml:trace>
  <inkml:trace contextRef="#ctx0" brushRef="#br2" timeOffset="91251.03">33584 10425 0,'0'-36'0,"0"72"0,-17-142 15,17 88 1,0 36 0,17 105 15,-17-105-31,18 70 0,-18 18 31,0-88-31,18 17 16,-18-18-1</inkml:trace>
  <inkml:trace contextRef="#ctx0" brushRef="#br2" timeOffset="91405.32">33708 10389 0,'0'-17'0,"0"34"0,0-70 16,0 89-1,-18 87 1,18-105-16,0 88 15,53 88 17,-53-141-32</inkml:trace>
  <inkml:trace contextRef="#ctx0" brushRef="#br2" timeOffset="91551.49">33479 10601 0,'0'-18'0,"0"36"0,70-71 16,-52 53-16,17 0 0,0 0 0,71-18 15</inkml:trace>
  <inkml:trace contextRef="#ctx0" brushRef="#br2" timeOffset="95533.75">29457 11642 0,'-18'0'31,"-35"0"-15,-17 0-1,-89 0 1,89 17 0,-72 1-16,-105 0 15,177-18 1,-71 17 0,70-17-16,18 18 15,-123-1 1,123-17-1,18 0 1,35-17 0</inkml:trace>
  <inkml:trace contextRef="#ctx0" brushRef="#br2" timeOffset="95833.74">28205 11589 0,'0'0'15,"-36"17"48,-17 54-48,36-36 1,-1 0 0,18-17-16,18 0 15,17-1 1,0 36 0,18 0-1</inkml:trace>
  <inkml:trace contextRef="#ctx0" brushRef="#br2" timeOffset="97823.33">29492 12382 0,'-17'0'32,"-1"0"-17,-17 0 16,-36 18-15,-17 0 0,-106-1 15,106-17-31,-89 0 16,-87 0-1,105 0 1,-35 0-1,88-17 1,53 17 0,71 0 15,-1 17-15</inkml:trace>
  <inkml:trace contextRef="#ctx0" brushRef="#br2" timeOffset="98155.21">28169 12330 0,'0'-18'16,"18"18"15,-36 0 0,-17 35-15,-18 0 0,18-17-1,17-18-15,1 18 16,52-1-1,-18-17 1,36 36-16,36 17 16</inkml:trace>
  <inkml:trace contextRef="#ctx0" brushRef="#br2" timeOffset="99269.9">29739 12912 0,'-35'0'47,"-18"0"-32,18 0-15,-54 0 16,-34 17 0,-36-17-1,-35 18 1,88-18-16,-88 0 16,-70 0-1,193 0-15,1 0 16,17 0-16,-18 0 15,18 0 1</inkml:trace>
  <inkml:trace contextRef="#ctx0" brushRef="#br2" timeOffset="99623.46">28169 12823 0,'0'0'0,"0"-17"31,0 34 0,0 1-15,18 0-1,0-1 1,-18 1-16,17-18 16,36 18-1,-18-1 1,18 36-1,-17-35 1</inkml:trace>
  <inkml:trace contextRef="#ctx0" brushRef="#br2" timeOffset="103154.2">27129 9225 0,'0'0'0,"0"18"47,17 88-32,-17-36 1,18 54-1,-18-36 1,-18-53 0</inkml:trace>
  <inkml:trace contextRef="#ctx0" brushRef="#br2" timeOffset="103691.18">27093 9278 0,'-17'-18'0,"34"36"0,-34-53 16,-1-1-16,18-16 15,18-72 16,-1 89-31,19-36 0,87 18 32,-35 36-17,71 52 1,-124-17-16,18 52 16,-18 71-1,-70-53 1,-53 36-1,-53-36 1,35-35 0,36-35-1,34-36 1,36 0 0,0 1-16,53-18 31,-35 35-31,17 0 0,36 52 31,-54-34-31,54 53 16,17 52-1,-53-88-15,18 18 16,-35-35-16,35 17 16</inkml:trace>
  <inkml:trace contextRef="#ctx0" brushRef="#br2" timeOffset="104173.25">27852 9490 0,'0'0'16,"0"-36"0,0 19-16,0-1 15,-18 18 17,-17 18-17,17-1-15,1 1 16,-19 17-16,19 18 15,17-35-15,0 35 16,35-18 0,0-17-16,18-1 15,53-52 1,-71 0 0,1-36-1,-36 36 1,-36-18-16,-52 18 15,35 17 17,18 18-32,-18 18 15,35-1-15</inkml:trace>
  <inkml:trace contextRef="#ctx0" brushRef="#br2" timeOffset="104854.45">28399 9243 0,'0'-18'0,"17"-35"47,-17 36-32,0-1-15,-17 0 16,-19 18 0,1 0-16,-18 18 15,-53 88 1,71-71-16,-18 53 15,53 18 1,18-71-16,35 54 16,105-19-1,-105-70-15,71 0 16,17-70 0,-123 34-1,-36 1 1</inkml:trace>
  <inkml:trace contextRef="#ctx0" brushRef="#br2" timeOffset="164116.45">29580 13723 0,'0'0'0,"0"-18"15</inkml:trace>
  <inkml:trace contextRef="#ctx0" brushRef="#br2" timeOffset="164545.81">29616 13670 0,'0'0'0,"17"0"15,-17-18-15,18 18 16,17-35 15,-17 18-15,-36 34 15,-70 54-15,35-36-16,-141 159 15,35-18 1,71-87-16,-71 122 16,36 1-1,17-18 1,-17 141 0,87-211-1,19-1 1,17-52-1,0-54 1,0-34 15</inkml:trace>
  <inkml:trace contextRef="#ctx0" brushRef="#br2" timeOffset="164867.12">28540 15117 0,'-18'17'16,"0"18"-16,1 1 16,17 34-1,0 18 1,17-35-1,1 36 1,0-54 0,35-53 15,-36 1-31,19-1 0,34-17 16,-17-18-1,-18 35 1,1 18-1</inkml:trace>
  <inkml:trace contextRef="#ctx0" brushRef="#br2" timeOffset="167382.55">27587 16069 0,'0'-18'15,"0"36"-15,-17-71 16,17 35 0,-18 54 31,0-1-32,1 0-15,-1 18 16,-17 71-1,17-71-15,0 17 16,1 1 0,17-54-16,17-34 31,36-107 0,-35 36-31,17-88 16,-17 70-1,52-18 17,-34 142-17,17 70 1,-53-53-16,17 71 16,1-18-1,-18 36 1,18-89-16,-18 18 15,17 0 1</inkml:trace>
  <inkml:trace contextRef="#ctx0" brushRef="#br2" timeOffset="167570.24">27534 16263 0,'-17'-18'0,"34"36"15,-34-53-15,34 17 16,19 0-16,69-17 31,-34 18-15,35-1 0,-71 18-16</inkml:trace>
  <inkml:trace contextRef="#ctx0" brushRef="#br2" timeOffset="167961.24">28046 15946 0,'0'-18'16,"0"36"-16,0-54 16,-35 54-1,17 35 1,18-18-1,-18 36 1,18-18-16,18 35 16,-18-53-16,18 36 15,17-18 1,-18-36-16,1-17 16,53-35-1,-54 17-15,1-35 16,0 18-16,-1-71 15,1-70 1,-18 123-16,0-35 16,-35 52-1,17 36 1,-17 53 0,35-35-16,0 0 15</inkml:trace>
  <inkml:trace contextRef="#ctx0" brushRef="#br2" timeOffset="168250.66">28751 15981 0,'18'0'0,"-36"0"0,71-35 15,-35-1-15,0 1 16,-18-18-1,-18 53-15,-17-18 16,-142 71 0,89 18-1,18 70 1,105-18 0,106-34-1,53-54 1,-71-35-1</inkml:trace>
  <inkml:trace contextRef="#ctx0" brushRef="#br2" timeOffset="169051.4">26423 17251 0,'-18'-35'16,"36"70"-16,-53-88 15,17 53-15,0 35 16,-17 36 0,0-1-1,-18 54 1,53-89-16,-18 18 16,18-18-1,36-52 1,17-72-1,35-69 1,-35-89 0,-18 88-1,18-35 1,-18 159 0,0 158-1,-35 1 1,0 123-1,0-159 1,-17 35 0,17-52-16,-18 17 15,18-35 1</inkml:trace>
  <inkml:trace contextRef="#ctx0" brushRef="#br2" timeOffset="169466.82">26388 17374 0,'-18'0'0,"36"0"0,-71 0 16,35 0-16,89-17 31,52-19-15,-35 1-1,18 0 1,-88 35-1,17-18-15,-17 18 32,-18 18-17,17-1 1,1 1-16,0 17 16,-1 36-1,-34-1 1,-19-52-1,19-18 1,34-70 0,-17 34-16,53-52 15,36-35 1,-37 70 0,1 35-1,-35 18 1</inkml:trace>
  <inkml:trace contextRef="#ctx0" brushRef="#br2" timeOffset="169864.87">27076 17251 0,'0'0'0,"0"17"16,0 1-1,17 0 16,54-18-15,-18-18 0,-18-17-1,-17 17-15,-18 1 16,-18-54 0,0 53-1,-17 1-15,18-1 16,-1 18-16,-17 18 31,17-1-31,0 19 16,18 52-1,18 0 1,17-53 0,-17-35-16,70-17 31,-53-1-31</inkml:trace>
  <inkml:trace contextRef="#ctx0" brushRef="#br2" timeOffset="170214.04">27481 17198 0,'53'-88'16,"-53"70"-1,-53 124-15,142-282 16,-89 158-16,-36 18 31,1 35-15,17-17-16,-70 105 31,88-105-31,-17 35 16,52 0-1,18-53 1,17 0 0,-52-18-16,17-17 15,-17-53 1,-18 35-1,0 0 1,0 70 0,17 54-1,19 35 1,-19-53 0,1-36-1,0 19-15</inkml:trace>
  <inkml:trace contextRef="#ctx0" brushRef="#br2" timeOffset="170813.95">28187 16845 0,'-18'-35'0,"36"70"16,-53-123-16,35 70 16,-36 1-1,1 52 1,35 0-16,-18 53 15,18 71 1,0-71 0,53 1-1,-35-72 1,35-17-16,35-35 16,0-89-1,-52 1 1,-19 70-1,-17-53 1,-17 53-16,-1 0 16,-35 53-1,18 53 1,35 0-16</inkml:trace>
  <inkml:trace contextRef="#ctx0" brushRef="#br2" timeOffset="171199.3">28593 16986 0,'-36'-35'15,"19"35"-15,-1-35 16,18 70 15,0 53-15,18 18 15,-18-35-15,17-54-1,1-34 1,0-1-16,-1-53 16,36-70-1,-35 106-15,-1-18 16,19 0-1,-19 53-15,1 35 16,-18 71 0,18 18-1,-18-71 1,17-36-16</inkml:trace>
  <inkml:trace contextRef="#ctx0" brushRef="#br2" timeOffset="171548.86">29034 17039 0,'0'0'0,"-18"-17"31,18-1 0,18 0-15,-1 1-1,19-1-15,-19 0 16,1-17 0,-18 17-16,-18-17 15,-35 0 1,36 35 0,-54 17-1,36 107 16,35-89-31,0 36 16,53 17 0,-36-70-16,54-18 15</inkml:trace>
  <inkml:trace contextRef="#ctx0" brushRef="#br2" timeOffset="172851.27">29263 16845 0,'0'0'0,"-18"-35"15,-17 17 1,17 1 0,36 17-1,0 17 17,-1-17-32,-17 18 15,-17-18 48,17-18-32,-18 18 0,18-17-15,0 34 46,-35 1 188,17-18-218,0 0 61,1 0-77,17 17 78,0 1 124,-18-18-46,1 18-140</inkml:trace>
  <inkml:trace contextRef="#ctx0" brushRef="#br2" timeOffset="173502.08">28998 16880 0,'0'0'0,"18"-17"31,0-19 0,-1 1-15,-17-18 0,0 18-16,18 0 15,-18-18 1,0 18-16,18-1 16,-18 1-1,0 53 1,-53 52-1,35 18 1,-17 71 0,35 18-1,17-72 1,-17-52-16,36 18 16,34-18-1,-17-53 16,-35-18-31</inkml:trace>
  <inkml:trace contextRef="#ctx0" brushRef="#br2" timeOffset="174070.93">29351 16986 0,'0'0'0,"0"-17"15,-18 17-15,1 0 31,17-18 1,17 18-1,19 0-15,-1 0-1,0 0 1,1-35-1,-19 17 1,-17-17 0,-53-18-1,-17 35 1,-18 36 15,35 17-31,35 53 31,18-52-31,0 34 16,53 1 0,-18-71-16,18 17 15,18-17 1,-36 0-16,0-17 0</inkml:trace>
  <inkml:trace contextRef="#ctx0" brushRef="#br2" timeOffset="174431.89">29616 16845 0,'0'0'15,"-36"-18"-15,36 1 16,18-1 0,-18 1-1,18 17-15,17 35 31,0 53-15,-35-35 0,0-18-16,-17 18 15,-19 0 1,19-71 0,17-34-1,35-37 1,53-34-1,-35 70-15,53 0 16,35 35 0,-106 54-1,-52 34 1</inkml:trace>
  <inkml:trace contextRef="#ctx0" brushRef="#br2" timeOffset="175033.31">30586 16633 0,'35'-35'16,"-70"70"-16,105-123 15,-52 53-15,0-18 16,-54 0-1,-34 53 1,-107 71 0,19 87-1,87 54 1,71-71 0,71 18 15,-18-124-31,52 1 15,72-36 1,-89-53 0,-35-18-16</inkml:trace>
  <inkml:trace contextRef="#ctx0" brushRef="#br2" timeOffset="175416.54">30709 16863 0,'0'-18'16,"0"0"15,-17 54-15,-1 34-1,18 19 16,0-54-15,71 18 0,-19-53-1,37-36 1,-54-16 0,0-37-1,-35 54-15,-17-18 16,-19 18-1,1 35 1,17 17 0</inkml:trace>
  <inkml:trace contextRef="#ctx0" brushRef="#br2" timeOffset="175718.56">30992 16827 0,'0'-17'15,"0"-1"1,35 18 15,18 35-15,-18 18 0,-17 18-1,-18-53-15,0 17 16,-18-17-1,-17-18 1,17-18-16,18-17 16,18-36-1,35 18 1,0 0 0,-36 36-1,18-1-15</inkml:trace>
  <inkml:trace contextRef="#ctx0" brushRef="#br2" timeOffset="176047.67">31309 16775 0,'0'0'15,"35"35"63,-17 71-62,-18-71 0,0 0-16,18 1 15,17-1 1,-18-35 0,1-18-16,0-17 15,52-124 16,-70 124-31,18-53 16,-18 105 15</inkml:trace>
  <inkml:trace contextRef="#ctx0" brushRef="#br2" timeOffset="176423.33">31627 16827 0,'0'0'0,"17"0"15,1 0 1,-1 0 15,1 18-15,0 0 0,35-18 15,-18 0-16,18-18 1,-36 18-16,1-35 16,-18 0-1,-53-18 1,0 35 0,36 18-16,-36 18 15,17 52 1,36 1-1,89 52 1,-19-105 0,54-18-1,-71-18 1</inkml:trace>
  <inkml:trace contextRef="#ctx0" brushRef="#br2" timeOffset="181453.02">27605 17709 0,'0'-17'63,"0"34"-32,-18-17-16,53 18 110,36 0-109,-18-1 0,0 1-1,53 17 1,-53-17 0,-18-18-16,0 18 15,0-18 1,-70 0 15,18 17-15,-19-17-16,1 18 15,-36 17 1,36-17-16,-18 35 16,-17 0-1,-19 17 1,54-35-1,35-17 1,-17 0-16,17-1 16,17-17-1,71-35 17,-52 0-32</inkml:trace>
  <inkml:trace contextRef="#ctx0" brushRef="#br2" timeOffset="182272.25">28610 17657 0,'0'0'15,"18"-18"1,-18 0 0,-35 18-1,52 18 32,54-18-31,-36 0-16,53 18 15,36 17 1,-54-18 0,-34 19-1,-19-36-15,-17 17 16,0 1 0,-17 0-1,-1-1 1,0 1-16,-35 17 15,-17 18 17,52-35-32,-35 17 15,-35 53 17,88-70-32,-18-18 15,18 17 1,18-17 31</inkml:trace>
  <inkml:trace contextRef="#ctx0" brushRef="#br2" timeOffset="183085.24">29757 17604 0,'0'-18'31,"-18"18"-15,1 0 0,52 18 46,18-1-46,-18 1-16,36 0 15,17-1 1,-35-17-16,17 18 16,-17-1-1,-35-17-15,-1 18 16,-70 0 31,18-18-32,0 17-15,-53 36 32,0 0-17,70-35-15,-35 17 16,0 0-1,35-17 1,54-53 47,-19 35-48</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09.206"/>
    </inkml:context>
    <inkml:brush xml:id="br0">
      <inkml:brushProperty name="width" value="0.05" units="cm"/>
      <inkml:brushProperty name="height" value="0.05" units="cm"/>
    </inkml:brush>
  </inkml:definitions>
  <inkml:trace contextRef="#ctx0" brushRef="#br0">0 0 24575,'5'0'0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09.545"/>
    </inkml:context>
    <inkml:brush xml:id="br0">
      <inkml:brushProperty name="width" value="0.05" units="cm"/>
      <inkml:brushProperty name="height" value="0.05" units="cm"/>
    </inkml:brush>
  </inkml:definitions>
  <inkml:trace contextRef="#ctx0" brushRef="#br0">0 0 24575,'5'0'0,"6"0"0,5 0 0,1 0-8191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09.925"/>
    </inkml:context>
    <inkml:brush xml:id="br0">
      <inkml:brushProperty name="width" value="0.05" units="cm"/>
      <inkml:brushProperty name="height" value="0.05" units="cm"/>
    </inkml:brush>
  </inkml:definitions>
  <inkml:trace contextRef="#ctx0" brushRef="#br0">1 28 24575,'4'0'0,"7"0"0,6 0 0,-1 0-8191</inkml:trace>
  <inkml:trace contextRef="#ctx0" brushRef="#br0" timeOffset="1">329 0 24575,'0'5'0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10.278"/>
    </inkml:context>
    <inkml:brush xml:id="br0">
      <inkml:brushProperty name="width" value="0.05" units="cm"/>
      <inkml:brushProperty name="height" value="0.05" units="cm"/>
    </inkml:brush>
  </inkml:definitions>
  <inkml:trace contextRef="#ctx0" brushRef="#br0">1 0 24575,'4'0'0,"7"0"0,2 0-8191</inkml:trace>
  <inkml:trace contextRef="#ctx0" brushRef="#br0" timeOffset="1">329 0 24575,'4'0'0,"7"0"0,6 0 0,0 0-8191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10.647"/>
    </inkml:context>
    <inkml:brush xml:id="br0">
      <inkml:brushProperty name="width" value="0.05" units="cm"/>
      <inkml:brushProperty name="height" value="0.05" units="cm"/>
    </inkml:brush>
  </inkml:definitions>
  <inkml:trace contextRef="#ctx0" brushRef="#br0">0 28 24575,'5'0'0,"6"0"0,1 0-8191</inkml:trace>
  <inkml:trace contextRef="#ctx0" brushRef="#br0" timeOffset="1">383 28 24575,'5'0'0,"6"-5"0,1-1-8191</inkml:trace>
  <inkml:trace contextRef="#ctx0" brushRef="#br0" timeOffset="2">793 1 24575,'4'0'0,"7"0"0,1 0-8191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11.036"/>
    </inkml:context>
    <inkml:brush xml:id="br0">
      <inkml:brushProperty name="width" value="0.05" units="cm"/>
      <inkml:brushProperty name="height" value="0.05" units="cm"/>
    </inkml:brush>
  </inkml:definitions>
  <inkml:trace contextRef="#ctx0" brushRef="#br0">0 1 24575,'5'0'0,"6"0"0,2 0-8191</inkml:trace>
  <inkml:trace contextRef="#ctx0" brushRef="#br0" timeOffset="1">384 1 24575,'4'0'0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13.968"/>
    </inkml:context>
    <inkml:brush xml:id="br0">
      <inkml:brushProperty name="width" value="0.05" units="cm"/>
      <inkml:brushProperty name="height" value="0.05" units="cm"/>
    </inkml:brush>
  </inkml:definitions>
  <inkml:trace contextRef="#ctx0" brushRef="#br0">0 1 24575,'0'4'0,"5"2"0,1-4 0</inkml:trace>
  <inkml:trace contextRef="#ctx0" brushRef="#br0" timeOffset="1">355 28 24575,'5'0'0,"1"-5"0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32.895"/>
    </inkml:context>
    <inkml:brush xml:id="br0">
      <inkml:brushProperty name="width" value="0.05" units="cm"/>
      <inkml:brushProperty name="height" value="0.05" units="cm"/>
    </inkml:brush>
  </inkml:definitions>
  <inkml:trace contextRef="#ctx0" brushRef="#br0">217 45 24575,'-1'-2'0,"1"0"0,-1 0 0,1 1 0,-1-1 0,0 0 0,0 1 0,0-1 0,0 0 0,0 1 0,0-1 0,0 1 0,0 0 0,-1-1 0,1 1 0,0 0 0,-1 0 0,1 0 0,-1 0 0,1 0 0,-1 0 0,0 0 0,1 0 0,-5 0 0,1-2 0,-1 1 0,0 1 0,0-1 0,0 1 0,-12-1 0,12 2 0,1 0 0,-1 0 0,1 1 0,-1 0 0,0 0 0,1 0 0,-1 1 0,1 0 0,0 0 0,0 0 0,0 0 0,0 1 0,0 0 0,0 0 0,1 1 0,-1-1 0,1 1 0,0 0 0,0 0 0,0 0 0,1 0 0,0 1 0,-1 0 0,1 0 0,1 0 0,-1 0 0,1 0 0,0 0 0,0 0 0,1 1 0,-2 8 0,1-6 0,1 1 0,0-1 0,0 0 0,1 1 0,0-1 0,1 1 0,0-1 0,0 1 0,1-1 0,0 0 0,0 0 0,1 0 0,0 0 0,1 0 0,-1 0 0,1-1 0,1 0 0,0 0 0,0 0 0,9 10 0,-6-10 0,1-1 0,0 1 0,1-1 0,-1-1 0,1 0 0,0 0 0,0-1 0,1 0 0,-1-1 0,1 0 0,13 1 0,-7-1 0,-1-2 0,0 0 0,1 0 0,-1-2 0,0 0 0,32-6 0,-43 6 0,0-1 0,0 1 0,0-1 0,0 0 0,0 0 0,-1 0 0,1 0 0,0-1 0,-1 0 0,0 0 0,0 0 0,0-1 0,0 0 0,0 1 0,-1-1 0,0 0 0,1-1 0,-1 1 0,-1 0 0,1-1 0,2-6 0,-3 5 0,-1 1 0,0-1 0,0 1 0,-1-1 0,1 0 0,-1 1 0,0-1 0,-1 0 0,1 1 0,-1-1 0,-1 0 0,1 1 0,-1-1 0,1 1 0,-2 0 0,1-1 0,0 1 0,-1 0 0,-5-6 0,-7-7-195,-1 0 0,0 1 0,-2 1 0,0 0 0,-1 2 0,-36-23 0,30 22-6631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14.369"/>
    </inkml:context>
    <inkml:brush xml:id="br0">
      <inkml:brushProperty name="width" value="0.05" units="cm"/>
      <inkml:brushProperty name="height" value="0.05" units="cm"/>
    </inkml:brush>
  </inkml:definitions>
  <inkml:trace contextRef="#ctx0" brushRef="#br0">6 56 24575,'-4'0'0,"2"0"0</inkml:trace>
  <inkml:trace contextRef="#ctx0" brushRef="#br0" timeOffset="1">225 0 24575,'0'5'0,"4"1"0,7 0 0,2-2-8191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14.769"/>
    </inkml:context>
    <inkml:brush xml:id="br0">
      <inkml:brushProperty name="width" value="0.05" units="cm"/>
      <inkml:brushProperty name="height" value="0.05" units="cm"/>
    </inkml:brush>
  </inkml:definitions>
  <inkml:trace contextRef="#ctx0" brushRef="#br0">0 0 24575,'0'5'0,"5"1"0,6 0 0,6-2 0,0 0-8191</inkml:trace>
  <inkml:trace contextRef="#ctx0" brushRef="#br0" timeOffset="1">411 0 24575,'4'0'0,"7"0"0,1 5 0,3 1 0,4 0 0,3-2 0,-2 0-8191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15.097"/>
    </inkml:context>
    <inkml:brush xml:id="br0">
      <inkml:brushProperty name="width" value="0.05" units="cm"/>
      <inkml:brushProperty name="height" value="0.05" units="cm"/>
    </inkml:brush>
  </inkml:definitions>
  <inkml:trace contextRef="#ctx0" brushRef="#br0">1 0 24575,'4'0'0,"8"0"0,4 0 0,6 0 0,3 0 0,1 0 0,3 0 0,-1 0 0,1 0 0,-1 0 0,0 0 0,-5 0-8191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19:15.503"/>
    </inkml:context>
    <inkml:brush xml:id="br0">
      <inkml:brushProperty name="width" value="0.05" units="cm"/>
      <inkml:brushProperty name="height" value="0.05" units="cm"/>
    </inkml:brush>
  </inkml:definitions>
  <inkml:trace contextRef="#ctx0" brushRef="#br0">1 1 24575,'4'0'0,"7"0"0,-3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3:20:11.476"/>
    </inkml:context>
    <inkml:brush xml:id="br0">
      <inkml:brushProperty name="width" value="0.05" units="cm"/>
      <inkml:brushProperty name="height" value="0.05" units="cm"/>
    </inkml:brush>
  </inkml:definitions>
  <inkml:trace contextRef="#ctx0" brushRef="#br0">52 1 24575,'0'4'0,"0"7"0,-4 5 0,-3 11 0,2 4 0,0 6 0,2 7 0,0 4 0,7 0 0,2 0 0,-1 1 0,0 2 0,-1 2 0,-6-4 0,-3-1 0,-5-4 0,-6 0 0,1-8-8191</inkml:trace>
</inkml:ink>
</file>

<file path=ppt/ink/ink1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7-12T06:27:03.414"/>
    </inkml:context>
    <inkml:brush xml:id="br0">
      <inkml:brushProperty name="width" value="0.05292" units="cm"/>
      <inkml:brushProperty name="height" value="0.05292" units="cm"/>
      <inkml:brushProperty name="color" value="#002060"/>
    </inkml:brush>
  </inkml:definitions>
  <inkml:trace contextRef="#ctx0" brushRef="#br0">2028 10777 0,'0'0'15,"0"18"63,0 0-31,53-1-31,-17-17-16,17 18 16,52-18-1,-16 0 1,-54 18-1,-17-18 1</inkml:trace>
  <inkml:trace contextRef="#ctx0" brushRef="#br0" timeOffset="250.91">2575 10866 0,'18'0'31,"-36"0"-31,36 17 16,0-17-16,-1 0 16,36 0-1,-18 0 1,36 0-1,-36 0 1,18 0-16</inkml:trace>
  <inkml:trace contextRef="#ctx0" brushRef="#br0" timeOffset="466.06">3087 10883 0,'35'0'47,"36"0"-16,17 0-15</inkml:trace>
  <inkml:trace contextRef="#ctx0" brushRef="#br0" timeOffset="750.32">3739 10936 0,'53'-18'32,"-17"18"-17,-1 0 1,-17 0-16,-1 0 16,18 0-1,1 0 1,34 18 15,-17-18-31</inkml:trace>
  <inkml:trace contextRef="#ctx0" brushRef="#br0" timeOffset="965.94">4374 10918 0,'18'0'16,"17"0"15,1 0-15,34 0-1</inkml:trace>
  <inkml:trace contextRef="#ctx0" brushRef="#br0" timeOffset="1183.75">5027 10954 0,'18'0'15,"-1"0"16,36-18-15,-17 0-16,16 18 16,72 0-1,-106 0-15,52 0 16,-35 0-16</inkml:trace>
  <inkml:trace contextRef="#ctx0" brushRef="#br0" timeOffset="1382.86">6015 10936 0,'17'0'32,"-34"0"-32,52 0 15,18 0 16,18 0-15,-54 0-16,19 0 16</inkml:trace>
  <inkml:trace contextRef="#ctx0" brushRef="#br0" timeOffset="1577.45">6791 10971 0,'18'0'16,"-36"0"-16,53 0 31,18-17-15,-18 17-1,1 0-15</inkml:trace>
  <inkml:trace contextRef="#ctx0" brushRef="#br0" timeOffset="1769.55">7426 10989 0,'0'0'0,"18"0"31,70-18 0,-53 18-15,36 0-16</inkml:trace>
  <inkml:trace contextRef="#ctx0" brushRef="#br0" timeOffset="1936.19">8008 10971 0,'0'0'0,"35"0"15,1 0 32,-1 0-31,53 0 0</inkml:trace>
  <inkml:trace contextRef="#ctx0" brushRef="#br0" timeOffset="2100.08">8696 10954 0,'18'17'15,"-1"-17"1,19 0 15,52 0-15,-35 0-16</inkml:trace>
  <inkml:trace contextRef="#ctx0" brushRef="#br0" timeOffset="2255.81">9472 11007 0,'35'-18'31,"-70"36"-31,159-54 31,-107 36-31,1 0 0,17 0 16</inkml:trace>
  <inkml:trace contextRef="#ctx0" brushRef="#br0" timeOffset="2417.17">10107 11007 0,'0'0'0,"35"0"15,-17 17 1,35-17 0,-18-17-1,71 17 1</inkml:trace>
  <inkml:trace contextRef="#ctx0" brushRef="#br0" timeOffset="2567.46">10830 11007 0,'0'0'0,"53"0"16,-35 0 0,52-18 15,-52 18-15,53 0-1</inkml:trace>
  <inkml:trace contextRef="#ctx0" brushRef="#br0" timeOffset="2753.61">11624 10989 0,'0'0'0,"18"0"16,-1-18 0,1 18-1,17 0 1,53 0-1,-52 0 1,-1 18-16</inkml:trace>
  <inkml:trace contextRef="#ctx0" brushRef="#br0" timeOffset="2933.43">12312 11007 0,'0'0'15,"18"0"-15,-1-18 0,18 18 16,-17-18-1,35 18 1,-35-17 0,35 17-1,-18 17 1,35-17 0</inkml:trace>
  <inkml:trace contextRef="#ctx0" brushRef="#br0" timeOffset="3117.11">13176 11024 0,'18'0'16,"-36"0"-16,71-17 15,-35 17-15,17-18 16,18 0 0,-18 18-1,53-17 1,-52 17-16,17 0 15,-18 0-15</inkml:trace>
  <inkml:trace contextRef="#ctx0" brushRef="#br0" timeOffset="3268.28">14005 11007 0,'0'0'0,"53"0"31,-35-18-31,-1 18 32,1-18-32,0 18 15</inkml:trace>
  <inkml:trace contextRef="#ctx0" brushRef="#br0" timeOffset="3588.11">15363 11042 0,'0'0'0,"106"35"15,-53-35 1,-35 18 0,-53-18-1</inkml:trace>
  <inkml:trace contextRef="#ctx0" brushRef="#br0" timeOffset="5918.15">8537 11024 0,'0'18'94,"0"0"-94,-17 17 15,17-18 1,-18 36-1,18-17 1,0-1 15,-18-17-31,18-1 16</inkml:trace>
  <inkml:trace contextRef="#ctx0" brushRef="#br0" timeOffset="6137.49">8467 11465 0,'0'0'16,"0"18"-16,0 0 31,0 17-16,0-18 1,0 1 0</inkml:trace>
  <inkml:trace contextRef="#ctx0" brushRef="#br0" timeOffset="6303.57">8467 11765 0,'0'0'0,"0"18"15,0-1 1,0 19 0</inkml:trace>
  <inkml:trace contextRef="#ctx0" brushRef="#br0" timeOffset="6571.85">8431 11994 0,'0'0'0,"-17"53"32,17-35-32,0 35 15,0-18 16,0-17-31,0-1 16,-18 19 0,18-1-1,-18 0 1,18 1 0,0-19-1</inkml:trace>
  <inkml:trace contextRef="#ctx0" brushRef="#br0" timeOffset="6769.41">8431 12488 0,'0'0'0,"0"18"16,0 0-1,0-1 1,18 1 0</inkml:trace>
  <inkml:trace contextRef="#ctx0" brushRef="#br0" timeOffset="6952.39">8449 12700 0,'0'18'0,"0"-36"0,0 71 16,0-35-1,0 17 1,18 0 0</inkml:trace>
  <inkml:trace contextRef="#ctx0" brushRef="#br0" timeOffset="8698.28">8502 13017 0,'0'0'0,"0"36"15,0-19 1,-18 1-1,18 0 1,-17 17 15,17-17-31,0-1 0,35 54 47,-35-18-31,0-18 15,0-17-15,0-1-16,0 1 15,18 17 1,-18-17 0,17-1-1,-17 1 1,0 0-1,0 17 1,0-17 0,0-1-1,0 19 1,0-19 0,18-17 15,-18 35-16,17-35-15,-17 18 16,0 17 0,-17-35-16,17 18 0,0 0 31,0-1-15,0 1-1,-18 0 1,18-1-1,0 19 1,0-19 0,18 18 15,-18-17-31,17 0 0,-17 35 31,0-36 0,0 1 48,0 0-79,0-1 15,0 18 1,0-17-1,18 17 1,-18-17-16,18-18 16,-18 18-1,17-1 1,-17 19 0,0-19-1,0 1 16,0-1-15,0 1 0,0 17-1,0 1 1,18-19 0,-18 19-1,0-19 1,0 1-1,0 0 1,0-1 47,0 18-32,0 1 0,0-19-15,0 1-1,0 0 1,0-1 0,0 1 15,0 0-16,0-1 1,0 1 0,0-1-16,0 1 15,0 0 1,0 17 0,0-17 15,-18-18-16,18 17-15,-17 19 32,17-19-1,0 1-15,0-1-1,0 1 16,17-18 32</inkml:trace>
  <inkml:trace contextRef="#ctx0" brushRef="#br0" timeOffset="10439.85">8661 14129 0,'-18'0'31,"36"0"94,70 0-94,-53 0-15,0 17-16,71-17 15,53 0 1,-88 0-16,34 0 16,1 0-1,-88 0 1,0 0-1</inkml:trace>
  <inkml:trace contextRef="#ctx0" brushRef="#br0" timeOffset="11703.58">9331 14041 0,'0'-18'31,"18"18"16,-18-18 188,-18 18-189,0-17-14,1 17-1,-1 0 16,36 17 47,52 19-63,-52-19-31,0 1 15,34 17 1,-16-17 0,-19-1-1,1-17 1,-36 0 125,-17 36-110,0-19-16,0 19 1,17-19-16,-17 1 16,-1-1-1,19 1 1,-1 0 0</inkml:trace>
  <inkml:trace contextRef="#ctx0" brushRef="#br0" timeOffset="14854.42">9825 13741 0,'0'-18'31,"0"36"-15,-18 17-1,18 36 1,-17-36-16,17-18 16,-18 54-1,18-53-15,-18 17 16,18-17-1,18-54 17,0-17-17,-18 18 1,17-35 0,-17-1-1,18 36-15,-18-1 0,17 19 0,1-36 31,17 35-15,-17 36-16,17-1 16,-17 54-1,0-53-15,-18-1 16,0 72 0,0-54-1,0 18 1,0-36-1,0-52 17,35-35-17,0-19 17,-17 36-17,-1 36-15,1-1 0,0 0 16,17 18-1,-17 0-15,-1 36 16,1 17 0,-18-18-16,0-17 15,0 87 1,-18-87 0,18 0-16,-17 17 15,17-17 1</inkml:trace>
  <inkml:trace contextRef="#ctx0" brushRef="#br0" timeOffset="15258.01">10372 13688 0,'0'0'0,"17"-18"15,1 18 17,-18 18-17,18-1-15,-18 19 16,17 52 15,-17-53-31,-17-17 0,-1 35 16,0 0-1,18-18 1,53-35 15,18-18 1,-1 1-17,-17-1 1,-35 18-1,-36 0 17</inkml:trace>
  <inkml:trace contextRef="#ctx0" brushRef="#br0" timeOffset="16024.45">11042 13705 0,'0'0'0,"0"-53"16,0 36-1,0-1 1,-18 36 15,18-1-15,-17 1-1,-1 35-15,0 35 32,1-70-32,17 52 15,17 1 1,1-53-16,0-1 15,17 19 1,-17-36-16,34-18 16</inkml:trace>
  <inkml:trace contextRef="#ctx0" brushRef="#br0" timeOffset="16388.54">11359 13670 0,'0'0'16,"0"18"31,0 17-16,0 18-31,0-35 16,0 17-16,0-17 0,0-1 15,0 54 1,0-54-1,0 1-15</inkml:trace>
  <inkml:trace contextRef="#ctx0" brushRef="#br0" timeOffset="16639.66">11589 13600 0,'0'0'0,"0"-18"16,17 18-1,19 18 1,34 52 0,-35 1-1,-17-36-15,0 36 16,-54 34-1,-34-52 1,-1-35 0</inkml:trace>
  <inkml:trace contextRef="#ctx0" brushRef="#br0" timeOffset="18341.54">8537 14393 0,'18'0'156,"-53"0"-109,-89-17-15,71-1-32,-35 0 15,-18 18 1,53-17-16,-17 17 15,17 0 1,35 0-16,36 17 47,-1-17-31,1 0-1</inkml:trace>
  <inkml:trace contextRef="#ctx0" brushRef="#br0" timeOffset="18730.29">8079 14235 0,'0'0'15,"0"-18"1,17 18-1,-34 18 48,-19-1-47,19 1-16,-36 17 31,17-35-16,19 18 1,52 17 47,-17-17-48,70 52 1,-17 1-1,-54-54-15</inkml:trace>
  <inkml:trace contextRef="#ctx0" brushRef="#br0" timeOffset="19926.16">6844 14076 0,'0'0'15,"-18"-18"1,-17 1 0,35 52 46,0-18-62,0 1 0,0 53 31,0-1-15,0-52 0,0-1-1,0-34 1,0-36-1,0 0 1,0-53 0,18 18-1,17 35 1,-17 53 0,-1 0-1,1 18-15,-1 17 16,36 18-1,-35 0 1,0-36 0,-18 1-16,17 53 31,-17-36-15,0-53-1,-17 18 1,17-70-1,0-18 1,17 17 0,-17 53-16,18-17 15,0 35 1,-1 0-16,1 0 16,17 53-1,0 0 1,-35 17 15,0-34-31,0 17 31,0-36-31,-17-17 16</inkml:trace>
  <inkml:trace contextRef="#ctx0" brushRef="#br0" timeOffset="20357.29">7232 13935 0,'-18'-36'31,"36"72"-31,-18-54 47,18 106-16,-18-52-31,0 34 32,0-17-17,0-35 1,17-18 15,18 0-15,-17 0-16,17 0 15,18-18 1,-17 18 0,-54 0 30</inkml:trace>
  <inkml:trace contextRef="#ctx0" brushRef="#br0" timeOffset="21081.93">7497 13864 0,'0'-17'31,"0"-1"-15,0 36 15,-18 17-16,0 0 1,1 36 0,17-36-16,17 18 15,19 17 1,34-34 0,1-36-1</inkml:trace>
  <inkml:trace contextRef="#ctx0" brushRef="#br0" timeOffset="21676.16">7726 13899 0,'-18'0'63,"1"18"-48,-1 17 1,18 36 0,0-36-1,53 0 1,-36-35-16,19 0 16,17-17-1,-36-1 1,-17-35-1,0 36 1,-35-19 0,-18 19-1,35 17-15,1 0 0,-1 0 16</inkml:trace>
  <inkml:trace contextRef="#ctx0" brushRef="#br0" timeOffset="21877.42">7920 13829 0,'17'-18'31,"-34"36"-31,52 0 16,-17-1-16,-1 18 15,-105 230 1</inkml:trace>
  <inkml:trace contextRef="#ctx0" brushRef="#br0" timeOffset="25382.06">17851 4710 0,'-18'0'0,"0"-18"32,18 0-32,71 18 31,-18-17-31,0 17 0,0 0 15,-1 0-15,54 0 16,-17 0 0</inkml:trace>
  <inkml:trace contextRef="#ctx0" brushRef="#br0" timeOffset="25575.1">18045 4657 0,'-18'0'0,"36"0"0,-71 17 16,53 1-1,0 17 1,17-17-16,-17 35 16,0-36-16,0 54 15,0 17 1,0-53-16,0 18 16,0 0-1</inkml:trace>
  <inkml:trace contextRef="#ctx0" brushRef="#br0" timeOffset="26012.17">18239 4798 0,'0'0'16,"0"-18"-16,0 0 15,0 36 1,17 35-1,-17-18-15,0 54 16,0 34 0,0-52-1,0-1 1,0-52 0,0-54 30,36-34-30,-36 52-16,35-35 16,-18 36-16,1-1 15,17 18 1,1 35 0,-19 18-1,-17-17-15,18 16 16,-18 1-1,18-35 1,-18 0-16</inkml:trace>
  <inkml:trace contextRef="#ctx0" brushRef="#br0" timeOffset="26192.19">18768 4992 0,'0'0'0,"-18"0"16,18-18-1,35 18 1,-17-17-16,17 17 16,1 0-1</inkml:trace>
  <inkml:trace contextRef="#ctx0" brushRef="#br0" timeOffset="26363.65">18768 5062 0,'-18'18'31,"36"-36"-31,-36 54 16,36-36-1,-1 0-15,89 0 16,-70-18-1</inkml:trace>
  <inkml:trace contextRef="#ctx0" brushRef="#br0" timeOffset="26861.16">19597 4798 0,'0'-18'0,"0"0"31,-18 18 0,-17 36-15,0 17 0,17-36-16,-17 54 15,17 35 1,18-53 0,53 17-1,-35-52-15,17-18 16,0 0-16,18-18 15,0-52 1,-18 17 0,-52-35-1,17 52-15,-36-17 16,1 18 15,17 35-31,1 35 31,17-17-31,0 0 0</inkml:trace>
  <inkml:trace contextRef="#ctx0" brushRef="#br0" timeOffset="27197.18">19967 4939 0,'0'0'0,"0"18"16,0 17 15,-35-18-15,35 1 0,-35 0-1,35-36 32,17 0-31,-17 1-16,18-1 15,17 18 1,-17 0-16,-1 0 16</inkml:trace>
  <inkml:trace contextRef="#ctx0" brushRef="#br0" timeOffset="27929.87">20479 4639 0,'0'0'0,"17"-18"16,1 1-16,0-1 16,-36 18 15,-35 0-31,35 18 16,-70-18-1,53 0-15,0 17 16,-18-17-1,35 0 17,36 0-17,-1 53 17,1-17-17,-18-19 1,0 18-16,0 18 31,0-35-31,0 17 16,0-17-1,0-36 32,35 1-31,-35-1-16,18 18 15,35-35 1,-18 35-16,0 0 16,36 17-1,-53 1 1,-1 17-16,-17 1 16,-17 52-1,-1-71 1,-35 19-1,-17-1 1,-1-35 0,-17-35-1,53 17-15,-1-35 16,19 36-16</inkml:trace>
  <inkml:trace contextRef="#ctx0" brushRef="#br0" timeOffset="30180.39">17727 6315 0,'0'-18'0,"-18"53"16,18 1-16,0-1 15,0 194 1,0-123-16,0 159 15,0 176 1,0-283 0,0 1-16,-35 441 15,18-336 1,-1 124 0,18-282-1,0 141 1,0-17-1,0-107-15,0 89 16,-18 35 0,1-142-1,34-87 1,1-36-16,17-34 16</inkml:trace>
  <inkml:trace contextRef="#ctx0" brushRef="#br0" timeOffset="30910.23">17798 6332 0,'0'0'0,"-18"-17"16,0 17-1,1 0 1,52 0-1,141-18 1,301-35 0,457-17 15,-69 34-31,599 36 31,-159 18-15,-405-18-1,-548 0 1,-122-35 0,-213 35-16,-52-36 15</inkml:trace>
  <inkml:trace contextRef="#ctx0" brushRef="#br0" timeOffset="31933.42">17745 10231 0,'0'0'16,"0"-18"0,17 18-1,19 0 1,52 0 0,141-18-1,-88 18-15,212-17 16,476-1-1,-88 18 1,511 0 0,-811 18-16,424-1 15,352 19 1,-265-19 0,-493-17 15,-301-17-31,36-1 15,-88-35 1,-106 35-16,-35-17 16,0 17-1,17 18-15,-17 0 16,-36-17 0,36 17-16</inkml:trace>
  <inkml:trace contextRef="#ctx0" brushRef="#br0" timeOffset="33347.14">24483 6085 0,'0'-17'0,"17"-1"0,-34 53 0,52-70 0,-17 17 16,35 18 0,-18 0-1,53 0-15,-35 18 0,70 0 16,19-1-1,140 19 1,-176-36 0,17 0 15,-105 0-31,-1 0 0,19 0 31,-54 17 0,18 54-15,0-1 0,18 177-1,-18-176 1,0 17-16,17 0 0,-17 18 16,18 0-16,-18 0 0,18 123 15,-18-105-15,0-19 16,0 19-16,0 88 15,-36 140 17,19-263-32,-1 69 15,18-87-15,-35 141 16,35-36 15,-18-17-15,18-54-1,0-16 1,0-54-16,0-17 16,18 52-1,-18-35-15,17 1 16,19 17 0,-36-18-1,0 18 1,0-36-16,0 36 15,0 0 1,0-17 0,0-19-16,0 71 31,0-52-31,17-1 0,-17 0 31,18-52-15,-53-54-1</inkml:trace>
  <inkml:trace contextRef="#ctx0" brushRef="#br0" timeOffset="34612.79">20038 6279 0,'0'-17'0,"0"34"0,35-52 15,-17 18 1,17-1 15,-17 18-15,-18 18 15,0 87-15,0-52-16,-18 106 15,-17 35 1,17-53-16,-17 124 16,-18 211-1,35-317-15,1 141 16,34 105 0,1-281-16,-1-18 15,19 211 1,-36-229-16,0 53 15,-18 1 1,0-72 15,1-17-31,17-35 16,0-1-16,17-17 16,1 0 15</inkml:trace>
  <inkml:trace contextRef="#ctx0" brushRef="#br0" timeOffset="35482.5">20038 9225 0,'35'-18'31,"-17"18"-15,-1-17-1,1 17 1,-18-18 0,-18 18 15,-17 18-16,0-1 1,17 1 0,0 17 15,1-17-31,17 17 31,0 18-15,0-35-16,0 35 15,0 53 1,-18-71-16,18 18 16,-17 106-1,-1 17 1,18-123-16,-18 35 16,18-17-1,-17-36-15,17-17 16,0-71-1</inkml:trace>
  <inkml:trace contextRef="#ctx0" brushRef="#br0" timeOffset="36345.55">17780 7585 0,'0'0'0,"-18"17"16,36 19 15,17-36 1,-17 17-32,52-17 15,124 0 1,-88 0-16,177-17 15,299-1 1,-318 0-16,18 18 16,36 0-16,370 0 15,529 18 1,-811 0-16,17-1 16,776 54-1,-846-54-15,282 19 16,71-36 15,-548 0-31,72 0 0,-213-124 47,-158 89-16,124 35-31</inkml:trace>
  <inkml:trace contextRef="#ctx0" brushRef="#br0" timeOffset="37930.6">22613 6209 0,'18'-35'16,"-36"70"-16,71-53 31,-35 89-15,-1 70-1,-34 123 1,-36 125 15,17-90-31,-17 160 32,53-36-17,0-176 1,-17 106-1,17-247-15,-18 70 16,1 54 0,17-36-1,0-106 1,0-35-16,0 35 16,0 18-1,0-18 1,0-17-1,0-36-15,0 35 16,0 36 0,0-71-1,0 18-15,0 18 32,0-53-17,17-18 32,-17 17 0,0-34-47</inkml:trace>
  <inkml:trace contextRef="#ctx0" brushRef="#br0" timeOffset="38632.37">18168 6738 0,'0'0'16,"-71"-18"15,124 1-15,71-1-1,-71 0-15,0 18 16,105-35-1,-140 18 1,-18-1-16</inkml:trace>
  <inkml:trace contextRef="#ctx0" brushRef="#br0" timeOffset="38820.28">18221 6632 0,'-18'0'16,"1"0"-16,52 0 0,-70 35 15,52 1 1,19 17-1,-19-18-15,1 36 16,-18 52 0,0-88-1,-18 53 1,18-17 0,0-36-1</inkml:trace>
  <inkml:trace contextRef="#ctx0" brushRef="#br0" timeOffset="39049.22">18538 6879 0,'0'-17'32,"0"34"-32,71-70 31,-53 53-31,17-17 0,0 17 0</inkml:trace>
  <inkml:trace contextRef="#ctx0" brushRef="#br0" timeOffset="39214.04">18609 7020 0,'0'0'0,"-35"18"15,17-18 1,71 0 0,0-18-1,35-17 1</inkml:trace>
  <inkml:trace contextRef="#ctx0" brushRef="#br0" timeOffset="39698.37">19332 6809 0,'-35'0'32,"0"17"-32,-1 1 15,-17 0 1,36-1-16,-18 18 16,35 36-1,52 0 1,54-36-1,-35-35 1,-1-35 15,-70 17-31,-17-53 16,-36 18 0,-35-35-1,52 0 1,19-18-1,70 0 1,35 71 0,-35 70-1,-18 71 1,-88 71 0,18-107-16</inkml:trace>
  <inkml:trace contextRef="#ctx0" brushRef="#br0" timeOffset="43285.16">20567 6826 0,'35'0'31,"0"-35"-15,-17 35 0,-18-53-1,0 35 1,-70-17-1,-19 53 1,1 17 15,53 0-31,17 1 16,1-19-16,-1 19 0,18-1 16,0 0-16,35 36 15,18-18 1,-18-36-16,18-17 15,-17-35 1,-1 35-16,0-53 16,-17-35-1,-18 53-15,0-18 16,0 0 0,0 35-1,0 36 1,0 17-16,17 53 15,19 0 1,-1-35 15,-35-35-31,35 0 0</inkml:trace>
  <inkml:trace contextRef="#ctx0" brushRef="#br0" timeOffset="43539.23">20955 6773 0,'0'-17'0,"0"34"0,-18-70 16,1 36-1,-36-1 1,35 53 15,18 36-31,0-36 16,0 18-16,18 0 31,35-18-15,-36-35-16,19 0 15,34-53 1,-52 36-16</inkml:trace>
  <inkml:trace contextRef="#ctx0" brushRef="#br0" timeOffset="43931.92">21149 6526 0,'0'-17'0,"-18"-19"16,18 19-1,-17 34 32,17 54-31,17-53-16,-17 52 15,18 1 1,-18-36-16,0 36 16,0-1-1,0-52-15,0-1 16,-18 1 0</inkml:trace>
  <inkml:trace contextRef="#ctx0" brushRef="#br0" timeOffset="44067.98">21096 6879 0,'0'-17'0,"0"34"0,-18-87 15,18 52 1,0-17-16,18 17 31,0 0-31,17-17 16,18 17 0,0 1-1,-36-1-15</inkml:trace>
  <inkml:trace contextRef="#ctx0" brushRef="#br0" timeOffset="45519.11">21766 6879 0,'0'-35'16,"0"70"-16,0-88 16,0 71-1,-17 52 1,-1 36 0,18 18-1,0-54 1,0 18-1,0-52 17</inkml:trace>
  <inkml:trace contextRef="#ctx0" brushRef="#br0" timeOffset="45884.08">21414 6985 0,'-36'-35'31,"72"70"-31,-89-53 16,35 36-16,18 35 16,0 53-1,0-71-15,18 0 16,52 124-1,-17-106 1,0-18 0</inkml:trace>
  <inkml:trace contextRef="#ctx0" brushRef="#br0" timeOffset="46157.47">22066 6897 0,'18'0'0,"17"88"31,18 35-15,0-52 0,-71 52-1,1-87-15</inkml:trace>
  <inkml:trace contextRef="#ctx0" brushRef="#br0" timeOffset="46938.12">23248 6826 0,'0'0'15,"-18"-35"-15,1 17 0,17 1 16,-36-19 0,36 19-16,-17 17 15,-1 53 1,-35 35 0,18-18-1,35-34-15,-18 34 16,1 1 15,34-71-15,1-35-1,0-1-15,-1 1 16,19-88 0,-19 70-16,36-53 15,18 0 1,-54 71-16,1 35 15,17 0-15,1 17 16,16 89 0,-34-53-16,0 53 15,-1 17 1,-17-52 0,0-53-16</inkml:trace>
  <inkml:trace contextRef="#ctx0" brushRef="#br0" timeOffset="47100.35">23177 6879 0,'-17'-35'31,"34"70"-31,19-70 16,-1 35-1,0-18-15,1 18 0,-1 0 16,53 0-16</inkml:trace>
  <inkml:trace contextRef="#ctx0" brushRef="#br0" timeOffset="47339.34">23830 6756 0,'0'0'0,"18"-18"31,-18 0-31,-18 18 0,18-17 0,-123 52 47,70 0-31,35 1-16,0 17 15,36 35 1,0-71-16,17 1 16,88 17-1,-87-52 1,34-19-16</inkml:trace>
  <inkml:trace contextRef="#ctx0" brushRef="#br0" timeOffset="47568.14">23989 6509 0,'0'-18'16,"0"18"15,0 176 0,0-140-31,0 52 16,0-17-1,0 17 1,18-53 0</inkml:trace>
  <inkml:trace contextRef="#ctx0" brushRef="#br0" timeOffset="47717.65">23901 6809 0,'17'-36'31,"1"36"-31,-53 36 16,88-72-16,-18 36 0,88 0 15,-87-17 1</inkml:trace>
  <inkml:trace contextRef="#ctx0" brushRef="#br0" timeOffset="48554.3">24800 6756 0,'0'0'0,"18"-36"16,0 19-1,-18-19 1,-18 36-16,0 0 15,-52 71 1,34 0 0,1 52-1,70-17 1,36-71 0,-36-17-16,53-18 15,36-71 16,-89 54-31,0-107 16,-70 36 0,-53 17-1,35 36-15,-70 17 16,52 18-16</inkml:trace>
  <inkml:trace contextRef="#ctx0" brushRef="#br0" timeOffset="49972.03">17921 8978 0,'0'0'15,"-18"0"-15,1 0 16,-1-17 15,36 17 0,70 0-15,53 0 0,282-18-1,-211 0-15,335 18 16,511-17-1,-282 52 1,300 0 0,-758-17-16,229 17 15,35-17 1,-247-18 0,-212-36-1,-87 19 1,-36-18 15,35 35-15,0 0-16,0 0 15,71 0 1,-70 0-16,-1 0 16,-53 0 15,71 0-16,0 17 1,53-17 15,-88 0-31,-18-17 0,0-19 47,158 36-16,-140 0-15,52-17 0,-52 17-16,35 0 15,-18-18-15,89 18 32,52 18-17,-88-18 1,-52 0-1,-19 0-15,-17-18 16,-17 0 0,34 18 46,-52 0-62</inkml:trace>
  <inkml:trace contextRef="#ctx0" brushRef="#br0" timeOffset="50602.3">18080 8273 0,'0'0'0,"0"-36"16,-18 19 0,18 70 15,18 70-15,-18-35-1,17 36 1,-17-89-16,0-17 0,0-1 15</inkml:trace>
  <inkml:trace contextRef="#ctx0" brushRef="#br0" timeOffset="50880.35">18027 8378 0,'0'0'16,"-71"-282"-1,71 176 16,0 53-15,18 53-16,17 18 16,36 35-1,-36-18-15,18 54 16,-18-19 0,-35-35-16,0 1 0,0-1 15,-53 53 1,18-70-16,-18-1 15,-17-52 17</inkml:trace>
  <inkml:trace contextRef="#ctx0" brushRef="#br0" timeOffset="51249.08">18256 8361 0,'0'0'0,"18"0"16,0-18-1,-1 18 1,36 0 0,-53 18-16,35 35 15,-35 35 1,0-18-1,-53 19 1,18-89 0,0-53-1,53-35 1,34-54 15,1 72-15,-35 35-16,0 17 0,52 0 31</inkml:trace>
  <inkml:trace contextRef="#ctx0" brushRef="#br0" timeOffset="52618.83">19121 8061 0,'0'-53'47,"0"106"-47,0-71 32,17 107-17,-17-37-15,0-16 16,18 17-16,-18-18 0,17 53 15,-17-17 1</inkml:trace>
  <inkml:trace contextRef="#ctx0" brushRef="#br0" timeOffset="53199.25">17939 9525 0,'0'-18'0,"0"36"15,17 53 1,-17 52 0,0-88-1,18 53-15,-18 1 16,18-19 15,-18-52-31,17-18 0</inkml:trace>
  <inkml:trace contextRef="#ctx0" brushRef="#br0" timeOffset="53477.16">17903 9613 0,'0'0'0,"-17"-88"16,-1 17 0,36-17-1,17 71-15,18-19 16,70 1-1,-87 35 1,34 18-16,-17 17 16,-53 71-1,0-71-15,-35 36 16,-53 34 0,70-69-1,-17-19 1,-36 19-1</inkml:trace>
  <inkml:trace contextRef="#ctx0" brushRef="#br0" timeOffset="53835.55">18168 9701 0,'0'-17'16,"0"-1"-1,18 0 1,-1 18-16,19 18 16,17 35-1,-18 35 1,-18-17 15,-17-36-31,-17-17 16,-1-18-1,18-36 1,0-34 0,35-71-1,-17 105-15,35-69 16,35 34 0,-53 53-1</inkml:trace>
  <inkml:trace contextRef="#ctx0" brushRef="#br0" timeOffset="54239.18">18521 9684 0,'0'0'0,"17"0"47,1 0-16,17 17-15,-17-17-1,17-17 1,-17-1 0,0-35-1,-18 0 1,-36 18-1,-17 17 1,36 36 0,-1 0-16,18 35 15,0 35 1,18-53 0,-1 18-1,54 0 1,-53-53-16,-1 0 15,18 0-15</inkml:trace>
  <inkml:trace contextRef="#ctx0" brushRef="#br0" timeOffset="54436.99">18909 9666 0,'0'18'31,"18"-18"16,-18-18-31</inkml:trace>
  <inkml:trace contextRef="#ctx0" brushRef="#br0" timeOffset="55022.66">19297 9384 0,'-18'-35'32,"36"70"-32,-53-70 15,17 35 1,0 17-16,1 19 15,-19 87 17,89 53-17,-35-158 1,35 0-16,70-71 31,-87 35-31,-19-17 16,-17 0-16,0-1 15,-17-70 1,-1 71-16,-70 0 16,-53 35-1</inkml:trace>
  <inkml:trace contextRef="#ctx0" brushRef="#br0" timeOffset="80868.83">21008 8114 0,'0'-18'15,"0"36"-15,0-53 32,0 17-1,18 0-16,-1 1 1,1-1 0,17 0-1,18 1 17,-35 17-32,-1 0 0,19 17 31,-19 19 0,1-19-31,-18 1 0,0 0 0,-35 70 47,-54-35-16,54-36 0,17-17-31,89-17 94,-53 17-78,-1 0-16,1 0 0,0 0 0,70 0 47,-53 17-32,-35 1 1,0 0 0,0 35-1,0-36 1,0 1-16,0 17 15,-18 0 1,1 1 0,-1-19-1,-17 1 1,0 0 0,-18-18-1,-18 0 1,53-18-1,1 0-15,-18 1 16,-1-19 0,19-17-1,17 36 17,17-1-17,19 18 1,-19 18-1,1-1 1</inkml:trace>
  <inkml:trace contextRef="#ctx0" brushRef="#br0" timeOffset="86715.28">21608 8484 0,'-18'-17'31,"36"17"-15,-1 0-1,54 0 1,-36 0 0,0 0-16,1 0 15,17-18 1,-18 18 0,-53 0 15</inkml:trace>
  <inkml:trace contextRef="#ctx0" brushRef="#br0" timeOffset="86966.71">21731 8467 0,'18'0'31,"-1"17"-16,1 1 1,-18 35 0,0 0-1,0 17 1,0-34 0,-18 17-1,18-36 1</inkml:trace>
  <inkml:trace contextRef="#ctx0" brushRef="#br0" timeOffset="87265.75">21960 8537 0,'0'0'0,"18"0"31,0 18-15,-18 17-1,17-17 1,-17-1-16,0 19 16,-17 17-1,17-36 1,0 1-1</inkml:trace>
  <inkml:trace contextRef="#ctx0" brushRef="#br0" timeOffset="87516.88">21960 8572 0,'0'0'0,"0"-52"16,0 34-16,0-35 15,36 18 1,-19 17 0,-17 0-16,36 18 15,-1 0 1,0 36 0,0-1-1,-17 0 1,-53-17-1,-18 0 1,18-1 0</inkml:trace>
  <inkml:trace contextRef="#ctx0" brushRef="#br0" timeOffset="117412.38">23389 8008 0,'0'-18'0,"18"18"15,-18-17 1,17 17-16,-17 17 31,-17 36-15,17-35-1,0 0-15,-18 17 0,18 35 16,-17 19 0,-1-1-1,18-18 1,0-52 0,0 0-1,0 17-15,0 0 47,0-17-31</inkml:trace>
  <inkml:trace contextRef="#ctx0" brushRef="#br0" timeOffset="121615.85">24130 8467 0,'0'0'0,"0"88"125,0 18-109,0 17-1,0-52 1,0-54 0,0 1 15,0-36 0</inkml:trace>
  <inkml:trace contextRef="#ctx0" brushRef="#br0" timeOffset="121931.38">24095 8520 0,'-18'0'16,"36"0"-16,-18 0 31,17 0-16,1 0-15,0 0 16,-1 0-16,1-18 16,0 18-16,17 0 15,0 0 1,-17 0 0</inkml:trace>
  <inkml:trace contextRef="#ctx0" brushRef="#br0" timeOffset="122163.17">24130 8608 0,'0'17'16,"0"1"-1,0-53-15,18 70 16,-1-35-1,71 0 1,-52 0 0,17-18-1,-36 18 1</inkml:trace>
  <inkml:trace contextRef="#ctx0" brushRef="#br0" timeOffset="122545.62">24500 8484 0,'0'-17'0,"-17"17"16,17 17 15,-18 19-15,18 16-1,0 1 1,0-17-1,0 34 1,18-52-16,-18 17 16,0-17 15,0-1-31</inkml:trace>
  <inkml:trace contextRef="#ctx0" brushRef="#br0" timeOffset="122868.8">24483 8484 0,'0'0'0,"0"-17"15,0-1 1,17 0-1,19 1 1,-19 17 0,72 0-1,-72 17 1,1-17-16,-18 18 16,0 17-1,-18-17-15,1-18 0,-19 18 16,1-1-16,0-17 15,-89 18 1</inkml:trace>
  <inkml:trace contextRef="#ctx0" brushRef="#br0" timeOffset="137004.01">20990 9349 0,'0'0'0,"0"-18"16,0 0 15,0 1-15,-17 17 0,17-18-1,0 71 48,-18 88-32,18-106-31,-18 106 31,18-35 0,0-88-31,0 0 16,-17-18-16</inkml:trace>
  <inkml:trace contextRef="#ctx0" brushRef="#br0" timeOffset="137274.12">20743 9772 0,'0'0'0,"-17"18"16,-1-18-16,89-18 62,-36 18-62,106-18 16,-53 18 0,-53 0-1,18 0 1,-35 0-1,0 0-15,-36 0 47</inkml:trace>
  <inkml:trace contextRef="#ctx0" brushRef="#br0" timeOffset="138470.96">21537 9737 0,'0'0'0,"0"-18"16,0 0 15,18 54 0,-18 17-15,0 17 0,0 18-1,0-70-15,0 35 16,0-18 0,0-17 15,0-36-31</inkml:trace>
  <inkml:trace contextRef="#ctx0" brushRef="#br0" timeOffset="138669.25">21519 9754 0,'0'0'15,"18"-35"1,17 35-1,-17 0 1,17 0 0,36 0-1,-18 0 1</inkml:trace>
  <inkml:trace contextRef="#ctx0" brushRef="#br0" timeOffset="138840.18">21590 9860 0,'18'18'32,"17"-18"-17,18 0 1</inkml:trace>
  <inkml:trace contextRef="#ctx0" brushRef="#br0" timeOffset="139120.09">21872 9737 0,'0'0'0,"0"17"47,-17 54-31,17-54-1,0 19-15,0 34 16,0 1-1</inkml:trace>
  <inkml:trace contextRef="#ctx0" brushRef="#br0" timeOffset="139489.09">21855 9825 0,'0'0'0,"17"-18"15,-17 1-15,18 17 16,-1 17 0,19 1-1,-1 17 1,18 18 0,-35-35-16,17-1 15,-17 1 1,-1 0-1,-17-36 1,0 0-16,-17-17 16,-1-36-1,18 1 1,0 35 0,18 88 30,17 17-30</inkml:trace>
  <inkml:trace contextRef="#ctx0" brushRef="#br0" timeOffset="148709.71">23001 9366 0,'0'-17'0,"0"-19"15,35-17 1,1 0 0,34 36-1,-17-1 1,53 18 0,-71 0-16,18 18 15,-18-1 1,1 1-16,-19 0 15,-17-1 1,-17 19-16,-71 34 31,35-34-15,0-1 0,17-18-1,1 1 1,70-18 15,18 0-15,-35 0-16,35 18 15,35-1 1,-35 36 0,-53 0-1,-35-18 1,17-17-1,-17 0-15,-142 17 32,142-35-32,-106 0 15,88-18 17,53 1-32,-18-1 15</inkml:trace>
  <inkml:trace contextRef="#ctx0" brushRef="#br0" timeOffset="149225.91">23971 9790 0,'0'-18'15,"18"0"1,0 1 0,34-1-16,54 0 31,35 18-15,-70 0-1,-36 0-15,0 0 16,-52 0-1</inkml:trace>
  <inkml:trace contextRef="#ctx0" brushRef="#br0" timeOffset="149457.04">24130 9737 0,'18'0'16,"-1"35"15,1 0-15,0 71 15,-1-35-15,-17-54-16,0 19 15,18-19-15</inkml:trace>
  <inkml:trace contextRef="#ctx0" brushRef="#br0" timeOffset="149712.53">24606 9737 0,'18'0'31,"-18"17"-31,-18-34 0,1 158 47,-1-88-31,18 17-1,-18-52 1</inkml:trace>
  <inkml:trace contextRef="#ctx0" brushRef="#br0" timeOffset="150089.54">24571 9737 0,'18'-36'31,"-18"54"-16,17-18-15,1 53 16,0-18 0,34 18-16,37 18 31,-72-54-31,19 1 16,-1-18-1,-35-71 16,-35-17-15,35 35-16,-18 18 16,0-53-1,18 70-15,0 1 16,18 69 0,-18 72-1,0-71 1</inkml:trace>
  <inkml:trace contextRef="#ctx0" brushRef="#br0" timeOffset="156775.42">19262 10707 0,'-18'-18'16,"53"18"15,71 0-16,-71 0-15,71 0 16,-53 0-16,-18 0 16,54-17-1</inkml:trace>
  <inkml:trace contextRef="#ctx0" brushRef="#br0" timeOffset="156981.49">19456 10689 0,'0'0'15,"-18"0"-15,0 0 16,54 53 15,-1 0-15,-35-18-16,18 36 16,-18 52-1,17-35 1,1-52-1,-18-19-15</inkml:trace>
  <inkml:trace contextRef="#ctx0" brushRef="#br0" timeOffset="157394.88">19720 10866 0,'18'-18'0,"-36"36"0,36-54 31,-18 89-15,0 35 0,0-17-1,0 17 1,18-35 0,-18-35-1,0-54 1,-18-52-1,18 53-15,0-71 16,0-53 0,0 124-16,0 0 15,53 0 17,-36 70-32,19 35 31,-19-34-31,-17 17 15,-17-1 1,-1-34-16,-17 0 16,0-18-16</inkml:trace>
  <inkml:trace contextRef="#ctx0" brushRef="#br0" timeOffset="157946.72">20091 10813 0,'-36'-18'31,"72"36"-31,-89-36 0,35 36 31,36 52-31,-1-35 16,1 36-16,17 35 31,-35-71-31,0 0 16,0-52 15,0-71-15,0 35-16,-17-53 15,17-35 1,0 70-1,53 36 1,-36 35-16,36 18 16,18 34-1,-36-16 1,-35-19-16,-53 89 31,35-88-31,-52 17 16,35-35-16,-36 18 15,89 17 17,52-17-17,-34-1-15,52 19 16,-53-19-16,53 18 16,-17-17-1</inkml:trace>
  <inkml:trace contextRef="#ctx0" brushRef="#br0" timeOffset="158129.59">20832 10848 0,'0'-18'15,"0"36"-15,0-53 16,70 17 15,-52 18-31</inkml:trace>
  <inkml:trace contextRef="#ctx0" brushRef="#br0" timeOffset="158262.35">20884 10971 0,'-35'18'0,"70"-36"0,-87 54 15,16-36-15,1 17 16,53-17-1,17-17-15,35-1 16,-17 18-16</inkml:trace>
  <inkml:trace contextRef="#ctx0" brushRef="#br0" timeOffset="158713.76">21678 10689 0,'0'0'16,"-53"-70"0,53 52-16,0-17 15,88-1 1,1 54-1,-19 0 1,-52-1-16,-18 19 16,-35 17-1,-18-18 1,0-18 15,35-17-31,53 18 31,71 17-15,0 18 0,-71-17-1,-17-1-15,-36 0 16,-70 18 0,-53-35-1,106-18-15</inkml:trace>
  <inkml:trace contextRef="#ctx0" brushRef="#br0" timeOffset="158943.92">21343 11112 0,'-35'0'0,"70"0"0,-53 18 31,54-18-31,17 0 16,282-18 0,-124 18-1,89-17 1,-123 17 0,-124 0-1</inkml:trace>
  <inkml:trace contextRef="#ctx0" brushRef="#br0" timeOffset="159511.28">21308 11448 0,'-18'-18'0,"36"36"0,-71-54 15,53 19-15,17-1 16,72 18-1,-19 0 1,54 18 0,-89-18-1,-17 35 1,-18-17-16,-89 35 31,-34-18 0,123-18-15,53-17 0,-35 0-16,17 18 15,53 17 1,-88-17 0,-18 17-1,-35-35 1,-52 18-1,69-18-15,-17-18 16,36 1 0</inkml:trace>
  <inkml:trace contextRef="#ctx0" brushRef="#br0" timeOffset="159710.12">21907 11518 0,'-35'0'0,"70"0"16,-87-17-1,69-1 1,1 18-16,17 0 16,53-18-1,-70 18-15,17-17 16</inkml:trace>
  <inkml:trace contextRef="#ctx0" brushRef="#br0" timeOffset="159849.15">22031 11430 0,'-18'0'0,"36"0"0,-71-18 16,0 18 0,35 0-1,1 0 1,17 36-16,0 34 16,0-17-1,0 35 16,0-70-31</inkml:trace>
  <inkml:trace contextRef="#ctx0" brushRef="#br0" timeOffset="160026.98">22190 11430 0,'0'-18'0,"0"36"0,17-53 16,1 70-1,-18 18 1,0-18-16,18 0 16,-1 18-1</inkml:trace>
  <inkml:trace contextRef="#ctx0" brushRef="#br0" timeOffset="160278.04">22842 11007 0,'0'0'15,"0"-53"1,18 35-16,35 18 16,-35 0-16</inkml:trace>
  <inkml:trace contextRef="#ctx0" brushRef="#br0" timeOffset="160413.7">22825 11095 0,'0'0'0,"-18"17"16,71-17 15,35-17-15</inkml:trace>
  <inkml:trace contextRef="#ctx0" brushRef="#br0" timeOffset="160860.69">23566 10689 0,'-53'-88'31,"106"176"-31,-89-194 15,54 106-15,0-17 0,-1 17 16,18 0-16,18 0 16,36 17-1,-72 1-15,18 17 16,-35-17 0,-70 17-1,52-35-15,-35 18 16,-17-18-1,87 0 17,72 17-17,-19 19 1,-17 34 15,-53-17-15,-35 0-1,17-35-15,-17-1 0,0-17 0</inkml:trace>
  <inkml:trace contextRef="#ctx0" brushRef="#br0" timeOffset="161075.37">23477 11060 0,'0'0'0,"-17"17"32,158-17-17,-88 0 1,17 0-16,18-17 0,71 17 31,-88 0-31,-1 0 0</inkml:trace>
  <inkml:trace contextRef="#ctx0" brushRef="#br0" timeOffset="161464.22">23636 11342 0,'0'-18'0,"0"36"0,0-53 15,18 52 17,-1 18-17,-17 1-15,18-19 16,-18 1-16,18 0 16,-1 17-16,1-17 15,0-1 1,17-17-16,-18 0 0,1-17 15,0-1-15,-1 18 16,36-71 0,-17 18-1,-19 36 1,-17 52 0,-17 89-1,-1-72-15,18-16 0</inkml:trace>
  <inkml:trace contextRef="#ctx0" brushRef="#br0" timeOffset="162363.57">25400 10724 0,'0'0'0,"0"-17"31,0 34-15,0 36-16,35 88 31,-35-52-16,18-72-15,0 36 0</inkml:trace>
  <inkml:trace contextRef="#ctx0" brushRef="#br0" timeOffset="162512.84">25382 10830 0,'0'0'15,"-17"-123"1,34 88-1,54 17 1,-36 18-16,36 35 16</inkml:trace>
  <inkml:trace contextRef="#ctx0" brushRef="#br0" timeOffset="162661.53">25418 10901 0,'-18'17'31,"36"-34"-31,17 34 16,18-17-1,0 0-15</inkml:trace>
  <inkml:trace contextRef="#ctx0" brushRef="#br0" timeOffset="163061.34">25823 10813 0,'0'0'0,"-35"-53"16,17 35 0,1 36-1,17 35 1,17 35 0,-17-53-1,18 36 1,0 17-1,-1-71-15,-17 1 16,18-36 0,-18-52-1,-18-54 1,-17-34 0,17 87-1,18 1 1,18 70-16,17 0 15,36 53 1,-36-1 0,-35-34-16,-17 17 15,-54 18 1,0-35 0</inkml:trace>
  <inkml:trace contextRef="#ctx0" brushRef="#br0" timeOffset="163597.75">26141 10795 0,'-35'0'15,"17"0"-15,71 0 0,-124 18 16,71 17-1,18 0-15,0 18 16,17 35 0,-35-70-1,17 17-15,-17-17 32,-17-36-32,-1 1 15,18-1-15,-17-17 16,17-89-1,0 71-15,0-35 16,17-18 0,36 53-1,18 53 1,-54 18-16,36 35 16,-35 35-1,-36-35 1,-52 18-1,34-54-15,1-17 16,0 18 0,52-18-1,1 17-15,-18 1 16,35-18-16,36 71 31,-53-54-31,34 19 16,-34-19-16</inkml:trace>
  <inkml:trace contextRef="#ctx0" brushRef="#br0" timeOffset="163761.96">26652 10795 0,'-53'-53'31,"106"106"-15,-88-106-16,70 53 0,18 0 16</inkml:trace>
  <inkml:trace contextRef="#ctx0" brushRef="#br0" timeOffset="163884.13">26723 10901 0,'-124'35'31,"248"-70"-31,-212 70 16,123-35 0,-17 0-16,35 0 0</inkml:trace>
  <inkml:trace contextRef="#ctx0" brushRef="#br0" timeOffset="167371.39">28099 10319 0,'0'0'0,"17"-36"31,-17 72 0,18 52-15,-18-18-1,0-17-15,18-17 0,-18 52 16,17-53-16</inkml:trace>
  <inkml:trace contextRef="#ctx0" brushRef="#br0" timeOffset="167701.51">27393 11060 0,'-35'0'0,"70"0"0,-105-36 31,70 19-31,53-1 16,141-17-1,176 17 1,-35 18 0,-158 0-16,175 35 15,36 1 1,-247-19 0,-105-17-1,-72 0-15</inkml:trace>
  <inkml:trace contextRef="#ctx0" brushRef="#br0" timeOffset="168446.66">27675 11342 0,'18'-35'15,"0"52"17,-18 36-17,0 53 1,-18-18 0,18-70-16</inkml:trace>
  <inkml:trace contextRef="#ctx0" brushRef="#br0" timeOffset="168633.26">27975 11465 0,'0'0'16,"0"-17"-16,18-1 0,0 18 15,34-35 1,37 35-1,-19 0 1,-17-18-16</inkml:trace>
  <inkml:trace contextRef="#ctx0" brushRef="#br0" timeOffset="168815.9">28063 11254 0,'-35'0'31,"70"0"-31,-70 17 0,35 1 0,0 35 16,0 70 15,0-87-31,18-19 16,-1 36 0,-17-18-16</inkml:trace>
  <inkml:trace contextRef="#ctx0" brushRef="#br0" timeOffset="169230.93">28469 11289 0,'18'-18'0,"-1"-17"16,54 0-1,-18 35 1,17 35-1,-52 0 1,-53 1 0,-71-1 15,53-18-31,18-17 16,17 18-1,36-18 1,17 0-16,18 18 15,18-1 1,-36-17-16,53 36 16,-17-1-1,-71-17-15,-18 17 16,-88-18 0,36 1-1,-36-36 1,88 1-16,18-1 15</inkml:trace>
  <inkml:trace contextRef="#ctx0" brushRef="#br0" timeOffset="169481.8">29898 10777 0,'-35'-17'0,"70"34"0,-106-70 16,89 36 0,70 17-1,36 35 1</inkml:trace>
  <inkml:trace contextRef="#ctx0" brushRef="#br0" timeOffset="169597.81">30057 10918 0,'-106'36'31,"212"-72"-31,-265 107 16,177-71-1,34-18 1,-16 18-16,17-17 0</inkml:trace>
  <inkml:trace contextRef="#ctx0" brushRef="#br0" timeOffset="169831.74">30886 10425 0,'35'-36'15,"-17"19"1,-71 70-16,106-124 0,-18 89 16,-35 17-1,0 18 1,-18 106 0,-17-36-1,0 1-15</inkml:trace>
  <inkml:trace contextRef="#ctx0" brushRef="#br0" timeOffset="170015.23">30568 11077 0,'-17'-35'15,"34"70"-15,18-105 16,1 52-16,52 0 15,71 18 17,-106 0-32,0 0 0</inkml:trace>
  <inkml:trace contextRef="#ctx0" brushRef="#br0" timeOffset="170464.31">30498 11218 0,'0'0'0,"-18"18"16,36-18 15,-1 18-15,-17 35-1,0-1 17,0-16-32,18-19 15,52 19 17,1-36-17,-18-18 1,17-53-1,-52 36-15,17-18 16,1 0 0,-36 36-1,-18 70 1,0-18-16,-35 35 16,-17 89-1,35-53 1</inkml:trace>
  <inkml:trace contextRef="#ctx0" brushRef="#br0" timeOffset="185987.58">1887 13106 0,'0'0'0,"0"-18"47,18 18-31,0 18 109,-1-18-125,-17 17 31,18-17-16,0-17 1</inkml:trace>
  <inkml:trace contextRef="#ctx0" brushRef="#br0" timeOffset="186271.99">2170 13159 0,'0'0'0,"17"0"63,18 0-17,1 0-14</inkml:trace>
  <inkml:trace contextRef="#ctx0" brushRef="#br0" timeOffset="186472.29">2434 13159 0,'0'17'47,"35"-52"-16,-17 35-31,0-18 16,35 18-1</inkml:trace>
  <inkml:trace contextRef="#ctx0" brushRef="#br0" timeOffset="186689.74">2699 13123 0,'17'0'31,"-17"-17"-15,0-1 0,18 18 15,17 0-31,-17 0 16</inkml:trace>
  <inkml:trace contextRef="#ctx0" brushRef="#br0" timeOffset="186871.94">2999 13106 0,'0'0'0,"17"0"16,19 0 31,-19 0-32,18 0 1</inkml:trace>
  <inkml:trace contextRef="#ctx0" brushRef="#br0" timeOffset="187061.08">3440 13141 0,'0'0'0,"17"0"15,1 0 32,17 0-31,-17-18 0,-1 18-16,1 0 0</inkml:trace>
  <inkml:trace contextRef="#ctx0" brushRef="#br0" timeOffset="187272.06">3898 13106 0,'0'0'0,"18"0"31,-1 0 31</inkml:trace>
  <inkml:trace contextRef="#ctx0" brushRef="#br0" timeOffset="187457.83">4216 13123 0,'0'18'15,"0"-36"17,17 1-17,19 17-15</inkml:trace>
  <inkml:trace contextRef="#ctx0" brushRef="#br0" timeOffset="192005.57">4498 13088 0,'18'0'15,"34"0"17,-34 0-17,0 0-15,105 0 32,-70 0-17,-35 18-15,-1-18 16,36 17-1,-35-17 1,0 0-16</inkml:trace>
  <inkml:trace contextRef="#ctx0" brushRef="#br0" timeOffset="192322.94">5327 13088 0,'18'0'31,"17"18"0,35-1-15,-17 1-1,18-18 1,17-18 0,-53 1-16</inkml:trace>
  <inkml:trace contextRef="#ctx0" brushRef="#br0" timeOffset="192594.91">6068 13141 0,'17'0'15,"54"-18"48,17 18-47,-53 0-16,18-17 15,36 17 1,-54 0-1</inkml:trace>
  <inkml:trace contextRef="#ctx0" brushRef="#br0" timeOffset="192821.76">6844 13106 0,'18'0'15,"-1"0"17,1 0-1,17 0-15,-17 0-1,-1 0-15</inkml:trace>
  <inkml:trace contextRef="#ctx0" brushRef="#br0" timeOffset="193057.34">7355 13176 0,'18'0'16,"0"-17"-1,17-1 1,0 0 0,18 18-1,-18 0 1,1 0-16,17 0 16</inkml:trace>
  <inkml:trace contextRef="#ctx0" brushRef="#br0" timeOffset="193290.66">8220 13123 0,'0'0'0,"17"-17"16,1 17 15,0 17-15,-1-17-1,19 0 1</inkml:trace>
  <inkml:trace contextRef="#ctx0" brushRef="#br0" timeOffset="193506.7">8837 13176 0,'0'0'0,"18"0"16,-1 0-1,19-17 16,-19 17-31,19 0 0,-19 0 16</inkml:trace>
  <inkml:trace contextRef="#ctx0" brushRef="#br0" timeOffset="193709.96">9701 13194 0,'0'0'0,"18"0"15,17-18 17,18 18-17,-35 0-15</inkml:trace>
  <inkml:trace contextRef="#ctx0" brushRef="#br0" timeOffset="193909">10372 13247 0,'17'0'31,"-34"0"-31,52-35 16,-17 35 0,17-18-1</inkml:trace>
  <inkml:trace contextRef="#ctx0" brushRef="#br0" timeOffset="194073.47">11060 13229 0,'0'0'15,"52"-17"1,19-1 0,35 0-1</inkml:trace>
  <inkml:trace contextRef="#ctx0" brushRef="#br0" timeOffset="199042.69">6879 13123 0,'0'0'0,"0"36"109,0-1-93,0-17-16,-17 17 15,17 18 1,0 0 15,0-18-15,0-17-1,-18-18 1,18 17-16,0-52 31,0 17-15,18 1-16,-18-19 15,0-17 1,0 18-16,0 18 16,0-19-1,0 19 1,0 34 15,0 36-15,0 0 15,17 0-31,-17-35 16,0 35-1,0-36-15,18 36 16,-18 18 0,0-54-16,0 1 15,0 17 1,0-17-1,0-124 32,0-17-15,0 87-32,0 19 0,0-1 15,0 0-15,0 1 0,0 87 63,0-17-48,0 0-15,0 35 32,17 0-17,-17-52-15,0 17 16,0 17-1,-17-34 1,17 16 0,0-34-16,0-71 62,0-159-31,-18 54 1,18 105-17,0 35-15,0 1 16,0 105 46,0 0-46,0-53-16,0 0 16,0 107-1,0-89 1,0 17 0,0-17-1,0-18 1,0-17-1,0-106 32,0 0-31,18-1 0,-18 36-16,0 0 0,0 18 15,0-71 1,0 89-16,0-1 15,0 53 17,0-17-32,0 0 0,-18 52 15,18 54 1,0-1 0,0 1-1,0-54 1,0 18-1,0 18 17,-17-18-17,17-70-15,0 0 16,-18 35 0,18-36-16,0-34 62,0 34 47,-18 54-77,18-36-1,0 18-15,0-18-1,-17 1 1,17-19-1,0 1 1,0-1 0,0-34 15,0-54-15,17-52-1,1-1 1,-18 54-1,0-18 17,0 70-32,0 0 15,0 36 1,0 0 0,-18 34-1,-17 107 1,35-71-1,0 18 1,0-35 0,0 17-1,0-70-15,0-1 16,0 19 0,0-54 15,35-123 0,-35 70-15,18 36-16,-18-36 15,0 19 1,0 104 15,-18 37-15,1-19-1,-1 36 1,18-71-16,0 18 16,0 0-1,0-18 1,18-35 0,-18-17-1,17-36 1,1-53-1,0 18 17,-18 35-17,0 0 1,0 88 15,-18 36-15,18-36-16,0 36 15,0 17 1,0-53 0,0 0-1,0-70 17,18-18-1,-18-17-31,0-19 15,0 54-15,17-53 32,-17 70-32,0 71 31,0 53-15,-17-18-1,17 18 1,0-71-16,0 36 15,0 0 1,17-1 0,-17-35-1,0-88 17,0-52-17,0 16 1,0-34 15,0 88-31,0-1 16,0 19-1,0 52 1,-17 88 0,-1-87-1,0 52-15,18-17 16,0 17-1,18-71 1,-18 1 0,0-36-1,18-17 1,-18 0 0,0-53-1,0 52 1,0-17-1,0 0 1,0 106 15,-18 53-15,18-70-16,-18 52 16,18 18-1,0-71-15,18 18 16,-18 17-1,18-52 1,-18 0 15,0-54-15,0-70 0,0 71-16,0-35 15,0-19 1,0 54-1,0 18 17,0 52-17,-18-18-15,0 36 16,1 71 0,17-89-16,0 0 15,0 54 1,0-72-16,0 36 15,0-18 1,17-52 0,-17-1-1,18-17-15,-18-18 16,18-88 0,-1 17-1,-17 71 16,18 71-31,-18 35 32,-18 35-17,1 0 1,17-35 0,-18 53-1,18-71 1,0 36-1,0-36 1,0 1 0,0-72-1,0 19-15</inkml:trace>
  <inkml:trace contextRef="#ctx0" brushRef="#br0" timeOffset="200181.71">6932 15434 0,'0'0'0,"0"-18"47,0 36 15,18-18-46,17 0 0,88 0-1,1 0 1,-1 0 15,-87 0-15,-19 0-1,-52 0 1,0 0 0,17-18-16</inkml:trace>
  <inkml:trace contextRef="#ctx0" brushRef="#br0" timeOffset="200742.45">7161 15240 0,'-17'0'0,"34"0"0,-34 18 62,34-1-46,1-17-16,0 18 0,35 0 31,17 17-15,-35-18-16,1 1 15,-1 0 1,-17-18 0,-54 17 15,1 1-15,17 0-1,1-1 16,-1-17-31,0 36 16,1 16 0,-1-16-1,1-19 1,17 1 0,17-18 15,-17-18-16,0 1 1</inkml:trace>
  <inkml:trace contextRef="#ctx0" brushRef="#br0" timeOffset="202159.63">7620 15540 0,'0'-18'31,"0"1"0,18 87 16,-18 1-31,0-36-16,0-17 15,17 52 1,-17-52-16,0-1 16,0-34 15,0-36-16,0 18-15,0-18 16,0-53 0,0 35-1,18 54 1,17 17 0,0 17-1,1 54 1,-1-18 15,-35-18-31,18-17 0,-18 35 16,17-18-1,-17 0 1,0-52 15,0-54-15,18-17-1,0 0 1,-18 70 0,17 0-1,1 18-15,17 53 32,0 18-1,-35-36-31,18 0 0,0 71 31,-18-88-15,0 35-1</inkml:trace>
  <inkml:trace contextRef="#ctx0" brushRef="#br0" timeOffset="202560">8096 15469 0,'0'0'0,"18"-17"62,17 70-46,-35-18-1,0 18 1,0 35 0,0-35-1,0-18 1,18-17 0,-1-18-1,19 0 1,17-18-1,-36 18-15,19 0 16,16 0 0,-34 0 15</inkml:trace>
  <inkml:trace contextRef="#ctx0" brushRef="#br0" timeOffset="202884.81">8520 15416 0,'0'-17'15,"0"34"17,17 36-17,-17-35-15,0 35 16,18 35 0,-1-17-1,19-1 16,-36-52-31,35-1 16,18-34 0,-35-1-16</inkml:trace>
  <inkml:trace contextRef="#ctx0" brushRef="#br0" timeOffset="203160.89">8802 15452 0,'0'0'0,"-18"-36"15,36 54 17,-1 53-1,-17-54-31,18 18 0,-18 1 15,18 34 1,-1-17-16,-17-35 16</inkml:trace>
  <inkml:trace contextRef="#ctx0" brushRef="#br0" timeOffset="203379.44">8978 15416 0,'0'0'0,"18"0"15,-1 0 1,19 0 0,-19 36-16,1-19 15,0 1-15,-1 0 0,19 87 31,-54-16-15,-35-19-16</inkml:trace>
  <inkml:trace contextRef="#ctx0" brushRef="#br0" timeOffset="204666.88">6879 15681 0,'-35'0'93,"17"0"-77,-17 0 0,-36-18-1,1 1 1,-142-19 0,106 1 15,1 17-16,87 18-15,-17-17 16,70 34 15,-17 1-15,-1 0-16</inkml:trace>
  <inkml:trace contextRef="#ctx0" brushRef="#br0" timeOffset="205096.74">6350 15469 0,'-18'0'16,"1"36"31,-19-1-16,-16 0-15,-19 0-1,53-17-15,-17-18 31,53-18 1,-1 18-17,72 36 1,-1 34 0,-35 36-1,-18-53 1</inkml:trace>
  <inkml:trace contextRef="#ctx0" brushRef="#br0" timeOffset="206294.98">4480 15505 0,'0'-18'16,"0"36"46,0 52-46,0-35-16,0-17 16,0 106-1,0-89 1,0-18 15,0-52-15,36-18-1,-36 18-15,17 0 0,1-71 32,17 0-17,-17 88-15,-1-17 16,1 17 0,17 18-1,1 53 1,-19-17-16,1-1 15,-1 71 1,1-53 15,0 17-31,-18-52 16,0 0-16,17-195 62,1 107-46,0 34-16,-18 1 16,35-18-1,-17 53 1,-1 0-16,19 35 16,-1 18-1,-35-35-15,17 52 16,1 36-1,0-53 17,-18 18-32,0-54 15</inkml:trace>
  <inkml:trace contextRef="#ctx0" brushRef="#br0" timeOffset="206699.6">5168 15452 0,'0'-36'16,"0"72"-16,0-89 16,0 70 15,0 36-16,0-17-15,0 16 16,0 54 0,0-53-1,0 0 1,18-35 0,17-18 15,0-18-16,1 18 1,-19 0-16,19 0 16,-1 0-1,-35-17 17</inkml:trace>
  <inkml:trace contextRef="#ctx0" brushRef="#br0" timeOffset="207012.89">5503 15381 0,'0'0'0,"-17"0"15,17-18-15,0 54 47,0-19-31,0 1-16,0 17 0,0-17 16,0 88-1,0-71-15,0 36 16,17-18-1,1-18 1,0-53 0</inkml:trace>
  <inkml:trace contextRef="#ctx0" brushRef="#br0" timeOffset="207447.73">5697 15469 0,'0'0'15,"-17"-17"-15,17-1 32,0 53-1,0 18-16,0-35-15,0 35 16,0 17 0,17-17-1,19-53 17,-19 0-32,1-17 15,0-1-15,-1-17 16,-17 17-16,0-35 15,0 18 1,-17 17-16,17 1 0,-18-1 16,-17 0-1,-1 18 1,19 18 0,17 0-1</inkml:trace>
  <inkml:trace contextRef="#ctx0" brushRef="#br0" timeOffset="207699.1">5944 15399 0,'-17'0'16,"17"-18"-16,17 36 0,-34-18 31,52 70-15,-35-34-16,35 34 15,-35 18 1,0-52-16,-17 17 0,-1-18 16,-17 0-16,-1 0 0</inkml:trace>
  <inkml:trace contextRef="#ctx0" brushRef="#br0" timeOffset="212196.86">18080 12171 0,'0'0'0,"-35"-18"16,-1 18 0,72 0-1,87 0 17,-52 0-32,70 0 15,35 0 1,-105-17-1,-54-19 1,-34 36-16,-19 0 16,-122-35-1,105 35 1,0-18 0,53 36-1,0 35 1,0-35-1,0 52 1,0-35-16,0 177 31,0-71 1,0-123-17,17-36 1,1 18-16,0-53 15,17-35 1,-17 17 0,17-17-1,-35 71-15,18-1 16,-1 36 0,1 52-1,-1 36 16,1-35-31,0-54 0,-18 36 16,17 0 15,1-71 1,0 1-32,17-36 15,0 0 1,0 18-16,-35 17 15,0 36 1,0 17 0,0 18-1,36-18 1,34 18 0,-34-53-16</inkml:trace>
  <inkml:trace contextRef="#ctx0" brushRef="#br0" timeOffset="212531.06">19209 12418 0,'0'0'0,"-18"-18"15,71 18 17,0 0-17</inkml:trace>
  <inkml:trace contextRef="#ctx0" brushRef="#br0" timeOffset="212680.36">19262 12506 0,'-53'35'15,"106"-70"1,-124 88-16,53-53 16,36 0-1,17 0 1,18-18 0</inkml:trace>
  <inkml:trace contextRef="#ctx0" brushRef="#br0" timeOffset="213099.48">19808 12400 0,'0'0'16,"0"-35"-1,-35 35 1,18 0 0,-19 70-1,19-17 1,-1 36 0,36-37-1,35-16 1,-18-36-1,0-18-15,36-17 16,-54-18 15,-17 35-31,0-17 0,0 0 16,-53-36 0,36 71-16,-19-18 15,1 36 1,53 17-1</inkml:trace>
  <inkml:trace contextRef="#ctx0" brushRef="#br0" timeOffset="213447.61">20267 12524 0,'18'-18'32,"-1"18"-1,-34 18-31,-1-1 16,-17 36-1,17-35-15,1-18 16,-1 0-1,18-18 1,35-17 0,-17 17-1,35 1 1,-36 17-16,1 0 16,0 17-16</inkml:trace>
  <inkml:trace contextRef="#ctx0" brushRef="#br0" timeOffset="213847.06">20496 12400 0,'0'0'0,"0"-53"15,36 0 1,-19 53 0,36 36-1,-18 34 1,-35 36 0,-35-35-1,0-36 1,17-35-1,-17 17-15,0-34 32,52-18-17,89 17 1,0 0 0,70 54-1,-87 34 1,-89-35-16</inkml:trace>
  <inkml:trace contextRef="#ctx0" brushRef="#br0" timeOffset="-214644.74">18097 14164 0,'0'0'0,"18"-35"15,-18 17-15,18-17 16,-1-18 0,-17 35-1,0 54 1,0-1 0,0 194-1,0-123-15,-17 441 16,-1-89-1,36-175 1,-18 158 15,0-53-15,-53-36 0,18-87-1,17-159 1,53-89-1</inkml:trace>
  <inkml:trace contextRef="#ctx0" brushRef="#br0" timeOffset="-213896.65">18203 14058 0,'0'-17'16,"0"34"0,-17-52-16,34 17 15,107 18 1,52 0 0,353-17-1,-282 17 1,353 0-16,547 17 15,-283 1 1,459 52 15,-141 1-15,-300-36 0,-512-35-1,-70-53 1,-265 36-16,-70-36 15</inkml:trace>
  <inkml:trace contextRef="#ctx0" brushRef="#br0" timeOffset="-212797.49">18221 17339 0,'-18'18'16,"1"-36"0,34 18-1,89 0 1,71 0 0,281 0-1,318 0 1,-70 35-1,-300-17 1,440 35-16,459 53 31,-493-36-15,-459-34-16,-18-19 0,-53 1 0,-17-18 16,-54 0-16,-17-18 0,194-35 31,-158 0-16,-160 36-15,36-1 16,53 18 0,-89 18-1,-17-1 1,-106-34 15,-53-19-31</inkml:trace>
  <inkml:trace contextRef="#ctx0" brushRef="#br0" timeOffset="-211828.84">26000 14182 0,'17'-36'31,"-17"19"-16,0 34 17,-17 124-17,17 36 1,53 299 15,-36-176-31,-87 300 31,-71-36 1,52-193-17,19-54 1,70-141 0,0 18-1,0-141-15,17 18 16,1 17-1,0-70 1,35-1 0,-18-52-1</inkml:trace>
  <inkml:trace contextRef="#ctx0" brushRef="#br0" timeOffset="-210894.32">20373 14005 0,'18'0'0,"-36"0"0,71 36 16,-53-1-16,0 0 16,0 318-1,-18-89 1,1-105-16,-54 829 47,18-353-32,53-212 1,18-176 15,-1-141-31,1 0 0,35 35 16,-35-70 0,-18-54-16,-36-70 31,1 36-31</inkml:trace>
  <inkml:trace contextRef="#ctx0" brushRef="#br0" timeOffset="-210113.65">18115 15152 0,'0'0'0,"0"17"16,18-17-1,70 0 1,-17 0 0,17 0-16,35 0 0,177 0 15,406 0 1,352 18-1,-176 0 17,-406 17-32,530 18 15,440 53 1,-1005-53-16,317 17 16,71 18-1,-476-88 1,-141-70-1,-230 35 1,-35-1-16,-17 1 0</inkml:trace>
  <inkml:trace contextRef="#ctx0" brushRef="#br0" timeOffset="-208762.96">22860 14093 0,'0'0'0,"18"0"31,17 0-31,-35 18 0,0 17 16,0 212 15,-18-70-31,18-54 0,-17-17 16,-19 282-1,19-247-15,-36 159 16,-18 159 15,36-318-31,0 106 16,-18 105-1,35-157 1,18-107-16,0 53 16,0 0-1,0-106-15,0 36 16,0 17-1,18-53 1,-18 1 0,0-1-1,17-18 1,-17 72 0,-17 16-1,17-87 1,0 0-16,0-71 15</inkml:trace>
  <inkml:trace contextRef="#ctx0" brushRef="#br0" timeOffset="-207845.36">18327 14446 0,'17'-17'31,"89"-19"-16,-53 19-15,88-1 16,36 0 0,-124 18-1</inkml:trace>
  <inkml:trace contextRef="#ctx0" brushRef="#br0" timeOffset="-207660.32">18715 14340 0,'-35'0'0,"70"0"0,-123 53 31,70-35-31,0 35 16,-17 70-1,17-34 1,-17 69 0,35-122-16,0 34 15,18-35-15</inkml:trace>
  <inkml:trace contextRef="#ctx0" brushRef="#br0" timeOffset="-207346.08">18803 14764 0,'0'0'16,"-88"-53"0,70 53-16,-17 17 15,35 36 1,0-35-1,18 35 1,-1-35-16,36 17 16,-18-35-1,18 0 1,-35-18-16,0-17 16,-36-36-1,-17 36 1,-36 17-1,53 18-15,-17 0 16,18 18-16,17 0 16</inkml:trace>
  <inkml:trace contextRef="#ctx0" brushRef="#br0" timeOffset="-207145.52">19050 14482 0,'-18'-106'32,"36"212"-32,-36-230 15,1 142-15,17 35 16,0 105 0,-18-34-1,18 35 1,0-124-16,0 0 0</inkml:trace>
  <inkml:trace contextRef="#ctx0" brushRef="#br0" timeOffset="-206992.98">18909 14693 0,'18'-17'31,"-36"34"-31,124-52 31,-71 17-31,18 18 0,-18 0 0</inkml:trace>
  <inkml:trace contextRef="#ctx0" brushRef="#br0" timeOffset="-206662.76">19438 14676 0,'-18'0'15,"1"-18"1,34 18 0,36-18-1,18 1 1</inkml:trace>
  <inkml:trace contextRef="#ctx0" brushRef="#br0" timeOffset="-206361.73">19438 14834 0,'88'-35'47,"-17"35"-47</inkml:trace>
  <inkml:trace contextRef="#ctx0" brushRef="#br0" timeOffset="-205828.03">19879 14640 0,'0'18'0,"-18"-18"0,36-18 0,-89 54 16,54-36 0,-1 17-16,1 36 15,-1 0 1,53 0 0,18-53-1,0 18 16,-18-36-31,-17 0 16,-18-35 0,-18 36-16,1-1 15,-36-88 1,35 53-16,-17-35 16,17-53-1,53 53 1,36 70-1,-36 18 1,-17 35-16,17 1 0,-17 34 16,-53 89-1,-18-53 1</inkml:trace>
  <inkml:trace contextRef="#ctx0" brushRef="#br0" timeOffset="-203427.9">21026 14411 0,'0'0'0,"17"-35"16,-17 17-16,0-35 16,0 35-1,0-17-15,-35 0 32,-71 53-1,88 17-31,-34 18 0,34-18 0,0 18 15,1-18-15,17 53 16,35 1 0,18-36-1,0-71 1,17-17 0,-17-54 15,-35 54-31,-1-35 15,1 17 1,-36 106 15,18 52-15,0 1 0,36-70-1</inkml:trace>
  <inkml:trace contextRef="#ctx0" brushRef="#br0" timeOffset="-203194.47">21378 14517 0,'0'-141'31,"0"282"-31,-70-335 16,34 194-1,1 35 1,18 71-1,17-18 1,70 36 0,-52-107-16,17-17 15,0 0-15,1 0 16,-19-35-16,54-18 16</inkml:trace>
  <inkml:trace contextRef="#ctx0" brushRef="#br0" timeOffset="-203007.7">21572 14252 0,'-17'-17'0,"34"34"0,-52-70 16,17 53 0,18 36-1,0 52 1,18 53 15,-18-53-31,0-35 16,18-18-16,-18 1 15,0-1-15</inkml:trace>
  <inkml:trace contextRef="#ctx0" brushRef="#br0" timeOffset="-202878.24">21537 14552 0,'-18'-53'0,"36"106"0,-36-141 15,18 70 1,71 1-1,-36 17 1,53 0-16</inkml:trace>
  <inkml:trace contextRef="#ctx0" brushRef="#br0" timeOffset="-202427.11">22013 14429 0,'0'-18'0,"0"36"0,18-54 16,-18 1-16,18 0 16,-18 88 15,0 105-15,-18-87-16,18 52 15</inkml:trace>
  <inkml:trace contextRef="#ctx0" brushRef="#br0" timeOffset="-201659.8">23513 14658 0,'17'0'0,"-17"-18"16,18 1 0,-18-1-16,35 0 15,-17-52 1,-18-1 0,-35 18-1,17 36-15,-53 17 16,-17 88-1,0 53 1,88 0 0,18-70 15,52-18-15,-35-53-16,1 0 0,-19 0 15,54-71 1,-53 36-16,-1-1 15,1-52 1,-18 71-16,0-1 16,17 71-1,1 17 1,35 19 0,-35-72-16,35 1 15,-18-18-15</inkml:trace>
  <inkml:trace contextRef="#ctx0" brushRef="#br0" timeOffset="-201274.04">24007 14711 0,'0'-88'31,"0"176"-31,0-212 0,-18 89 16,-17 17-16,-18 36 31,35 0-31,0 70 16,18-53-1,36 53 1,-19-52-16,36-1 16,53-35-1,-53-18-15,35-35 16,-17-17 0,-18-71-1,-36 53 1,-34-18-1,-1 70-15,-17 36 16,-1 36 0,36-1-1,0 53-15,36 18 16,34 35 15,-52-106-31,17 18 16,-17-17-16</inkml:trace>
  <inkml:trace contextRef="#ctx0" brushRef="#br0" timeOffset="-201142.86">24289 14711 0,'-18'-35'16,"36"70"-16,-36-106 16,36 71-1,70 0 1,-53 0-16,18 0 15</inkml:trace>
  <inkml:trace contextRef="#ctx0" brushRef="#br0" timeOffset="-200788.34">25047 14605 0,'0'-18'15,"0"36"-15,-17-89 16,-1 71 0,-35 53-1,53-17-15,-18 34 16,36 71-1,70-53 1,53-88 15,36-141 1,-460-88-1</inkml:trace>
  <inkml:trace contextRef="#ctx0" brushRef="#br0" timeOffset="-199909.85">18150 16457 0,'0'0'0,"18"-35"16,0 17-1,17-17 1,-17 17-1,35 18 1,70 0 0,53 0-1,-52 0 1,35 0-16,35 0 0,35 0 16,353-17-16,670 34 31,-740-17-31,17 18 15,1641 88 1,-1271-71 0,36 0-1,-617-52 1,-230-72 0,-176 37-1,35 34-15</inkml:trace>
  <inkml:trace contextRef="#ctx0" brushRef="#br0" timeOffset="-199130.22">18503 15804 0,'-53'-70'16,"53"52"0,0 54 15,36 69-15,-19-52-16,18 53 15,1 35 1,-36-106-16,17 1 31,-17-19-31</inkml:trace>
  <inkml:trace contextRef="#ctx0" brushRef="#br0" timeOffset="-198923.95">18503 16051 0,'-35'-123'16,"70"246"-16,-105-387 15,52 176-15,18-36 16,18-17-1,-1 123-15,36 1 16,35 105 0,-70-53-16,0 18 15,-1 0-15,1 71 16,17 34 0,-35-122-16,0-19 15</inkml:trace>
  <inkml:trace contextRef="#ctx0" brushRef="#br0" timeOffset="-198610.26">18697 15875 0,'0'-18'0,"0"1"16,35-1 15,-17 18-31,35 0 16,35 18-1,-35 17 1,0 36 0,-53-54-16,-18 18 15,-34-17 1,-1-18 0,17-70-1,36 52-15,18-53 16,53 1-1,-1 35 1,-35 35 0</inkml:trace>
  <inkml:trace contextRef="#ctx0" brushRef="#br0" timeOffset="-198204.33">19156 15804 0,'35'0'16,"-70"0"-16,88 0 15,-36-17-15,1-1 16,0 1 0,-18-1-1,-36 36 1,36-1-16,-35 1 16,0 52-1,35 1 1,53-36-1,0-35 1,17-35 0,-35-53-1,-52-53 1,-18 52 0,-18 1 15,35 71-31,18 34 15,18 89 1,17 0 0,-17-36-16,-1 54 15,18-18-15</inkml:trace>
  <inkml:trace contextRef="#ctx0" brushRef="#br0" timeOffset="-197271.62">19685 15557 0,'0'-17'0,"0"34"0,0-52 15,0 18-15,0 17 16,35 88 15,-35-35-31,18 70 16,-18 89-1</inkml:trace>
  <inkml:trace contextRef="#ctx0" brushRef="#br0" timeOffset="-196513.35">18486 16827 0,'0'-35'31,"0"70"-31,17-17 32,-17 88-17,18 35 1,-18-106-16,17 1 15,1 34 1,0-70 0,-18-88-1,-18 0 1,-35-89 0,-17 19-1,34 87 1,36 36-16,0 17 15,71 18 1,35 35 0,-18 36-1,-53-18 17,-70 53-17,17-71-15,-17-17 0,0 17 16,-36 0-1,36-35-15</inkml:trace>
  <inkml:trace contextRef="#ctx0" brushRef="#br0" timeOffset="-196188.01">18627 16969 0,'0'0'15,"17"-36"32,54 36-31,-54 18-16,36 17 15,-35 36 17,-18-54-32,-35 19 15,-1-19 1,19-34-16,17-1 15,-18-52 1,18 52-16,35-53 16,1 18-1,-19 36-15,1 17 16,0 0-16</inkml:trace>
  <inkml:trace contextRef="#ctx0" brushRef="#br0" timeOffset="-195789.98">18979 16951 0,'18'0'0,"-36"0"0,54 0 16,-19-18 0,-17-17-1,0 17 17,-53 36-17,-17 35 1,52-35-16,1 17 15,17 18 1,17-36-16,36 1 16,35-18-1,-35-18 1,0-52 0,-70-36-1,-19-17 1,36 70-1,0 0 1,18 70 0,0 19-1,34 105-15,-16-35 32,17 17-17,-36-88-15,-17 1 0</inkml:trace>
  <inkml:trace contextRef="#ctx0" brushRef="#br0" timeOffset="-195425.01">19597 16827 0,'17'-17'0,"19"-36"15,-89 123-15,106-158 0,-71 71 16,-35 52 0,0 18-1,36 53 17,17-71-32,17 18 15,1-35-15,0-1 0,17-17 16,35 0-1,-17-35 1,-53-71 0,0 71-16,-35-36 15,-71 18 1,18 71 0,53-18-16</inkml:trace>
  <inkml:trace contextRef="#ctx0" brushRef="#br0" timeOffset="-169514.91">21361 15399 0,'0'0'0,"0"-18"16,-18 18 15,18 18 16,0 35-32,0 0 1,-18 70 0,18-70-16,-17 35 15,17 18 1,0-53 0,0-35-16,0-1 15,0 1 1,0-36-1</inkml:trace>
  <inkml:trace contextRef="#ctx0" brushRef="#br0" timeOffset="-169031.42">21361 15328 0,'0'0'16,"-36"35"31,-17-17-32,1 35 1,16-18-1,19-17 1,-36 35-16,0 17 16,0-17 15,35-35-15,54-36 15,34 18-16,-52-17-15,17 17 16,141-18 0,-70 18-1,18 0 1,-54 0 0,-87 0-1,-1 0 1</inkml:trace>
  <inkml:trace contextRef="#ctx0" brushRef="#br0" timeOffset="-167957.35">21784 15840 0,'0'0'15,"-35"-18"1,17 18 15,36 0-15,35 0 0,88 18 15,-71-18-31,-34 0 15,-19 0-15,19 0 16,-72-18 15,-52 18-15,70 0-16</inkml:trace>
  <inkml:trace contextRef="#ctx0" brushRef="#br0" timeOffset="-167747.58">21907 15840 0,'0'0'16,"18"17"31,-18 1-32,0 17 1,0 36 0,0-36-16,0 18 15,0 18 1,0-36 15,35-18-31</inkml:trace>
  <inkml:trace contextRef="#ctx0" brushRef="#br0" timeOffset="-167281.08">22172 15946 0,'0'-18'0,"0"0"32,0 54-1,0 34 0,0 54 0,0-107-31,0 18 32,18-17-17,-1-53 17,-17-36-17,0 36-15,0-36 16,18-52-1,0 52 1,17 71 0,0 18-1,0 35 1,-35-18 0,-17 1-16,-18-1 15,-107-18 1</inkml:trace>
  <inkml:trace contextRef="#ctx0" brushRef="#br0" timeOffset="-158755.87">23918 15610 0,'18'-17'31,"0"17"-15,-1 0-1,-17 17 1,-17 1 0,-1 0-1,0-18-15,-35 35 16,-17-17-1,17-1 1,0 1 0,35-18-16,1 0 15,-1-18 1,18 1-16,18-1 16,35-70-1,17 17 1,1 36-1,-36 35 1,0 35 0,-35 0-16,0 36 15,-35 70 1,0-35 0,17-71-1,-35 53-15,-35-17 31,53-53-31,-18 17 16,-18-35 0,54 0-16,-1-71 31,71 1-15,-35 35-16,17-1 15,0 36 1,0 18-1,-17 0-15,0 17 16,17 18 0,18 0-1,-18-36 1,0 1 0,18-18-16,0 18 31,-35-36-31,0 18 15,-36-53 1</inkml:trace>
  <inkml:trace contextRef="#ctx0" brushRef="#br0" timeOffset="-152391.91">21237 16651 0,'-17'-18'16,"-19"18"0,19 0-1,-19 0 1,1 18-16,-18 0 15,18 17 1,-36 18-16,1 53 16,35-18-1,35 18 17,17-71-32,36 18 15,-18-53-15,36 18 16,17-18-1,-53-18-15,36-17 16,17-124 0,-88 71-1,0 35-15,-35-88 32,-36 88-17,54 53-15,-54 0 16,36 17-16</inkml:trace>
  <inkml:trace contextRef="#ctx0" brushRef="#br0" timeOffset="-140663.22">23865 16704 0,'0'0'0,"0"-18"16,0 36 15,-17 17 0,-1-17-31,-17 17 16,-18 0-1,35-35-15,1 18 0,-19-18 16,19 0-16,-19 18 16,1-36-1,35-35 1,0 18-16,71-53 31,-1 70-15,-17 18-1,0 71 1,-53-18-16,0 52 16,-35 89-1,-53-52 1,17-72 15,53-52-31,-34-1 16,-1-34-1,53-19-15,0-16 16,53-54 0,-1 53-1,19 70 1,-53 1-16,17 35 15,0 35 1,-17-53-16,-1 1 16,19-1-1,17-35 1,-36 0 0,1-35-16,35-18 31</inkml:trace>
  <inkml:trace contextRef="#ctx0" brushRef="#br0" timeOffset="-131299.46">21713 17339 0,'-17'-53'32,"34"53"-1,-17 35-16,18 1 1,0-19-16,-18 19 0,0-1 16,35 53-1,-17-53-15,-1 18 16,19-17 0,-19-36-16</inkml:trace>
  <inkml:trace contextRef="#ctx0" brushRef="#br0" timeOffset="-131100.39">21978 17321 0,'-18'-35'16,"36"70"-16,-36-17 31,18 35-15,0-18-16,36 36 15,-19-1 1,1-34-16,0-1 0,-1-17 16,1 34-1</inkml:trace>
  <inkml:trace contextRef="#ctx0" brushRef="#br0" timeOffset="-130781.95">21696 17604 0,'-53'17'31,"106"-34"-31,-88 34 0,52 1 16,1-18-16,17 18 16,53-1-1,-70 1-15,52-1 16,-17 1-1,-35-18-15,35 0 16,-18-35 0,-17 17-1,-18 1-15,35-19 16,-17 1 0,-1 35-16,-17 18 31</inkml:trace>
  <inkml:trace contextRef="#ctx0" brushRef="#br0" timeOffset="-129782.99">23125 17903 0,'0'-17'0,"0"-1"32,0 1-1,17 17-15,-17 35-1,0-18-15,0 19 16,0 52-1,0-53-15,0 0 16,35 36 0,-17-71-1,17-18 1,18-17 0,0-18-1,-17 18-15,-1 17 16,53 1-1,-17 17 1,-1 17 0,-52-17-1,-1-17 17,-17-1-32,0 0 15,-35-35 1,35 18-1,0 0 1,18 35 0,-1 70 15,-17 54-15,18-71-16,-18 35 15,0-17 1</inkml:trace>
  <inkml:trace contextRef="#ctx0" brushRef="#br0" timeOffset="-129481.99">22842 18397 0,'-17'0'0,"34"0"0,1 0 31,141-35-15,-89 17-16,36 1 16,335-36-1,-106 0 1,-194 18-1,-88 35-15,-17-18 16,-107 36 0</inkml:trace>
  <inkml:trace contextRef="#ctx0" brushRef="#br0" timeOffset="-128966.27">23001 18468 0,'18'-18'31,"-36"36"-31,53-53 16,1 17 0,-36 71 31,0 0-32,17-36-15,1 36 16,17-53-1,-17 0-15,-1 0 0,1 18 16,53-36 0,-54 1-16,1-19 15,0-16 1,-18 16 0,0 19-1,0 34-15,0 36 16,0 35-1,17-35 1,1-35-16,0 35 16,17-36-1</inkml:trace>
  <inkml:trace contextRef="#ctx0" brushRef="#br0" timeOffset="-128599.05">23583 18468 0,'-17'35'15,"-1"-17"1,53-36 0,36 1-1,-18 17 1,0-18-1,-53 0 1,0 1-16,-53-1 16,-18-17 15,36 35-15,17 17-1,18 36 1,0-17-16,0 16 15,18 19 1,-1-53-16,-17-1 16,18 1-1</inkml:trace>
  <inkml:trace contextRef="#ctx0" brushRef="#br0" timeOffset="-128245.39">23971 18450 0,'0'0'0,"18"0"16,-36 0 15,-17 36-15,17-19-1,18 36 1,18-35-1,35 17 1,-35-35-16,34-18 16,19-17-1,-53-18 1,-36 0 0,-53 18-1,36 17-15,0 18 16,0 0-1</inkml:trace>
  <inkml:trace contextRef="#ctx0" brushRef="#br0" timeOffset="-128048.35">24430 18133 0,'0'0'0,"-35"0"15,17 0-15,53 0 32,0 17-17</inkml:trace>
  <inkml:trace contextRef="#ctx0" brushRef="#br0" timeOffset="-127912.12">24518 18239 0,'-18'17'32,"36"-34"-32,-89 34 0,71 1 15,-17-18 1,34-18 0,1 18-1,53-17 1</inkml:trace>
  <inkml:trace contextRef="#ctx0" brushRef="#br0" timeOffset="-127582.05">25030 17939 0,'0'-36'31,"0"54"0,0 35-15,0 18-1,0 34 1,0-69-16,0 34 16,0-17-1,0-35 1</inkml:trace>
  <inkml:trace contextRef="#ctx0" brushRef="#br0" timeOffset="-126747.37">25382 17992 0,'0'0'0,"0"-36"31,-17 19 0,-1 34-31,0-17 16,-17 71 0,35-36-16,0 18 15,35 35 1,18-52-1,0-36 1,-35 0-16,35-18 16,-18-53-1,-53-17 1,-34 0 0,16 70-1,-34 18 1,52 36-1,18-19 1</inkml:trace>
  <inkml:trace contextRef="#ctx0" brushRef="#br0" timeOffset="-126364.52">25982 17903 0,'-53'-17'16,"106"34"-16,-141-34 16,53 17-1,35 17 1,0 19 0,0-19-1,0 36-15,35 0 16,-35-35-1,35-1-15,0 1 16,-17-18 0,0 0-16,-1-18 15,36-34 1,-53 34-16,0-35 16,-35 0-1,17 35-15,-35-17 16,-17 35-1,52 0-15,1 18 16,17-1 0</inkml:trace>
  <inkml:trace contextRef="#ctx0" brushRef="#br0" timeOffset="-126028.52">26300 17833 0,'17'-18'15,"1"18"1,-18 18 15,0 0-15,-18-1-1,-17 1 1,17-18-16,18-18 16,-17 1-1,34-1 1,1 18 0,0 0-1,-1 0-15</inkml:trace>
  <inkml:trace contextRef="#ctx0" brushRef="#br0" timeOffset="-125797.68">26617 17762 0,'-18'36'31,"18"17"-15,0-36-16,-17 18 16,17 18-16,-18 18 15,18 17 1,0-70-16,0 17 16,0 0-1,18-35-15</inkml:trace>
  <inkml:trace contextRef="#ctx0" brushRef="#br0" timeOffset="-125524.34">26846 17956 0,'0'0'0,"0"36"78,0-19-62,-17 1 0,-1-18-1,18-35 1,0-1 0,0 19-1,18-1-15,-1 36 16</inkml:trace>
  <inkml:trace contextRef="#ctx0" brushRef="#br0" timeOffset="-120376.09">11553 12859 0,'0'0'0,"-17"0"0,-1 0 16,1 17-1,-1 1-15,18 17 16,18 18 0,34 0-1,1-35 1,-35-18-1,35 0 1,-18-18 0,-35 0-16,0 1 15,-35-36 1,0 18 0,-18-1-1,17 36 1,36 36-1</inkml:trace>
  <inkml:trace contextRef="#ctx0" brushRef="#br0" timeOffset="-120210.34">11871 12929 0,'0'0'0,"-35"0"32,52 0-17,19 0-15</inkml:trace>
  <inkml:trace contextRef="#ctx0" brushRef="#br0" timeOffset="-119906.46">11994 12806 0,'0'0'0,"18"-18"16,-18 1 0,18 17-1,17 35 16,-35-18-31,18 1 16,-18 0-16,0-1 16,-36 36-1,19-35-15,-1 0 16,18-1 0,18-17-1,17 0-15,0-17 0,18 17 0,0-18 16,0 0-16</inkml:trace>
  <inkml:trace contextRef="#ctx0" brushRef="#br0" timeOffset="-119505.08">12294 12541 0,'-35'0'0,"70"0"0,-176 0 15,71 0-15,-124 53 16,-53 0 0,123 0-16,-105 35 15,35 89 1,176-125-16,71 54 15,229 35 1,-17-105 0,158-72-1,-282 1-15,71-53 16,-18-88 0,-176 52-1,-159-35 16,-177 124-15,177 53-16</inkml:trace>
  <inkml:trace contextRef="#ctx0" brushRef="#br0" timeOffset="-116605.6">20884 18221 0,'0'18'0,"0"-36"0,-17 36 15,-1-18-15,1 0 0,-1 0 16,18-36 0,18 36-16,34-17 15,-34-1-15,88 0 16,53-17-1,-124 17-15,0 18 0,18 0 16,-35-17 0</inkml:trace>
  <inkml:trace contextRef="#ctx0" brushRef="#br0" timeOffset="-116373.12">20937 18133 0,'-17'0'0,"34"0"15,19 0 17,-19 17-17,1 19 1,17 34 0,-35-34-16,0-19 15,18 18-15,-18 18 16,17 0-1,1-35-15</inkml:trace>
  <inkml:trace contextRef="#ctx0" brushRef="#br0" timeOffset="-115931.84">21308 18203 0,'0'0'0,"0"-35"15,-18 35-15,0-18 16,18 36 0,0 17-1,0 18 1,0-35-16,18 17 0,-18-17 16,35 52-1,-17-52 1,-18 0-1,0-36 1,-35-17 0,35-1-16,-36-16 15,36 16 1,-17 1-16,-1-53 16,18 52-1,18 1-15,17 18 31,-17 17-31,-1 17 16,-17 18 0,-17 1-1,-19 34 1,19-52 0,-18 17-1,17-17-15</inkml:trace>
  <inkml:trace contextRef="#ctx0" brushRef="#br0" timeOffset="-115310.39">21572 18168 0,'-17'0'31,"-1"-18"-16,0 18-15,36 36 32,0 17-17,-18-18-15,17 18 16,1 0 0,-18-36-1,18-17 1,-18-35-1,0-35 1,0-1 0,0-70-1,0 106-15,17-18 16,19 17 0,16 54 15,1 70-16,-53-53-15,0-17 0,-17 53 16,-1-36 0,-52 18-1,17-35 1,35-18 0,53 0-1,-17-18 1,0 18-16,-1 0 0,36 35 15,18-17 1,-54-1-16,19 19 16,16 17-1,-16-18 1</inkml:trace>
  <inkml:trace contextRef="#ctx0" brushRef="#br0" timeOffset="-115109.08">22119 18186 0,'-17'0'0,"34"0"0,-70-18 16,36 18-16,-19-18 15,72 18 16,69 0 1,-87 0-32,0 18 0</inkml:trace>
  <inkml:trace contextRef="#ctx0" brushRef="#br0" timeOffset="-114979.47">22137 18256 0,'0'0'0,"-35"36"31,17-36-31,36 0 31,70-18-15,-53 0-16</inkml:trace>
  <inkml:trace contextRef="#ctx0" brushRef="#br0" timeOffset="-110772">27869 15487 0,'0'0'16,"-52"-18"0,52 36-16,17 52 31,1 1-31,-1-36 0,19 54 31,-36-37-31,35 19 16,-17 17-1</inkml:trace>
  <inkml:trace contextRef="#ctx0" brushRef="#br0" timeOffset="-110575.98">27817 15575 0,'-36'-106'31,"72"212"-31,-54-229 15,36 105-15,34 18 16,72-18 0,-1 36-1,-105 0 1</inkml:trace>
  <inkml:trace contextRef="#ctx0" brushRef="#br0" timeOffset="-110439.43">27905 15593 0,'-36'17'15,"72"-34"-15,-107 70 16,54-36-16,69 1 31,54-36-15,-70 18-16,-1-17 16</inkml:trace>
  <inkml:trace contextRef="#ctx0" brushRef="#br0" timeOffset="-110023.93">28222 15505 0,'0'-18'31,"0"36"-31,0-18 32,18 70-17,-18-35-15,35 54 16,-17-19-1,-18-35-15,17 1 0,-17-1 16,18 18 0,-18-35-16,-18-54 31,1-70-15,-1 71-16,0-88 15,18-36 1,36 71-1,-1 70 1,-17 18 0,17 35-16,0 54 15,-35-72 1,0 54-16,-35-1 31,17-34-15,1-36-1</inkml:trace>
  <inkml:trace contextRef="#ctx0" brushRef="#br0" timeOffset="-109475.03">28646 15487 0,'17'-18'0,"-34"36"0,52-36 15,-53 54 16,1 16-15,17 19 0,0-36-16,17 54 31,-17-54-31,0-18 0,18 36 31,-18-123 0,-35-71-15,17 35 0,0-35-1,36 53 1,17 88 0,18 35-1,18 35 1,-54-52-16,1 35 15,-36 17 1,-52-17 15,34-53-31,-34 0 32,88 18-17,52 35 1,18 18-1,-35-19 1,0 1 0,-35-35-16</inkml:trace>
  <inkml:trace contextRef="#ctx0" brushRef="#br0" timeOffset="-109158.92">29228 15487 0,'0'0'0,"-18"-18"31,53 18-31,18 0 31,53 0-15,-88 18-1,-36 17 1,-17-17-16,-18-1 16,-18 19-1,54-36-15,-19 17 16,54-17 0,0 0-16,70 0 15,18-35 1</inkml:trace>
  <inkml:trace contextRef="#ctx0" brushRef="#br0" timeOffset="-107549.47">30357 15028 0,'35'-35'32,"-70"70"-32,70-105 15,-18 70 1,-17 17-16,-70 36 47,-36-70-16,106-54 0,35 18-15,-17 18-16,35 0 15,35-1 1,-70 54-16,-1 35 16,-52 70-1,17-70-15,-17-17 16,-88 69 0,87-69-16,-34-1 15,17-35 16,53-18-31,18 1 0,34-1 16,-16 0 0,52 1-16,35 52 15,-34 53 17,-54-17-17,-17-36-15,-1 0 0</inkml:trace>
  <inkml:trace contextRef="#ctx0" brushRef="#br0" timeOffset="-107306.58">30021 15557 0,'-70'36'31,"140"-72"-31,-123 89 15,89-70 1,70 17-16,141-36 16,-53 36-1,123 0 17,-229 0-32</inkml:trace>
  <inkml:trace contextRef="#ctx0" brushRef="#br0" timeOffset="-106741.2">29968 15910 0,'0'0'0,"-52"18"16,69-18-1,18 0 17,-17 18-32,0-18 0,-18 17 15,0 1-15,-36 35 32,-16-53-17,16-18 1,19-17-1,34-36 1,1 54 0,35-36-16,-36 35 0,36 18 15,-35 18 1,-18 70 0,-18-53-16,-17 36 15,-53-1 1,35-34-1,0-36 1,53-36 15,18 19-15,-1-1-16,36 36 16,53 35-1,-53 17 1,53 18-1,-36-52 1,-52-36-16</inkml:trace>
  <inkml:trace contextRef="#ctx0" brushRef="#br0" timeOffset="-106571.39">30321 15998 0,'0'0'0,"-17"0"16,34 18-1,19 0 17,-1-18-32,18 0 15,17-18 1,-52 18-16,0-18 0</inkml:trace>
  <inkml:trace contextRef="#ctx0" brushRef="#br0" timeOffset="-106402.11">30445 15857 0,'-36'-17'15,"72"34"-15,-124-70 16,70 53 0,18 18-16,0 17 15,0-17-15,35 53 16,0 52 0,-17-52-1,-18-1 16</inkml:trace>
  <inkml:trace contextRef="#ctx0" brushRef="#br0" timeOffset="-105878.43">30886 15910 0,'0'0'0,"17"-17"31,-17-1-15,-17 36-1,-1-1 1,0 1-16,1 0 16,-19-18-1,19 0 1,17-18-16,17-17 31,-17 17-31,18 0 0,35-35 31,-35 53-31,17 0 16,-17 53 0,-18 18-1,-106 52 1,70-105-16,1 0 15,0-1-15,0-17 16,17 0-16,18-17 16,18-1-1,-1 0-15,19 1 0,-1 17 16,-18 0-16,54 0 16,0 53-1,-36-18 1,18 18 15</inkml:trace>
  <inkml:trace contextRef="#ctx0" brushRef="#br0" timeOffset="-105675.4">31274 15328 0,'-18'0'0,"36"0"0,-18 0 15,35 0 1,36 0 0,-36 0-1,-18 0-15</inkml:trace>
  <inkml:trace contextRef="#ctx0" brushRef="#br0" timeOffset="-105537.41">31397 15399 0,'-35'17'16,"70"-34"-16,-123 70 0,35-36 16,35-17 15,36 0-15,70-17-1,-17 17-15</inkml:trace>
  <inkml:trace contextRef="#ctx0" brushRef="#br0" timeOffset="-103152.79">32138 15081 0,'0'-17'32,"0"-1"-17,0-17 1,18 17 0,-18 0-1,17 1 1,-34 52-1,-1-17 1,-53-1 0,19-34-1,16-19 1,19 19-16,17-19 16,35-34-1,0 35 1,-17 35-16,35 0 15,17 53 1,-52 52 15,-36-16-15,-17-54-16,-18 35 16,-53 19-1,71-89-15,0 17 16,17-34-1,36-19 1,70 1 0,-53 35-16,36 0 15,17 71 1,-53-1 0,-35 18-1,0-52-15,-17 17 16</inkml:trace>
  <inkml:trace contextRef="#ctx0" brushRef="#br0" timeOffset="-102953.48">31926 15505 0,'0'0'0,"-35"17"15,53-17 16,70 0-15,-35 0-16,70 0 16,54 0-1,-107 0 1</inkml:trace>
  <inkml:trace contextRef="#ctx0" brushRef="#br0" timeOffset="-102552.68">31873 15769 0,'0'0'16,"18"-17"0,0 17-1,-1 0-15,19 0 16,-1 35-1,-17 18 1,-1 0 0,1-36-16,-1 36 15,36-53 1,-35 0-16,17-17 16,18-54-1,-35 18 1,0 18-1,-18 52 1,-18 89 15,18 0-15,-18 70 0,18-123-16,-17 53 15</inkml:trace>
  <inkml:trace contextRef="#ctx0" brushRef="#br0" timeOffset="-102139.27">30939 17004 0,'0'0'0,"-36"18"15,89-36 1,0 0-1</inkml:trace>
  <inkml:trace contextRef="#ctx0" brushRef="#br0" timeOffset="-101986.31">30921 17022 0,'-35'17'0,"70"-34"0,-106 34 15,54 1 1,70-18-1,53 0 1,-54-18-16,-16 18 16</inkml:trace>
  <inkml:trace contextRef="#ctx0" brushRef="#br0" timeOffset="-100680.59">31644 16739 0,'0'-17'0,"-17"-19"31,17 19-15,-18 17 0,-17 53-1,-18 35 1,17 0-1,19-53 1,17 1 0,17-54-1,36-35 1,-17 35 0,69-35-1,-52 53-15,-17 0 0,34 36 16,-52-1-1,17 36-15,-53 34 32,-34-16-17,34-89-15,-17 0 16,-54-36 0,72 19-16,-36-71 15,0-54 1,53 54-1,35 0 1,18 53 0,53 35-1,-35 0 1,17 0 0,-53 0-16</inkml:trace>
  <inkml:trace contextRef="#ctx0" brushRef="#br0" timeOffset="-100335.41">32032 16669 0,'-17'17'63,"-1"36"-47,18-35-16,0 0 15,0 70 1,18-53-16,-1 0 15,54 1 1,17-54 0,-53 0-1,-17-17-15,-18-18 16,-35-35 0,-54 17-1,19 54 16,52 34-15,18 1-16,35 35 31,-17-35-31</inkml:trace>
  <inkml:trace contextRef="#ctx0" brushRef="#br0" timeOffset="-100071.64">32332 16704 0,'0'0'0,"18"-35"15,-18 17 1,17 18 15,-17 35-15,0 1 0,-17-19-1,-1-17 1,18-17-16,-35-1 31,35 0-31,0-17 16,0 17-1,35 1 1</inkml:trace>
  <inkml:trace contextRef="#ctx0" brushRef="#br0" timeOffset="-99854.2">32544 16669 0,'-18'-18'16,"36"53"15,-18 54-15,0-19 15,-18 18-15,18-52-16,0-1 0</inkml:trace>
  <inkml:trace contextRef="#ctx0" brushRef="#br0" timeOffset="-99585.96">32808 16863 0,'0'0'0,"18"0"15,-36 0 17,1 17-17,-1 1 1,0 0 0,18-36-1,0-17 1,0-1 15,18 19-15,0 17-1,-18 17-15</inkml:trace>
  <inkml:trace contextRef="#ctx0" brushRef="#br0" timeOffset="-95276.64">22525 11959 0,'0'-17'32,"17"17"-32,19 0 15,87-36 16</inkml:trace>
  <inkml:trace contextRef="#ctx0" brushRef="#br0" timeOffset="-95084.78">22525 12100 0,'-18'18'16,"36"-36"-16,-53 54 15,70-54 1,71 0 0,-18-17-1,-35 35-15</inkml:trace>
  <inkml:trace contextRef="#ctx0" brushRef="#br0" timeOffset="-94452.65">23442 11906 0,'0'0'16,"-70"-35"0,52 35-1,36 0 16,-1 0-31,1 0 16,88-18 0,-71 1-16,0 17 15,53-18 1,-70 18-16,-18-18 16,-35 18-1,17 0-15,-17 36 16,0 52-1,35 18 1,35 52 0,-18-122-16,19 34 15,-36-34 1</inkml:trace>
  <inkml:trace contextRef="#ctx0" brushRef="#br0" timeOffset="-94312.98">23495 12153 0,'0'0'0,"-18"-35"16,18 17-16,71 18 31,35 0-15,-53-17-16</inkml:trace>
  <inkml:trace contextRef="#ctx0" brushRef="#br0" timeOffset="-93986">23883 11889 0,'-18'-18'15,"-52"-17"1,52 52 15,53 89 0,-17-53-15,17 0 0,-35-35-16,18-18 15,17-18 1,-17 18-16,0 0 16,-18-18-16,17 18 0,-17 18 15,0 17 1,0 53-1,-17-35 1</inkml:trace>
  <inkml:trace contextRef="#ctx0" brushRef="#br0" timeOffset="-93849.68">23865 11871 0,'0'0'0,"0"-18"15,18 1-15,17-19 16,18 19 0,-35 17-16,0 0 0</inkml:trace>
  <inkml:trace contextRef="#ctx0" brushRef="#br0" timeOffset="-93518.6">24324 11818 0,'0'18'0,"-18"-18"15,36 35 48,0-17-48,-18-1 1,-18 1 0,0-18-1,-17-18 1,35 1-16,0-19 16,18 1-1,-1 35 1,19 0-1</inkml:trace>
  <inkml:trace contextRef="#ctx0" brushRef="#br0" timeOffset="-93317.42">24606 11783 0,'-17'-18'31,"17"36"-31,-18 17 32,0 124-17,18-124 1,-17 18-16,-1 35 16</inkml:trace>
  <inkml:trace contextRef="#ctx0" brushRef="#br0" timeOffset="-93082.19">24836 12047 0,'0'-17'16,"0"34"0,0-17 30,-18 0 1,0 0-31</inkml:trace>
  <inkml:trace contextRef="#ctx0" brushRef="#br0" timeOffset="-92434.59">27975 11889 0,'0'0'0,"-106"0"15,71 17-15,18-17 16</inkml:trace>
  <inkml:trace contextRef="#ctx0" brushRef="#br0" timeOffset="-91913.28">27905 12188 0,'-18'-35'32,"36"70"-32,70-87 31,-53 34-31</inkml:trace>
  <inkml:trace contextRef="#ctx0" brushRef="#br0" timeOffset="-91203.87">28663 12047 0,'-17'0'0,"17"-17"0,17 34 0,-52-52 16,35 17-1,-18 1 1,18-1-16,0 1 15,53-1 1,18 18 0,35-18-1,-71 18-15,18-17 16,-36 17 0,-17-18-16,-17 18 15,-1 35 1,0 1-16,1 52 15,17 88 1,17-70 0,19 53 15,-19-142-31</inkml:trace>
  <inkml:trace contextRef="#ctx0" brushRef="#br0" timeOffset="-91050.71">28716 12241 0,'-18'-17'0,"36"34"0,-36-70 16,36 36-1,70-1 1,-35 18-16,0 0 16,53-35-16</inkml:trace>
  <inkml:trace contextRef="#ctx0" brushRef="#br0" timeOffset="-90706.14">29210 11994 0,'0'0'0,"-18"-35"16,1 35-16,-19-35 16,-16 0-1,34 52 1,36 71 0,-1-17 15,1 35-16,-18-71-15,0 0 16,17-35 0,1-35-1,17 0 1,-17 0-16,35-18 16,17 35-1,-34 36 1,-19 87-1,1-69-15,-18 34 16,-18 1 0,18-54-1,-35-17 1,17 0-16</inkml:trace>
  <inkml:trace contextRef="#ctx0" brushRef="#br0" timeOffset="-90551.34">29210 11871 0,'18'-35'31,"-1"35"-15,-52 35-16,88-53 0,-35 18 16,34 18-16</inkml:trace>
  <inkml:trace contextRef="#ctx0" brushRef="#br0" timeOffset="-90265.67">29651 11871 0,'-35'-18'16,"70"36"-16,-53-18 31,36 0-16,-18 18-15,35 17 16,-35 0 0,0-17-16,-17-1 15,-19-34 1,19-1 0,-1-17-1,18 17-15,18 1 16,-1-1-1</inkml:trace>
  <inkml:trace contextRef="#ctx0" brushRef="#br0" timeOffset="-90067.4">29933 11906 0,'-53'0'47,"106"0"-47,-106 18 15,71 35 1,-18-36-16,18 36 16</inkml:trace>
  <inkml:trace contextRef="#ctx0" brushRef="#br0" timeOffset="-89767.15">30198 12083 0,'-18'0'31,"18"17"0,0 1-15,0 0-16,-35-18 47,17-36-31,18 1-1,35 17 1,-17 18-16,0 18 15</inkml:trace>
  <inkml:trace contextRef="#ctx0" brushRef="#br0" timeOffset="-84795.34">28840 11977 0,'0'0'16,"0"17"46,-18 1-46,18 0-16,-18 17 31,-17 0-15,17-17-1,1 0 1,-1-36 0,-17-17-1,35-36 17,0 18-17,17 36-15,1-19 0,0 19 16,-1-1-16,19 0 15,-1 18-15,18 36 16,0 34 0,-36-17-16,-17 53 15,-53 106 1,36-160-16,-54 54 16,18-17-1,18-72-15,-18 18 16,-17-35-1,52-17 1,0-36-16,36-35 16,35-1 15,-18 72-31,36-1 16,35 71-1,-89-18-15,36 36 16,-35 17-1,-1-35 1,1 0 0,17-53-1,18-53 1,-35 35-16,17-17 31,-35 18-31,0-1 0,0 0 0</inkml:trace>
  <inkml:trace contextRef="#ctx0" brushRef="#br0" timeOffset="-34608.78">12559 17145 0,'18'0'15,"-18"-18"32,0 1-31,0-1-1,0 0 1,0-17 0,0 18-16,0-1 15,-36 0 1,-17 18-1,-35 53 17,53-35-32,-36 52 15,-17 19 1,53-1 0,35-18-1,35-17 1,0-53-16,18 18 15,35-1 1,-70-17-16,17-17 16,18-18-1,-53 17 1,0 0 0,-17 18-1,-36 18 1,35 0-1,-35 17-15,-17 35 32,52-52-32,0 35 15,54 18 1,-1-36 0,71-18-1,17-34 1,-17-18-1,-71-1 1,-17-17 0,-36 53-16</inkml:trace>
  <inkml:trace contextRef="#ctx0" brushRef="#br0" timeOffset="-33912.55">12876 17022 0,'-17'-18'0,"34"36"0,-70-71 16,53 35-16,-17 0 15,17 54 1,17-1-1,19 71 17,-19-71-32,19 53 15,17 0 1,-36-52-16,1-1 16,-1 0-1,1-17-15,-36-71 47,18-18-31,0 1-1,36-1 1,34 18 0,19 71 15,-54-18-31,18 35 0,-36 106 47,-52-105-32,-35-19 1,-19 19 0,54-36-16,-18 0 15,35-18 1</inkml:trace>
  <inkml:trace contextRef="#ctx0" brushRef="#br0" timeOffset="-33509.52">13600 16916 0,'0'0'0,"-106"0"31,88 17-31,0 1 16,36 17-1,35 53 1,-35-70-16,-1 17 16,1-17-16,17 0 15,53 35 1,-52-71-1,-1-53 1,-35 36-16,0-35 16,-71-54-1,1 53 1,35 71-16,-18-17 16,0 87-1,53-52 1,0 35-16,17-35 15</inkml:trace>
  <inkml:trace contextRef="#ctx0" brushRef="#br0" timeOffset="-33241.35">13794 16598 0,'0'0'47,"0"18"-47,0-1 0,53 72 16,17 52 0,18 0-1,-52-71 1,-19-34-1,1-1-15,-1-17 16</inkml:trace>
  <inkml:trace contextRef="#ctx0" brushRef="#br0" timeOffset="-32725.44">14499 16845 0,'-35'-88'32,"35"70"-32,35 124 0,-141-265 15,89 142-15,-19-1 16,-34 18 0,35-18-1,-18 18 1,35 0-1,-17 36 1,35 17 0,0-36-16,0 19 15,53 69 1,-36-69-16,36-1 16,18 0-1,-1-52 1,-17-54-1,-53 0 1,-35-34 0,0 16-1,17 72 1,36 52 0,52 71-1,71 35 1,18-35 15,-106-88-31,-18-18 16,1 0-16</inkml:trace>
  <inkml:trace contextRef="#ctx0" brushRef="#br0" timeOffset="19273.42">15064 13917 0,'0'0'16,"0"-18"-16,-18 1 15,0 17 1,18 17 0,0 19-1,0 17 17,36 0-17,-1-36 1,71-87-1,-53 34-15,17-34 16,142-107 0,-159 107-16,0 17 0</inkml:trace>
  <inkml:trace contextRef="#ctx0" brushRef="#br0" timeOffset="19776.23">15152 13035 0,'0'0'0,"-35"-18"15,-1 1 1,36-1-1,0 1 1,0 52 15,0 0-15,0 0 15,18 1-15,17-36-16,36 0 15,140-124 1,-105 54-16,141-71 16,-123 70-16</inkml:trace>
  <inkml:trace contextRef="#ctx0" brushRef="#br0" timeOffset="20344.16">15117 12259 0,'-18'0'16,"36"0"30,-18 18-30,0 17 0,0 35-1,17-52-15,-17 0 16,106-1 0,-53-34-16,141-71 15,71-54 1</inkml:trace>
  <inkml:trace contextRef="#ctx0" brushRef="#br0" timeOffset="20946.43">15222 11465 0,'-17'18'0,"34"-36"0,-34 54 0,-1 16 31,18 1-15,18-17 0,17-36-1,18 0 1,88-53-16,282-106 31,-246 88-31</inkml:trace>
  <inkml:trace contextRef="#ctx0" brushRef="#br0" timeOffset="21641.12">15240 10795 0,'0'53'63,"18"0"-48,-1-18-15,36-17 16,53-36-1,0 0-15,158-87 16,-87 34-16</inkml:trace>
  <inkml:trace contextRef="#ctx0" brushRef="#br0" timeOffset="22328.27">15081 10142 0,'18'18'31,"0"0"-15,-1 17 0,36-17-1,18-18 1,-18-18-16,88-53 16,247-123-1</inkml:trace>
  <inkml:trace contextRef="#ctx0" brushRef="#br0" timeOffset="22978.69">14958 9349 0,'0'17'15,"0"-34"-15,35 105 32,18-35-17,-35-53-15,105-18 16,89-70-1,-54 17-15</inkml:trace>
  <inkml:trace contextRef="#ctx0" brushRef="#br0" timeOffset="23659.1">15081 8678 0,'0'18'47,"0"0"-16,18-1-31,0 1 0,87 0 32,-34-36-32,-1-17 0,195-107 15</inkml:trace>
  <inkml:trace contextRef="#ctx0" brushRef="#br0" timeOffset="24261.33">15099 7779 0,'0'0'16,"-18"17"0,18 36-1,18-17 1,35-1-1,-18-35-15,89-53 16,299-123 0</inkml:trace>
  <inkml:trace contextRef="#ctx0" brushRef="#br0" timeOffset="24933.22">15469 6914 0,'-17'36'31,"34"-72"-31,1 125 31,35-107-15,388-105 0,-159 34-16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33.301"/>
    </inkml:context>
    <inkml:brush xml:id="br0">
      <inkml:brushProperty name="width" value="0.05" units="cm"/>
      <inkml:brushProperty name="height" value="0.05" units="cm"/>
    </inkml:brush>
  </inkml:definitions>
  <inkml:trace contextRef="#ctx0" brushRef="#br0">77 74 24575,'1'3'0,"-1"0"0,1 0 0,0 0 0,0 0 0,0 0 0,0 0 0,3 5 0,6 20 0,-9-27 0,-1 0 0,0 0 0,1 0 0,-1 0 0,0 0 0,0 0 0,0 0 0,0 0 0,0 0 0,0 1 0,-1-1 0,1 0 0,0 0 0,0 0 0,-1 0 0,1 0 0,-1 0 0,1 0 0,-1 0 0,1 0 0,-1 0 0,1-1 0,-1 1 0,0 0 0,0 0 0,1 0 0,-1-1 0,0 1 0,0 0 0,0-1 0,0 1 0,0-1 0,0 1 0,0-1 0,0 1 0,0-1 0,0 0 0,0 1 0,0-1 0,0 0 0,0 0 0,0 0 0,0 0 0,-1 0 0,1 0 0,0 0 0,0 0 0,0-1 0,0 1 0,0 0 0,0-1 0,0 1 0,0 0 0,-1-1 0,-2-1 0,0 1 0,0-1 0,0 0 0,0 0 0,0 0 0,1-1 0,-1 1 0,1-1 0,-1 0 0,1 0 0,0 0 0,0-1 0,-2-3 0,3 4-45,1-1-1,0 0 1,0 0-1,0 1 1,0-1-1,0 0 1,1 0-1,0 0 1,0 0-1,0 0 1,0 0-1,1 0 1,0 0-1,-1 0 1,1 1-1,1-1 1,-1 0-1,0 0 1,1 1-1,0-1 1,0 1-1,0 0 1,0-1-1,0 1 0,1 0 1,0 0-1,-1 0 1,1 1-1,4-4 1,7-5-6781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33.707"/>
    </inkml:context>
    <inkml:brush xml:id="br0">
      <inkml:brushProperty name="width" value="0.05" units="cm"/>
      <inkml:brushProperty name="height" value="0.05" units="cm"/>
    </inkml:brush>
  </inkml:definitions>
  <inkml:trace contextRef="#ctx0" brushRef="#br0">102 1 24575,'0'4'0,"0"7"0,0 6 0,0 4 0,0 4 0,-5 2 0,-1 5 0,-5 3 0,0 4 0,1 0 0,-1-1 0,0-4 0,3 3 0,2-1 0,-2-2 0,0-1 0,1-7-8191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34.062"/>
    </inkml:context>
    <inkml:brush xml:id="br0">
      <inkml:brushProperty name="width" value="0.05" units="cm"/>
      <inkml:brushProperty name="height" value="0.05" units="cm"/>
    </inkml:brush>
  </inkml:definitions>
  <inkml:trace contextRef="#ctx0" brushRef="#br0">134 54 24575,'0'0'0,"0"0"0,0-1 0,0 1 0,0 0 0,0 0 0,0 0 0,0 0 0,1 0 0,-1 0 0,0 0 0,0 0 0,0 0 0,0 0 0,0 0 0,0 0 0,1 0 0,-1 0 0,0 0 0,0 1 0,0-1 0,0 0 0,0 0 0,0 0 0,0 0 0,1 0 0,-1 0 0,0 0 0,0 0 0,0 0 0,0 0 0,0 0 0,0 0 0,0 1 0,0-1 0,0 0 0,0 0 0,0 0 0,0 0 0,0 0 0,0 0 0,1 0 0,-1 1 0,0-1 0,0 0 0,0 0 0,0 0 0,0 0 0,0 0 0,0 0 0,0 1 0,0-1 0,-1 0 0,1 0 0,0 0 0,0 0 0,0 0 0,0 0 0,0 0 0,0 1 0,0-1 0,0 0 0,0 0 0,0 0 0,-10 10 0,-14 8 0,18-13 0,-1-1 0,0 0 0,0 0 0,0-1 0,0 1 0,-11 2 0,16-6 0,1 1 0,-1-1 0,1 0 0,-1 0 0,1 0 0,-1 0 0,1 0 0,0 0 0,-1 0 0,1-1 0,-1 1 0,1 0 0,-1-1 0,1 1 0,0-1 0,-1 0 0,1 1 0,0-1 0,-1 0 0,1 0 0,0 0 0,0 0 0,0 0 0,0 0 0,0 0 0,0 0 0,0 0 0,0 0 0,0-1 0,1 1 0,-1 0 0,0-1 0,1 1 0,-1 0 0,1-1 0,-1 1 0,1-1 0,0 1 0,0-1 0,0 1 0,0-3 0,-1 1 5,1 0 0,0 0 0,0-1-1,0 1 1,1 0 0,-1 0 0,1 0 0,0 0-1,0 0 1,0 0 0,0 0 0,0 0 0,0 1-1,1-1 1,0 0 0,-1 1 0,1-1-1,0 1 1,0-1 0,0 1 0,1 0 0,-1 0-1,0 0 1,6-3 0,-6 4-49,0 0 1,0 0-1,0 0 0,0 0 1,0 0-1,0 0 0,1 0 1,-1 1-1,0-1 0,0 1 1,1 0-1,-1 0 0,0 0 1,1 0-1,-1 0 0,0 0 0,0 0 1,1 1-1,-1-1 0,0 1 1,0 0-1,0 0 0,1 0 1,-1 0-1,0 0 0,0 0 1,0 0-1,-1 1 0,1-1 1,0 0-1,0 1 0,-1 0 1,3 2-1,2 7-6782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45.380"/>
    </inkml:context>
    <inkml:brush xml:id="br0">
      <inkml:brushProperty name="width" value="0.05" units="cm"/>
      <inkml:brushProperty name="height" value="0.05" units="cm"/>
    </inkml:brush>
  </inkml:definitions>
  <inkml:trace contextRef="#ctx0" brushRef="#br0">547 103 24575,'-4'-2'0,"-1"1"0,1-1 0,0-1 0,0 1 0,0 0 0,1-1 0,-1 0 0,0 0 0,1 0 0,0 0 0,-6-7 0,0 0 0,4 5 0,0 0 0,-1 0 0,1 0 0,-1 1 0,0 0 0,-1 0 0,1 0 0,0 1 0,-1 0 0,0 0 0,0 1 0,0 0 0,0 0 0,0 0 0,0 1 0,-1 0 0,1 1 0,0 0 0,0 0 0,-1 0 0,1 1 0,0 0 0,0 0 0,-1 1 0,-11 4 0,-7 5 0,0 1 0,1 1 0,0 2 0,1 0 0,-27 22 0,40-27 0,-1-1 0,2 2 0,-1-1 0,1 2 0,1-1 0,0 1 0,1 1 0,0-1 0,1 2 0,0-1 0,-7 23 0,11-26 0,2 0 0,-1 0 0,1 0 0,1 0 0,-1 1 0,2-1 0,0 0 0,0 0 0,0 0 0,2 0 0,-1 0 0,1 0 0,0 0 0,1-1 0,0 1 0,1-1 0,0 0 0,0-1 0,1 1 0,0-1 0,1 0 0,0-1 0,15 14 0,-10-10 0,1-1 0,0 0 0,0-1 0,1 0 0,0-2 0,1 1 0,0-2 0,0 0 0,0 0 0,1-2 0,0 0 0,0-1 0,0 0 0,24 0 0,-4-5 0,0-2 0,0-1 0,-1-2 0,0-1 0,0-2 0,-1-1 0,0-2 0,-1-2 0,0 0 0,-1-3 0,44-30 0,-69 43 0,0-1 0,0 0 0,0 0 0,0 0 0,-1 0 0,0-1 0,-1 0 0,0-1 0,0 1 0,0-1 0,4-10 0,-7 13 0,0-1 0,-1 0 0,0 1 0,0-1 0,0 0 0,-1 1 0,0-1 0,0 0 0,0 0 0,-1 0 0,0 1 0,0-1 0,0 0 0,-1 1 0,0-1 0,0 1 0,0 0 0,-4-8 0,-3-2 0,-1 1 0,0 0 0,0 0 0,-2 1 0,1 1 0,-2-1 0,0 2 0,0 0 0,-1 1 0,0 0 0,-1 1 0,-30-14 0,25 14 0,0 1 0,-1 1 0,0 1 0,0 1 0,-1 1 0,1 1 0,-1 1 0,0 0 0,-41 4 0,58-2-151,0 1-1,0 0 0,0 0 0,0 1 1,0-1-1,0 1 0,0 0 1,-8 5-1,-4 6-6674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46.052"/>
    </inkml:context>
    <inkml:brush xml:id="br0">
      <inkml:brushProperty name="width" value="0.05" units="cm"/>
      <inkml:brushProperty name="height" value="0.05" units="cm"/>
    </inkml:brush>
  </inkml:definitions>
  <inkml:trace contextRef="#ctx0" brushRef="#br0">114 5 24575,'0'-1'0,"0"1"0,0 0 0,0 0 0,1 0 0,-1 0 0,0 0 0,0 0 0,0 0 0,0-1 0,0 1 0,0 0 0,0 0 0,0 0 0,0 0 0,0 0 0,0 0 0,-1-1 0,1 1 0,0 0 0,0 0 0,0 0 0,0 0 0,0 0 0,0 0 0,0 0 0,0 0 0,0-1 0,0 1 0,0 0 0,0 0 0,0 0 0,-1 0 0,1 0 0,0 0 0,0 0 0,0 0 0,0 0 0,0 0 0,0 0 0,0 0 0,-1 0 0,1 0 0,0 0 0,0 0 0,0 0 0,0 0 0,0 0 0,0 0 0,-1 0 0,1 0 0,0 0 0,0 0 0,0 0 0,0 0 0,0 0 0,0 0 0,0 0 0,-1 0 0,1 0 0,0 0 0,0 0 0,0 0 0,-10 10 0,-7 14 0,1 8 0,3 1 0,0 0 0,2 0 0,-9 53 0,16-67 0,1 1 0,2 0 0,0 0 0,1 0 0,0 0 0,2 0 0,0 0 0,2-1 0,7 28 0,-9-41 0,0-1 0,0 1 0,1 0 0,0-1 0,0 0 0,0 0 0,0 0 0,1 0 0,0 0 0,0-1 0,0 0 0,0 0 0,1 0 0,0 0 0,0-1 0,9 6 0,-4-5 0,0-1 0,0 1 0,1-2 0,-1 0 0,1 0 0,0-1 0,-1 0 0,17-1 0,298-4 0,-319 5 0,1-1 0,-1-1 0,1 1 0,-1-1 0,0 0 0,1-1 0,-1 1 0,0-1 0,0 0 0,7-4 0,-11 4 0,1 0 0,0 0 0,-1 0 0,1-1 0,-1 1 0,0-1 0,0 1 0,0-1 0,0 0 0,0 0 0,0 0 0,-1 0 0,0 0 0,1 0 0,-1 0 0,0-1 0,-1 1 0,1 0 0,-1-1 0,1-5 0,-1-1 0,0 0 0,0-1 0,-1 1 0,-1 0 0,0 0 0,0 0 0,-1 0 0,0 1 0,-1-1 0,0 1 0,-1 0 0,1 0 0,-2 0 0,-11-14 0,-8-9 0,-2 2 0,-45-38 0,28 26 0,32 30-273,-1 1 0,0 0 0,0 1 0,-19-11 0,8 9-6553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46.945"/>
    </inkml:context>
    <inkml:brush xml:id="br0">
      <inkml:brushProperty name="width" value="0.05" units="cm"/>
      <inkml:brushProperty name="height" value="0.05" units="cm"/>
    </inkml:brush>
  </inkml:definitions>
  <inkml:trace contextRef="#ctx0" brushRef="#br0">0 0 24575,'4'37'0,"0"-1"0,3 1 0,18 61 0,-12-55 0,-3 0 0,-1 1 0,3 47 0,-13 45 0,2 37 0,3-151-1365,2-4-5461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6:51.056"/>
    </inkml:context>
    <inkml:brush xml:id="br0">
      <inkml:brushProperty name="width" value="0.05" units="cm"/>
      <inkml:brushProperty name="height" value="0.05" units="cm"/>
    </inkml:brush>
  </inkml:definitions>
  <inkml:trace contextRef="#ctx0" brushRef="#br0">1317 350 24575,'0'-3'0,"0"1"0,-1 0 0,0 0 0,1-1 0,-1 1 0,0 0 0,0 0 0,0 0 0,-1 0 0,1 0 0,0 0 0,-1 0 0,1 1 0,-1-1 0,0 0 0,-2-1 0,-36-26 0,26 19 0,-5-3 0,-1 2 0,1 0 0,-2 1 0,-30-11 0,-89-19 0,92 28 0,-1 3 0,0 1 0,0 3 0,-1 2 0,0 2 0,1 3 0,-1 1 0,-57 12 0,66-7 0,0 2 0,0 2 0,1 1 0,1 2 0,-39 21 0,65-29 0,0 1 0,0 0 0,1 1 0,0 0 0,1 1 0,0 0 0,1 1 0,0 0 0,0 1 0,1 0 0,1 0 0,0 1 0,1 0 0,0 1 0,1-1 0,0 1 0,-6 25 0,8-16 0,0 1 0,2-1 0,0 1 0,2-1 0,0 1 0,2 0 0,0-1 0,2 0 0,1 1 0,0-1 0,2-1 0,1 1 0,0-1 0,2-1 0,0 1 0,1-2 0,2 1 0,0-2 0,1 0 0,1 0 0,0-2 0,2 1 0,0-2 0,1-1 0,0 0 0,1-1 0,1-1 0,0 0 0,1-2 0,26 11 0,-3-6 0,0-1 0,1-3 0,47 7 0,141 11 0,-193-25 0,0-3 0,1-1 0,0-2 0,-1-2 0,0-2 0,73-17 0,-94 16 0,-1 0 0,1-1 0,-1-1 0,-1 0 0,0-2 0,0 0 0,0-1 0,-2 0 0,1-2 0,-1 1 0,-1-2 0,-1 0 0,0-1 0,0 0 0,-2-1 0,12-20 0,-6 3 0,-1-1 0,-2 0 0,-2-2 0,9-36 0,20-150 0,-37 200 0,-2 0 0,-1-1 0,-1 1 0,-1 0 0,-7-43 0,5 51 0,0 0 0,-1 1 0,-1 0 0,0 0 0,-1 0 0,0 1 0,-1 0 0,-1 0 0,1 0 0,-16-16 0,8 12 0,0 0 0,-1 1 0,-1 1 0,0 0 0,0 2 0,-2 0 0,0 0 0,0 2 0,-1 1 0,0 0 0,0 1 0,-32-7 0,-17 0-1365,41 9-5461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47.337"/>
    </inkml:context>
    <inkml:brush xml:id="br0">
      <inkml:brushProperty name="width" value="0.05" units="cm"/>
      <inkml:brushProperty name="height" value="0.05" units="cm"/>
    </inkml:brush>
  </inkml:definitions>
  <inkml:trace contextRef="#ctx0" brushRef="#br0">0 0 24575,'0'5'0,"5"1"0,5 5 0,7 0 0,4-2 0,4 3 0,2-1 0,1-3 0,1-2 0,-1-3 0,0-1 0,0-1 0,0-1 0,-5-1-8191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47.680"/>
    </inkml:context>
    <inkml:brush xml:id="br0">
      <inkml:brushProperty name="width" value="0.05" units="cm"/>
      <inkml:brushProperty name="height" value="0.05" units="cm"/>
    </inkml:brush>
  </inkml:definitions>
  <inkml:trace contextRef="#ctx0" brushRef="#br0">252 13 24575,'0'-5'0,"-4"-1"0,-3 5 0,-3 2 0,-1 6 0,-3 7 0,-3 0 0,-4 3 0,-4 3 0,-1 3 0,-1 2 0,-1 2 0,-4 0 0,2-4-8191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00.361"/>
    </inkml:context>
    <inkml:brush xml:id="br0">
      <inkml:brushProperty name="width" value="0.05" units="cm"/>
      <inkml:brushProperty name="height" value="0.05" units="cm"/>
    </inkml:brush>
  </inkml:definitions>
  <inkml:trace contextRef="#ctx0" brushRef="#br0">565 13 24575,'0'0'0,"0"-1"0,0 1 0,0-1 0,0 0 0,1 1 0,-1-1 0,0 1 0,0-1 0,1 1 0,-1-1 0,0 1 0,1-1 0,-1 1 0,1-1 0,-1 1 0,1-1 0,-1 1 0,1 0 0,-1-1 0,1 1 0,-1 0 0,1-1 0,-1 1 0,1 0 0,0 0 0,-1-1 0,1 1 0,0 0 0,-1 0 0,1 0 0,-1 0 0,1 0 0,0 0 0,-1 0 0,1 0 0,0 0 0,-1 0 0,1 1 0,0-1 0,25 6 0,-26-6 0,1 1 0,-1-1 0,0 0 0,0 1 0,0-1 0,0 0 0,0 0 0,-1 1 0,1-1 0,0 0 0,0 1 0,0-1 0,0 0 0,0 0 0,0 1 0,0-1 0,-1 0 0,1 1 0,0-1 0,0 0 0,0 0 0,-1 0 0,1 1 0,0-1 0,0 0 0,0 0 0,-1 0 0,1 1 0,0-1 0,-1 0 0,1 0 0,0 0 0,0 0 0,-1 0 0,1 0 0,0 0 0,-1 0 0,1 0 0,0 1 0,-1-1 0,1 0 0,-1-1 0,-16 9 0,-87 21 0,-18 4 0,-158 66 0,276-97 0,-39 19 0,40-19 0,0-1 0,1 1 0,-1 0 0,1 0 0,-1 0 0,1 0 0,0 1 0,0-1 0,0 0 0,0 1 0,-3 4 0,4-1-1365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03.121"/>
    </inkml:context>
    <inkml:brush xml:id="br0">
      <inkml:brushProperty name="width" value="0.05" units="cm"/>
      <inkml:brushProperty name="height" value="0.05" units="cm"/>
    </inkml:brush>
  </inkml:definitions>
  <inkml:trace contextRef="#ctx0" brushRef="#br0">211 104 24575,'0'-8'0,"-1"-1"0,1 0 0,1 0 0,0 0 0,0-1 0,3-8 0,-4 16 0,1 0 0,-1 1 0,1-1 0,0 0 0,-1 1 0,1-1 0,0 1 0,0-1 0,0 1 0,0 0 0,0-1 0,1 1 0,-1 0 0,0 0 0,1 0 0,-1 0 0,1 0 0,-1 0 0,1 0 0,-1 0 0,1 1 0,-1-1 0,1 0 0,0 1 0,-1-1 0,1 1 0,0 0 0,0 0 0,-1 0 0,1 0 0,0 0 0,-1 0 0,4 0 0,-3 1 0,1 0 0,0 0 0,0-1 0,-1 2 0,1-1 0,-1 0 0,1 0 0,-1 1 0,1 0 0,-1-1 0,0 1 0,0 0 0,0 0 0,0 0 0,0 0 0,0 1 0,0-1 0,-1 0 0,1 1 0,-1-1 0,0 1 0,0-1 0,0 1 0,0 0 0,0 0 0,0-1 0,-1 1 0,1 0 0,-1 3 0,1 4 0,0-1 0,-1 1 0,0 0 0,0-1 0,-1 1 0,0-1 0,-5 15 0,2-10 0,-1-1 0,-1 1 0,0-2 0,-1 1 0,0-1 0,-1 0 0,0 0 0,-1-1 0,0 0 0,-1-1 0,0 0 0,-15 11 0,1-3 0,-1-2 0,-1-1 0,0-1 0,-51 20 0,58-24 0,19-10 0,0 1 0,0-1 0,0 0 0,0 0 0,0 0 0,0 1 0,0-1 0,1 0 0,-1 0 0,0 0 0,0 0 0,0 1 0,0-1 0,0 0 0,0 0 0,0 0 0,0 0 0,1 1 0,-1-1 0,0 0 0,0 0 0,0 0 0,0 0 0,1 0 0,-1 0 0,0 1 0,0-1 0,0 0 0,1 0 0,-1 0 0,0 0 0,0 0 0,0 0 0,1 0 0,-1 0 0,0 0 0,0 0 0,0 0 0,1 0 0,-1 0 0,0 0 0,0 0 0,0 0 0,1 0 0,42-3 0,354-47 0,-388 49-115,-5 0 19,1 1 0,0-1 0,0 1 0,0 0-1,0 0 1,-1 1 0,1-1 0,0 1 0,0 0 0,-1 1-1,1-1 1,6 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10.122"/>
    </inkml:context>
    <inkml:brush xml:id="br0">
      <inkml:brushProperty name="width" value="0.05" units="cm"/>
      <inkml:brushProperty name="height" value="0.05" units="cm"/>
    </inkml:brush>
  </inkml:definitions>
  <inkml:trace contextRef="#ctx0" brushRef="#br0">137 277 24575,'-4'0'0,"0"-1"0,0 2 0,0-1 0,0 0 0,0 1 0,1 0 0,-1 0 0,0 0 0,0 0 0,1 1 0,-1-1 0,1 1 0,-1 0 0,-4 4 0,6-4 0,0 0 0,0 1 0,0-1 0,1 0 0,-1 1 0,1-1 0,0 1 0,-1 0 0,1-1 0,1 1 0,-1 0 0,0 0 0,1 0 0,-1 0 0,1 0 0,0 0 0,0-1 0,0 1 0,0 0 0,1 5 0,4 17 0,0 0 0,9 25 0,-8-30 0,0-1 0,-1 1 0,-2 0 0,2 23 0,-5-40 0,0-1 0,0 1 0,0-1 0,-1 0 0,1 1 0,-1-1 0,0 1 0,0-1 0,0 0 0,0 0 0,0 1 0,0-1 0,0 0 0,-4 3 0,5-4 0,0-1 0,-1 1 0,1-1 0,-1 0 0,1 1 0,-1-1 0,1 0 0,-1 1 0,1-1 0,-1 0 0,0 0 0,1 0 0,-1 1 0,1-1 0,-1 0 0,1 0 0,-1 0 0,0 0 0,1 0 0,-1 0 0,1 0 0,-1 0 0,0 0 0,0-1 0,0 1 0,0-1 0,0 0 0,0 1 0,-1-1 0,1 0 0,0 0 0,0 0 0,1 0 0,-1 0 0,0 0 0,0 0 0,0 0 0,1-1 0,-1 1 0,0-2 0,-9-21 0,0-1 0,2 1 0,1-2 0,-4-25 0,-6-107 0,16 141 0,1-1 0,1 1 0,0-1 0,2 1 0,0 0 0,0 0 0,13-33 0,-13 43 0,0-1 0,1 1 0,-1 0 0,2 0 0,-1 0 0,1 0 0,0 1 0,0 0 0,1 0 0,0 0 0,0 1 0,0 0 0,1 0 0,-1 1 0,1-1 0,0 1 0,1 1 0,-1-1 0,9-1 0,-6 2 0,1 1 0,-1 0 0,1 1 0,-1 0 0,1 0 0,-1 1 0,1 1 0,0 0 0,-1 0 0,0 1 0,1 1 0,-1 0 0,0 0 0,19 9 0,-22-9 0,-1 1 0,0 0 0,0 0 0,0 0 0,-1 1 0,1-1 0,-1 1 0,0 1 0,0-1 0,-1 1 0,0 0 0,0 0 0,0 0 0,-1 0 0,1 1 0,-2-1 0,1 1 0,-1 0 0,0 0 0,0 0 0,-1 0 0,1 13 0,-1-16 0,-1 1 0,0-1 0,-1 1 0,1 0 0,-1-1 0,0 1 0,0-1 0,0 1 0,-1-1 0,0 0 0,0 0 0,0 1 0,0-1 0,0 0 0,-1-1 0,-5 7 0,3-4 0,-1-2 0,1 1 0,-1-1 0,-1 1 0,1-1 0,0-1 0,-1 0 0,0 0 0,-12 4 0,0-2 0,0-1 0,-1 0 0,0-2 0,1 0 0,-1-1 0,0-1 0,-21-3 0,18-2 120,23 5-158,-1 0 0,1 0 0,-1 0 0,1 0 0,-1 0 0,1 0-1,-1 0 1,1 0 0,-1-1 0,1 1 0,0 0 0,-1 0 0,1 0 0,-1-1 0,1 1 0,-1 0 0,1-1 0,0 1 0,-1 0-1,1-1 1,0 1 0,-1 0 0,1-1 0,0 1 0,-1-1 0,1 1 0,0-1 0,0 1 0,0 0 0,-1-1 0,1 1 0,0-1-1,0 1 1,0-1 0,0 1 0,0-1 0,0 1 0,0-2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11.703"/>
    </inkml:context>
    <inkml:brush xml:id="br0">
      <inkml:brushProperty name="width" value="0.05" units="cm"/>
      <inkml:brushProperty name="height" value="0.05" units="cm"/>
    </inkml:brush>
  </inkml:definitions>
  <inkml:trace contextRef="#ctx0" brushRef="#br0">46 272 24575,'1'28'0,"-1"1"0,-2 0 0,-1-1 0,-1 0 0,-13 48 0,12-63 0,1 0 0,0 1 0,2-1 0,-1 1 0,0 20 0,3-30 0,0-1 0,0 1 0,1-1 0,-1 1 0,1-1 0,-1 1 0,1-1 0,0 0 0,0 0 0,1 1 0,-1-1 0,1 0 0,-1 0 0,1 0 0,0 0 0,0-1 0,1 1 0,-1 0 0,0-1 0,1 0 0,0 1 0,-1-1 0,1 0 0,0 0 0,0-1 0,0 1 0,5 1 0,-6-2 0,-1 0 0,1-1 0,0 1 0,-1-1 0,1 1 0,0-1 0,0 0 0,0 1 0,-1-1 0,1 0 0,0 0 0,0-1 0,-1 1 0,1 0 0,0 0 0,0-1 0,-1 1 0,1-1 0,0 0 0,-1 1 0,1-1 0,1-1 0,-1 0 0,0 0 0,0 0 0,-1 0 0,1 0 0,0 0 0,-1 0 0,0-1 0,1 1 0,-1 0 0,0-1 0,0 1 0,0-1 0,0-2 0,1-4 0,-1 0 0,1 0 0,-2 0 0,1 0 0,-2 0 0,1 0 0,-3-14 0,-39-122 0,28 104 0,1-1 0,3 0 0,-6-45 0,15 80 0,0-1 0,1 1 0,0 0 0,0 0 0,1 0 0,0-1 0,0 1 0,1 0 0,-1 0 0,2 0 0,-1 0 0,1 1 0,0-1 0,0 1 0,1 0 0,-1-1 0,2 1 0,-1 1 0,1-1 0,-1 1 0,2 0 0,-1 0 0,0 0 0,1 1 0,0-1 0,0 2 0,0-1 0,1 1 0,-1-1 0,1 2 0,0-1 0,0 1 0,0 0 0,0 0 0,0 1 0,0 0 0,0 1 0,0-1 0,1 1 0,-1 0 0,9 2 0,-8-1 0,1 1 0,-1-1 0,0 2 0,0-1 0,0 1 0,0 0 0,0 1 0,0-1 0,-1 2 0,0-1 0,0 1 0,0 0 0,0 0 0,-1 1 0,0 0 0,0 0 0,8 12 0,-10-12 0,0 1 0,-1 0 0,0 0 0,0 0 0,0 0 0,-1 0 0,0 0 0,-1 1 0,1-1 0,-2 1 0,1 0 0,-1-1 0,0 1 0,0-1 0,-1 1 0,0 0 0,0-1 0,-1 0 0,-5 14 0,5-15-195,-1 0 0,0 0 0,0 0 0,0-1 0,-1 0 0,-5 6 0,-7 7-6631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12.369"/>
    </inkml:context>
    <inkml:brush xml:id="br0">
      <inkml:brushProperty name="width" value="0.05" units="cm"/>
      <inkml:brushProperty name="height" value="0.05" units="cm"/>
    </inkml:brush>
  </inkml:definitions>
  <inkml:trace contextRef="#ctx0" brushRef="#br0">113 60 24575,'14'189'0,"0"7"0,-14-179 0,1-12 0,-1 0 0,0 1 0,0-1 0,0 0 0,-1 0 0,0 0 0,0 0 0,-2 7 0,2-12 0,1 1 0,0-1 0,0 0 0,0 1 0,0-1 0,0 0 0,0 0 0,0 1 0,-1-1 0,1 0 0,0 0 0,0 1 0,0-1 0,-1 0 0,1 0 0,0 0 0,0 1 0,-1-1 0,1 0 0,0 0 0,0 0 0,-1 0 0,1 0 0,0 1 0,-1-1 0,1 0 0,0 0 0,0 0 0,-1 0 0,1 0 0,0 0 0,-1 0 0,1 0 0,0 0 0,0 0 0,-1 0 0,1 0 0,0 0 0,-1-1 0,1 1 0,-12-12 0,-4-19 0,-2-17 0,-41-117 0,53 143 0,1 0 0,2 0 0,0-1 0,0 1 0,3-40 0,0 58 0,0 0 0,0 0 0,1 1 0,-1-1 0,1 0 0,0 1 0,0-1 0,1 0 0,-1 1 0,1-1 0,-1 1 0,1 0 0,0-1 0,0 1 0,1 0 0,-1 0 0,0 0 0,1 1 0,5-5 0,-2 4 0,0 0 0,-1 1 0,1-1 0,0 2 0,0-1 0,1 1 0,-1-1 0,0 2 0,0-1 0,1 1 0,6 0 0,9 0 0,0 0 0,0 2 0,-1 0 0,1 1 0,-1 2 0,0 0 0,0 1 0,0 1 0,29 15 0,-48-21 0,1 0 0,-1 1 0,1-1 0,-1 1 0,0 0 0,0-1 0,0 1 0,0 0 0,0 1 0,0-1 0,0 0 0,-1 0 0,1 1 0,-1-1 0,0 1 0,1-1 0,-1 1 0,0 3 0,0-4 0,-1 0 0,-1-1 0,1 1 0,0 0 0,0 0 0,-1 0 0,1 0 0,-1 0 0,0 0 0,1 0 0,-1-1 0,0 1 0,0 0 0,0 0 0,0-1 0,0 1 0,-1-1 0,1 1 0,0-1 0,-1 0 0,1 1 0,-1-1 0,1 0 0,-1 0 0,0 0 0,0 0 0,-2 1 0,-5 2-273,-1 1 0,0-2 0,0 1 0,-12 1 0,-9 2-6553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13.163"/>
    </inkml:context>
    <inkml:brush xml:id="br0">
      <inkml:brushProperty name="width" value="0.05" units="cm"/>
      <inkml:brushProperty name="height" value="0.05" units="cm"/>
    </inkml:brush>
  </inkml:definitions>
  <inkml:trace contextRef="#ctx0" brushRef="#br0">55 34 24575,'0'68'0,"-16"116"0,-12 72 0,17-117 0,11-159 0,1-44 0,3-1 0,13-74 0,1 34 0,-12 64 0,1-1 0,2 2 0,29-80 0,-36 117 0,0 0 0,-1 1 0,1-1 0,0 0 0,0 1 0,1-1 0,-1 1 0,0 0 0,1 0 0,0 0 0,-1 0 0,1 0 0,0 0 0,0 1 0,0-1 0,0 1 0,0 0 0,0 0 0,1 0 0,-1 0 0,5 0 0,8 0 0,0 0 0,0 0 0,21 3 0,-12 0 0,-17-1 0,0-1 0,-1 2 0,1-1 0,-1 1 0,0 0 0,1 1 0,-1 0 0,0 0 0,0 0 0,-1 1 0,1 0 0,-1 1 0,0-1 0,0 1 0,0 0 0,0 0 0,-1 1 0,0 0 0,0 0 0,6 11 0,-8-13 0,-1 1 0,1 0 0,-1 0 0,0 0 0,-1 0 0,1 0 0,-1 1 0,0-1 0,0 0 0,-1 1 0,0-1 0,0 0 0,0 1 0,0-1 0,-1 0 0,0 1 0,0-1 0,0 0 0,-1 0 0,1 1 0,-1-1 0,-1-1 0,1 1 0,-1 0 0,0 0 0,0-1 0,0 0 0,0 0 0,-1 0 0,-4 4 0,-4 3-195,-1-2 0,0 1 0,0-2 0,-1 0 0,0 0 0,-20 7 0,8-5-6631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14.120"/>
    </inkml:context>
    <inkml:brush xml:id="br0">
      <inkml:brushProperty name="width" value="0.05" units="cm"/>
      <inkml:brushProperty name="height" value="0.05" units="cm"/>
    </inkml:brush>
  </inkml:definitions>
  <inkml:trace contextRef="#ctx0" brushRef="#br0">0 13 24575,'0'-4'0,"5"-3"0,1 6 0,0 7 0,-2 7 0,0 7 0,-2 3 0,-1 4 0,-1 1 0,0 0 0,0 1 0,0 0 0,0-1 0,0 0 0,-1 0 0,6-5 0,1-7-8191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14.497"/>
    </inkml:context>
    <inkml:brush xml:id="br0">
      <inkml:brushProperty name="width" value="0.05" units="cm"/>
      <inkml:brushProperty name="height" value="0.05" units="cm"/>
    </inkml:brush>
  </inkml:definitions>
  <inkml:trace contextRef="#ctx0" brushRef="#br0">0 112 24575,'1'-3'0,"-1"0"0,1 1 0,0-1 0,0 0 0,0 1 0,0-1 0,0 1 0,1 0 0,-1-1 0,1 1 0,0 0 0,0 0 0,-1 0 0,5-4 0,-1 2 0,1-1 0,-1 1 0,1 0 0,11-7 0,4 3 0,1 0 0,-1 1 0,1 1 0,0 1 0,1 1 0,-1 1 0,1 1 0,0 1 0,45 4 0,-25 8-1365,-25-5-5461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07.236"/>
    </inkml:context>
    <inkml:brush xml:id="br0">
      <inkml:brushProperty name="width" value="0.05" units="cm"/>
      <inkml:brushProperty name="height" value="0.05" units="cm"/>
    </inkml:brush>
  </inkml:definitions>
  <inkml:trace contextRef="#ctx0" brushRef="#br0">1068 60 24575,'-71'-1'0,"17"0"0,-1 2 0,-77 11 0,91-5 0,-199 41 0,188-35 0,1 2 0,-76 35 0,108-41 0,0 1 0,1 1 0,1 1 0,0 0 0,0 1 0,1 0 0,1 2 0,-16 17 0,23-21 0,-1 1 0,2-1 0,-1 1 0,2 0 0,-1 1 0,2-1 0,0 1 0,0 1 0,1-1 0,1 0 0,0 1 0,1 0 0,-1 16 0,3-9 0,0 0 0,1 0 0,1 0 0,1-1 0,1 1 0,12 37 0,-12-48 0,0 1 0,1 0 0,1-1 0,0 0 0,0 0 0,1-1 0,0 0 0,0 0 0,1 0 0,0-1 0,1 0 0,0-1 0,19 12 0,3-2 0,1-1 0,0-2 0,1-2 0,1-1 0,0-1 0,1-2 0,54 7 0,21-7 0,120-5 0,-147-4 0,13-2 0,1-4 0,-2-4 0,178-44 0,-236 46 0,-1-2 0,-1-2 0,0-1 0,-1-1 0,38-24 0,-61 32 0,-1-1 0,1 0 0,-2 0 0,1-1 0,-1 0 0,0-1 0,-1 0 0,0 0 0,-1 0 0,0-1 0,-1-1 0,0 1 0,-1-1 0,0 0 0,-1 0 0,0 0 0,-1-1 0,3-20 0,-5 16 0,0 1 0,-2-1 0,0 0 0,-1 1 0,-1-1 0,0 1 0,-1 0 0,-1 0 0,-1 0 0,0 1 0,-1 0 0,0 0 0,-1 0 0,-1 1 0,-12-15 0,3 5 0,-1 2 0,-1 0 0,-1 1 0,-1 1 0,-1 1 0,-1 0 0,-43-24 0,31 25 0,0 1 0,-2 2 0,0 2 0,0 1 0,-1 2 0,-1 1 0,1 3 0,-1 1 0,0 2 0,-1 1 0,-39 5 0,47 0-227,0 2-1,0 1 1,1 2-1,0 1 1,-61 26-1,75-26-6598</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14.854"/>
    </inkml:context>
    <inkml:brush xml:id="br0">
      <inkml:brushProperty name="width" value="0.05" units="cm"/>
      <inkml:brushProperty name="height" value="0.05" units="cm"/>
    </inkml:brush>
  </inkml:definitions>
  <inkml:trace contextRef="#ctx0" brushRef="#br0">0 26 24575,'5'0'0,"5"0"0,7 0 0,9 0 0,5 0 0,7 0 0,1 0 0,3 0 0,0-5 0,1-1 0,-2 0 0,-2 1 0,-9 2-8191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6:59.544"/>
    </inkml:context>
    <inkml:brush xml:id="br0">
      <inkml:brushProperty name="width" value="0.05" units="cm"/>
      <inkml:brushProperty name="height" value="0.05" units="cm"/>
    </inkml:brush>
  </inkml:definitions>
  <inkml:trace contextRef="#ctx0" brushRef="#br0">1 0 24575,'0'5'0,"0"6"0,0 5 0,0 6 0,0 3 0,0 2 0,0 1 0,0 0 0,0 1 0,0-1 0,0 0 0,4 0 0,2 0 0,0-6-8191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00.897"/>
    </inkml:context>
    <inkml:brush xml:id="br0">
      <inkml:brushProperty name="width" value="0.05" units="cm"/>
      <inkml:brushProperty name="height" value="0.05" units="cm"/>
    </inkml:brush>
  </inkml:definitions>
  <inkml:trace contextRef="#ctx0" brushRef="#br0">1 0 24575,'0'5'0,"0"6"0,0 5 0,0 6 0,0 3 0,0 2 0,0 1 0,0 0 0,0 1 0,0-1 0,0 0 0,0 0 0,0 0 0,0-1 0,0-5-8191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01.771"/>
    </inkml:context>
    <inkml:brush xml:id="br0">
      <inkml:brushProperty name="width" value="0.05" units="cm"/>
      <inkml:brushProperty name="height" value="0.05" units="cm"/>
    </inkml:brush>
  </inkml:definitions>
  <inkml:trace contextRef="#ctx0" brushRef="#br0">247 0 24575,'1'0'0,"-1"0"0,1 0 0,0 1 0,-1-1 0,1 0 0,0 0 0,0 0 0,-1 1 0,1-1 0,0 0 0,-1 1 0,1-1 0,0 1 0,-1-1 0,1 1 0,-1-1 0,1 1 0,-1-1 0,1 1 0,-1-1 0,1 1 0,-1 0 0,0-1 0,1 1 0,-1 0 0,0-1 0,1 1 0,-1 0 0,0-1 0,0 1 0,0 0 0,0 0 0,0-1 0,0 1 0,0 0 0,0 0 0,0-1 0,0 1 0,0 1 0,-7 30 0,-17 23 0,-2-1 0,-39 59 0,-26 51 0,80-137-273,2-1 0,1 1 0,1 1 0,-6 44 0,11-61-6553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04.330"/>
    </inkml:context>
    <inkml:brush xml:id="br0">
      <inkml:brushProperty name="width" value="0.05" units="cm"/>
      <inkml:brushProperty name="height" value="0.05" units="cm"/>
    </inkml:brush>
  </inkml:definitions>
  <inkml:trace contextRef="#ctx0" brushRef="#br0">286 3 24575,'-31'-1'0,"19"0"0,-1 0 0,1 1 0,-1 1 0,-19 3 0,29-3 0,0-1 0,1 1 0,-1 0 0,0 0 0,1 0 0,-1 1 0,1-1 0,-1 1 0,1-1 0,0 1 0,0 0 0,0 0 0,0 0 0,0 0 0,0 0 0,0 0 0,0 0 0,1 1 0,-1-1 0,1 1 0,0-1 0,0 1 0,0-1 0,0 1 0,-1 4 0,-1 14 0,1 1 0,1 0 0,1 1 0,0-1 0,6 30 0,-6-50 0,0-1 0,0 0 0,1 0 0,-1 1 0,0-1 0,1 0 0,-1 0 0,1 1 0,-1-1 0,1 0 0,-1 0 0,1 0 0,0 0 0,0 0 0,-1 0 0,3 2 0,-3-3 0,1 0 0,0 1 0,0-1 0,-1 0 0,1 0 0,0 1 0,0-1 0,-1 0 0,1 0 0,0 0 0,0 0 0,-1 0 0,1 0 0,0 0 0,0 0 0,-1 0 0,1-1 0,0 1 0,0 0 0,1-1 0,4-3 0,0 1 0,0-1 0,0-1 0,0 1 0,5-6 0,12-8 0,-21 16 0,0 1 0,0 0 0,1 0 0,-1 0 0,0 0 0,1 0 0,-1 1 0,1-1 0,-1 1 0,1-1 0,-1 1 0,1 0 0,-1 0 0,1 0 0,-1 0 0,1 1 0,-1-1 0,1 1 0,-1-1 0,0 1 0,1 0 0,-1 0 0,0 0 0,1 0 0,-1 0 0,0 1 0,0-1 0,0 1 0,0-1 0,0 1 0,0 0 0,-1 0 0,1 0 0,0 0 0,-1 0 0,0 0 0,1 0 0,-1 0 0,2 5 0,0 0 0,0 0 0,-1 1 0,0-1 0,0 1 0,0 0 0,-1 0 0,0-1 0,-1 1 0,0 0 0,0 0 0,-2 13 0,-1-9 8,-1-2-1,0 1 1,0 0-1,-1-1 1,-1 0-1,1 0 1,-2 0-1,1-1 1,-2 0-1,1 0 1,-1-1-1,0 0 1,-1 0-1,1-1 1,-12 7-1,14-10-69,0 1 0,-1-1 0,1-1 0,-1 1 1,0-1-1,0 0 0,0-1 0,-1 0 0,1 0 0,-1 0 0,1-1 0,-1 0 1,1-1-1,-1 0 0,0 0 0,1 0 0,-1-1 0,1 0 0,-1-1 0,1 1 1,-1-1-1,1-1 0,-9-4 0,-2-4-6764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04.714"/>
    </inkml:context>
    <inkml:brush xml:id="br0">
      <inkml:brushProperty name="width" value="0.05" units="cm"/>
      <inkml:brushProperty name="height" value="0.05" units="cm"/>
    </inkml:brush>
  </inkml:definitions>
  <inkml:trace contextRef="#ctx0" brushRef="#br0">39 1 24575,'-4'0'0,"-3"4"0,2 7 0,0 6 0,2 4 0,0 4 0,-2 6 0,-2-1-8191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11.086"/>
    </inkml:context>
    <inkml:brush xml:id="br0">
      <inkml:brushProperty name="width" value="0.05" units="cm"/>
      <inkml:brushProperty name="height" value="0.05" units="cm"/>
    </inkml:brush>
  </inkml:definitions>
  <inkml:trace contextRef="#ctx0" brushRef="#br0">47 140 24575,'0'-5'0,"0"1"0,-1-1 0,2 1 0,-1-1 0,0 1 0,1-1 0,0 1 0,0 0 0,0-1 0,1 1 0,0 0 0,-1 0 0,1 0 0,1 0 0,-1 0 0,0 0 0,1 1 0,0-1 0,0 1 0,0 0 0,0-1 0,1 2 0,-1-1 0,1 0 0,-1 1 0,1-1 0,0 1 0,0 0 0,0 0 0,1 1 0,-1-1 0,5 0 0,13-5 0,0 2 0,0 0 0,1 1 0,0 2 0,-1 0 0,1 1 0,41 4 0,-61-3 0,0 1 0,0-1 0,0 0 0,-1 1 0,1 0 0,0-1 0,0 1 0,-1 0 0,1 0 0,0 1 0,-1-1 0,1 0 0,-1 1 0,0 0 0,1 0 0,-1-1 0,0 1 0,0 0 0,2 3 0,-3-2 0,0-1 0,0 0 0,0 1 0,-1 0 0,1-1 0,-1 1 0,1-1 0,-1 1 0,0 0 0,0-1 0,0 1 0,-1-1 0,1 1 0,0 0 0,-1-1 0,0 1 0,1-1 0,-1 1 0,0-1 0,-1 0 0,0 3 0,-7 11 0,-1 0 0,0-1 0,0 0 0,-2-1 0,0 0 0,-15 13 0,-88 68 0,68-58 0,-100 59 0,189-112 0,0 2 0,1 2 0,0 2 0,1 2 0,72-4 0,-106 11-124,0 0 0,1 1 0,-1 0 0,0 1 0,0 0 0,1 1-1,-1 0 1,0 1 0,-1 0 0,15 6 0,-6 2-6702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11.550"/>
    </inkml:context>
    <inkml:brush xml:id="br0">
      <inkml:brushProperty name="width" value="0.05" units="cm"/>
      <inkml:brushProperty name="height" value="0.05" units="cm"/>
    </inkml:brush>
  </inkml:definitions>
  <inkml:trace contextRef="#ctx0" brushRef="#br0">190 0 24575,'0'0'0,"1"0"0,-1 1 0,1-1 0,0 0 0,-1 0 0,1 0 0,-1 1 0,1-1 0,0 0 0,-1 1 0,1-1 0,-1 1 0,1-1 0,-1 0 0,1 1 0,-1-1 0,0 1 0,1-1 0,-1 1 0,0-1 0,1 1 0,-1 0 0,0-1 0,1 1 0,-1-1 0,0 1 0,0 0 0,0-1 0,0 1 0,0 0 0,0-1 0,0 1 0,0-1 0,0 1 0,0 0 0,0-1 0,0 1 0,0 0 0,0-1 0,0 1 0,-1-1 0,1 2 0,-10 31 0,9-30 0,-141 338 0,128-295-682,-15 80-1,24-99-6143</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12.402"/>
    </inkml:context>
    <inkml:brush xml:id="br0">
      <inkml:brushProperty name="width" value="0.05" units="cm"/>
      <inkml:brushProperty name="height" value="0.05" units="cm"/>
    </inkml:brush>
  </inkml:definitions>
  <inkml:trace contextRef="#ctx0" brushRef="#br0">490 29 24575,'-4'-3'0,"0"0"0,0 0 0,-1 1 0,1-1 0,-1 1 0,1 0 0,-1 1 0,0-1 0,0 1 0,0 0 0,0 0 0,-5 0 0,-66-2 0,55 3 0,-10 2 0,0 1 0,-45 10 0,19-3 0,55-9 0,0-1 0,0 1 0,0-1 0,0 1 0,0 0 0,0 0 0,1 0 0,-1 0 0,0 0 0,0 0 0,1 0 0,-1 1 0,0-1 0,1 1 0,0-1 0,-1 1 0,1-1 0,0 1 0,0 0 0,0 0 0,0 0 0,0 0 0,0-1 0,0 1 0,1 0 0,-1 0 0,1 1 0,-1-1 0,1 0 0,0 0 0,0 2 0,-1 10 0,2-1 0,-1 0 0,6 27 0,-1-9 0,-5-29 0,0 0 0,0-1 0,0 1 0,0-1 0,0 1 0,1-1 0,-1 1 0,1-1 0,-1 0 0,1 1 0,-1-1 0,1 1 0,0-1 0,0 0 0,-1 0 0,1 1 0,0-1 0,0 0 0,0 0 0,1 0 0,-1 0 0,0 0 0,0 0 0,0 0 0,1-1 0,-1 1 0,0 0 0,1-1 0,-1 1 0,1-1 0,-1 1 0,1-1 0,-1 0 0,1 1 0,-1-1 0,1 0 0,1 0 0,6-1 0,1 0 0,-1-1 0,1 0 0,-1-1 0,11-4 0,13-2 0,-28 8 0,-1 0 0,1 0 0,0 1 0,0-1 0,0 1 0,0 0 0,-1 1 0,1-1 0,0 1 0,0 0 0,-1 0 0,1 1 0,0 0 0,-1-1 0,1 1 0,-1 1 0,0-1 0,0 1 0,0-1 0,0 1 0,0 0 0,0 1 0,-1-1 0,0 1 0,0-1 0,0 1 0,0 0 0,0 0 0,-1 0 0,1 1 0,-1-1 0,0 0 0,-1 1 0,1 0 0,-1-1 0,0 1 0,0 0 0,0 0 0,-1 0 0,0-1 0,1 1 0,-3 10 0,2-9 0,-1 0 0,0 1 0,0-1 0,-1 0 0,0 0 0,0 0 0,0 0 0,-1 0 0,0-1 0,0 1 0,0-1 0,-1 0 0,1 0 0,-1 0 0,-1 0 0,1 0 0,-1-1 0,1 0 0,-1 0 0,-1 0 0,1-1 0,0 0 0,-1 0 0,0 0 0,1 0 0,-1-1 0,0 0 0,-1 0 0,-10 1 0,0-1 0,0 0 0,1-1 0,-1-1 0,0-1 0,0 0 0,0-2 0,0 1 0,1-2 0,-1 0 0,-16-7 0,6 1-1365,4 1-5461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17.419"/>
    </inkml:context>
    <inkml:brush xml:id="br0">
      <inkml:brushProperty name="width" value="0.05" units="cm"/>
      <inkml:brushProperty name="height" value="0.05" units="cm"/>
    </inkml:brush>
  </inkml:definitions>
  <inkml:trace contextRef="#ctx0" brushRef="#br0">1 1 24575,'0'4'0,"4"7"0,2 6 0,0 4 0,-1 3 0,-2 3 0,-1 2 0,-1-1 0,0-4-8191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09.487"/>
    </inkml:context>
    <inkml:brush xml:id="br0">
      <inkml:brushProperty name="width" value="0.05" units="cm"/>
      <inkml:brushProperty name="height" value="0.05" units="cm"/>
    </inkml:brush>
  </inkml:definitions>
  <inkml:trace contextRef="#ctx0" brushRef="#br0">988 189 24575,'-3'-1'0,"0"0"0,-1 0 0,1 0 0,1 0 0,-1-1 0,0 0 0,0 1 0,0-1 0,1 0 0,-1 0 0,-4-5 0,-18-12 0,6 12 0,-1 0 0,0 1 0,0 1 0,0 0 0,0 2 0,-1 0 0,-35 1 0,23 4 0,1 1 0,-1 2 0,0 1 0,-32 11 0,7-1 0,1 2 0,-104 50 0,143-58 0,1 0 0,0 0 0,1 2 0,0 0 0,0 1 0,2 1 0,0 0 0,0 0 0,1 2 0,1 0 0,0 0 0,-14 28 0,17-24 0,1 0 0,1 0 0,0 0 0,2 1 0,0 0 0,1 0 0,2 0 0,0 1 0,1 27 0,2-34 0,0 1 0,1-1 0,1 0 0,1 0 0,0 0 0,0-1 0,2 1 0,0-1 0,0 0 0,2 0 0,-1-1 0,2 0 0,16 20 0,2-6 0,1-1 0,1-1 0,1-1 0,1-2 0,1-1 0,1-2 0,1-1 0,71 27 0,-12-13 0,2-5 0,125 20 0,-217-46 0,270 41 0,-224-37 0,1-2 0,-1-3 0,77-8 0,-105 5 0,0-1 0,-1-1 0,0-1 0,0-1 0,0 0 0,-1-1 0,0-2 0,-1 0 0,0 0 0,0-2 0,-1 0 0,-1-1 0,0-1 0,-1-1 0,0 0 0,-1 0 0,-1-2 0,13-19 0,23-36 0,-18 28 0,45-84 0,-72 117 0,0 0 0,-1 0 0,0 0 0,0 0 0,-2-1 0,1 1 0,-1-1 0,-1 1 0,0-1 0,-1 0 0,0 1 0,-1-1 0,0 1 0,-1 0 0,-4-12 0,-8-19 0,-2 0 0,-34-59 0,36 72 0,-1 0 0,-2 2 0,0 0 0,-2 0 0,0 2 0,-2 1 0,-1 0 0,-30-23 0,28 30 0,0 2 0,-2 1 0,0 0 0,0 2 0,-33-9 0,17 5 0,22 9 0,0 2 0,-1 0 0,0 2 0,-23-2 0,-24-3 0,5-6 0,38 8 0,0 0 0,-50-2 0,67 8-85,0 1-1,1 0 0,-1 1 0,-12 4 1,12-4-852,-9 3-5889</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18.055"/>
    </inkml:context>
    <inkml:brush xml:id="br0">
      <inkml:brushProperty name="width" value="0.05" units="cm"/>
      <inkml:brushProperty name="height" value="0.05" units="cm"/>
    </inkml:brush>
  </inkml:definitions>
  <inkml:trace contextRef="#ctx0" brushRef="#br0">20 172 24575,'-2'-2'0,"0"-1"0,1 1 0,-1 0 0,0 0 0,1-1 0,0 1 0,-1 0 0,1-1 0,0 1 0,0-1 0,0 0 0,1 1 0,-1-1 0,0 0 0,1 0 0,0 1 0,0-1 0,0 0 0,0 0 0,0 0 0,0 1 0,1-1 0,0 0 0,-1 1 0,1-1 0,0 0 0,0 1 0,0-1 0,1 1 0,-1-1 0,1 1 0,-1 0 0,1 0 0,3-4 0,0 0 0,0 0 0,1 0 0,0 0 0,0 1 0,0 0 0,1 0 0,-1 0 0,1 1 0,1 0 0,12-5 0,-3 4 0,0 1 0,1 1 0,0 0 0,-1 1 0,1 1 0,0 0 0,0 2 0,0 0 0,0 1 0,18 5 0,-33-7 0,0 1 0,0 0 0,0 0 0,0 0 0,0 1 0,0-1 0,-1 1 0,1 0 0,0-1 0,-1 1 0,0 0 0,1 0 0,-1 1 0,0-1 0,0 0 0,0 1 0,0-1 0,-1 1 0,1 0 0,-1 0 0,1-1 0,-1 1 0,0 0 0,1 5 0,-2-4 0,1 0 0,-1 0 0,-1 0 0,1 0 0,0-1 0,-1 1 0,0 0 0,0 0 0,0-1 0,0 1 0,-1 0 0,1-1 0,-1 1 0,0-1 0,0 0 0,0 0 0,0 0 0,-1 0 0,-3 4 0,-13 10 0,0-2 0,0 0 0,-42 23 0,35-22 0,-41 32 0,66-48 0,1 0 0,-1 0 0,1 0 0,0 1 0,-1-1 0,1 0 0,0 0 0,-1 1 0,1-1 0,0 0 0,-1 0 0,1 1 0,0-1 0,0 0 0,-1 1 0,1-1 0,0 1 0,0-1 0,0 0 0,0 1 0,-1-1 0,1 1 0,0-1 0,0 0 0,0 1 0,0-1 0,0 1 0,0-1 0,0 0 0,0 1 0,0-1 0,0 1 0,0-1 0,0 1 0,1-1 0,-1 0 0,0 1 0,0 0 0,19 5 0,33-5 0,-46-1 0,15-1 0,1 2 0,40 5 0,-56-5 0,0 1 0,0-1 0,0 1 0,0 0 0,0 1 0,0 0 0,0 0 0,-1 0 0,1 0 0,-1 1 0,0 0 0,0 0 0,0 0 0,4 6 0,-7-8 0,-1-1 0,1 1 0,-1-1 0,0 1 0,0 0 0,1-1 0,-1 1 0,-1 0 0,1 0 0,0 0 0,0 0 0,-1 0 0,1 0 0,-1 0 0,1 0 0,-1 0 0,0 0 0,0 0 0,0 0 0,0 0 0,0 0 0,-1 0 0,1 0 0,-1 0 0,1 0 0,-1 0 0,0 0 0,1 0 0,-1 0 0,0 0 0,0 0 0,-1-1 0,1 1 0,0 0 0,0-1 0,-1 1 0,1-1 0,-3 2 0,-2 2 0,0-1 0,-1 0 0,1 0 0,-1-1 0,0 0 0,0 0 0,0-1 0,0 1 0,-10 0 0,8-1 0,-25 5 0,-58 4 0,81-10 0,1-1 0,-1-1 0,1 0 0,0 0 0,-1-1 0,1 0 0,0-1 0,0 0 0,0 0 0,-11-7 0,19 9-76,0 0 1,0 0-1,0 0 0,1 0 0,-1-1 0,0 1 0,1 0 0,-1-1 1,1 0-1,-1 1 0,1-1 0,0 0 0,0 1 0,0-1 1,0 0-1,0 0 0,-1-4 0,0-11-6750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18.427"/>
    </inkml:context>
    <inkml:brush xml:id="br0">
      <inkml:brushProperty name="width" value="0.05" units="cm"/>
      <inkml:brushProperty name="height" value="0.05" units="cm"/>
    </inkml:brush>
  </inkml:definitions>
  <inkml:trace contextRef="#ctx0" brushRef="#br0">184 12 24575,'0'-1'0,"0"1"0,0-1 0,0 1 0,0 0 0,0-1 0,0 1 0,0 0 0,0-1 0,0 1 0,0 0 0,0-1 0,0 1 0,0 0 0,0-1 0,0 1 0,0-1 0,0 1 0,-1 0 0,1 0 0,0-1 0,0 1 0,0 0 0,-1-1 0,1 1 0,0 0 0,0 0 0,-1-1 0,1 1 0,0 0 0,0 0 0,-1-1 0,1 1 0,0 0 0,-1 0 0,1 0 0,0 0 0,-1 0 0,1-1 0,0 1 0,-1 0 0,1 0 0,-1 0 0,1 0 0,0 0 0,-1 0 0,1 0 0,0 0 0,-1 0 0,1 0 0,0 1 0,-1-1 0,1 0 0,0 0 0,-1 0 0,1 0 0,0 0 0,-1 1 0,1-1 0,0 0 0,-1 0 0,1 1 0,-19 16 0,6 10 0,0 1 0,1 0 0,2 0 0,-9 40 0,2-9 0,-28 118-35,30-111-1295,8-38-5496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19.063"/>
    </inkml:context>
    <inkml:brush xml:id="br0">
      <inkml:brushProperty name="width" value="0.05" units="cm"/>
      <inkml:brushProperty name="height" value="0.05" units="cm"/>
    </inkml:brush>
  </inkml:definitions>
  <inkml:trace contextRef="#ctx0" brushRef="#br0">335 32 24575,'0'0'0,"0"0"0,0 0 0,1 0 0,-1 0 0,0 1 0,0-1 0,1 0 0,-1 0 0,0 0 0,1 0 0,-1 0 0,0 0 0,1 0 0,-1 0 0,0 0 0,0 0 0,1 0 0,-1 0 0,0 0 0,1 0 0,-1-1 0,0 1 0,0 0 0,1 0 0,-1 0 0,0 0 0,0 0 0,1-1 0,-1 1 0,0 0 0,0 0 0,0 0 0,1-1 0,-1 1 0,0 0 0,0 0 0,0-1 0,0 1 0,1 0 0,-1 0 0,0-1 0,0 1 0,0 0 0,0-1 0,0 1 0,0 0 0,0 0 0,0-1 0,0 1 0,0 0 0,0-1 0,0 1 0,0 0 0,0 0 0,0-1 0,0 1 0,0 0 0,0-1 0,-1 1 0,1 0 0,0 0 0,0-1 0,-1 0 0,0 0 0,0 0 0,0 0 0,0 0 0,0 0 0,-1 0 0,1 0 0,0 0 0,0 0 0,-1 1 0,1-1 0,-3 0 0,-13-3 0,0 2 0,0 0 0,0 1 0,0 0 0,-34 4 0,-86 20 0,121-20 0,14-2 0,0-1 0,1 0 0,-1 1 0,0-1 0,1 1 0,-1-1 0,0 1 0,1 0 0,-1-1 0,1 1 0,-1 0 0,1 0 0,0 0 0,-1 0 0,1 1 0,0-1 0,0 0 0,0 0 0,0 1 0,0-1 0,0 1 0,0-1 0,0 1 0,0-1 0,1 1 0,-1 0 0,1-1 0,-1 1 0,1 0 0,-1-1 0,1 1 0,0 0 0,0 0 0,0-1 0,0 1 0,1 3 0,1 5 0,0 1 0,1-1 0,1 0 0,0 0 0,5 10 0,0 1 0,25 108 0,-34-128 0,0 0 0,1 0 0,-1 0 0,0 0 0,1-1 0,-1 1 0,1 0 0,-1 0 0,1 0 0,-1-1 0,1 1 0,-1 0 0,1-1 0,0 1 0,-1-1 0,1 1 0,0 0 0,0-1 0,-1 0 0,1 1 0,0-1 0,0 1 0,0-1 0,-1 0 0,1 0 0,0 1 0,0-1 0,0 0 0,0 0 0,0 0 0,0 0 0,0 0 0,-1 0 0,1 0 0,0 0 0,0 0 0,0-1 0,0 1 0,0 0 0,0-1 0,-1 1 0,1 0 0,0-1 0,0 1 0,-1-1 0,1 1 0,0-1 0,0 1 0,-1-1 0,2-1 0,6-5 0,-1-1 0,1 1 0,9-15 0,-7 10 0,6-6 0,31-26 0,-43 41 0,0-1 0,1 1 0,-1 0 0,1 0 0,0 1 0,0-1 0,0 1 0,0 0 0,0 0 0,0 1 0,0-1 0,1 1 0,9-1 0,-13 3 0,1 0 0,0-1 0,0 1 0,-1 0 0,1 0 0,0 0 0,-1 1 0,1-1 0,-1 1 0,1-1 0,-1 1 0,0 0 0,0 0 0,0 0 0,0 0 0,0 0 0,0 1 0,-1-1 0,1 0 0,-1 1 0,3 4 0,2 6 0,0 1 0,7 26 0,-10-32 0,1 6 0,0 1 0,-1-1 0,0 1 0,-2-1 0,1 1 0,-2 0 0,0 16 0,-1-27 0,1 0 0,-1 0 0,0 0 0,0 0 0,0 0 0,0 0 0,-1 0 0,1 0 0,-1-1 0,0 1 0,0-1 0,-1 1 0,1-1 0,-1 0 0,1 0 0,-1 0 0,0 0 0,0 0 0,-1 0 0,1-1 0,0 0 0,-1 0 0,0 0 0,1 0 0,-1 0 0,0-1 0,0 1 0,0-1 0,-7 1 0,-20 2-36,-1-2 0,0-1 0,-36-4 0,21 2-1185,17 0-5605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23.179"/>
    </inkml:context>
    <inkml:brush xml:id="br0">
      <inkml:brushProperty name="width" value="0.05" units="cm"/>
      <inkml:brushProperty name="height" value="0.05" units="cm"/>
    </inkml:brush>
  </inkml:definitions>
  <inkml:trace contextRef="#ctx0" brushRef="#br0">10 1 24575,'5'0'0,"1"4"0,0 7 0,-2 6 0,-5 4 0,-3 4 0,-1 2 0,1 1 0,-4 0 0,0-4-8191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23.739"/>
    </inkml:context>
    <inkml:brush xml:id="br0">
      <inkml:brushProperty name="width" value="0.05" units="cm"/>
      <inkml:brushProperty name="height" value="0.05" units="cm"/>
    </inkml:brush>
  </inkml:definitions>
  <inkml:trace contextRef="#ctx0" brushRef="#br0">2 0 24575,'-1'29'0,"1"-3"0,0-1 0,5 29 0,-4-47 0,0 0 0,1-1 0,0 1 0,0-1 0,0 0 0,1 0 0,0 0 0,0 0 0,0 0 0,1 0 0,0-1 0,0 1 0,5 4 0,-5-7 0,0 0 0,0 0 0,0 0 0,0-1 0,0 0 0,1 0 0,-1 0 0,1 0 0,-1-1 0,1 1 0,0-1 0,-1-1 0,1 1 0,0-1 0,0 1 0,0-1 0,-1-1 0,1 1 0,0-1 0,0 1 0,-1-1 0,8-3 0,-6 2 0,-1 0 0,0 0 0,0 0 0,0-1 0,0 0 0,-1 0 0,1 0 0,-1 0 0,1-1 0,-1 0 0,0 1 0,-1-2 0,1 1 0,-1 0 0,0-1 0,0 0 0,0 1 0,0-1 0,1-6 0,2-10 0,-6 17 0,1-1 0,0 1 0,0 0 0,1 0 0,-1 0 0,1 0 0,0 0 0,3-5 0,-5 9 0,0 0 0,0 0 0,1 0 0,-1 0 0,0 0 0,0 0 0,0 0 0,0 0 0,0 0 0,0 0 0,0-1 0,0 1 0,0 0 0,0 0 0,1 0 0,-1 0 0,0 0 0,0 0 0,0 0 0,0 0 0,0 0 0,0 0 0,0 0 0,1 0 0,-1 0 0,0 0 0,0 0 0,0 0 0,0 0 0,0 0 0,0 0 0,0 0 0,1 0 0,-1 0 0,0 0 0,0 0 0,0 0 0,0 0 0,0 0 0,0 0 0,0 1 0,0-1 0,1 0 0,-1 0 0,0 0 0,0 0 0,0 0 0,0 0 0,0 0 0,0 0 0,0 0 0,0 1 0,4 9 0,-2 11 0,11 110 0,2 44 0,-15-71-1365,0-79-5461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24.128"/>
    </inkml:context>
    <inkml:brush xml:id="br0">
      <inkml:brushProperty name="width" value="0.05" units="cm"/>
      <inkml:brushProperty name="height" value="0.05" units="cm"/>
    </inkml:brush>
  </inkml:definitions>
  <inkml:trace contextRef="#ctx0" brushRef="#br0">81 1 24575,'0'5'0,"-5"5"0,-2 7 0,1 4 0,1 4 0,-3 2 0,0 1 0,1 5 0,2 2 0,1-1 0,3-1 0,0-2 0,-4 3 0,-1 1 0,1-1 0,0-2 0,2-6-8191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24.683"/>
    </inkml:context>
    <inkml:brush xml:id="br0">
      <inkml:brushProperty name="width" value="0.05" units="cm"/>
      <inkml:brushProperty name="height" value="0.05" units="cm"/>
    </inkml:brush>
  </inkml:definitions>
  <inkml:trace contextRef="#ctx0" brushRef="#br0">376 59 24575,'1'0'0,"-1"0"0,0-1 0,1 1 0,-1 0 0,0-1 0,0 1 0,1 0 0,-1-1 0,0 1 0,0 0 0,1-1 0,-1 1 0,0-1 0,0 1 0,0 0 0,0-1 0,0 1 0,0-1 0,0 1 0,0-1 0,0 1 0,0 0 0,0-1 0,0 1 0,0-1 0,0 1 0,0 0 0,0-1 0,0 1 0,0-1 0,0 1 0,-1 0 0,1-1 0,0 1 0,0-1 0,-1 1 0,1 0 0,0-1 0,0 1 0,-1 0 0,1 0 0,0-1 0,-1 1 0,1 0 0,0 0 0,-1-1 0,1 1 0,-1 0 0,1 0 0,0 0 0,-1-1 0,-28-8 0,21 7 0,-26-7 0,0 2 0,0 2 0,-1 1 0,1 1 0,-1 2 0,-46 4 0,77-2 0,-1-1 0,1 1 0,0 0 0,0 0 0,0 1 0,-7 3 0,10-5 0,0 0 0,1 1 0,-1-1 0,0 0 0,1 1 0,-1-1 0,0 1 0,1-1 0,-1 1 0,1-1 0,-1 1 0,1-1 0,-1 1 0,1 0 0,-1-1 0,1 1 0,-1 0 0,1-1 0,0 1 0,0 0 0,-1 0 0,1-1 0,0 1 0,0 0 0,0 0 0,0 0 0,0-1 0,0 1 0,0 0 0,0 0 0,0-1 0,0 1 0,0 0 0,0 0 0,1-1 0,-1 1 0,0 0 0,0 0 0,1-1 0,-1 1 0,2 1 0,4 9 0,1 1 0,-1 0 0,-1 0 0,0 1 0,-1-1 0,-1 1 0,0 0 0,0 0 0,1 27 0,-4-38 0,0 1 0,1-1 0,-1 0 0,1 1 0,-1-1 0,1 1 0,0-1 0,0 0 0,0 0 0,0 0 0,0 0 0,0 1 0,1-1 0,-1-1 0,1 1 0,0 0 0,-1 0 0,1-1 0,0 1 0,0-1 0,0 1 0,2 1 0,-1-3 0,0 1 0,-1 0 0,1-1 0,0 1 0,-1-1 0,1 0 0,0 0 0,0 0 0,-1 0 0,1-1 0,0 1 0,-1-1 0,1 1 0,0-1 0,-1 0 0,1 0 0,-1 0 0,0 0 0,5-4 0,83-60 0,-89 65 0,0-1 0,1 0 0,-1 0 0,0 0 0,0 1 0,0-1 0,1 0 0,-1 1 0,0 0 0,1-1 0,-1 1 0,1 0 0,-1-1 0,0 1 0,1 0 0,-1 0 0,1 0 0,-1 0 0,0 0 0,1 1 0,-1-1 0,1 0 0,-1 1 0,0-1 0,1 1 0,-1-1 0,0 1 0,0-1 0,1 1 0,-1 0 0,0 0 0,0 0 0,0 0 0,0 0 0,0 0 0,0 0 0,0 0 0,0 0 0,-1 0 0,1 0 0,0 1 0,-1-1 0,2 3 0,2 6 0,0 1 0,-1-1 0,0 1 0,1 18 0,0-11 0,-1 0 0,1-3 0,-1 0 0,0 1 0,-1-1 0,-1 27 0,-1-38 0,0 0 0,-1 0 0,0 0 0,0 0 0,0 0 0,0 0 0,0-1 0,-1 1 0,0 0 0,0-1 0,0 1 0,0-1 0,0 0 0,-1 0 0,1 0 0,-1 0 0,0 0 0,0 0 0,0-1 0,0 1 0,-1-1 0,1 0 0,-5 2 0,-2 1-97,0-2-1,0 1 1,0-1-1,0-1 1,0 0-1,-1 0 1,1-1-1,-1-1 1,1 1-1,-1-2 1,1 1-1,0-1 0,-18-5 1,3 0-6729</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25.022"/>
    </inkml:context>
    <inkml:brush xml:id="br0">
      <inkml:brushProperty name="width" value="0.05" units="cm"/>
      <inkml:brushProperty name="height" value="0.05" units="cm"/>
    </inkml:brush>
  </inkml:definitions>
  <inkml:trace contextRef="#ctx0" brushRef="#br0">104 7 24575,'-4'0'0,"-3"-5"0,2 4 0,0 6 0,1 7 0,2 6 0,1 5 0,1 3 0,0 1 0,0 6 0,0 2 0,-4 0 0,-2-2 0,-4-2 0,-6-1 0,-4-6 0,1-7-8191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29.047"/>
    </inkml:context>
    <inkml:brush xml:id="br0">
      <inkml:brushProperty name="width" value="0.05" units="cm"/>
      <inkml:brushProperty name="height" value="0.05" units="cm"/>
    </inkml:brush>
  </inkml:definitions>
  <inkml:trace contextRef="#ctx0" brushRef="#br0">377 85 24575,'6'-5'0,"0"0"0,0 0 0,0 1 0,9-5 0,-10 7 0,-1 0 0,1-1 0,-1 0 0,0 0 0,0 0 0,0 0 0,0-1 0,0 0 0,3-4 0,-7 8 0,0-1 0,0 1 0,0-1 0,0 1 0,0-1 0,0 1 0,0 0 0,0-1 0,0 1 0,0-1 0,0 1 0,0-1 0,0 1 0,0-1 0,0 1 0,0-1 0,0 1 0,-1 0 0,1-1 0,0 1 0,0-1 0,0 1 0,-1 0 0,1-1 0,0 1 0,-1 0 0,1-1 0,0 1 0,-1 0 0,1-1 0,0 1 0,-1 0 0,1 0 0,-1-1 0,1 1 0,0 0 0,-1 0 0,1 0 0,-1 0 0,1 0 0,-1-1 0,1 1 0,-1 0 0,0 0 0,-25-4 0,25 4 0,-60-2 0,1 3 0,0 2 0,-72 14 0,74-9 0,56-8 0,-1 0 0,0 1 0,0-1 0,0 1 0,1-1 0,-1 1 0,0 0 0,1 0 0,-1 0 0,1 1 0,-1-1 0,1 1 0,0-1 0,-5 5 0,6-4 0,0 0 0,0-1 0,0 1 0,0 1 0,0-1 0,1 0 0,-1 0 0,1 0 0,-1 0 0,1 0 0,0 1 0,0-1 0,0 0 0,0 0 0,0 0 0,0 1 0,1-1 0,-1 0 0,2 3 0,42 152 0,-43-155 0,0 0 0,-1 0 0,1 0 0,0 0 0,0 0 0,1 0 0,-1-1 0,0 1 0,0 0 0,1-1 0,-1 1 0,1-1 0,0 1 0,-1-1 0,1 0 0,0 1 0,0-1 0,0 0 0,0 0 0,0-1 0,0 1 0,0 0 0,0-1 0,0 1 0,0-1 0,0 0 0,1 1 0,-1-1 0,0 0 0,0 0 0,4-1 0,9-1 0,0 0 0,0-1 0,23-7 0,-15 4 0,-13 4 0,0 0 0,0 1 0,0 1 0,0-1 0,0 2 0,0-1 0,0 1 0,16 4 0,-23-4 0,0-1 0,-1 1 0,1 0 0,-1 0 0,1 0 0,-1 0 0,1 0 0,-1 1 0,0-1 0,0 1 0,1-1 0,-1 1 0,0 0 0,0 0 0,-1 0 0,1 0 0,0 0 0,-1 0 0,1 0 0,-1 1 0,0-1 0,1 0 0,-1 1 0,0-1 0,-1 1 0,1 0 0,0-1 0,-1 1 0,1 0 0,-1-1 0,0 1 0,0 0 0,0-1 0,0 1 0,-1 0 0,0 4 0,0-3 0,0 0 0,-1 0 0,1 0 0,-1 0 0,0-1 0,0 1 0,0 0 0,0-1 0,-1 0 0,1 0 0,-1 1 0,0-1 0,0-1 0,-4 4 0,1-1 0,-1-1 0,0 0 0,0 0 0,0-1 0,0 0 0,-15 4 0,0-1 0,-1-2 0,0-1 0,0-1 0,-24-1 0,-8-2-1365,31 1-5461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29.406"/>
    </inkml:context>
    <inkml:brush xml:id="br0">
      <inkml:brushProperty name="width" value="0.05" units="cm"/>
      <inkml:brushProperty name="height" value="0.05" units="cm"/>
    </inkml:brush>
  </inkml:definitions>
  <inkml:trace contextRef="#ctx0" brushRef="#br0">156 1 24575,'11'0'0,"-3"0"0,-1 0 0,1 0 0,-1 1 0,1-1 0,-1 2 0,9 1 0,-14-2 0,-1 0 0,1 0 0,-1-1 0,1 1 0,-1 0 0,1 0 0,-1 0 0,0 0 0,1 1 0,-1-1 0,0 0 0,0 0 0,0 1 0,0-1 0,0 1 0,0-1 0,-1 1 0,1-1 0,0 1 0,-1 0 0,1-1 0,-1 1 0,1 0 0,-1-1 0,0 1 0,0 0 0,0-1 0,0 1 0,0 0 0,0 0 0,0-1 0,-1 4 0,-3 6 0,1 1 0,-2-1 0,1 0 0,-2 0 0,1 0 0,-1-1 0,-15 20 0,-6 10 0,0 6 0,2 1 0,1 1 0,3 1 0,-20 71 0,15-39-1365,19-63-5461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14.448"/>
    </inkml:context>
    <inkml:brush xml:id="br0">
      <inkml:brushProperty name="width" value="0.05" units="cm"/>
      <inkml:brushProperty name="height" value="0.05" units="cm"/>
    </inkml:brush>
  </inkml:definitions>
  <inkml:trace contextRef="#ctx0" brushRef="#br0">1314 187 24575,'-3'0'0,"-1"-1"0,1 0 0,-1 0 0,1 0 0,0 0 0,-1-1 0,-2-1 0,-21-8 0,-7 6 0,-1 2 0,0 1 0,-50 3 0,-105 19 0,76-2 0,-119 33 0,165-32 0,1 4 0,1 2 0,-64 35 0,111-50 0,1 1 0,-1 0 0,2 1 0,0 1 0,0 1 0,-21 23 0,32-30 0,1 0 0,-1 1 0,1 0 0,0-1 0,1 2 0,0-1 0,0 0 0,1 1 0,0 0 0,0 0 0,1 0 0,1 0 0,-1 0 0,1 0 0,1 0 0,0 1 0,1 12 0,1-7 0,0 0 0,2-1 0,-1 1 0,2-1 0,0 0 0,1 0 0,0-1 0,1 1 0,0-1 0,1-1 0,1 1 0,0-2 0,0 1 0,1-1 0,1 0 0,0-1 0,0-1 0,1 0 0,0 0 0,1-1 0,0 0 0,0-1 0,1-1 0,-1 0 0,26 6 0,0-5 0,1-2 0,0-2 0,-1-1 0,69-7 0,159-33 0,-235 32 0,320-70 0,-283 56 0,0-3 0,126-62 0,-181 78 0,-1 0 0,-1-1 0,1-1 0,-1 1 0,-1-2 0,0 0 0,14-15 0,-21 20 0,-1-1 0,1 1 0,-1-1 0,0 0 0,0 1 0,-1-1 0,1-1 0,-1 1 0,-1 0 0,1 0 0,-1-1 0,0 1 0,-1-1 0,1 1 0,-1-1 0,0 1 0,-1-1 0,0 1 0,-2-8 0,-3-12 0,-2 0 0,-1 1 0,-1 0 0,-1 1 0,-1 0 0,-16-23 0,7 16 0,-2 0 0,-1 1 0,-45-43 0,52 59 0,-1 0 0,0 1 0,-1 1 0,0 1 0,0 1 0,-2 0 0,1 2 0,-1 0 0,0 1 0,-1 1 0,1 1 0,-1 1 0,-35-1 0,14 3 0,-1 2 0,1 2 0,0 2 0,0 1 0,0 3 0,-41 13 0,76-19-136,0 0-1,1 1 1,0 0-1,-1 1 1,1-1-1,0 2 1,1-1-1,-1 1 0,-7 6 1,-3 7-6690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29.856"/>
    </inkml:context>
    <inkml:brush xml:id="br0">
      <inkml:brushProperty name="width" value="0.05" units="cm"/>
      <inkml:brushProperty name="height" value="0.05" units="cm"/>
    </inkml:brush>
  </inkml:definitions>
  <inkml:trace contextRef="#ctx0" brushRef="#br0">205 55 24575,'5'-19'0,"-4"18"0,-1 0 0,1 1 0,-1-1 0,1 0 0,-1 1 0,0-1 0,0 0 0,1 0 0,-1 1 0,0-1 0,0 0 0,0 0 0,1 1 0,-1-1 0,0 0 0,0 0 0,0 0 0,0 1 0,-1-1 0,1 0 0,0 0 0,0 1 0,0-1 0,-1 0 0,1 0 0,0 1 0,-1-1 0,1 0 0,0 1 0,-1-1 0,1 0 0,-1 1 0,1-1 0,-1 1 0,0-1 0,1 1 0,-1-1 0,1 1 0,-1-1 0,0 1 0,1 0 0,-1-1 0,0 1 0,0 0 0,1-1 0,-1 1 0,0 0 0,0 0 0,0 0 0,-1 0 0,-3-2 0,-1 1 0,0 0 0,1 0 0,-1 0 0,0 1 0,0 0 0,0 0 0,1 1 0,-1-1 0,0 1 0,0 1 0,1-1 0,-1 1 0,1 0 0,-1 0 0,1 0 0,-9 6 0,8-4 0,1-1 0,-1 1 0,1 0 0,0 1 0,0-1 0,1 1 0,0 0 0,-1 0 0,2 0 0,-1 1 0,0-1 0,1 1 0,0 0 0,1 0 0,-4 12 0,0 2 0,4-14 0,0 0 0,0 0 0,1 1 0,0-1 0,0 1 0,1 11 0,0-17 0,0 1 0,1 0 0,-1-1 0,1 1 0,-1-1 0,1 1 0,0-1 0,0 1 0,-1-1 0,1 1 0,0-1 0,0 0 0,1 0 0,-1 1 0,0-1 0,0 0 0,0 0 0,1 0 0,-1 0 0,1 0 0,-1-1 0,1 1 0,-1 0 0,1-1 0,-1 1 0,1-1 0,-1 1 0,1-1 0,0 0 0,-1 0 0,4 0 0,24 3 0,56-4 0,-56 0 0,0 0 0,40 6 0,-61-4 0,1 0 0,-1 1 0,0 1 0,0-1 0,0 1 0,0 0 0,0 1 0,-1 0 0,0 0 0,0 1 0,0 0 0,10 8 0,-15-11 0,0 0 0,-1 0 0,1 0 0,0 0 0,-1 0 0,1 0 0,-1 1 0,1-1 0,-1 0 0,0 1 0,0-1 0,0 1 0,0-1 0,-1 1 0,1 0 0,-1-1 0,1 1 0,-1 0 0,0-1 0,0 5 0,-1-3 0,0 0 0,-1 0 0,1 0 0,-1 0 0,0 0 0,0 0 0,0 0 0,0-1 0,0 1 0,-1-1 0,-5 6 0,-4 2 0,0 0 0,-1-1 0,-1 0 0,1-1 0,-27 13 0,27-16-114,-1 0 1,1-1-1,-1 0 0,0-1 0,0 0 1,0-1-1,-1-1 0,1 0 0,-1-1 1,1-1-1,-16-1 0,3-5-6712</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30.242"/>
    </inkml:context>
    <inkml:brush xml:id="br0">
      <inkml:brushProperty name="width" value="0.05" units="cm"/>
      <inkml:brushProperty name="height" value="0.05" units="cm"/>
    </inkml:brush>
  </inkml:definitions>
  <inkml:trace contextRef="#ctx0" brushRef="#br0">0 56 24575,'0'-4'0,"5"-3"0,6 2 0,6 0 0,4 2 0,4 0 0,7 2 0,2-4 0,5-1 0,0 0 0,4 2 0,-2 1 0,-3 1 0,-3 1 0,-3 1 0,-7 0-8191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30.645"/>
    </inkml:context>
    <inkml:brush xml:id="br0">
      <inkml:brushProperty name="width" value="0.05" units="cm"/>
      <inkml:brushProperty name="height" value="0.05" units="cm"/>
    </inkml:brush>
  </inkml:definitions>
  <inkml:trace contextRef="#ctx0" brushRef="#br0">24 0 24575,'-5'0'0,"-6"0"0,4 0 0,7 0 0,9 0 0,7 0 0,10 0 0,6 0 0,1 0 0,1 0 0,-2 0 0,-6 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30.973"/>
    </inkml:context>
    <inkml:brush xml:id="br0">
      <inkml:brushProperty name="width" value="0.05" units="cm"/>
      <inkml:brushProperty name="height" value="0.05" units="cm"/>
    </inkml:brush>
  </inkml:definitions>
  <inkml:trace contextRef="#ctx0" brushRef="#br0">17 0 24575,'-4'5'0,"-2"6"0,0 6 0,6 0 0,7-3 0,8-4 0,5-3 0,4-8 0,3-4 0,6 0 0,2-1 0,4 2 0,1-3 0,-3-1 0,-2 1 0,-3 2 0,-7 2-8191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28.517"/>
    </inkml:context>
    <inkml:brush xml:id="br0">
      <inkml:brushProperty name="width" value="0.05" units="cm"/>
      <inkml:brushProperty name="height" value="0.05" units="cm"/>
    </inkml:brush>
  </inkml:definitions>
  <inkml:trace contextRef="#ctx0" brushRef="#br0">136 32 24575,'-6'0'0,"1"0"0,-1 1 0,0 0 0,0 0 0,1 0 0,-1 0 0,1 1 0,-1 0 0,1 0 0,0 1 0,0-1 0,0 1 0,0 0 0,0 1 0,0-1 0,1 1 0,0 0 0,0 0 0,0 0 0,0 0 0,1 1 0,-1 0 0,1-1 0,0 1 0,1 0 0,-1 1 0,1-1 0,0 0 0,0 1 0,1-1 0,-1 1 0,1 0 0,1-1 0,-1 1 0,1 9 0,0-6 0,1 1 0,1-1 0,0 1 0,0-1 0,0 0 0,1 0 0,1 0 0,0 0 0,0 0 0,0-1 0,1 0 0,1 0 0,-1 0 0,1 0 0,0-1 0,1 0 0,0-1 0,0 1 0,0-1 0,1 0 0,0-1 0,0 0 0,0 0 0,1-1 0,0 0 0,0-1 0,0 0 0,0 0 0,0 0 0,1-2 0,-1 1 0,0-1 0,1 0 0,0-1 0,-1 0 0,1-1 0,-1 0 0,1 0 0,-1-1 0,0 0 0,1-1 0,-1 0 0,0 0 0,15-9 0,-15 6 0,1-1 0,-1 0 0,0 0 0,-1-1 0,0 0 0,0-1 0,-1 0 0,0 0 0,0 0 0,-1-1 0,9-18 0,-13 23 0,0 0 0,0-1 0,0 1 0,-1-1 0,0 1 0,0-1 0,0 0 0,-1 1 0,1-1 0,-1 0 0,-1 1 0,1-1 0,-1 0 0,0 1 0,0-1 0,-1 1 0,0-1 0,0 1 0,0 0 0,0-1 0,-1 1 0,0 0 0,0 1 0,0-1 0,-6-6 0,-1 2 12,0 0 0,0 1 0,-1 0 0,0 0 0,0 1 0,-1 1 0,0 0 0,0 0 0,-15-4 0,20 8-95,0-1 1,0 1-1,-1 0 1,1 1-1,-1 0 1,1 0-1,-1 1 1,0 0-1,1 0 1,-1 0-1,1 1 1,-1 0-1,1 1 1,-1 0-1,1 0 1,0 0-1,-9 5 1,-1 5-6744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28.877"/>
    </inkml:context>
    <inkml:brush xml:id="br0">
      <inkml:brushProperty name="width" value="0.05" units="cm"/>
      <inkml:brushProperty name="height" value="0.05" units="cm"/>
    </inkml:brush>
  </inkml:definitions>
  <inkml:trace contextRef="#ctx0" brushRef="#br0">138 0 24575,'-1'4'0,"-1"0"0,1 0 0,-1 0 0,0 0 0,0-1 0,-1 1 0,1-1 0,-1 1 0,1-1 0,-1 0 0,-5 4 0,-7 11 0,5-2 0,1 0 0,0 1 0,2 0 0,0 0 0,0 1 0,2 0 0,-4 22 0,-13 133 0,20-153 0,-3 113-1365,5-109-5461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29.611"/>
    </inkml:context>
    <inkml:brush xml:id="br0">
      <inkml:brushProperty name="width" value="0.05" units="cm"/>
      <inkml:brushProperty name="height" value="0.05" units="cm"/>
    </inkml:brush>
  </inkml:definitions>
  <inkml:trace contextRef="#ctx0" brushRef="#br0">308 22 24575,'0'-1'0,"-1"0"0,1 0 0,-1-1 0,1 1 0,-1 0 0,1 0 0,-1 0 0,0 0 0,0 0 0,0 0 0,1 0 0,-1 0 0,0 0 0,0 1 0,0-1 0,0 0 0,-1 0 0,1 1 0,0-1 0,0 1 0,0-1 0,0 1 0,-1 0 0,1-1 0,0 1 0,0 0 0,-1 0 0,1 0 0,-2 0 0,-40-1 0,-156 49 0,196-47 0,1-1 0,0 0 0,0 1 0,0-1 0,0 1 0,0 0 0,0 0 0,0-1 0,0 1 0,0 1 0,0-1 0,0 0 0,0 0 0,-2 4 0,3-4 0,1 0 0,-1 1 0,1-1 0,0 1 0,-1-1 0,1 0 0,0 1 0,0-1 0,0 1 0,0-1 0,0 0 0,1 1 0,-1-1 0,0 1 0,1-1 0,-1 0 0,1 1 0,-1-1 0,1 0 0,-1 1 0,1-1 0,0 0 0,1 2 0,15 37 0,-16-33 0,2-1 0,-1 1 0,1-1 0,0 0 0,0 0 0,7 9 0,-9-14 0,1 1 0,0 0 0,0-1 0,-1 0 0,1 1 0,0-1 0,0 0 0,0 0 0,0 0 0,1 0 0,-1 0 0,0-1 0,0 1 0,1-1 0,-1 1 0,0-1 0,0 0 0,1 0 0,-1 0 0,0 0 0,1 0 0,-1-1 0,0 1 0,3-1 0,53-15 0,-41 10 0,-1 1 0,1 1 0,1 0 0,28-1 0,-41 4 0,-1 1 0,0 1 0,1-1 0,-1 1 0,1 0 0,-1 0 0,0 0 0,0 0 0,1 1 0,-1 0 0,0 0 0,0 0 0,-1 0 0,1 1 0,0-1 0,-1 1 0,0 0 0,1 0 0,-1 0 0,0 0 0,-1 1 0,1-1 0,3 6 0,-4-5 0,0-1 0,0 1 0,0 0 0,0 0 0,0 0 0,-1 0 0,0 0 0,0 0 0,0 0 0,0 1 0,-1-1 0,1 0 0,-1 1 0,0-1 0,-1 0 0,1 0 0,-1 1 0,1-1 0,-1 0 0,-1 0 0,1 0 0,-1 0 0,1 0 0,-1 0 0,0 0 0,0-1 0,-1 1 0,1 0 0,-1-1 0,0 0 0,-4 5 0,-1-2 0,1 0 0,-1 0 0,0-1 0,0 0 0,-1 0 0,1-1 0,-1 0 0,0-1 0,0 0 0,0 0 0,-1-1 0,1 0 0,-13 1 0,-7 0-273,-1-2 0,0-1 0,0-1 0,-40-7 0,46 2-6553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29.981"/>
    </inkml:context>
    <inkml:brush xml:id="br0">
      <inkml:brushProperty name="width" value="0.05" units="cm"/>
      <inkml:brushProperty name="height" value="0.05" units="cm"/>
    </inkml:brush>
  </inkml:definitions>
  <inkml:trace contextRef="#ctx0" brushRef="#br0">73 35 24575,'0'-5'0,"0"-6"0,-4-1 0,-2 6 0,0 9 0,1 8 0,-3 7 0,-1 5 0,2 4 0,-3 1 0,1 1 0,1-5-8191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1.026"/>
    </inkml:context>
    <inkml:brush xml:id="br0">
      <inkml:brushProperty name="width" value="0.05" units="cm"/>
      <inkml:brushProperty name="height" value="0.05" units="cm"/>
    </inkml:brush>
  </inkml:definitions>
  <inkml:trace contextRef="#ctx0" brushRef="#br0">1 7 24575,'0'-5'0,"0"4"0,0 6 0,0 7 0,0 6 0,0 4 0,0 4 0,0 2 0,0 5 0,0 2 0,0-1 0,0-1 0,4-1 0,3-7-8191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1.400"/>
    </inkml:context>
    <inkml:brush xml:id="br0">
      <inkml:brushProperty name="width" value="0.05" units="cm"/>
      <inkml:brushProperty name="height" value="0.05" units="cm"/>
    </inkml:brush>
  </inkml:definitions>
  <inkml:trace contextRef="#ctx0" brushRef="#br0">73 11 24575,'0'-1'0,"0"1"0,0 0 0,-1 0 0,1-1 0,0 1 0,0 0 0,0 0 0,0-1 0,0 1 0,0 0 0,0-1 0,0 1 0,0 0 0,0-1 0,0 1 0,0 0 0,0 0 0,0-1 0,0 1 0,0 0 0,0-1 0,0 1 0,0 0 0,1 0 0,-1-1 0,0 1 0,0 0 0,0 0 0,0-1 0,1 1 0,-1 0 0,0 0 0,0 0 0,0-1 0,1 1 0,-1 0 0,0 0 0,0 0 0,1 0 0,-1 0 0,0 0 0,1-1 0,-1 1 0,0 0 0,0 0 0,1 0 0,-1 0 0,0 0 0,1 0 0,-1 0 0,0 0 0,0 0 0,1 0 0,-1 0 0,0 0 0,1 0 0,-1 1 0,0-1 0,0 0 0,1 0 0,-1 0 0,0 0 0,0 0 0,1 1 0,0 0 0,0 0 0,0 0 0,0 0 0,0 0 0,0 0 0,0 0 0,0 1 0,0-1 0,0 0 0,-1 1 0,1-1 0,0 2 0,2 10 0,-1 0 0,-1-1 0,0 1 0,-1 0 0,0 0 0,-1-1 0,-5 25 0,-29 91 0,12-52 0,-5 23-1365,20-73-5461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16.390"/>
    </inkml:context>
    <inkml:brush xml:id="br0">
      <inkml:brushProperty name="width" value="0.05" units="cm"/>
      <inkml:brushProperty name="height" value="0.05" units="cm"/>
    </inkml:brush>
  </inkml:definitions>
  <inkml:trace contextRef="#ctx0" brushRef="#br0">1178 154 24575,'0'-5'0,"-1"0"0,1 0 0,-1 0 0,1 0 0,-2 0 0,1 0 0,0 0 0,-1 1 0,0-1 0,0 0 0,0 1 0,-1-1 0,0 1 0,1 0 0,-2 0 0,1 0 0,0 0 0,-1 0 0,0 1 0,1 0 0,-1 0 0,-1 0 0,1 0 0,0 0 0,-1 1 0,1 0 0,-1 0 0,-5-2 0,-7-2 0,1 1 0,-1 1 0,-1 0 0,1 1 0,-29-1 0,-92 6 0,61 0 0,-149 9 0,190-6 0,0 1 0,1 2 0,0 1 0,-45 18 0,59-16 0,1 1 0,-1 1 0,2 0 0,-33 31 0,24-21 0,14-11 0,1 0 0,0 0 0,1 1 0,0 0 0,1 1 0,-13 23 0,17-25 0,2-1 0,0 1 0,0 1 0,1-1 0,0 1 0,1-1 0,1 1 0,0 0 0,0 19 0,1-19 0,1 0 0,0 0 0,1 0 0,1-1 0,0 1 0,0 0 0,1-1 0,1 0 0,0 1 0,1-1 0,0-1 0,1 1 0,0-1 0,1 0 0,0 0 0,1-1 0,0 0 0,0-1 0,19 17 0,5-1 0,1-2 0,1-1 0,1-1 0,1-2 0,53 20 0,-7-10 0,125 27 0,138 4 0,-300-55 0,1-3 0,0-2 0,-1-2 0,1-2 0,73-15 0,-65 2 0,-2-2 0,0-3 0,50-28 0,-7 4 0,-71 35 0,-1-1 0,0-1 0,-1 0 0,0-2 0,-1-1 0,27-26 0,-43 37 0,1 0 0,-1-1 0,-1 0 0,1 0 0,-1 0 0,0-1 0,0 0 0,-1 1 0,0-1 0,0 0 0,-1-1 0,1 1 0,-2 0 0,1-1 0,-1 1 0,0-1 0,-1 0 0,0 1 0,0-1 0,0 1 0,-1-1 0,0 1 0,-1-1 0,0 1 0,0-1 0,-4-8 0,-2-1 0,-1 0 0,-1 0 0,0 1 0,-1 0 0,-1 1 0,0 0 0,-1 1 0,-1 1 0,0 0 0,-1 1 0,0 0 0,-21-11 0,-23-11 0,-2 3 0,-73-26 0,7 3 0,73 29 0,-81-26 0,83 38 0,0 2 0,-62-5 0,61 6-1365,29 4-5461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1.785"/>
    </inkml:context>
    <inkml:brush xml:id="br0">
      <inkml:brushProperty name="width" value="0.05" units="cm"/>
      <inkml:brushProperty name="height" value="0.05" units="cm"/>
    </inkml:brush>
  </inkml:definitions>
  <inkml:trace contextRef="#ctx0" brushRef="#br0">0 0 24575,'1'10'0,"1"0"0,0-1 0,0 1 0,0-1 0,1 1 0,1-1 0,0 0 0,0 0 0,1 0 0,0-1 0,0 1 0,1-1 0,12 13 0,-3-6 0,1-2 0,0 0 0,27 16 0,-29-20 0,0 0 0,0 2 0,0-1 0,-2 2 0,19 19 0,-30-31-24,-1 1-1,1 0 1,-1-1 0,1 1-1,-1-1 1,1 1 0,-1 0-1,1-1 1,-1 1-1,0 0 1,1 0 0,-1-1-1,0 1 1,0 0 0,0 0-1,1-1 1,-1 1-1,0 0 1,0 0 0,0 0-1,0-1 1,0 1 0,0 0-1,-1 0 1,1 0-1,0-1 1,0 1 0,0 0-1,-1 0 1,1-1-1,0 1 1,-1 0 0,1 0-1,-1-1 1,1 1 0,-1-1-1,1 1 1,-1 0-1,1-1 1,-1 1 0,0-1-1,1 1 1,-1-1 0,0 0-1,1 1 1,-1-1-1,0 0 1,0 1 0,1-1-1,-1 0 1,0 0-1,0 1 1,0-1 0,1 0-1,-3 0 1,-18 4-6802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2.149"/>
    </inkml:context>
    <inkml:brush xml:id="br0">
      <inkml:brushProperty name="width" value="0.05" units="cm"/>
      <inkml:brushProperty name="height" value="0.05" units="cm"/>
    </inkml:brush>
  </inkml:definitions>
  <inkml:trace contextRef="#ctx0" brushRef="#br0">0 196 24575,'5'-4'0,"6"-12"0,10-6 0,6-6 0,9 3 0,2 1 0,3 0 0,1 3 0,2 7 0,-3 4 0,-2 5 0,-4 3 0,-4 1 0,-6 2-8191</inkml:trace>
  <inkml:trace contextRef="#ctx0" brushRef="#br0" timeOffset="1">1147 387 24575,'0'5'0,"0"6"0,0 6 0,0 4 0,0 4 0,0 2 0,0-4-8191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2.536"/>
    </inkml:context>
    <inkml:brush xml:id="br0">
      <inkml:brushProperty name="width" value="0.05" units="cm"/>
      <inkml:brushProperty name="height" value="0.05" units="cm"/>
    </inkml:brush>
  </inkml:definitions>
  <inkml:trace contextRef="#ctx0" brushRef="#br0">1 133 24575,'0'-5'0,"0"0"0,0-1 0,0 1 0,1-1 0,0 1 0,0 0 0,1-1 0,-1 1 0,1 0 0,0 0 0,1 0 0,-1 0 0,1 1 0,0-1 0,0 1 0,0-1 0,1 1 0,-1 0 0,1 0 0,0 1 0,0-1 0,1 1 0,-1 0 0,1 0 0,-1 0 0,1 0 0,0 1 0,0 0 0,0 0 0,0 1 0,1-1 0,9-1 0,-6 3 0,0-1 0,0 2 0,0-1 0,0 1 0,0 0 0,-1 1 0,1 0 0,0 0 0,-1 1 0,1 0 0,-1 1 0,0 0 0,0 0 0,-1 1 0,1 0 0,7 6 0,-12-9 0,0 1 0,0 0 0,0 0 0,0 0 0,-1 0 0,1 0 0,-1 1 0,0-1 0,0 1 0,0-1 0,0 1 0,-1 0 0,1 0 0,-1-1 0,0 1 0,0 0 0,-1 0 0,1 1 0,-1-1 0,0 0 0,0 0 0,0 0 0,0 0 0,-1 0 0,0 0 0,0 0 0,0 0 0,0 0 0,0 0 0,-1-1 0,0 1 0,0 0 0,0-1 0,0 1 0,0-1 0,-5 5 0,-3 4 0,0-1 0,-1-1 0,0 0 0,0-1 0,-19 12 0,-69 36 0,52-31 0,44-25 0,1 0 0,-1 0 0,1 0 0,0 1 0,0-1 0,0 1 0,0 0 0,0-1 0,0 1 0,0 0 0,1 0 0,-1 0 0,-1 3 0,3-4 0,0-1 0,0 0 0,0 1 0,0-1 0,0 0 0,0 1 0,0-1 0,0 0 0,0 1 0,1-1 0,-1 0 0,0 1 0,0-1 0,0 0 0,0 1 0,0-1 0,1 0 0,-1 1 0,0-1 0,0 0 0,1 0 0,-1 1 0,0-1 0,0 0 0,1 0 0,-1 0 0,0 1 0,1-1 0,-1 0 0,0 0 0,1 0 0,24 5 0,56-4-403,1-3 0,136-23 0,-211 24 247,63-10-6670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2.893"/>
    </inkml:context>
    <inkml:brush xml:id="br0">
      <inkml:brushProperty name="width" value="0.05" units="cm"/>
      <inkml:brushProperty name="height" value="0.05" units="cm"/>
    </inkml:brush>
  </inkml:definitions>
  <inkml:trace contextRef="#ctx0" brushRef="#br0">117 12 24575,'0'-4'0,"5"-2"0,1 4 0,-5 8 0,-2 8 0,-7 10 0,-1 6 0,-4 2 0,1 5 0,-3 2 0,1-3 0,-1 4 0,1-2 0,-1-2 0,2-8-8191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3.270"/>
    </inkml:context>
    <inkml:brush xml:id="br0">
      <inkml:brushProperty name="width" value="0.05" units="cm"/>
      <inkml:brushProperty name="height" value="0.05" units="cm"/>
    </inkml:brush>
  </inkml:definitions>
  <inkml:trace contextRef="#ctx0" brushRef="#br0">213 115 24575,'0'-1'0,"-1"0"0,1 0 0,0 0 0,-1 0 0,1 1 0,-1-1 0,1 0 0,-1 0 0,1 0 0,-1 0 0,0 1 0,1-1 0,-1 0 0,0 0 0,1 1 0,-1-1 0,0 1 0,0-1 0,0 1 0,0-1 0,1 1 0,-1-1 0,0 1 0,0 0 0,0-1 0,-2 1 0,-29-6 0,29 6 0,-12-2 0,0 1 0,0 1 0,0 0 0,0 1 0,-19 4 0,31-5 0,0 1 0,0 0 0,0 0 0,0 0 0,0 0 0,1 1 0,-1-1 0,0 1 0,1-1 0,-1 1 0,1 0 0,-1 0 0,1 0 0,-2 3 0,3-3 0,0 0 0,0 0 0,0 0 0,0 0 0,1 0 0,-1 0 0,1 0 0,0 0 0,-1 0 0,1 0 0,0 1 0,0-1 0,0 0 0,0 0 0,1 0 0,-1 0 0,1 0 0,-1 0 0,1 0 0,0 0 0,-1 0 0,3 4 0,4 5 0,0 0 0,0 0 0,1-1 0,1 0 0,-1-1 0,2 1 0,-1-2 0,1 1 0,1-1 0,19 11 0,-11-6 0,-1 0 0,23 23 0,-39-35 5,0 1-1,0 0 1,-1 0 0,1 0-1,0 0 1,-1 0-1,0 0 1,1 1 0,-1-1-1,0 0 1,0 1 0,0-1-1,0 1 1,-1-1-1,1 1 1,-1-1 0,1 1-1,-1 0 1,0-1-1,0 1 1,0 0 0,-1-1-1,1 1 1,0-1-1,-3 6 1,2-5-92,-1 1-1,-1-1 1,1 1 0,0-1-1,-1 0 1,0 0 0,1 0-1,-1-1 1,-1 1-1,1 0 1,0-1 0,0 0-1,-1 0 1,0 0 0,1 0-1,-5 1 1,-16 5-6739</inkml:trace>
  <inkml:trace contextRef="#ctx0" brushRef="#br0" timeOffset="1">103 169 24575,'5'-4'0,"5"-7"0,12-6 0,5-4 0,4-3 0,6-3 0,0 3 0,4 6 0,4 6 0,4 5 0,-2 4 0,0 2 0,-2 2 0,-1 5 0,-7 1-8191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3.687"/>
    </inkml:context>
    <inkml:brush xml:id="br0">
      <inkml:brushProperty name="width" value="0.05" units="cm"/>
      <inkml:brushProperty name="height" value="0.05" units="cm"/>
    </inkml:brush>
  </inkml:definitions>
  <inkml:trace contextRef="#ctx0" brushRef="#br0">57 0 24575,'0'5'0,"0"6"0,0 6 0,-4 0 0,-7 1 0,-1 3 0,-3 3 0,0-4-8191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4.035"/>
    </inkml:context>
    <inkml:brush xml:id="br0">
      <inkml:brushProperty name="width" value="0.05" units="cm"/>
      <inkml:brushProperty name="height" value="0.05" units="cm"/>
    </inkml:brush>
  </inkml:definitions>
  <inkml:trace contextRef="#ctx0" brushRef="#br0">1 222 24575,'1'-7'0,"0"0"0,0 0 0,1 0 0,0 0 0,0 1 0,0-1 0,1 0 0,0 1 0,1 0 0,-1 0 0,1 0 0,0 0 0,1 0 0,8-8 0,-1 2 0,0 1 0,1 0 0,0 0 0,1 2 0,17-10 0,-17 11 0,0 2 0,1 0 0,0 1 0,0 0 0,1 1 0,-1 1 0,28-2 0,-37 4 0,0 1 0,0-1 0,0 1 0,0 1 0,0-1 0,-1 1 0,1 0 0,0 0 0,0 1 0,-1 0 0,1 0 0,-1 0 0,1 1 0,-1-1 0,0 1 0,0 1 0,0-1 0,0 1 0,-1 0 0,0 0 0,1 0 0,-1 0 0,5 9 0,-7-10 0,0 1 0,0 0 0,-1 0 0,1 0 0,-1 0 0,0 1 0,0-1 0,-1 0 0,1 0 0,-1 1 0,0-1 0,0 0 0,0 0 0,-1 1 0,1-1 0,-1 0 0,0 0 0,-1 0 0,1 0 0,-1 0 0,1 0 0,-1 0 0,0 0 0,-1-1 0,1 1 0,0-1 0,-5 5 0,-7 8 0,-2 0 0,0-1 0,-1 0 0,-19 13 0,12-10 0,22-17 0,0 0 0,1 0 0,-1 1 0,1-1 0,-1 1 0,1-1 0,0 1 0,-1-1 0,1 1 0,0-1 0,0 1 0,0 0 0,0 0 0,1 0 0,-1 0 0,0-1 0,1 1 0,-1 0 0,1 0 0,-1 2 0,2-2 0,-1 0 0,1-1 0,0 1 0,-1-1 0,1 1 0,0-1 0,0 1 0,0-1 0,0 0 0,0 1 0,0-1 0,0 0 0,1 0 0,-1 0 0,0 0 0,1 0 0,-1 0 0,0 0 0,1 0 0,-1 0 0,1-1 0,0 1 0,-1-1 0,4 1 0,49 15 0,-39-12 0,-1 0 0,1 0 0,-1 2 0,1 0 0,19 12 0,-33-18 0,0 1 0,0-1 0,0 1 0,0-1 0,0 1 0,0 0 0,0 0 0,0-1 0,-1 1 0,1 0 0,0 0 0,0 0 0,-1 0 0,1 0 0,-1 0 0,1 0 0,-1 0 0,1 0 0,-1 0 0,0 0 0,0 0 0,1 0 0,-1 2 0,0-2 0,-1 1 0,1-1 0,-1 0 0,0 0 0,1 0 0,-1 0 0,0 0 0,1 0 0,-1 0 0,0 0 0,0-1 0,0 1 0,0 0 0,0 0 0,0-1 0,0 1 0,-2 1 0,-5 1 0,-1 1 0,1-1 0,-1 0 0,-12 2 0,-21 4-341,1-2 0,-2-2-1,-81-1 1,81-8-6485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4.375"/>
    </inkml:context>
    <inkml:brush xml:id="br0">
      <inkml:brushProperty name="width" value="0.05" units="cm"/>
      <inkml:brushProperty name="height" value="0.05" units="cm"/>
    </inkml:brush>
  </inkml:definitions>
  <inkml:trace contextRef="#ctx0" brushRef="#br0">54 0 24575,'5'0'0,"1"5"0,0 6 0,-2 5 0,0 6 0,-2 3 0,-6 2 0,-1 1 0,-6 5 0,0 1 0,-3 1 0,-4-3 0,1-5-8191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4.713"/>
    </inkml:context>
    <inkml:brush xml:id="br0">
      <inkml:brushProperty name="width" value="0.05" units="cm"/>
      <inkml:brushProperty name="height" value="0.05" units="cm"/>
    </inkml:brush>
  </inkml:definitions>
  <inkml:trace contextRef="#ctx0" brushRef="#br0">0 165 24575,'11'-1'0,"-3"0"0,-2 15 0,-5-5 0,1 4 0,0 1 0,1-1 0,1 0 0,0-1 0,0 1 0,1-1 0,11 18 0,13 9 0,-23-33 0,0 1 0,-1-1 0,0 1 0,0 0 0,0 1 0,-1-1 0,0 1 0,-1 0 0,1 0 0,2 12 0,-6-19-41,-1 1 0,1-1-1,0 0 1,-1 1-1,1-1 1,-1 1 0,1-1-1,-1 0 1,0 0 0,1 1-1,-1-1 1,0 0-1,0 0 1,0 0 0,0 0-1,0 0 1,0 0 0,0 0-1,-1 0 1,1 0-1,0 0 1,0-1 0,-1 1-1,1-1 1,0 1 0,-1-1-1,1 1 1,-1-1-1,1 0 1,0 1 0,-1-1-1,-1 0 1,-17 3-6785</inkml:trace>
  <inkml:trace contextRef="#ctx0" brushRef="#br0" timeOffset="1">83 28 24575,'4'0'0,"7"-4"0,6-2 0,4 0 0,4 1 0,2 2 0,1 1 0,1 1 0,-1 5 0,0 2 0,-5 0-8191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5.288"/>
    </inkml:context>
    <inkml:brush xml:id="br0">
      <inkml:brushProperty name="width" value="0.05" units="cm"/>
      <inkml:brushProperty name="height" value="0.05" units="cm"/>
    </inkml:brush>
  </inkml:definitions>
  <inkml:trace contextRef="#ctx0" brushRef="#br0">0 49 24575,'0'-3'0,"0"1"0,0-1 0,0 0 0,1 0 0,-1 0 0,1 1 0,0-1 0,-1 0 0,1 1 0,0-1 0,1 1 0,-1-1 0,0 1 0,1-1 0,1-1 0,-2 3 0,-1 1 0,1-1 0,-1 1 0,1 0 0,-1-1 0,1 1 0,-1 0 0,1 0 0,-1-1 0,1 1 0,-1 0 0,1 0 0,-1 0 0,1 0 0,0 0 0,-1 0 0,1 0 0,-1 0 0,1 0 0,-1 0 0,1 0 0,0 0 0,-1 0 0,1 0 0,-1 1 0,2-1 0,-1 1 0,1 0 0,0 1 0,-1-1 0,1 0 0,-1 1 0,1-1 0,-1 1 0,0 0 0,0-1 0,0 1 0,2 3 0,31 67 0,-28-57 0,0 0 0,1 0 0,0-1 0,2 0 0,-1-1 0,2 0 0,20 23 0,-23-30 0,0 0 0,0 0 0,0-1 0,0 0 0,1-1 0,0 0 0,0 0 0,0 0 0,1-1 0,-1-1 0,1 1 0,14 1 0,-17-3 0,0-1 0,0 0 0,0 0 0,0-1 0,0 1 0,-1-1 0,1-1 0,0 1 0,0-1 0,-1 0 0,1 0 0,-1 0 0,0-1 0,1 0 0,-1 0 0,-1-1 0,1 1 0,0-1 0,-1 0 0,5-5 0,-1-1 0,0-1 0,-1 0 0,0 0 0,-1 0 0,0-1 0,-1 0 0,0 0 0,-1 0 0,0-1 0,-1 0 0,2-12 0,-14 40 0,0 0 0,-7 21 0,10-17-170,1 1-1,1-1 0,1 1 1,0 0-1,2 1 0,0-1 1,3 34-1,4-19-6655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20.563"/>
    </inkml:context>
    <inkml:brush xml:id="br0">
      <inkml:brushProperty name="width" value="0.05" units="cm"/>
      <inkml:brushProperty name="height" value="0.05" units="cm"/>
    </inkml:brush>
  </inkml:definitions>
  <inkml:trace contextRef="#ctx0" brushRef="#br0">1396 279 24575,'0'-2'0,"-1"-1"0,1 1 0,-1 0 0,0 0 0,0 0 0,0 0 0,0 0 0,0 0 0,-1 0 0,1 0 0,-1 0 0,1 0 0,-1 0 0,1 1 0,-5-3 0,-30-20 0,23 18 0,0 2 0,0 0 0,0 0 0,-1 1 0,1 1 0,-1 0 0,0 1 0,0 1 0,-24 1 0,-12 5 0,-63 15 0,111-21 0,-114 26 0,2 6 0,0 4 0,3 5 0,-189 98 0,276-125 0,1 0 0,1 1 0,0 1 0,2 1 0,-1 1 0,2 1 0,-19 23 0,30-31 0,0 0 0,1 1 0,0 0 0,0 1 0,1-1 0,1 1 0,0 0 0,1 0 0,0 1 0,1-1 0,1 1 0,0 0 0,1 0 0,0 0 0,3 22 0,-1-22 0,1 0 0,1 0 0,1 0 0,0 0 0,1 0 0,0-1 0,1 0 0,0 0 0,11 16 0,-5-12 0,0-1 0,1-1 0,1 0 0,0-1 0,1-1 0,18 13 0,2-3 0,0-1 0,2-3 0,0 0 0,1-3 0,1-1 0,41 10 0,-5-6 0,0-4 0,2-3 0,-1-3 0,2-4 0,-1-3 0,89-10 0,-75-1 0,1-5 0,-2-3 0,0-5 0,158-59 0,-191 57 0,-2-1 0,-1-4 0,-1-1 0,-1-3 0,-2-2 0,82-74 0,-107 83 0,0-1 0,-2 0 0,-1-2 0,-2-1 0,24-43 0,-32 48 0,-1-1 0,0 0 0,-2-1 0,-2 0 0,0 0 0,-1-1 0,2-43 0,-7 54 0,-1 1 0,-1-1 0,0 1 0,-1-1 0,-1 1 0,0 0 0,-2 0 0,0 0 0,0 1 0,-1 0 0,-1 0 0,-1 0 0,0 1 0,-1 0 0,0 0 0,-1 1 0,-1 0 0,0 1 0,0 1 0,-1-1 0,-1 2 0,0 0 0,0 0 0,-1 1 0,0 1 0,-1 0 0,-24-9 0,-5 2 0,-1 3 0,0 1 0,-1 2 0,0 2 0,0 2 0,-63 1 0,18 7 0,1 4 0,-115 23 0,104-10 0,1 4 0,-115 43 0,203-62-227,0 1-1,0 0 1,0 0-1,0 1 1,-13 11-1,2 4-6598</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5.660"/>
    </inkml:context>
    <inkml:brush xml:id="br0">
      <inkml:brushProperty name="width" value="0.05" units="cm"/>
      <inkml:brushProperty name="height" value="0.05" units="cm"/>
    </inkml:brush>
  </inkml:definitions>
  <inkml:trace contextRef="#ctx0" brushRef="#br0">78 0 24575,'0'5'0,"0"6"0,-4 1 0,-3 4 0,-3-2 0,-2 2 0,-1 3 0,-1 2 0,4 3 0,3-3-8191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6.018"/>
    </inkml:context>
    <inkml:brush xml:id="br0">
      <inkml:brushProperty name="width" value="0.05" units="cm"/>
      <inkml:brushProperty name="height" value="0.05" units="cm"/>
    </inkml:brush>
  </inkml:definitions>
  <inkml:trace contextRef="#ctx0" brushRef="#br0">116 73 24575,'-6'0'0,"1"0"0,0 1 0,0 0 0,0 0 0,0 1 0,0-1 0,1 1 0,-1 0 0,0 0 0,1 1 0,-1 0 0,1-1 0,0 1 0,0 1 0,0-1 0,0 1 0,1-1 0,-1 1 0,1 0 0,-4 6 0,4-6 0,1-1 0,0 1 0,0 0 0,0 1 0,0-1 0,1 0 0,-1 0 0,1 1 0,0-1 0,0 1 0,1-1 0,0 1 0,-1-1 0,1 1 0,1-1 0,-1 1 0,1-1 0,-1 0 0,1 1 0,1-1 0,-1 1 0,1-1 0,1 4 0,5 4 0,1 0 0,0-1 0,1 0 0,0-1 0,0 0 0,1 0 0,24 16 0,-19-15 0,-1 1 0,0 0 0,17 21 0,-30-32-72,-1 0 1,0 1-1,0-1 0,1 1 0,-1 0 0,0-1 0,0 1 0,-1 0 1,1-1-1,0 1 0,0 0 0,-1 0 0,1 0 0,-1 0 0,0 0 1,1 0-1,-1 0 0,0 2 0,-5 7-6754</inkml:trace>
  <inkml:trace contextRef="#ctx0" brushRef="#br0" timeOffset="1">116 101 24575,'9'-9'0,"8"-9"0,11 0 0,8-2 0,5 3 0,-1 3 0,-3 10 0,-3 9 0,-7 9 0,-8 2-8191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6.438"/>
    </inkml:context>
    <inkml:brush xml:id="br0">
      <inkml:brushProperty name="width" value="0.05" units="cm"/>
      <inkml:brushProperty name="height" value="0.05" units="cm"/>
    </inkml:brush>
  </inkml:definitions>
  <inkml:trace contextRef="#ctx0" brushRef="#br0">1 0 24575,'5'0'0,"5"0"0,7 0 0,5 0 0,3 5 0,2 1 0,1 5 0,-5 5 0,-5 4 0,-7 3 0,-9-1 0,-5-6-8191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6.882"/>
    </inkml:context>
    <inkml:brush xml:id="br0">
      <inkml:brushProperty name="width" value="0.05" units="cm"/>
      <inkml:brushProperty name="height" value="0.05" units="cm"/>
    </inkml:brush>
  </inkml:definitions>
  <inkml:trace contextRef="#ctx0" brushRef="#br0">0 56 24575,'0'-4'0,"5"-2"0,6 0 0,10-4 0,6 1 0,9 1 0,6 2 0,6 2 0,4 2 0,-7 1-8191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7.284"/>
    </inkml:context>
    <inkml:brush xml:id="br0">
      <inkml:brushProperty name="width" value="0.05" units="cm"/>
      <inkml:brushProperty name="height" value="0.05" units="cm"/>
    </inkml:brush>
  </inkml:definitions>
  <inkml:trace contextRef="#ctx0" brushRef="#br0">1 0 24575,'0'5'0,"5"1"0,6 0 0,6 3 0,4 1 0,4-2 0,6-2 0,8-2 0,2-1 0,3-7 0,3-3 0,-2 1 0,-8 1-8191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8.123"/>
    </inkml:context>
    <inkml:brush xml:id="br0">
      <inkml:brushProperty name="width" value="0.05" units="cm"/>
      <inkml:brushProperty name="height" value="0.05" units="cm"/>
    </inkml:brush>
  </inkml:definitions>
  <inkml:trace contextRef="#ctx0" brushRef="#br0">386 410 24575,'0'-2'0,"-1"0"0,0 1 0,0-1 0,0 0 0,0 1 0,0-1 0,0 1 0,-1-1 0,1 1 0,0-1 0,-1 1 0,1 0 0,-1 0 0,0 0 0,1 0 0,-1 0 0,-2-1 0,-33-14 0,33 15 0,-1 0 0,0 0 0,0 1 0,0 0 0,0 0 0,0 0 0,0 1 0,0 0 0,0-1 0,0 2 0,0-1 0,0 1 0,1-1 0,-1 1 0,0 0 0,1 1 0,0-1 0,0 1 0,-1 0 0,2 0 0,-1 0 0,0 1 0,1-1 0,-1 1 0,1 0 0,0 0 0,0 0 0,-3 8 0,3-7 0,1 0 0,-1 0 0,1 0 0,1 1 0,-1-1 0,1 1 0,0-1 0,0 1 0,0-1 0,1 1 0,0 0 0,0-1 0,1 1 0,-1 0 0,1-1 0,0 1 0,1-1 0,-1 1 0,1-1 0,0 0 0,1 0 0,-1 0 0,1 0 0,0 0 0,4 5 0,3 1 0,0-2 0,1 1 0,0-1 0,1-1 0,0 0 0,0-1 0,0 0 0,1-1 0,20 8 0,2-3 0,0 0 0,55 8 0,-72-16 0,0-1 0,1-1 0,-1 0 0,28-3 0,-42 2 0,0-1 0,0 0 0,0 0 0,0 0 0,0 0 0,0-1 0,0 1 0,-1-1 0,1 0 0,-1 0 0,7-5 0,-9 5 0,1 0 0,-1 0 0,1 0 0,-1 0 0,0 0 0,0 0 0,0 0 0,0-1 0,0 1 0,0 0 0,0 0 0,-1-1 0,1 1 0,-1-1 0,0 1 0,0-1 0,0 1 0,0 0 0,0-1 0,0 1 0,-2-4 0,1 1 0,0 0 0,-1 1 0,0 0 0,0-1 0,0 1 0,-1 0 0,1 0 0,-1 0 0,0 0 0,0 0 0,0 1 0,-1-1 0,1 1 0,-1 0 0,-4-2 0,-9-8 0,-2 2 0,-19-10 0,22 13 0,-56-30 0,-185-102 0,227 123 0,0 0 0,-54-40 0,77 51 0,0 0 0,0 0 0,1 0 0,0-1 0,1 0 0,-1 0 0,1 0 0,0-1 0,1 0 0,0 0 0,0 0 0,-4-14 0,7 18 0,0 1 0,1-1 0,-1 0 0,1 1 0,0-1 0,0 0 0,0 0 0,0 1 0,1-1 0,-1 0 0,1 1 0,0-1 0,0 1 0,0-1 0,1 1 0,-1-1 0,1 1 0,3-5 0,-1 3 0,0 0 0,0 1 0,1 0 0,-1 0 0,1 0 0,0 1 0,0-1 0,0 1 0,1 0 0,8-3 0,0 1 0,-1 1 0,1 0 0,0 1 0,1 0 0,-1 1 0,0 1 0,1 0 0,25 3 0,-29 0 0,0 0 0,-1 1 0,1 0 0,-1 1 0,0 0 0,0 0 0,0 2 0,-1-1 0,0 1 0,0 0 0,0 1 0,-1 0 0,0 0 0,0 1 0,0 0 0,-1 0 0,-1 1 0,1 0 0,-1 0 0,-1 1 0,0-1 0,0 1 0,-1 0 0,0 1 0,-1-1 0,0 1 0,-1-1 0,0 1 0,0 0 0,-1 0 0,-1 0 0,0 0 0,0 0 0,-1 0 0,-1-1 0,-5 22 0,5-25-151,0 1-1,-1-1 0,0 0 0,0 0 1,-1 0-1,0 0 0,-1 0 1,-5 7-1,-4 0-6674</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8.497"/>
    </inkml:context>
    <inkml:brush xml:id="br0">
      <inkml:brushProperty name="width" value="0.05" units="cm"/>
      <inkml:brushProperty name="height" value="0.05" units="cm"/>
    </inkml:brush>
  </inkml:definitions>
  <inkml:trace contextRef="#ctx0" brushRef="#br0">71 88 24575,'0'0'0,"0"0"0,0-1 0,0 1 0,0 0 0,1-1 0,-1 1 0,0 0 0,0-1 0,0 1 0,0 0 0,-1-1 0,1 1 0,0-1 0,0 1 0,0 0 0,0-1 0,0 1 0,0 0 0,0-1 0,-1 1 0,1 0 0,0 0 0,0-1 0,0 1 0,-1 0 0,1-1 0,0 1 0,0 0 0,-1 0 0,1 0 0,0-1 0,-1 1 0,1 0 0,0 0 0,-1 0 0,1 0 0,0-1 0,-1 1 0,1 0 0,0 0 0,-1 0 0,1 0 0,0 0 0,-1 0 0,1 0 0,-1 0 0,1 0 0,0 0 0,-1 0 0,1 0 0,0 1 0,-1-1 0,1 0 0,0 0 0,-1 0 0,1 0 0,0 1 0,-1-1 0,1 0 0,0 0 0,-1 1 0,-17 16 0,14-9 0,0 0 0,1 0 0,0 1 0,0-1 0,1 1 0,0 0 0,1 0 0,-1 0 0,2 0 0,-1 0 0,1-1 0,1 1 0,0 0 0,0 0 0,0 0 0,1 0 0,5 11 0,-4-9 0,1 0 0,1 0 0,0-1 0,0 0 0,1 0 0,0 0 0,1 0 0,0-1 0,0 0 0,1-1 0,1 0 0,-1 0 0,11 7 0,-5-6 0,0-1 0,1 0 0,0-1 0,0 0 0,1-1 0,23 6 0,-34-11 0,0-1 0,0 1 0,0-1 0,0 1 0,0-1 0,0-1 0,0 1 0,0-1 0,0 0 0,0 0 0,6-2 0,-8 1 0,0 0 0,0 1 0,0-1 0,0 0 0,0 0 0,-1-1 0,1 1 0,-1 0 0,1-1 0,-1 0 0,0 0 0,0 1 0,0-1 0,0 0 0,-1 0 0,1-1 0,1-5 0,0-3 0,0 1 0,-2 0 0,1-1 0,-1 1 0,-1-1 0,0 1 0,0-1 0,-1 0 0,-1 1 0,-5-19 0,2 10 0,0 2 0,-2-1 0,-1 1 0,0 0 0,-16-26 0,16 34 10,1 0 0,-2 1 0,1 0 0,-1 0 0,-1 1 0,1 0 0,-1 1 0,-1 0 0,1 0 0,-1 1 0,-14-5 0,15 6-116,0 2 0,0-1 0,0 1 0,-1 1 0,1-1 0,-1 2-1,1 0 1,-1 0 0,0 1 0,0 0 0,1 1 0,-1 0 0,-13 3 0,5 3-6720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8.887"/>
    </inkml:context>
    <inkml:brush xml:id="br0">
      <inkml:brushProperty name="width" value="0.05" units="cm"/>
      <inkml:brushProperty name="height" value="0.05" units="cm"/>
    </inkml:brush>
  </inkml:definitions>
  <inkml:trace contextRef="#ctx0" brushRef="#br0">0 94 24575,'7'-6'0,"0"0"0,1 1 0,-1 0 0,1 0 0,0 1 0,0 0 0,1 0 0,-1 1 0,1 0 0,16-3 0,-21 5 0,-1 1 0,1-1 0,0 1 0,0 0 0,-1 0 0,1 0 0,0 1 0,0 0 0,-1-1 0,1 1 0,0 0 0,4 3 0,-5-3 0,-1 1 0,0-1 0,0 1 0,0-1 0,0 1 0,0 0 0,0 0 0,-1 0 0,1 0 0,0 0 0,-1 1 0,0-1 0,1 0 0,-1 1 0,0-1 0,0 1 0,-1-1 0,1 1 0,0 4 0,0-5 0,-1 1 0,1-1 0,-1 1 0,0-1 0,0 1 0,0-1 0,0 1 0,0 0 0,-1-1 0,1 1 0,-1-1 0,0 1 0,1-1 0,-1 0 0,0 1 0,0-1 0,-1 0 0,1 1 0,0-1 0,-1 0 0,0 0 0,1 0 0,-1 0 0,0-1 0,0 1 0,0 0 0,0-1 0,0 1 0,0-1 0,0 0 0,-1 0 0,1 0 0,-1 0 0,1 0 0,-5 1 0,4-2 0,0 1 0,0-1 0,0 0 0,0 1 0,0-2 0,0 1 0,0 0 0,0 0 0,0-1 0,0 0 0,0 0 0,0 0 0,1 0 0,-1 0 0,0 0 0,0-1 0,1 1 0,-1-1 0,1 0 0,0 1 0,-1-1 0,1-1 0,0 1 0,0 0 0,0 0 0,0-1 0,1 1 0,-1-1 0,1 1 0,-3-6 0,3 3-80,-1-1 0,1 0-1,0 1 1,0-1 0,1 0-1,-1 1 1,1-1 0,1 0-1,-1 1 1,1-1 0,0 0 0,0 1-1,1-1 1,-1 1 0,1-1-1,6-9 1,3-4-6746</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9.276"/>
    </inkml:context>
    <inkml:brush xml:id="br0">
      <inkml:brushProperty name="width" value="0.05" units="cm"/>
      <inkml:brushProperty name="height" value="0.05" units="cm"/>
    </inkml:brush>
  </inkml:definitions>
  <inkml:trace contextRef="#ctx0" brushRef="#br0">105 1 24575,'0'4'0,"0"7"0,0 6 0,5 5 0,1 2 0,0 3 0,-1 6 0,-2 2 0,-1-1 0,-5 4 0,-3-1 0,-5-1 0,-4-2 0,-1-3 0,-1-2 0,-3-5 0,-3-3 0,3-5-8191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8:39.633"/>
    </inkml:context>
    <inkml:brush xml:id="br0">
      <inkml:brushProperty name="width" value="0.05" units="cm"/>
      <inkml:brushProperty name="height" value="0.05" units="cm"/>
    </inkml:brush>
  </inkml:definitions>
  <inkml:trace contextRef="#ctx0" brushRef="#br0">1 47 24575,'0'-2'0,"0"1"0,0-1 0,0 1 0,0-1 0,1 1 0,-1-1 0,0 1 0,1-1 0,0 1 0,-1-1 0,1 1 0,0-1 0,-1 1 0,1 0 0,0 0 0,0-1 0,0 1 0,0 0 0,1 0 0,-1 0 0,0 0 0,0 0 0,0 0 0,1 0 0,-1 1 0,1-1 0,-1 0 0,1 1 0,-1-1 0,1 1 0,-1 0 0,3-1 0,-1 1 0,0-1 0,-1 1 0,1 0 0,0 0 0,-1 0 0,1 1 0,-1-1 0,1 1 0,0-1 0,-1 1 0,1 0 0,-1 0 0,1 0 0,-1 0 0,0 1 0,1-1 0,-1 0 0,3 4 0,1 2 0,0 0 0,-1 0 0,0 1 0,0-1 0,-1 1 0,0 1 0,0-1 0,-1 0 0,0 1 0,-1 0 0,1-1 0,-2 1 0,1 0 0,-1 0 0,-1 0 0,0 0 0,0 0 0,0 1 0,-3 10 0,2-19 0,1 0 0,0 0 0,0 0 0,-1 0 0,1 0 0,-1 0 0,1 0 0,-1 0 0,1 0 0,-1 0 0,1 0 0,-1 0 0,0-1 0,0 1 0,1 0 0,-1 0 0,-2 1 0,3-2 0,-1 0 0,0 0 0,1 0 0,-1 0 0,1 0 0,-1 0 0,0 0 0,1 0 0,-1 0 0,1 0 0,-1 0 0,0 0 0,1-1 0,-1 1 0,1 0 0,-1 0 0,1-1 0,-1 1 0,1 0 0,-1 0 0,1-1 0,-2 0 0,0-1 0,0 0 0,0-1 0,0 1 0,0 0 0,0-1 0,1 0 0,-1 1 0,1-1 0,0 0 0,-2-4 0,2 1 0,0-1 0,0 1 0,1-1 0,0 1 0,0-1 0,1 1 0,0-1 0,0 1 0,0-1 0,1 1 0,-1 0 0,6-11 0,-3 9 0,0-1 0,0 1 0,1 0 0,0 1 0,1-1 0,-1 1 0,1 0 0,11-10 0,-15 16 8,-1 0 0,1 0 0,0-1 0,0 1 0,-1 0 0,1 0 0,0 1 0,0-1 0,0 0 0,0 0 0,0 1 0,0 0 0,0-1 0,4 1 0,-5 0-67,0 0-1,0 0 1,1 1-1,-1-1 1,0 0 0,0 1-1,0-1 1,1 1-1,-1 0 1,0-1 0,0 1-1,0 0 1,0 0-1,0-1 1,0 1 0,0 0-1,0 0 1,-1 0-1,1 0 1,0 0 0,-1 0-1,1 1 1,0-1-1,0 2 1,5 13-6767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22.168"/>
    </inkml:context>
    <inkml:brush xml:id="br0">
      <inkml:brushProperty name="width" value="0.05" units="cm"/>
      <inkml:brushProperty name="height" value="0.05" units="cm"/>
    </inkml:brush>
  </inkml:definitions>
  <inkml:trace contextRef="#ctx0" brushRef="#br0">631 277 24575,'-30'0'0,"1"1"0,0 1 0,0 2 0,0 1 0,-56 17 0,49-10 0,1 2 0,1 2 0,0 1 0,1 1 0,-33 26 0,52-35 0,1 2 0,0 0 0,1 0 0,0 1 0,1 1 0,0 0 0,1 1 0,0 0 0,1 0 0,1 1 0,0 0 0,1 0 0,-8 28 0,12-33 0,1 0 0,1 0 0,0 1 0,0-1 0,1 0 0,0 0 0,1 1 0,0-1 0,1 0 0,0 0 0,0 0 0,1 0 0,0 0 0,1-1 0,0 1 0,1-1 0,0 0 0,0 0 0,1-1 0,0 1 0,0-1 0,1-1 0,0 1 0,1-1 0,8 6 0,10 7 0,1-2 0,0-1 0,1-1 0,1-1 0,1-2 0,52 16 0,13-1 0,2-4 0,0-5 0,1-4 0,177 4 0,-212-19 0,1-3 0,-1-3 0,1-2 0,-2-4 0,87-26 0,-103 23 0,-1-2 0,0-2 0,-2-2 0,0-2 0,-2-2 0,0-2 0,62-54 0,-90 70 0,-1-1 0,-1 0 0,0 0 0,-1-2 0,0 1 0,-1-1 0,0 0 0,10-25 0,-17 32 0,1 0 0,-1 0 0,0-1 0,-1 1 0,1 0 0,-2-1 0,1 1 0,-1 0 0,0-1 0,0 1 0,-1-1 0,0 1 0,0 0 0,-1 0 0,0-1 0,-1 1 0,1 1 0,-1-1 0,0 0 0,-1 0 0,-6-8 0,-7-6 0,0 0 0,-2 2 0,-1 0 0,0 1 0,-1 1 0,0 1 0,-2 1 0,-35-18 0,-20-5 0,-106-35 0,-441-117 0,583 178-273,0 3 0,-1 1 0,0 3 0,-53-1 0,74 6-6553</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9:22.546"/>
    </inkml:context>
    <inkml:brush xml:id="br0">
      <inkml:brushProperty name="width" value="0.05" units="cm"/>
      <inkml:brushProperty name="height" value="0.05" units="cm"/>
    </inkml:brush>
  </inkml:definitions>
  <inkml:trace contextRef="#ctx0" brushRef="#br0">19 1 24575,'2'69'0,"-1"-36"0,0 0 0,-2 0 0,-2 0 0,-12 61 0,15-92 0,-1-1 0,0 1 0,1 0 0,-1 0 0,1 0 0,0 0 0,-1 0 0,1-1 0,0 1 0,0 0 0,0 0 0,1 0 0,-1 0 0,0 0 0,1 0 0,-1-1 0,1 1 0,0 0 0,-1 0 0,1-1 0,0 1 0,0 0 0,0-1 0,0 1 0,3 2 0,-1-2 0,1 0 0,0 0 0,-1 0 0,1 0 0,0-1 0,0 0 0,0 0 0,0 0 0,0 0 0,0-1 0,6 1 0,91-1-1,-82-2-150,0 1-1,0 1 1,1 1-1,-1 1 0,0 0 1,0 1-1,0 1 1,20 8-1,-19-3-6674</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9:23.121"/>
    </inkml:context>
    <inkml:brush xml:id="br0">
      <inkml:brushProperty name="width" value="0.05" units="cm"/>
      <inkml:brushProperty name="height" value="0.05" units="cm"/>
    </inkml:brush>
  </inkml:definitions>
  <inkml:trace contextRef="#ctx0" brushRef="#br0">0 226 24575,'0'-5'0,"0"-6"0,9-5 0,4-6 0,3-3 0,9 3 0,4 0 0,3 4 0,4 1 0,2-2 0,2 2 0,1 0 0,-8 2-8191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45.864"/>
    </inkml:context>
    <inkml:brush xml:id="br0">
      <inkml:brushProperty name="width" value="0.05" units="cm"/>
      <inkml:brushProperty name="height" value="0.05" units="cm"/>
    </inkml:brush>
  </inkml:definitions>
  <inkml:trace contextRef="#ctx0" brushRef="#br0">43 7 24575,'-5'-5'0,"-1"4"0,-5 1 0,0 6 0,2-3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46.239"/>
    </inkml:context>
    <inkml:brush xml:id="br0">
      <inkml:brushProperty name="width" value="0.05" units="cm"/>
      <inkml:brushProperty name="height" value="0.05" units="cm"/>
    </inkml:brush>
  </inkml:definitions>
  <inkml:trace contextRef="#ctx0" brushRef="#br0">1 59 24575,'0'-5'0,"4"-1"0,2-4 0,-4-1 0,-4-3 0,0 1-8191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46.625"/>
    </inkml:context>
    <inkml:brush xml:id="br0">
      <inkml:brushProperty name="width" value="0.05" units="cm"/>
      <inkml:brushProperty name="height" value="0.05" units="cm"/>
    </inkml:brush>
  </inkml:definitions>
  <inkml:trace contextRef="#ctx0" brushRef="#br0">1 154 24575,'0'0'-8191</inkml:trace>
  <inkml:trace contextRef="#ctx0" brushRef="#br0" timeOffset="1">574 17 24575,'4'0'0,"3"5"0</inkml:trace>
  <inkml:trace contextRef="#ctx0" brushRef="#br0" timeOffset="2">1065 17 24575,'-4'0'0,"-7"0"0,-5 0 0,-1-4 0,-2-2 0,3 0-8191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46.979"/>
    </inkml:context>
    <inkml:brush xml:id="br0">
      <inkml:brushProperty name="width" value="0.05" units="cm"/>
      <inkml:brushProperty name="height" value="0.05" units="cm"/>
    </inkml:brush>
  </inkml:definitions>
  <inkml:trace contextRef="#ctx0" brushRef="#br0">351 36 24575,'-5'5'0,"-10"1"0,-8 4 0,-9 2 0,-8-3 0,-7-7 0,0-4 0,3-1 0,5-5 0,9-6 0,9-5 0,13 0 0,8 4-8191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47.353"/>
    </inkml:context>
    <inkml:brush xml:id="br0">
      <inkml:brushProperty name="width" value="0.05" units="cm"/>
      <inkml:brushProperty name="height" value="0.05" units="cm"/>
    </inkml:brush>
  </inkml:definitions>
  <inkml:trace contextRef="#ctx0" brushRef="#br0">85 503 24575,'-5'-4'0,"-6"-2"0,-5-5 0,-1-4 0,-2-1 0,3 4-8191</inkml:trace>
  <inkml:trace contextRef="#ctx0" brushRef="#br0" timeOffset="1">249 12 24575,'-5'0'0,"-6"0"0,-5 0 0,-6 0 0,-3-5 0,3-1-8191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47.708"/>
    </inkml:context>
    <inkml:brush xml:id="br0">
      <inkml:brushProperty name="width" value="0.05" units="cm"/>
      <inkml:brushProperty name="height" value="0.05" units="cm"/>
    </inkml:brush>
  </inkml:definitions>
  <inkml:trace contextRef="#ctx0" brushRef="#br0">838 99 24575,'-5'0'0,"-1"-5"0</inkml:trace>
  <inkml:trace contextRef="#ctx0" brushRef="#br0" timeOffset="1">182 17 24575,'-9'0'0,"-8"0"0,-10 0 0,-5 0 0,-2-4 0,0-3 0,6 1-8191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48.109"/>
    </inkml:context>
    <inkml:brush xml:id="br0">
      <inkml:brushProperty name="width" value="0.05" units="cm"/>
      <inkml:brushProperty name="height" value="0.05" units="cm"/>
    </inkml:brush>
  </inkml:definitions>
  <inkml:trace contextRef="#ctx0" brushRef="#br0">28 0 24575,'0'5'0,"-5"5"0,-6 7 0,-1 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48.465"/>
    </inkml:context>
    <inkml:brush xml:id="br0">
      <inkml:brushProperty name="width" value="0.05" units="cm"/>
      <inkml:brushProperty name="height" value="0.05" units="cm"/>
    </inkml:brush>
  </inkml:definitions>
  <inkml:trace contextRef="#ctx0" brushRef="#br0">0 6 24575,'5'0'0,"-4"0"0,-1-5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1:57:26.362"/>
    </inkml:context>
    <inkml:brush xml:id="br0">
      <inkml:brushProperty name="width" value="0.05" units="cm"/>
      <inkml:brushProperty name="height" value="0.05" units="cm"/>
    </inkml:brush>
  </inkml:definitions>
  <inkml:trace contextRef="#ctx0" brushRef="#br0">1028 173 24575,'-20'1'0,"0"1"0,0 1 0,1 1 0,-1 0 0,-34 13 0,-91 47 0,118-51 0,-81 40 0,1 4 0,-190 140 0,275-180 0,0 1 0,2 1 0,0 0 0,1 1 0,1 2 0,-21 33 0,35-49 0,0 0 0,0 1 0,1-1 0,0 1 0,0 0 0,1 0 0,0 0 0,0 1 0,1-1 0,0 0 0,0 1 0,1-1 0,0 1 0,0-1 0,1 0 0,-1 1 0,2-1 0,-1 0 0,1 1 0,0-1 0,1 0 0,-1 0 0,1-1 0,1 1 0,-1 0 0,1-1 0,1 0 0,7 9 0,0-2 0,2 0 0,-1-2 0,1 0 0,1 0 0,0-1 0,1-1 0,-1 0 0,2-2 0,17 7 0,12 2 0,1-1 0,53 8 0,-38-14 0,1-2 0,1-3 0,-1-2 0,0-3 0,1-4 0,-1-1 0,-1-4 0,87-24 0,-50 4 0,-1-4 0,-3-4 0,-1-5 0,125-76 0,-175 93 0,-2-1 0,-1-2 0,-1-2 0,48-48 0,-77 67 0,-1-1 0,0 0 0,0-1 0,-1 0 0,-1 0 0,0-1 0,7-21 0,-12 25 0,0 0 0,0 0 0,-1 0 0,0 0 0,-1-1 0,-1 1 0,0 0 0,0-1 0,-1 1 0,0-1 0,-6-19 0,1 13 0,0 0 0,-1 0 0,0 1 0,-2 0 0,0 1 0,-1 0 0,0 0 0,-2 1 0,0 0 0,0 1 0,-1 1 0,-1 0 0,0 1 0,-1 0 0,-29-17 0,18 14 0,0 2 0,-1 1 0,-1 1 0,0 1 0,0 2 0,-1 0 0,0 2 0,0 2 0,-40-2 0,19 5 20,1 2 0,0 3 0,0 2 0,1 2 0,-53 15 0,34-3-391,1 3-1,2 3 1,-62 34 0,80-35-6455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48.840"/>
    </inkml:context>
    <inkml:brush xml:id="br0">
      <inkml:brushProperty name="width" value="0.05" units="cm"/>
      <inkml:brushProperty name="height" value="0.05" units="cm"/>
    </inkml:brush>
  </inkml:definitions>
  <inkml:trace contextRef="#ctx0" brushRef="#br0">0 1 24575,'5'0'0,"6"0"0,5 0 0,1 0-8191</inkml:trace>
  <inkml:trace contextRef="#ctx0" brushRef="#br0" timeOffset="1">382 83 24575,'0'5'0,"-4"6"0,-7 1 0,-1 3 0,-3-1 0,-5-3 0,3-3-8191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49.182"/>
    </inkml:context>
    <inkml:brush xml:id="br0">
      <inkml:brushProperty name="width" value="0.05" units="cm"/>
      <inkml:brushProperty name="height" value="0.05" units="cm"/>
    </inkml:brush>
  </inkml:definitions>
  <inkml:trace contextRef="#ctx0" brushRef="#br0">899 628 24575,'-13'5'0,"-20"1"0,-12 0 0,-9-1 0,-4-2 0,4-5 0,5-3 0,12-5 0,12-1-8191</inkml:trace>
  <inkml:trace contextRef="#ctx0" brushRef="#br0" timeOffset="1">354 245 24575,'-10'5'0,"-12"1"0,-11 5 0,-10 0 0,-2-1 0,-3-3 0,3-3 0,3-1 0,5-2 0,9-1-8191</inkml:trace>
  <inkml:trace contextRef="#ctx0" brushRef="#br0" timeOffset="2">326 0 24575,'-4'5'0,"-7"1"0,-2-5 0,7-7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49.537"/>
    </inkml:context>
    <inkml:brush xml:id="br0">
      <inkml:brushProperty name="width" value="0.05" units="cm"/>
      <inkml:brushProperty name="height" value="0.05" units="cm"/>
    </inkml:brush>
  </inkml:definitions>
  <inkml:trace contextRef="#ctx0" brushRef="#br0">74 54 24575,'0'5'0,"-5"1"0,-5 5 0,-7-1 0,-4 0 0,0-4-8191</inkml:trace>
  <inkml:trace contextRef="#ctx0" brushRef="#br0" timeOffset="1">484 0 24575,'-4'5'0,"-7"1"0,-6 4 0,-5 1 0,2-2-8191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49.907"/>
    </inkml:context>
    <inkml:brush xml:id="br0">
      <inkml:brushProperty name="width" value="0.05" units="cm"/>
      <inkml:brushProperty name="height" value="0.05" units="cm"/>
    </inkml:brush>
  </inkml:definitions>
  <inkml:trace contextRef="#ctx0" brushRef="#br0">50 0 24575,'0'5'0,"-5"6"0,-6 5 0,-6 1 0,0-3-8191</inkml:trace>
  <inkml:trace contextRef="#ctx0" brushRef="#br0" timeOffset="1">677 82 24575,'0'5'0,"0"6"0,0 5 0,-5 1 0,-1 2 0,-4-3 0,-1-3-8191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0.250"/>
    </inkml:context>
    <inkml:brush xml:id="br0">
      <inkml:brushProperty name="width" value="0.05" units="cm"/>
      <inkml:brushProperty name="height" value="0.05" units="cm"/>
    </inkml:brush>
  </inkml:definitions>
  <inkml:trace contextRef="#ctx0" brushRef="#br0">813 0 24575,'-14'5'0,"-14"1"0,-11 0 0,-9 3 0,-5 0 0,2-1 0,5-2 0,10-7 0,11-3-8191</inkml:trace>
  <inkml:trace contextRef="#ctx0" brushRef="#br0" timeOffset="1">158 110 24575,'-10'4'0,"-7"7"0,-5 1 0,-5-1 0,-1-3 0,-1-3 0,5-2-8191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0.635"/>
    </inkml:context>
    <inkml:brush xml:id="br0">
      <inkml:brushProperty name="width" value="0.05" units="cm"/>
      <inkml:brushProperty name="height" value="0.05" units="cm"/>
    </inkml:brush>
  </inkml:definitions>
  <inkml:trace contextRef="#ctx0" brushRef="#br0">244 28 24575,'-4'5'0,"-12"5"0,-12 2 0,-10-1 0,-4-3 0,-3-3 0,5-6 0,10-4-8191</inkml:trace>
  <inkml:trace contextRef="#ctx0" brushRef="#br0" timeOffset="1">927 1 24575,'0'5'0,"0"5"0,-5 2 0,-1 3 0,0 0-8191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1.008"/>
    </inkml:context>
    <inkml:brush xml:id="br0">
      <inkml:brushProperty name="width" value="0.05" units="cm"/>
      <inkml:brushProperty name="height" value="0.05" units="cm"/>
    </inkml:brush>
  </inkml:definitions>
  <inkml:trace contextRef="#ctx0" brushRef="#br0">1 1 24575,'0'4'0,"0"7"0,5 6 0,1-1-8191</inkml:trace>
  <inkml:trace contextRef="#ctx0" brushRef="#br0" timeOffset="1">438 165 24575,'0'4'0,"-4"7"0,-7 1 0,-6 3 0,-4-1 0,0-7 0,5-10 0,5-4-8191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1.335"/>
    </inkml:context>
    <inkml:brush xml:id="br0">
      <inkml:brushProperty name="width" value="0.05" units="cm"/>
      <inkml:brushProperty name="height" value="0.05" units="cm"/>
    </inkml:brush>
  </inkml:definitions>
  <inkml:trace contextRef="#ctx0" brushRef="#br0">1033 492 24575,'-9'-9'0,"-13"-8"0,-11-11 0,-10-4 0,-7-2 0,1 0 0,-1-3 0,4 4 0,4 4 0,11 2 0,4 0 0,3 1 0,6 0 0,5 4-8191</inkml:trace>
  <inkml:trace contextRef="#ctx0" brushRef="#br0" timeOffset="1">405 1 24575,'-9'4'0,"-13"7"0,-16 1 0,-11 3 0,-7-1 0,-7-2 0,2 0 0,2-1 0,12-3-8191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1.730"/>
    </inkml:context>
    <inkml:brush xml:id="br0">
      <inkml:brushProperty name="width" value="0.05" units="cm"/>
      <inkml:brushProperty name="height" value="0.05" units="cm"/>
    </inkml:brush>
  </inkml:definitions>
  <inkml:trace contextRef="#ctx0" brushRef="#br0">1068 1 24575,'-5'0'0,"-6"4"0,-6 3 0,-4-2 0,-4 0 0,-2-2 0,-1 0 0,4-2-8191</inkml:trace>
  <inkml:trace contextRef="#ctx0" brushRef="#br0" timeOffset="1">275 82 24575,'-14'0'0,"-13"5"0,-13 6 0,-7 1 0,-7 4 0,3-2 0,9-3-8191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02:32:52.068"/>
    </inkml:context>
    <inkml:brush xml:id="br0">
      <inkml:brushProperty name="width" value="0.05" units="cm"/>
      <inkml:brushProperty name="height" value="0.05" units="cm"/>
    </inkml:brush>
  </inkml:definitions>
  <inkml:trace contextRef="#ctx0" brushRef="#br0">2140 0 24575,'-9'0'0,"-8"5"0,-10 1 0,-5 5 0,-2 0 0,-5-1 0,5-4-8191</inkml:trace>
  <inkml:trace contextRef="#ctx0" brushRef="#br0" timeOffset="1">1349 247 24575,'-9'4'0,"-13"7"0,-7 1 0,-8-2 0,-2-2 0,1-2 0,6-3-8191</inkml:trace>
  <inkml:trace contextRef="#ctx0" brushRef="#br0" timeOffset="2">174 711 24575,'-10'5'0,"-11"5"0,-12 2 0,-6-1 0,1-3 0,5-3-8191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7/12/2023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Data Actions &amp; Connections Basics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Data Actions in SAC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Introduction to Connections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Cloud Connector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Connecting to Import data with BW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Connecting to S/4HANA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Build CDS Views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Introduction to CDS View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Consume S/4HANA CDS views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Import data connection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Live Data connection with analytic Query</a:t>
            </a:r>
            <a:r>
              <a:rPr lang="en-US" sz="1200" dirty="0">
                <a:solidFill>
                  <a:prstClr val="black"/>
                </a:solidFill>
                <a:latin typeface="Calibri" panose="020F0502020204030204"/>
              </a:rPr>
              <a:t>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2</a:t>
            </a:fld>
            <a:endParaRPr lang="en-US"/>
          </a:p>
        </p:txBody>
      </p:sp>
    </p:spTree>
    <p:extLst>
      <p:ext uri="{BB962C8B-B14F-4D97-AF65-F5344CB8AC3E}">
        <p14:creationId xmlns:p14="http://schemas.microsoft.com/office/powerpoint/2010/main" val="2557742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2" y="932703"/>
            <a:ext cx="10975659" cy="484187"/>
          </a:xfrm>
        </p:spPr>
        <p:txBody>
          <a:bodyPr>
            <a:noAutofit/>
          </a:bodyPr>
          <a:lstStyle>
            <a:lvl1pPr marL="0" indent="0">
              <a:buFontTx/>
              <a:buNone/>
              <a:defRPr sz="2199"/>
            </a:lvl1pPr>
            <a:lvl2pPr marL="609296" indent="0">
              <a:buFontTx/>
              <a:buNone/>
              <a:defRPr sz="1999"/>
            </a:lvl2pPr>
            <a:lvl3pPr marL="1218590" indent="0">
              <a:buFontTx/>
              <a:buNone/>
              <a:defRPr sz="1600"/>
            </a:lvl3pPr>
            <a:lvl4pPr marL="1827885" indent="0">
              <a:buFontTx/>
              <a:buNone/>
              <a:defRPr sz="1400"/>
            </a:lvl4pPr>
            <a:lvl5pPr marL="2437181"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887624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8"/>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3" y="932705"/>
            <a:ext cx="10975659" cy="484187"/>
          </a:xfrm>
        </p:spPr>
        <p:txBody>
          <a:bodyPr>
            <a:noAutofit/>
          </a:bodyPr>
          <a:lstStyle>
            <a:lvl1pPr marL="0" indent="0">
              <a:buFontTx/>
              <a:buNone/>
              <a:defRPr sz="2198"/>
            </a:lvl1pPr>
            <a:lvl2pPr marL="609113" indent="0">
              <a:buFontTx/>
              <a:buNone/>
              <a:defRPr sz="1998"/>
            </a:lvl2pPr>
            <a:lvl3pPr marL="1218224" indent="0">
              <a:buFontTx/>
              <a:buNone/>
              <a:defRPr sz="1600"/>
            </a:lvl3pPr>
            <a:lvl4pPr marL="1827337" indent="0">
              <a:buFontTx/>
              <a:buNone/>
              <a:defRPr sz="1400"/>
            </a:lvl4pPr>
            <a:lvl5pPr marL="2436450"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133229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7/12/2023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7/12/2023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7/12/2023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7/12/2023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3" Type="http://schemas.openxmlformats.org/officeDocument/2006/relationships/customXml" Target="../ink/ink87.xml"/><Relationship Id="rId18" Type="http://schemas.openxmlformats.org/officeDocument/2006/relationships/image" Target="../media/image1398.png"/><Relationship Id="rId26" Type="http://schemas.openxmlformats.org/officeDocument/2006/relationships/image" Target="../media/image1402.png"/><Relationship Id="rId39" Type="http://schemas.openxmlformats.org/officeDocument/2006/relationships/customXml" Target="../ink/ink100.xml"/><Relationship Id="rId21" Type="http://schemas.openxmlformats.org/officeDocument/2006/relationships/customXml" Target="../ink/ink91.xml"/><Relationship Id="rId34" Type="http://schemas.openxmlformats.org/officeDocument/2006/relationships/image" Target="../media/image1406.png"/><Relationship Id="rId42" Type="http://schemas.openxmlformats.org/officeDocument/2006/relationships/image" Target="../media/image1410.png"/><Relationship Id="rId47" Type="http://schemas.openxmlformats.org/officeDocument/2006/relationships/customXml" Target="../ink/ink104.xml"/><Relationship Id="rId50" Type="http://schemas.openxmlformats.org/officeDocument/2006/relationships/image" Target="../media/image1414.png"/><Relationship Id="rId55" Type="http://schemas.openxmlformats.org/officeDocument/2006/relationships/customXml" Target="../ink/ink108.xml"/><Relationship Id="rId7" Type="http://schemas.openxmlformats.org/officeDocument/2006/relationships/customXml" Target="../ink/ink84.xml"/><Relationship Id="rId2" Type="http://schemas.openxmlformats.org/officeDocument/2006/relationships/image" Target="../media/image5.png"/><Relationship Id="rId16" Type="http://schemas.openxmlformats.org/officeDocument/2006/relationships/image" Target="../media/image1397.png"/><Relationship Id="rId29" Type="http://schemas.openxmlformats.org/officeDocument/2006/relationships/customXml" Target="../ink/ink95.xml"/><Relationship Id="rId11" Type="http://schemas.openxmlformats.org/officeDocument/2006/relationships/customXml" Target="../ink/ink86.xml"/><Relationship Id="rId24" Type="http://schemas.openxmlformats.org/officeDocument/2006/relationships/image" Target="../media/image1401.png"/><Relationship Id="rId32" Type="http://schemas.openxmlformats.org/officeDocument/2006/relationships/image" Target="../media/image1405.png"/><Relationship Id="rId37" Type="http://schemas.openxmlformats.org/officeDocument/2006/relationships/customXml" Target="../ink/ink99.xml"/><Relationship Id="rId40" Type="http://schemas.openxmlformats.org/officeDocument/2006/relationships/image" Target="../media/image1409.png"/><Relationship Id="rId45" Type="http://schemas.openxmlformats.org/officeDocument/2006/relationships/customXml" Target="../ink/ink103.xml"/><Relationship Id="rId53" Type="http://schemas.openxmlformats.org/officeDocument/2006/relationships/customXml" Target="../ink/ink107.xml"/><Relationship Id="rId58" Type="http://schemas.openxmlformats.org/officeDocument/2006/relationships/image" Target="../media/image1418.png"/><Relationship Id="rId5" Type="http://schemas.openxmlformats.org/officeDocument/2006/relationships/customXml" Target="../ink/ink83.xml"/><Relationship Id="rId61" Type="http://schemas.openxmlformats.org/officeDocument/2006/relationships/customXml" Target="../ink/ink111.xml"/><Relationship Id="rId19" Type="http://schemas.openxmlformats.org/officeDocument/2006/relationships/customXml" Target="../ink/ink90.xml"/><Relationship Id="rId14" Type="http://schemas.openxmlformats.org/officeDocument/2006/relationships/image" Target="../media/image1396.png"/><Relationship Id="rId22" Type="http://schemas.openxmlformats.org/officeDocument/2006/relationships/image" Target="../media/image1400.png"/><Relationship Id="rId27" Type="http://schemas.openxmlformats.org/officeDocument/2006/relationships/customXml" Target="../ink/ink94.xml"/><Relationship Id="rId30" Type="http://schemas.openxmlformats.org/officeDocument/2006/relationships/image" Target="../media/image1404.png"/><Relationship Id="rId35" Type="http://schemas.openxmlformats.org/officeDocument/2006/relationships/customXml" Target="../ink/ink98.xml"/><Relationship Id="rId43" Type="http://schemas.openxmlformats.org/officeDocument/2006/relationships/customXml" Target="../ink/ink102.xml"/><Relationship Id="rId48" Type="http://schemas.openxmlformats.org/officeDocument/2006/relationships/image" Target="../media/image1413.png"/><Relationship Id="rId56" Type="http://schemas.openxmlformats.org/officeDocument/2006/relationships/image" Target="../media/image1417.png"/><Relationship Id="rId8" Type="http://schemas.openxmlformats.org/officeDocument/2006/relationships/image" Target="../media/image1393.png"/><Relationship Id="rId51" Type="http://schemas.openxmlformats.org/officeDocument/2006/relationships/customXml" Target="../ink/ink106.xml"/><Relationship Id="rId3" Type="http://schemas.openxmlformats.org/officeDocument/2006/relationships/customXml" Target="../ink/ink82.xml"/><Relationship Id="rId12" Type="http://schemas.openxmlformats.org/officeDocument/2006/relationships/image" Target="../media/image1395.png"/><Relationship Id="rId17" Type="http://schemas.openxmlformats.org/officeDocument/2006/relationships/customXml" Target="../ink/ink89.xml"/><Relationship Id="rId25" Type="http://schemas.openxmlformats.org/officeDocument/2006/relationships/customXml" Target="../ink/ink93.xml"/><Relationship Id="rId33" Type="http://schemas.openxmlformats.org/officeDocument/2006/relationships/customXml" Target="../ink/ink97.xml"/><Relationship Id="rId38" Type="http://schemas.openxmlformats.org/officeDocument/2006/relationships/image" Target="../media/image1408.png"/><Relationship Id="rId46" Type="http://schemas.openxmlformats.org/officeDocument/2006/relationships/image" Target="../media/image1412.png"/><Relationship Id="rId59" Type="http://schemas.openxmlformats.org/officeDocument/2006/relationships/customXml" Target="../ink/ink110.xml"/><Relationship Id="rId20" Type="http://schemas.openxmlformats.org/officeDocument/2006/relationships/image" Target="../media/image1399.png"/><Relationship Id="rId41" Type="http://schemas.openxmlformats.org/officeDocument/2006/relationships/customXml" Target="../ink/ink101.xml"/><Relationship Id="rId54" Type="http://schemas.openxmlformats.org/officeDocument/2006/relationships/image" Target="../media/image1416.png"/><Relationship Id="rId62" Type="http://schemas.openxmlformats.org/officeDocument/2006/relationships/image" Target="../media/image1420.png"/><Relationship Id="rId1" Type="http://schemas.openxmlformats.org/officeDocument/2006/relationships/slideLayout" Target="../slideLayouts/slideLayout7.xml"/><Relationship Id="rId6" Type="http://schemas.openxmlformats.org/officeDocument/2006/relationships/image" Target="../media/image1392.png"/><Relationship Id="rId15" Type="http://schemas.openxmlformats.org/officeDocument/2006/relationships/customXml" Target="../ink/ink88.xml"/><Relationship Id="rId23" Type="http://schemas.openxmlformats.org/officeDocument/2006/relationships/customXml" Target="../ink/ink92.xml"/><Relationship Id="rId28" Type="http://schemas.openxmlformats.org/officeDocument/2006/relationships/image" Target="../media/image1403.png"/><Relationship Id="rId36" Type="http://schemas.openxmlformats.org/officeDocument/2006/relationships/image" Target="../media/image1407.png"/><Relationship Id="rId49" Type="http://schemas.openxmlformats.org/officeDocument/2006/relationships/customXml" Target="../ink/ink105.xml"/><Relationship Id="rId57" Type="http://schemas.openxmlformats.org/officeDocument/2006/relationships/customXml" Target="../ink/ink109.xml"/><Relationship Id="rId10" Type="http://schemas.openxmlformats.org/officeDocument/2006/relationships/image" Target="../media/image1394.png"/><Relationship Id="rId31" Type="http://schemas.openxmlformats.org/officeDocument/2006/relationships/customXml" Target="../ink/ink96.xml"/><Relationship Id="rId44" Type="http://schemas.openxmlformats.org/officeDocument/2006/relationships/image" Target="../media/image1411.png"/><Relationship Id="rId52" Type="http://schemas.openxmlformats.org/officeDocument/2006/relationships/image" Target="../media/image1415.png"/><Relationship Id="rId60" Type="http://schemas.openxmlformats.org/officeDocument/2006/relationships/image" Target="../media/image1419.png"/><Relationship Id="rId4" Type="http://schemas.openxmlformats.org/officeDocument/2006/relationships/image" Target="../media/image1391.png"/><Relationship Id="rId9" Type="http://schemas.openxmlformats.org/officeDocument/2006/relationships/customXml" Target="../ink/ink85.xml"/></Relationships>
</file>

<file path=ppt/slides/_rels/slide11.xml.rels><?xml version="1.0" encoding="UTF-8" standalone="yes"?>
<Relationships xmlns="http://schemas.openxmlformats.org/package/2006/relationships"><Relationship Id="rId3" Type="http://schemas.openxmlformats.org/officeDocument/2006/relationships/customXml" Target="../ink/ink112.xml"/><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customXml" Target="../ink/ink113.xml"/><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94.pn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customXml" Target="../ink/ink119.xml"/><Relationship Id="rId18" Type="http://schemas.openxmlformats.org/officeDocument/2006/relationships/image" Target="../media/image33.png"/><Relationship Id="rId3" Type="http://schemas.openxmlformats.org/officeDocument/2006/relationships/customXml" Target="../ink/ink114.xml"/><Relationship Id="rId7" Type="http://schemas.openxmlformats.org/officeDocument/2006/relationships/customXml" Target="../ink/ink116.xml"/><Relationship Id="rId12" Type="http://schemas.openxmlformats.org/officeDocument/2006/relationships/image" Target="../media/image30.png"/><Relationship Id="rId17" Type="http://schemas.openxmlformats.org/officeDocument/2006/relationships/customXml" Target="../ink/ink121.xml"/><Relationship Id="rId2" Type="http://schemas.openxmlformats.org/officeDocument/2006/relationships/image" Target="../media/image5.png"/><Relationship Id="rId16" Type="http://schemas.openxmlformats.org/officeDocument/2006/relationships/image" Target="../media/image32.png"/><Relationship Id="rId20"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customXml" Target="../ink/ink118.xml"/><Relationship Id="rId5" Type="http://schemas.openxmlformats.org/officeDocument/2006/relationships/customXml" Target="../ink/ink115.xml"/><Relationship Id="rId15" Type="http://schemas.openxmlformats.org/officeDocument/2006/relationships/customXml" Target="../ink/ink120.xml"/><Relationship Id="rId10" Type="http://schemas.openxmlformats.org/officeDocument/2006/relationships/image" Target="../media/image29.png"/><Relationship Id="rId19" Type="http://schemas.openxmlformats.org/officeDocument/2006/relationships/customXml" Target="../ink/ink122.xml"/><Relationship Id="rId4" Type="http://schemas.openxmlformats.org/officeDocument/2006/relationships/image" Target="../media/image26.png"/><Relationship Id="rId9" Type="http://schemas.openxmlformats.org/officeDocument/2006/relationships/customXml" Target="../ink/ink117.xml"/><Relationship Id="rId14"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image" Target="../media/image107.png"/><Relationship Id="rId13" Type="http://schemas.openxmlformats.org/officeDocument/2006/relationships/customXml" Target="../ink/ink128.xml"/><Relationship Id="rId18" Type="http://schemas.openxmlformats.org/officeDocument/2006/relationships/image" Target="../media/image112.png"/><Relationship Id="rId3" Type="http://schemas.openxmlformats.org/officeDocument/2006/relationships/customXml" Target="../ink/ink123.xml"/><Relationship Id="rId21" Type="http://schemas.openxmlformats.org/officeDocument/2006/relationships/customXml" Target="../ink/ink132.xml"/><Relationship Id="rId7" Type="http://schemas.openxmlformats.org/officeDocument/2006/relationships/customXml" Target="../ink/ink125.xml"/><Relationship Id="rId12" Type="http://schemas.openxmlformats.org/officeDocument/2006/relationships/image" Target="../media/image109.png"/><Relationship Id="rId17" Type="http://schemas.openxmlformats.org/officeDocument/2006/relationships/customXml" Target="../ink/ink130.xml"/><Relationship Id="rId25" Type="http://schemas.openxmlformats.org/officeDocument/2006/relationships/customXml" Target="../ink/ink134.xml"/><Relationship Id="rId2" Type="http://schemas.openxmlformats.org/officeDocument/2006/relationships/image" Target="../media/image5.png"/><Relationship Id="rId16" Type="http://schemas.openxmlformats.org/officeDocument/2006/relationships/image" Target="../media/image111.png"/><Relationship Id="rId20" Type="http://schemas.openxmlformats.org/officeDocument/2006/relationships/image" Target="../media/image113.png"/><Relationship Id="rId96" Type="http://schemas.openxmlformats.org/officeDocument/2006/relationships/image" Target="../media/image117.png"/><Relationship Id="rId1" Type="http://schemas.openxmlformats.org/officeDocument/2006/relationships/slideLayout" Target="../slideLayouts/slideLayout7.xml"/><Relationship Id="rId6" Type="http://schemas.openxmlformats.org/officeDocument/2006/relationships/image" Target="../media/image106.png"/><Relationship Id="rId11" Type="http://schemas.openxmlformats.org/officeDocument/2006/relationships/customXml" Target="../ink/ink127.xml"/><Relationship Id="rId24" Type="http://schemas.openxmlformats.org/officeDocument/2006/relationships/image" Target="../media/image1791.png"/><Relationship Id="rId5" Type="http://schemas.openxmlformats.org/officeDocument/2006/relationships/customXml" Target="../ink/ink124.xml"/><Relationship Id="rId15" Type="http://schemas.openxmlformats.org/officeDocument/2006/relationships/customXml" Target="../ink/ink129.xml"/><Relationship Id="rId23" Type="http://schemas.openxmlformats.org/officeDocument/2006/relationships/customXml" Target="../ink/ink133.xml"/><Relationship Id="rId10" Type="http://schemas.openxmlformats.org/officeDocument/2006/relationships/image" Target="../media/image108.png"/><Relationship Id="rId19" Type="http://schemas.openxmlformats.org/officeDocument/2006/relationships/customXml" Target="../ink/ink131.xml"/><Relationship Id="rId4" Type="http://schemas.openxmlformats.org/officeDocument/2006/relationships/image" Target="../media/image94.png"/><Relationship Id="rId9" Type="http://schemas.openxmlformats.org/officeDocument/2006/relationships/customXml" Target="../ink/ink126.xml"/><Relationship Id="rId14" Type="http://schemas.openxmlformats.org/officeDocument/2006/relationships/image" Target="../media/image110.png"/><Relationship Id="rId22" Type="http://schemas.openxmlformats.org/officeDocument/2006/relationships/image" Target="../media/image1790.png"/></Relationships>
</file>

<file path=ppt/slides/_rels/slide15.xml.rels><?xml version="1.0" encoding="UTF-8" standalone="yes"?>
<Relationships xmlns="http://schemas.openxmlformats.org/package/2006/relationships"><Relationship Id="rId3" Type="http://schemas.openxmlformats.org/officeDocument/2006/relationships/customXml" Target="../ink/ink135.xml"/><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17" Type="http://schemas.openxmlformats.org/officeDocument/2006/relationships/customXml" Target="../ink/ink58.xml"/><Relationship Id="rId21" Type="http://schemas.openxmlformats.org/officeDocument/2006/relationships/customXml" Target="../ink/ink10.xml"/><Relationship Id="rId42" Type="http://schemas.openxmlformats.org/officeDocument/2006/relationships/image" Target="../media/image1329.png"/><Relationship Id="rId63" Type="http://schemas.openxmlformats.org/officeDocument/2006/relationships/customXml" Target="../ink/ink31.xml"/><Relationship Id="rId84" Type="http://schemas.openxmlformats.org/officeDocument/2006/relationships/image" Target="../media/image1350.png"/><Relationship Id="rId138" Type="http://schemas.openxmlformats.org/officeDocument/2006/relationships/image" Target="../media/image1377.png"/><Relationship Id="rId159" Type="http://schemas.openxmlformats.org/officeDocument/2006/relationships/customXml" Target="../ink/ink79.xml"/><Relationship Id="rId107" Type="http://schemas.openxmlformats.org/officeDocument/2006/relationships/customXml" Target="../ink/ink53.xml"/><Relationship Id="rId11" Type="http://schemas.openxmlformats.org/officeDocument/2006/relationships/customXml" Target="../ink/ink5.xml"/><Relationship Id="rId32" Type="http://schemas.openxmlformats.org/officeDocument/2006/relationships/image" Target="../media/image20.png"/><Relationship Id="rId53" Type="http://schemas.openxmlformats.org/officeDocument/2006/relationships/customXml" Target="../ink/ink26.xml"/><Relationship Id="rId74" Type="http://schemas.openxmlformats.org/officeDocument/2006/relationships/image" Target="../media/image1345.png"/><Relationship Id="rId128" Type="http://schemas.openxmlformats.org/officeDocument/2006/relationships/image" Target="../media/image1372.png"/><Relationship Id="rId149" Type="http://schemas.openxmlformats.org/officeDocument/2006/relationships/customXml" Target="../ink/ink74.xml"/><Relationship Id="rId5" Type="http://schemas.openxmlformats.org/officeDocument/2006/relationships/customXml" Target="../ink/ink2.xml"/><Relationship Id="rId95" Type="http://schemas.openxmlformats.org/officeDocument/2006/relationships/customXml" Target="../ink/ink47.xml"/><Relationship Id="rId160" Type="http://schemas.openxmlformats.org/officeDocument/2006/relationships/image" Target="../media/image1388.png"/><Relationship Id="rId22" Type="http://schemas.openxmlformats.org/officeDocument/2006/relationships/image" Target="../media/image15.png"/><Relationship Id="rId43" Type="http://schemas.openxmlformats.org/officeDocument/2006/relationships/customXml" Target="../ink/ink21.xml"/><Relationship Id="rId64" Type="http://schemas.openxmlformats.org/officeDocument/2006/relationships/image" Target="../media/image1340.png"/><Relationship Id="rId118" Type="http://schemas.openxmlformats.org/officeDocument/2006/relationships/image" Target="../media/image1367.png"/><Relationship Id="rId139" Type="http://schemas.openxmlformats.org/officeDocument/2006/relationships/customXml" Target="../ink/ink69.xml"/><Relationship Id="rId85" Type="http://schemas.openxmlformats.org/officeDocument/2006/relationships/customXml" Target="../ink/ink42.xml"/><Relationship Id="rId150" Type="http://schemas.openxmlformats.org/officeDocument/2006/relationships/image" Target="../media/image1383.png"/><Relationship Id="rId12" Type="http://schemas.openxmlformats.org/officeDocument/2006/relationships/image" Target="../media/image10.png"/><Relationship Id="rId17" Type="http://schemas.openxmlformats.org/officeDocument/2006/relationships/customXml" Target="../ink/ink8.xml"/><Relationship Id="rId33" Type="http://schemas.openxmlformats.org/officeDocument/2006/relationships/customXml" Target="../ink/ink16.xml"/><Relationship Id="rId38" Type="http://schemas.openxmlformats.org/officeDocument/2006/relationships/image" Target="../media/image1327.png"/><Relationship Id="rId59" Type="http://schemas.openxmlformats.org/officeDocument/2006/relationships/customXml" Target="../ink/ink29.xml"/><Relationship Id="rId103" Type="http://schemas.openxmlformats.org/officeDocument/2006/relationships/customXml" Target="../ink/ink51.xml"/><Relationship Id="rId108" Type="http://schemas.openxmlformats.org/officeDocument/2006/relationships/image" Target="../media/image1362.png"/><Relationship Id="rId124" Type="http://schemas.openxmlformats.org/officeDocument/2006/relationships/image" Target="../media/image1370.png"/><Relationship Id="rId129" Type="http://schemas.openxmlformats.org/officeDocument/2006/relationships/customXml" Target="../ink/ink64.xml"/><Relationship Id="rId54" Type="http://schemas.openxmlformats.org/officeDocument/2006/relationships/image" Target="../media/image1335.png"/><Relationship Id="rId70" Type="http://schemas.openxmlformats.org/officeDocument/2006/relationships/image" Target="../media/image1343.png"/><Relationship Id="rId75" Type="http://schemas.openxmlformats.org/officeDocument/2006/relationships/customXml" Target="../ink/ink37.xml"/><Relationship Id="rId91" Type="http://schemas.openxmlformats.org/officeDocument/2006/relationships/customXml" Target="../ink/ink45.xml"/><Relationship Id="rId96" Type="http://schemas.openxmlformats.org/officeDocument/2006/relationships/image" Target="../media/image1356.png"/><Relationship Id="rId140" Type="http://schemas.openxmlformats.org/officeDocument/2006/relationships/image" Target="../media/image1378.png"/><Relationship Id="rId145" Type="http://schemas.openxmlformats.org/officeDocument/2006/relationships/customXml" Target="../ink/ink72.xml"/><Relationship Id="rId161" Type="http://schemas.openxmlformats.org/officeDocument/2006/relationships/customXml" Target="../ink/ink80.xml"/><Relationship Id="rId1" Type="http://schemas.openxmlformats.org/officeDocument/2006/relationships/slideLayout" Target="../slideLayouts/slideLayout7.xml"/><Relationship Id="rId6" Type="http://schemas.openxmlformats.org/officeDocument/2006/relationships/image" Target="../media/image7.png"/><Relationship Id="rId23" Type="http://schemas.openxmlformats.org/officeDocument/2006/relationships/customXml" Target="../ink/ink11.xml"/><Relationship Id="rId28" Type="http://schemas.openxmlformats.org/officeDocument/2006/relationships/image" Target="../media/image18.png"/><Relationship Id="rId49" Type="http://schemas.openxmlformats.org/officeDocument/2006/relationships/customXml" Target="../ink/ink24.xml"/><Relationship Id="rId114" Type="http://schemas.openxmlformats.org/officeDocument/2006/relationships/image" Target="../media/image1365.png"/><Relationship Id="rId119" Type="http://schemas.openxmlformats.org/officeDocument/2006/relationships/customXml" Target="../ink/ink59.xml"/><Relationship Id="rId44" Type="http://schemas.openxmlformats.org/officeDocument/2006/relationships/image" Target="../media/image1330.png"/><Relationship Id="rId60" Type="http://schemas.openxmlformats.org/officeDocument/2006/relationships/image" Target="../media/image1338.png"/><Relationship Id="rId65" Type="http://schemas.openxmlformats.org/officeDocument/2006/relationships/customXml" Target="../ink/ink32.xml"/><Relationship Id="rId81" Type="http://schemas.openxmlformats.org/officeDocument/2006/relationships/customXml" Target="../ink/ink40.xml"/><Relationship Id="rId86" Type="http://schemas.openxmlformats.org/officeDocument/2006/relationships/image" Target="../media/image1351.png"/><Relationship Id="rId130" Type="http://schemas.openxmlformats.org/officeDocument/2006/relationships/image" Target="../media/image1373.png"/><Relationship Id="rId135" Type="http://schemas.openxmlformats.org/officeDocument/2006/relationships/customXml" Target="../ink/ink67.xml"/><Relationship Id="rId151" Type="http://schemas.openxmlformats.org/officeDocument/2006/relationships/customXml" Target="../ink/ink75.xml"/><Relationship Id="rId156" Type="http://schemas.openxmlformats.org/officeDocument/2006/relationships/image" Target="../media/image1386.png"/><Relationship Id="rId13" Type="http://schemas.openxmlformats.org/officeDocument/2006/relationships/customXml" Target="../ink/ink6.xml"/><Relationship Id="rId18" Type="http://schemas.openxmlformats.org/officeDocument/2006/relationships/image" Target="../media/image13.png"/><Relationship Id="rId39" Type="http://schemas.openxmlformats.org/officeDocument/2006/relationships/customXml" Target="../ink/ink19.xml"/><Relationship Id="rId109" Type="http://schemas.openxmlformats.org/officeDocument/2006/relationships/customXml" Target="../ink/ink54.xml"/><Relationship Id="rId34" Type="http://schemas.openxmlformats.org/officeDocument/2006/relationships/image" Target="../media/image21.png"/><Relationship Id="rId50" Type="http://schemas.openxmlformats.org/officeDocument/2006/relationships/image" Target="../media/image1333.png"/><Relationship Id="rId55" Type="http://schemas.openxmlformats.org/officeDocument/2006/relationships/customXml" Target="../ink/ink27.xml"/><Relationship Id="rId76" Type="http://schemas.openxmlformats.org/officeDocument/2006/relationships/image" Target="../media/image1346.png"/><Relationship Id="rId97" Type="http://schemas.openxmlformats.org/officeDocument/2006/relationships/customXml" Target="../ink/ink48.xml"/><Relationship Id="rId104" Type="http://schemas.openxmlformats.org/officeDocument/2006/relationships/image" Target="../media/image1360.png"/><Relationship Id="rId120" Type="http://schemas.openxmlformats.org/officeDocument/2006/relationships/image" Target="../media/image1368.png"/><Relationship Id="rId125" Type="http://schemas.openxmlformats.org/officeDocument/2006/relationships/customXml" Target="../ink/ink62.xml"/><Relationship Id="rId141" Type="http://schemas.openxmlformats.org/officeDocument/2006/relationships/customXml" Target="../ink/ink70.xml"/><Relationship Id="rId146" Type="http://schemas.openxmlformats.org/officeDocument/2006/relationships/image" Target="../media/image1381.png"/><Relationship Id="rId7" Type="http://schemas.openxmlformats.org/officeDocument/2006/relationships/customXml" Target="../ink/ink3.xml"/><Relationship Id="rId71" Type="http://schemas.openxmlformats.org/officeDocument/2006/relationships/customXml" Target="../ink/ink35.xml"/><Relationship Id="rId92" Type="http://schemas.openxmlformats.org/officeDocument/2006/relationships/image" Target="../media/image1354.png"/><Relationship Id="rId162" Type="http://schemas.openxmlformats.org/officeDocument/2006/relationships/image" Target="../media/image1389.png"/><Relationship Id="rId2" Type="http://schemas.openxmlformats.org/officeDocument/2006/relationships/image" Target="../media/image5.png"/><Relationship Id="rId29" Type="http://schemas.openxmlformats.org/officeDocument/2006/relationships/customXml" Target="../ink/ink14.xml"/><Relationship Id="rId24" Type="http://schemas.openxmlformats.org/officeDocument/2006/relationships/image" Target="../media/image16.png"/><Relationship Id="rId40" Type="http://schemas.openxmlformats.org/officeDocument/2006/relationships/image" Target="../media/image1328.png"/><Relationship Id="rId45" Type="http://schemas.openxmlformats.org/officeDocument/2006/relationships/customXml" Target="../ink/ink22.xml"/><Relationship Id="rId66" Type="http://schemas.openxmlformats.org/officeDocument/2006/relationships/image" Target="../media/image1341.png"/><Relationship Id="rId87" Type="http://schemas.openxmlformats.org/officeDocument/2006/relationships/customXml" Target="../ink/ink43.xml"/><Relationship Id="rId110" Type="http://schemas.openxmlformats.org/officeDocument/2006/relationships/image" Target="../media/image1363.png"/><Relationship Id="rId115" Type="http://schemas.openxmlformats.org/officeDocument/2006/relationships/customXml" Target="../ink/ink57.xml"/><Relationship Id="rId131" Type="http://schemas.openxmlformats.org/officeDocument/2006/relationships/customXml" Target="../ink/ink65.xml"/><Relationship Id="rId136" Type="http://schemas.openxmlformats.org/officeDocument/2006/relationships/image" Target="../media/image1376.png"/><Relationship Id="rId157" Type="http://schemas.openxmlformats.org/officeDocument/2006/relationships/customXml" Target="../ink/ink78.xml"/><Relationship Id="rId61" Type="http://schemas.openxmlformats.org/officeDocument/2006/relationships/customXml" Target="../ink/ink30.xml"/><Relationship Id="rId82" Type="http://schemas.openxmlformats.org/officeDocument/2006/relationships/image" Target="../media/image1349.png"/><Relationship Id="rId152" Type="http://schemas.openxmlformats.org/officeDocument/2006/relationships/image" Target="../media/image1384.png"/><Relationship Id="rId19" Type="http://schemas.openxmlformats.org/officeDocument/2006/relationships/customXml" Target="../ink/ink9.xml"/><Relationship Id="rId14" Type="http://schemas.openxmlformats.org/officeDocument/2006/relationships/image" Target="../media/image11.png"/><Relationship Id="rId30" Type="http://schemas.openxmlformats.org/officeDocument/2006/relationships/image" Target="../media/image19.png"/><Relationship Id="rId35" Type="http://schemas.openxmlformats.org/officeDocument/2006/relationships/customXml" Target="../ink/ink17.xml"/><Relationship Id="rId56" Type="http://schemas.openxmlformats.org/officeDocument/2006/relationships/image" Target="../media/image24.png"/><Relationship Id="rId77" Type="http://schemas.openxmlformats.org/officeDocument/2006/relationships/customXml" Target="../ink/ink38.xml"/><Relationship Id="rId100" Type="http://schemas.openxmlformats.org/officeDocument/2006/relationships/image" Target="../media/image1358.png"/><Relationship Id="rId105" Type="http://schemas.openxmlformats.org/officeDocument/2006/relationships/customXml" Target="../ink/ink52.xml"/><Relationship Id="rId126" Type="http://schemas.openxmlformats.org/officeDocument/2006/relationships/image" Target="../media/image1371.png"/><Relationship Id="rId147" Type="http://schemas.openxmlformats.org/officeDocument/2006/relationships/customXml" Target="../ink/ink73.xml"/><Relationship Id="rId8" Type="http://schemas.openxmlformats.org/officeDocument/2006/relationships/image" Target="../media/image8.png"/><Relationship Id="rId51" Type="http://schemas.openxmlformats.org/officeDocument/2006/relationships/customXml" Target="../ink/ink25.xml"/><Relationship Id="rId72" Type="http://schemas.openxmlformats.org/officeDocument/2006/relationships/image" Target="../media/image1344.png"/><Relationship Id="rId93" Type="http://schemas.openxmlformats.org/officeDocument/2006/relationships/customXml" Target="../ink/ink46.xml"/><Relationship Id="rId98" Type="http://schemas.openxmlformats.org/officeDocument/2006/relationships/image" Target="../media/image1357.png"/><Relationship Id="rId121" Type="http://schemas.openxmlformats.org/officeDocument/2006/relationships/customXml" Target="../ink/ink60.xml"/><Relationship Id="rId142" Type="http://schemas.openxmlformats.org/officeDocument/2006/relationships/image" Target="../media/image1379.png"/><Relationship Id="rId163" Type="http://schemas.openxmlformats.org/officeDocument/2006/relationships/customXml" Target="../ink/ink81.xml"/><Relationship Id="rId3" Type="http://schemas.openxmlformats.org/officeDocument/2006/relationships/customXml" Target="../ink/ink1.xml"/><Relationship Id="rId25" Type="http://schemas.openxmlformats.org/officeDocument/2006/relationships/customXml" Target="../ink/ink12.xml"/><Relationship Id="rId46" Type="http://schemas.openxmlformats.org/officeDocument/2006/relationships/image" Target="../media/image22.png"/><Relationship Id="rId67" Type="http://schemas.openxmlformats.org/officeDocument/2006/relationships/customXml" Target="../ink/ink33.xml"/><Relationship Id="rId116" Type="http://schemas.openxmlformats.org/officeDocument/2006/relationships/image" Target="../media/image1366.png"/><Relationship Id="rId137" Type="http://schemas.openxmlformats.org/officeDocument/2006/relationships/customXml" Target="../ink/ink68.xml"/><Relationship Id="rId158" Type="http://schemas.openxmlformats.org/officeDocument/2006/relationships/image" Target="../media/image1387.png"/><Relationship Id="rId20" Type="http://schemas.openxmlformats.org/officeDocument/2006/relationships/image" Target="../media/image14.png"/><Relationship Id="rId41" Type="http://schemas.openxmlformats.org/officeDocument/2006/relationships/customXml" Target="../ink/ink20.xml"/><Relationship Id="rId62" Type="http://schemas.openxmlformats.org/officeDocument/2006/relationships/image" Target="../media/image1339.png"/><Relationship Id="rId83" Type="http://schemas.openxmlformats.org/officeDocument/2006/relationships/customXml" Target="../ink/ink41.xml"/><Relationship Id="rId88" Type="http://schemas.openxmlformats.org/officeDocument/2006/relationships/image" Target="../media/image1352.png"/><Relationship Id="rId111" Type="http://schemas.openxmlformats.org/officeDocument/2006/relationships/customXml" Target="../ink/ink55.xml"/><Relationship Id="rId132" Type="http://schemas.openxmlformats.org/officeDocument/2006/relationships/image" Target="../media/image1374.png"/><Relationship Id="rId153" Type="http://schemas.openxmlformats.org/officeDocument/2006/relationships/customXml" Target="../ink/ink76.xml"/><Relationship Id="rId15" Type="http://schemas.openxmlformats.org/officeDocument/2006/relationships/customXml" Target="../ink/ink7.xml"/><Relationship Id="rId36" Type="http://schemas.openxmlformats.org/officeDocument/2006/relationships/image" Target="../media/image1326.png"/><Relationship Id="rId57" Type="http://schemas.openxmlformats.org/officeDocument/2006/relationships/customXml" Target="../ink/ink28.xml"/><Relationship Id="rId106" Type="http://schemas.openxmlformats.org/officeDocument/2006/relationships/image" Target="../media/image1361.png"/><Relationship Id="rId127" Type="http://schemas.openxmlformats.org/officeDocument/2006/relationships/customXml" Target="../ink/ink63.xml"/><Relationship Id="rId10" Type="http://schemas.openxmlformats.org/officeDocument/2006/relationships/image" Target="../media/image9.png"/><Relationship Id="rId31" Type="http://schemas.openxmlformats.org/officeDocument/2006/relationships/customXml" Target="../ink/ink15.xml"/><Relationship Id="rId52" Type="http://schemas.openxmlformats.org/officeDocument/2006/relationships/image" Target="../media/image1334.png"/><Relationship Id="rId73" Type="http://schemas.openxmlformats.org/officeDocument/2006/relationships/customXml" Target="../ink/ink36.xml"/><Relationship Id="rId78" Type="http://schemas.openxmlformats.org/officeDocument/2006/relationships/image" Target="../media/image1347.png"/><Relationship Id="rId94" Type="http://schemas.openxmlformats.org/officeDocument/2006/relationships/image" Target="../media/image1355.png"/><Relationship Id="rId99" Type="http://schemas.openxmlformats.org/officeDocument/2006/relationships/customXml" Target="../ink/ink49.xml"/><Relationship Id="rId101" Type="http://schemas.openxmlformats.org/officeDocument/2006/relationships/customXml" Target="../ink/ink50.xml"/><Relationship Id="rId122" Type="http://schemas.openxmlformats.org/officeDocument/2006/relationships/image" Target="../media/image1369.png"/><Relationship Id="rId143" Type="http://schemas.openxmlformats.org/officeDocument/2006/relationships/customXml" Target="../ink/ink71.xml"/><Relationship Id="rId148" Type="http://schemas.openxmlformats.org/officeDocument/2006/relationships/image" Target="../media/image1382.png"/><Relationship Id="rId164" Type="http://schemas.openxmlformats.org/officeDocument/2006/relationships/image" Target="../media/image1390.png"/><Relationship Id="rId4" Type="http://schemas.openxmlformats.org/officeDocument/2006/relationships/image" Target="../media/image6.png"/><Relationship Id="rId9" Type="http://schemas.openxmlformats.org/officeDocument/2006/relationships/customXml" Target="../ink/ink4.xml"/><Relationship Id="rId26" Type="http://schemas.openxmlformats.org/officeDocument/2006/relationships/image" Target="../media/image17.png"/><Relationship Id="rId47" Type="http://schemas.openxmlformats.org/officeDocument/2006/relationships/customXml" Target="../ink/ink23.xml"/><Relationship Id="rId68" Type="http://schemas.openxmlformats.org/officeDocument/2006/relationships/image" Target="../media/image1342.png"/><Relationship Id="rId89" Type="http://schemas.openxmlformats.org/officeDocument/2006/relationships/customXml" Target="../ink/ink44.xml"/><Relationship Id="rId112" Type="http://schemas.openxmlformats.org/officeDocument/2006/relationships/image" Target="../media/image1364.png"/><Relationship Id="rId133" Type="http://schemas.openxmlformats.org/officeDocument/2006/relationships/customXml" Target="../ink/ink66.xml"/><Relationship Id="rId154" Type="http://schemas.openxmlformats.org/officeDocument/2006/relationships/image" Target="../media/image1385.png"/><Relationship Id="rId16" Type="http://schemas.openxmlformats.org/officeDocument/2006/relationships/image" Target="../media/image12.png"/><Relationship Id="rId37" Type="http://schemas.openxmlformats.org/officeDocument/2006/relationships/customXml" Target="../ink/ink18.xml"/><Relationship Id="rId58" Type="http://schemas.openxmlformats.org/officeDocument/2006/relationships/image" Target="../media/image1337.png"/><Relationship Id="rId79" Type="http://schemas.openxmlformats.org/officeDocument/2006/relationships/customXml" Target="../ink/ink39.xml"/><Relationship Id="rId102" Type="http://schemas.openxmlformats.org/officeDocument/2006/relationships/image" Target="../media/image1359.png"/><Relationship Id="rId123" Type="http://schemas.openxmlformats.org/officeDocument/2006/relationships/customXml" Target="../ink/ink61.xml"/><Relationship Id="rId144" Type="http://schemas.openxmlformats.org/officeDocument/2006/relationships/image" Target="../media/image1380.png"/><Relationship Id="rId90" Type="http://schemas.openxmlformats.org/officeDocument/2006/relationships/image" Target="../media/image1353.png"/><Relationship Id="rId27" Type="http://schemas.openxmlformats.org/officeDocument/2006/relationships/customXml" Target="../ink/ink13.xml"/><Relationship Id="rId48" Type="http://schemas.openxmlformats.org/officeDocument/2006/relationships/image" Target="../media/image23.png"/><Relationship Id="rId69" Type="http://schemas.openxmlformats.org/officeDocument/2006/relationships/customXml" Target="../ink/ink34.xml"/><Relationship Id="rId113" Type="http://schemas.openxmlformats.org/officeDocument/2006/relationships/customXml" Target="../ink/ink56.xml"/><Relationship Id="rId134" Type="http://schemas.openxmlformats.org/officeDocument/2006/relationships/image" Target="../media/image1375.png"/><Relationship Id="rId80" Type="http://schemas.openxmlformats.org/officeDocument/2006/relationships/image" Target="../media/image1348.png"/><Relationship Id="rId155" Type="http://schemas.openxmlformats.org/officeDocument/2006/relationships/customXml" Target="../ink/ink7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Anubhav </a:t>
            </a:r>
            <a:r>
              <a:rPr lang="en-US" sz="3600" spc="-150" dirty="0" err="1">
                <a:solidFill>
                  <a:schemeClr val="bg1"/>
                </a:solidFill>
              </a:rPr>
              <a:t>Oberoy</a:t>
            </a:r>
            <a:endParaRPr lang="en-US" sz="3600" spc="-150" dirty="0">
              <a:solidFill>
                <a:schemeClr val="bg1"/>
              </a:solidFill>
            </a:endParaRPr>
          </a:p>
          <a:p>
            <a:r>
              <a:rPr lang="en-US" sz="3600" spc="-150" dirty="0">
                <a:solidFill>
                  <a:schemeClr val="bg1"/>
                </a:solidFill>
              </a:rPr>
              <a:t>Day 12</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Classification Scenario</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4093428"/>
          </a:xfrm>
          <a:prstGeom prst="rect">
            <a:avLst/>
          </a:prstGeom>
          <a:noFill/>
        </p:spPr>
        <p:txBody>
          <a:bodyPr wrap="square" rtlCol="0">
            <a:spAutoFit/>
          </a:bodyPr>
          <a:lstStyle/>
          <a:p>
            <a:r>
              <a:rPr lang="en-US" sz="2000" dirty="0"/>
              <a:t>Scenario – I want to run a marketing campaign, the no. of leads in my system are huge. If I run my marketing campaign considering that all the students will buy my  course, I will end up spending huge cost. The cost to acquire a customer is very high. Our goal is to find out of all the students (population) which are all the one’s which will respond positively. </a:t>
            </a:r>
          </a:p>
          <a:p>
            <a:r>
              <a:rPr lang="en-US" sz="2000" dirty="0"/>
              <a:t>E.g. total population – 10mn</a:t>
            </a:r>
          </a:p>
          <a:p>
            <a:r>
              <a:rPr lang="en-US" sz="2000" dirty="0"/>
              <a:t>Cost to send marketing campaign is 1 $ = 10 </a:t>
            </a:r>
            <a:r>
              <a:rPr lang="en-US" sz="2000" dirty="0" err="1"/>
              <a:t>mn</a:t>
            </a:r>
            <a:r>
              <a:rPr lang="en-US" sz="2000" dirty="0"/>
              <a:t>$</a:t>
            </a:r>
          </a:p>
          <a:p>
            <a:r>
              <a:rPr lang="en-US" sz="2000" dirty="0"/>
              <a:t>I only have 2 </a:t>
            </a:r>
            <a:r>
              <a:rPr lang="en-US" sz="2000" dirty="0" err="1"/>
              <a:t>mn</a:t>
            </a:r>
            <a:r>
              <a:rPr lang="en-US" sz="2000" dirty="0"/>
              <a:t>$, </a:t>
            </a:r>
          </a:p>
          <a:p>
            <a:r>
              <a:rPr lang="en-US" sz="2000" dirty="0"/>
              <a:t>In this case we divide the population into 2 categories</a:t>
            </a:r>
          </a:p>
          <a:p>
            <a:r>
              <a:rPr lang="en-US" sz="2000" dirty="0"/>
              <a:t>1 – Positive responder</a:t>
            </a:r>
          </a:p>
          <a:p>
            <a:r>
              <a:rPr lang="en-US" sz="2000" dirty="0"/>
              <a:t>0 – Non responder</a:t>
            </a:r>
          </a:p>
          <a:p>
            <a:r>
              <a:rPr lang="en-US" sz="2000" dirty="0"/>
              <a:t>We want to classify these 10mn with a probability to respond positive to my campaign. When the problem addresses to classify the population into a out come of bi-nominal (1 or 0), it is called as classification problem and we use classification scenario.</a:t>
            </a:r>
            <a:endParaRPr lang="en-IN" sz="2000"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grpSp>
        <p:nvGrpSpPr>
          <p:cNvPr id="37" name="Group 36">
            <a:extLst>
              <a:ext uri="{FF2B5EF4-FFF2-40B4-BE49-F238E27FC236}">
                <a16:creationId xmlns:a16="http://schemas.microsoft.com/office/drawing/2014/main" id="{0CFECF26-AA7B-F7A4-1F66-BA3D1B5D55EE}"/>
              </a:ext>
            </a:extLst>
          </p:cNvPr>
          <p:cNvGrpSpPr/>
          <p:nvPr/>
        </p:nvGrpSpPr>
        <p:grpSpPr>
          <a:xfrm>
            <a:off x="1416988" y="5369652"/>
            <a:ext cx="3301200" cy="1326240"/>
            <a:chOff x="1415400" y="5369652"/>
            <a:chExt cx="3301200" cy="132624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4A2A720D-5D20-2236-F62B-7DF76B5E8F95}"/>
                    </a:ext>
                  </a:extLst>
                </p14:cNvPr>
                <p14:cNvContentPartPr/>
                <p14:nvPr/>
              </p14:nvContentPartPr>
              <p14:xfrm>
                <a:off x="2472360" y="6457212"/>
                <a:ext cx="15480" cy="3600"/>
              </p14:xfrm>
            </p:contentPart>
          </mc:Choice>
          <mc:Fallback xmlns="">
            <p:pic>
              <p:nvPicPr>
                <p:cNvPr id="6" name="Ink 5">
                  <a:extLst>
                    <a:ext uri="{FF2B5EF4-FFF2-40B4-BE49-F238E27FC236}">
                      <a16:creationId xmlns:a16="http://schemas.microsoft.com/office/drawing/2014/main" id="{4A2A720D-5D20-2236-F62B-7DF76B5E8F95}"/>
                    </a:ext>
                  </a:extLst>
                </p:cNvPr>
                <p:cNvPicPr/>
                <p:nvPr/>
              </p:nvPicPr>
              <p:blipFill>
                <a:blip r:embed="rId4"/>
                <a:stretch>
                  <a:fillRect/>
                </a:stretch>
              </p:blipFill>
              <p:spPr>
                <a:xfrm>
                  <a:off x="2463720" y="6448572"/>
                  <a:ext cx="3312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7507988E-D748-14E8-C8A0-622297F943B4}"/>
                    </a:ext>
                  </a:extLst>
                </p14:cNvPr>
                <p14:cNvContentPartPr/>
                <p14:nvPr/>
              </p14:nvContentPartPr>
              <p14:xfrm>
                <a:off x="2634720" y="6369732"/>
                <a:ext cx="4680" cy="21600"/>
              </p14:xfrm>
            </p:contentPart>
          </mc:Choice>
          <mc:Fallback xmlns="">
            <p:pic>
              <p:nvPicPr>
                <p:cNvPr id="7" name="Ink 6">
                  <a:extLst>
                    <a:ext uri="{FF2B5EF4-FFF2-40B4-BE49-F238E27FC236}">
                      <a16:creationId xmlns:a16="http://schemas.microsoft.com/office/drawing/2014/main" id="{7507988E-D748-14E8-C8A0-622297F943B4}"/>
                    </a:ext>
                  </a:extLst>
                </p:cNvPr>
                <p:cNvPicPr/>
                <p:nvPr/>
              </p:nvPicPr>
              <p:blipFill>
                <a:blip r:embed="rId6"/>
                <a:stretch>
                  <a:fillRect/>
                </a:stretch>
              </p:blipFill>
              <p:spPr>
                <a:xfrm>
                  <a:off x="2626080" y="6360732"/>
                  <a:ext cx="2232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14361BA0-1BE0-A733-7B31-9FDD04BEF48A}"/>
                    </a:ext>
                  </a:extLst>
                </p14:cNvPr>
                <p14:cNvContentPartPr/>
                <p14:nvPr/>
              </p14:nvContentPartPr>
              <p14:xfrm>
                <a:off x="2772600" y="6276492"/>
                <a:ext cx="383760" cy="55440"/>
              </p14:xfrm>
            </p:contentPart>
          </mc:Choice>
          <mc:Fallback xmlns="">
            <p:pic>
              <p:nvPicPr>
                <p:cNvPr id="8" name="Ink 7">
                  <a:extLst>
                    <a:ext uri="{FF2B5EF4-FFF2-40B4-BE49-F238E27FC236}">
                      <a16:creationId xmlns:a16="http://schemas.microsoft.com/office/drawing/2014/main" id="{14361BA0-1BE0-A733-7B31-9FDD04BEF48A}"/>
                    </a:ext>
                  </a:extLst>
                </p:cNvPr>
                <p:cNvPicPr/>
                <p:nvPr/>
              </p:nvPicPr>
              <p:blipFill>
                <a:blip r:embed="rId8"/>
                <a:stretch>
                  <a:fillRect/>
                </a:stretch>
              </p:blipFill>
              <p:spPr>
                <a:xfrm>
                  <a:off x="2763960" y="6267852"/>
                  <a:ext cx="40140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19B695A5-92B2-8A57-79DF-DE10B5EE9A0C}"/>
                    </a:ext>
                  </a:extLst>
                </p14:cNvPr>
                <p14:cNvContentPartPr/>
                <p14:nvPr/>
              </p14:nvContentPartPr>
              <p14:xfrm>
                <a:off x="3334560" y="6387732"/>
                <a:ext cx="126720" cy="29160"/>
              </p14:xfrm>
            </p:contentPart>
          </mc:Choice>
          <mc:Fallback xmlns="">
            <p:pic>
              <p:nvPicPr>
                <p:cNvPr id="9" name="Ink 8">
                  <a:extLst>
                    <a:ext uri="{FF2B5EF4-FFF2-40B4-BE49-F238E27FC236}">
                      <a16:creationId xmlns:a16="http://schemas.microsoft.com/office/drawing/2014/main" id="{19B695A5-92B2-8A57-79DF-DE10B5EE9A0C}"/>
                    </a:ext>
                  </a:extLst>
                </p:cNvPr>
                <p:cNvPicPr/>
                <p:nvPr/>
              </p:nvPicPr>
              <p:blipFill>
                <a:blip r:embed="rId10"/>
                <a:stretch>
                  <a:fillRect/>
                </a:stretch>
              </p:blipFill>
              <p:spPr>
                <a:xfrm>
                  <a:off x="3325560" y="6378732"/>
                  <a:ext cx="14436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6D818BC6-430D-1427-BDEF-8AA4F8940ED3}"/>
                    </a:ext>
                  </a:extLst>
                </p14:cNvPr>
                <p14:cNvContentPartPr/>
                <p14:nvPr/>
              </p14:nvContentPartPr>
              <p14:xfrm>
                <a:off x="3479640" y="6091812"/>
                <a:ext cx="89640" cy="181080"/>
              </p14:xfrm>
            </p:contentPart>
          </mc:Choice>
          <mc:Fallback xmlns="">
            <p:pic>
              <p:nvPicPr>
                <p:cNvPr id="10" name="Ink 9">
                  <a:extLst>
                    <a:ext uri="{FF2B5EF4-FFF2-40B4-BE49-F238E27FC236}">
                      <a16:creationId xmlns:a16="http://schemas.microsoft.com/office/drawing/2014/main" id="{6D818BC6-430D-1427-BDEF-8AA4F8940ED3}"/>
                    </a:ext>
                  </a:extLst>
                </p:cNvPr>
                <p:cNvPicPr/>
                <p:nvPr/>
              </p:nvPicPr>
              <p:blipFill>
                <a:blip r:embed="rId12"/>
                <a:stretch>
                  <a:fillRect/>
                </a:stretch>
              </p:blipFill>
              <p:spPr>
                <a:xfrm>
                  <a:off x="3471000" y="6083172"/>
                  <a:ext cx="10728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DCE412A9-04F4-7922-6354-1D61A79E977C}"/>
                    </a:ext>
                  </a:extLst>
                </p14:cNvPr>
                <p14:cNvContentPartPr/>
                <p14:nvPr/>
              </p14:nvContentPartPr>
              <p14:xfrm>
                <a:off x="3159240" y="6001452"/>
                <a:ext cx="301680" cy="36000"/>
              </p14:xfrm>
            </p:contentPart>
          </mc:Choice>
          <mc:Fallback xmlns="">
            <p:pic>
              <p:nvPicPr>
                <p:cNvPr id="11" name="Ink 10">
                  <a:extLst>
                    <a:ext uri="{FF2B5EF4-FFF2-40B4-BE49-F238E27FC236}">
                      <a16:creationId xmlns:a16="http://schemas.microsoft.com/office/drawing/2014/main" id="{DCE412A9-04F4-7922-6354-1D61A79E977C}"/>
                    </a:ext>
                  </a:extLst>
                </p:cNvPr>
                <p:cNvPicPr/>
                <p:nvPr/>
              </p:nvPicPr>
              <p:blipFill>
                <a:blip r:embed="rId14"/>
                <a:stretch>
                  <a:fillRect/>
                </a:stretch>
              </p:blipFill>
              <p:spPr>
                <a:xfrm>
                  <a:off x="3150600" y="5992452"/>
                  <a:ext cx="31932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43466930-8A3F-3016-E902-BB14350C7997}"/>
                    </a:ext>
                  </a:extLst>
                </p14:cNvPr>
                <p14:cNvContentPartPr/>
                <p14:nvPr/>
              </p14:nvContentPartPr>
              <p14:xfrm>
                <a:off x="2625000" y="6184692"/>
                <a:ext cx="10080" cy="18000"/>
              </p14:xfrm>
            </p:contentPart>
          </mc:Choice>
          <mc:Fallback xmlns="">
            <p:pic>
              <p:nvPicPr>
                <p:cNvPr id="12" name="Ink 11">
                  <a:extLst>
                    <a:ext uri="{FF2B5EF4-FFF2-40B4-BE49-F238E27FC236}">
                      <a16:creationId xmlns:a16="http://schemas.microsoft.com/office/drawing/2014/main" id="{43466930-8A3F-3016-E902-BB14350C7997}"/>
                    </a:ext>
                  </a:extLst>
                </p:cNvPr>
                <p:cNvPicPr/>
                <p:nvPr/>
              </p:nvPicPr>
              <p:blipFill>
                <a:blip r:embed="rId16"/>
                <a:stretch>
                  <a:fillRect/>
                </a:stretch>
              </p:blipFill>
              <p:spPr>
                <a:xfrm>
                  <a:off x="2616000" y="6175692"/>
                  <a:ext cx="2772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EC59DA14-474E-424D-CE19-567F956E44D1}"/>
                    </a:ext>
                  </a:extLst>
                </p14:cNvPr>
                <p14:cNvContentPartPr/>
                <p14:nvPr/>
              </p14:nvContentPartPr>
              <p14:xfrm>
                <a:off x="2802120" y="6162732"/>
                <a:ext cx="2520" cy="2160"/>
              </p14:xfrm>
            </p:contentPart>
          </mc:Choice>
          <mc:Fallback xmlns="">
            <p:pic>
              <p:nvPicPr>
                <p:cNvPr id="13" name="Ink 12">
                  <a:extLst>
                    <a:ext uri="{FF2B5EF4-FFF2-40B4-BE49-F238E27FC236}">
                      <a16:creationId xmlns:a16="http://schemas.microsoft.com/office/drawing/2014/main" id="{EC59DA14-474E-424D-CE19-567F956E44D1}"/>
                    </a:ext>
                  </a:extLst>
                </p:cNvPr>
                <p:cNvPicPr/>
                <p:nvPr/>
              </p:nvPicPr>
              <p:blipFill>
                <a:blip r:embed="rId18"/>
                <a:stretch>
                  <a:fillRect/>
                </a:stretch>
              </p:blipFill>
              <p:spPr>
                <a:xfrm>
                  <a:off x="2793120" y="6154092"/>
                  <a:ext cx="2016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9A3CD8CD-A9DD-3C38-A3DD-2C02B6B2B395}"/>
                    </a:ext>
                  </a:extLst>
                </p14:cNvPr>
                <p14:cNvContentPartPr/>
                <p14:nvPr/>
              </p14:nvContentPartPr>
              <p14:xfrm>
                <a:off x="3067800" y="6095772"/>
                <a:ext cx="137880" cy="57240"/>
              </p14:xfrm>
            </p:contentPart>
          </mc:Choice>
          <mc:Fallback xmlns="">
            <p:pic>
              <p:nvPicPr>
                <p:cNvPr id="14" name="Ink 13">
                  <a:extLst>
                    <a:ext uri="{FF2B5EF4-FFF2-40B4-BE49-F238E27FC236}">
                      <a16:creationId xmlns:a16="http://schemas.microsoft.com/office/drawing/2014/main" id="{9A3CD8CD-A9DD-3C38-A3DD-2C02B6B2B395}"/>
                    </a:ext>
                  </a:extLst>
                </p:cNvPr>
                <p:cNvPicPr/>
                <p:nvPr/>
              </p:nvPicPr>
              <p:blipFill>
                <a:blip r:embed="rId20"/>
                <a:stretch>
                  <a:fillRect/>
                </a:stretch>
              </p:blipFill>
              <p:spPr>
                <a:xfrm>
                  <a:off x="3058800" y="6087132"/>
                  <a:ext cx="15552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F033FB84-D6B5-FAB2-BABA-1D808053E7C5}"/>
                    </a:ext>
                  </a:extLst>
                </p14:cNvPr>
                <p14:cNvContentPartPr/>
                <p14:nvPr/>
              </p14:nvContentPartPr>
              <p14:xfrm>
                <a:off x="2419440" y="5850252"/>
                <a:ext cx="323640" cy="235440"/>
              </p14:xfrm>
            </p:contentPart>
          </mc:Choice>
          <mc:Fallback xmlns="">
            <p:pic>
              <p:nvPicPr>
                <p:cNvPr id="15" name="Ink 14">
                  <a:extLst>
                    <a:ext uri="{FF2B5EF4-FFF2-40B4-BE49-F238E27FC236}">
                      <a16:creationId xmlns:a16="http://schemas.microsoft.com/office/drawing/2014/main" id="{F033FB84-D6B5-FAB2-BABA-1D808053E7C5}"/>
                    </a:ext>
                  </a:extLst>
                </p:cNvPr>
                <p:cNvPicPr/>
                <p:nvPr/>
              </p:nvPicPr>
              <p:blipFill>
                <a:blip r:embed="rId22"/>
                <a:stretch>
                  <a:fillRect/>
                </a:stretch>
              </p:blipFill>
              <p:spPr>
                <a:xfrm>
                  <a:off x="2410800" y="5841252"/>
                  <a:ext cx="34128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7EDCA290-2090-DA45-299C-1AD1638886F0}"/>
                    </a:ext>
                  </a:extLst>
                </p14:cNvPr>
                <p14:cNvContentPartPr/>
                <p14:nvPr/>
              </p14:nvContentPartPr>
              <p14:xfrm>
                <a:off x="2834520" y="5712732"/>
                <a:ext cx="174600" cy="37080"/>
              </p14:xfrm>
            </p:contentPart>
          </mc:Choice>
          <mc:Fallback xmlns="">
            <p:pic>
              <p:nvPicPr>
                <p:cNvPr id="16" name="Ink 15">
                  <a:extLst>
                    <a:ext uri="{FF2B5EF4-FFF2-40B4-BE49-F238E27FC236}">
                      <a16:creationId xmlns:a16="http://schemas.microsoft.com/office/drawing/2014/main" id="{7EDCA290-2090-DA45-299C-1AD1638886F0}"/>
                    </a:ext>
                  </a:extLst>
                </p:cNvPr>
                <p:cNvPicPr/>
                <p:nvPr/>
              </p:nvPicPr>
              <p:blipFill>
                <a:blip r:embed="rId24"/>
                <a:stretch>
                  <a:fillRect/>
                </a:stretch>
              </p:blipFill>
              <p:spPr>
                <a:xfrm>
                  <a:off x="2825520" y="5703732"/>
                  <a:ext cx="19224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E622CD0B-15C9-4B04-197A-C739259B1F29}"/>
                    </a:ext>
                  </a:extLst>
                </p14:cNvPr>
                <p14:cNvContentPartPr/>
                <p14:nvPr/>
              </p14:nvContentPartPr>
              <p14:xfrm>
                <a:off x="3285960" y="5673132"/>
                <a:ext cx="244080" cy="64440"/>
              </p14:xfrm>
            </p:contentPart>
          </mc:Choice>
          <mc:Fallback xmlns="">
            <p:pic>
              <p:nvPicPr>
                <p:cNvPr id="17" name="Ink 16">
                  <a:extLst>
                    <a:ext uri="{FF2B5EF4-FFF2-40B4-BE49-F238E27FC236}">
                      <a16:creationId xmlns:a16="http://schemas.microsoft.com/office/drawing/2014/main" id="{E622CD0B-15C9-4B04-197A-C739259B1F29}"/>
                    </a:ext>
                  </a:extLst>
                </p:cNvPr>
                <p:cNvPicPr/>
                <p:nvPr/>
              </p:nvPicPr>
              <p:blipFill>
                <a:blip r:embed="rId26"/>
                <a:stretch>
                  <a:fillRect/>
                </a:stretch>
              </p:blipFill>
              <p:spPr>
                <a:xfrm>
                  <a:off x="3276960" y="5664132"/>
                  <a:ext cx="26172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F2A79338-FFDE-5263-CFEB-B3EDF573CA43}"/>
                    </a:ext>
                  </a:extLst>
                </p14:cNvPr>
                <p14:cNvContentPartPr/>
                <p14:nvPr/>
              </p14:nvContentPartPr>
              <p14:xfrm>
                <a:off x="2784840" y="5919012"/>
                <a:ext cx="292680" cy="59400"/>
              </p14:xfrm>
            </p:contentPart>
          </mc:Choice>
          <mc:Fallback xmlns="">
            <p:pic>
              <p:nvPicPr>
                <p:cNvPr id="18" name="Ink 17">
                  <a:extLst>
                    <a:ext uri="{FF2B5EF4-FFF2-40B4-BE49-F238E27FC236}">
                      <a16:creationId xmlns:a16="http://schemas.microsoft.com/office/drawing/2014/main" id="{F2A79338-FFDE-5263-CFEB-B3EDF573CA43}"/>
                    </a:ext>
                  </a:extLst>
                </p:cNvPr>
                <p:cNvPicPr/>
                <p:nvPr/>
              </p:nvPicPr>
              <p:blipFill>
                <a:blip r:embed="rId28"/>
                <a:stretch>
                  <a:fillRect/>
                </a:stretch>
              </p:blipFill>
              <p:spPr>
                <a:xfrm>
                  <a:off x="2776200" y="5910012"/>
                  <a:ext cx="31032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Ink 18">
                  <a:extLst>
                    <a:ext uri="{FF2B5EF4-FFF2-40B4-BE49-F238E27FC236}">
                      <a16:creationId xmlns:a16="http://schemas.microsoft.com/office/drawing/2014/main" id="{DC2C6B77-6281-3BF5-A223-46C747329A76}"/>
                    </a:ext>
                  </a:extLst>
                </p14:cNvPr>
                <p14:cNvContentPartPr/>
                <p14:nvPr/>
              </p14:nvContentPartPr>
              <p14:xfrm>
                <a:off x="3107760" y="5840172"/>
                <a:ext cx="333720" cy="28440"/>
              </p14:xfrm>
            </p:contentPart>
          </mc:Choice>
          <mc:Fallback xmlns="">
            <p:pic>
              <p:nvPicPr>
                <p:cNvPr id="19" name="Ink 18">
                  <a:extLst>
                    <a:ext uri="{FF2B5EF4-FFF2-40B4-BE49-F238E27FC236}">
                      <a16:creationId xmlns:a16="http://schemas.microsoft.com/office/drawing/2014/main" id="{DC2C6B77-6281-3BF5-A223-46C747329A76}"/>
                    </a:ext>
                  </a:extLst>
                </p:cNvPr>
                <p:cNvPicPr/>
                <p:nvPr/>
              </p:nvPicPr>
              <p:blipFill>
                <a:blip r:embed="rId30"/>
                <a:stretch>
                  <a:fillRect/>
                </a:stretch>
              </p:blipFill>
              <p:spPr>
                <a:xfrm>
                  <a:off x="3099120" y="5831532"/>
                  <a:ext cx="35136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Ink 19">
                  <a:extLst>
                    <a:ext uri="{FF2B5EF4-FFF2-40B4-BE49-F238E27FC236}">
                      <a16:creationId xmlns:a16="http://schemas.microsoft.com/office/drawing/2014/main" id="{7AEB1B94-EDAB-D19D-C137-12FDF83A1629}"/>
                    </a:ext>
                  </a:extLst>
                </p14:cNvPr>
                <p14:cNvContentPartPr/>
                <p14:nvPr/>
              </p14:nvContentPartPr>
              <p14:xfrm>
                <a:off x="3588360" y="5899212"/>
                <a:ext cx="157680" cy="82080"/>
              </p14:xfrm>
            </p:contentPart>
          </mc:Choice>
          <mc:Fallback xmlns="">
            <p:pic>
              <p:nvPicPr>
                <p:cNvPr id="20" name="Ink 19">
                  <a:extLst>
                    <a:ext uri="{FF2B5EF4-FFF2-40B4-BE49-F238E27FC236}">
                      <a16:creationId xmlns:a16="http://schemas.microsoft.com/office/drawing/2014/main" id="{7AEB1B94-EDAB-D19D-C137-12FDF83A1629}"/>
                    </a:ext>
                  </a:extLst>
                </p:cNvPr>
                <p:cNvPicPr/>
                <p:nvPr/>
              </p:nvPicPr>
              <p:blipFill>
                <a:blip r:embed="rId32"/>
                <a:stretch>
                  <a:fillRect/>
                </a:stretch>
              </p:blipFill>
              <p:spPr>
                <a:xfrm>
                  <a:off x="3579720" y="5890572"/>
                  <a:ext cx="17532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1" name="Ink 20">
                  <a:extLst>
                    <a:ext uri="{FF2B5EF4-FFF2-40B4-BE49-F238E27FC236}">
                      <a16:creationId xmlns:a16="http://schemas.microsoft.com/office/drawing/2014/main" id="{D9BF5D95-0438-6541-0C80-4A2434723BE3}"/>
                    </a:ext>
                  </a:extLst>
                </p14:cNvPr>
                <p14:cNvContentPartPr/>
                <p14:nvPr/>
              </p14:nvContentPartPr>
              <p14:xfrm>
                <a:off x="3374160" y="5545332"/>
                <a:ext cx="372240" cy="177480"/>
              </p14:xfrm>
            </p:contentPart>
          </mc:Choice>
          <mc:Fallback xmlns="">
            <p:pic>
              <p:nvPicPr>
                <p:cNvPr id="21" name="Ink 20">
                  <a:extLst>
                    <a:ext uri="{FF2B5EF4-FFF2-40B4-BE49-F238E27FC236}">
                      <a16:creationId xmlns:a16="http://schemas.microsoft.com/office/drawing/2014/main" id="{D9BF5D95-0438-6541-0C80-4A2434723BE3}"/>
                    </a:ext>
                  </a:extLst>
                </p:cNvPr>
                <p:cNvPicPr/>
                <p:nvPr/>
              </p:nvPicPr>
              <p:blipFill>
                <a:blip r:embed="rId34"/>
                <a:stretch>
                  <a:fillRect/>
                </a:stretch>
              </p:blipFill>
              <p:spPr>
                <a:xfrm>
                  <a:off x="3365520" y="5536692"/>
                  <a:ext cx="38988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2" name="Ink 21">
                  <a:extLst>
                    <a:ext uri="{FF2B5EF4-FFF2-40B4-BE49-F238E27FC236}">
                      <a16:creationId xmlns:a16="http://schemas.microsoft.com/office/drawing/2014/main" id="{6010C57F-5E8D-9CD6-983C-721C7ED1371B}"/>
                    </a:ext>
                  </a:extLst>
                </p14:cNvPr>
                <p14:cNvContentPartPr/>
                <p14:nvPr/>
              </p14:nvContentPartPr>
              <p14:xfrm>
                <a:off x="2988240" y="5496012"/>
                <a:ext cx="384480" cy="54360"/>
              </p14:xfrm>
            </p:contentPart>
          </mc:Choice>
          <mc:Fallback xmlns="">
            <p:pic>
              <p:nvPicPr>
                <p:cNvPr id="22" name="Ink 21">
                  <a:extLst>
                    <a:ext uri="{FF2B5EF4-FFF2-40B4-BE49-F238E27FC236}">
                      <a16:creationId xmlns:a16="http://schemas.microsoft.com/office/drawing/2014/main" id="{6010C57F-5E8D-9CD6-983C-721C7ED1371B}"/>
                    </a:ext>
                  </a:extLst>
                </p:cNvPr>
                <p:cNvPicPr/>
                <p:nvPr/>
              </p:nvPicPr>
              <p:blipFill>
                <a:blip r:embed="rId36"/>
                <a:stretch>
                  <a:fillRect/>
                </a:stretch>
              </p:blipFill>
              <p:spPr>
                <a:xfrm>
                  <a:off x="2979240" y="5487372"/>
                  <a:ext cx="4021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 name="Ink 22">
                  <a:extLst>
                    <a:ext uri="{FF2B5EF4-FFF2-40B4-BE49-F238E27FC236}">
                      <a16:creationId xmlns:a16="http://schemas.microsoft.com/office/drawing/2014/main" id="{7167EA58-1C73-2A22-847D-D4389BEA371F}"/>
                    </a:ext>
                  </a:extLst>
                </p14:cNvPr>
                <p14:cNvContentPartPr/>
                <p14:nvPr/>
              </p14:nvContentPartPr>
              <p14:xfrm>
                <a:off x="2169240" y="5525532"/>
                <a:ext cx="770760" cy="274680"/>
              </p14:xfrm>
            </p:contentPart>
          </mc:Choice>
          <mc:Fallback xmlns="">
            <p:pic>
              <p:nvPicPr>
                <p:cNvPr id="23" name="Ink 22">
                  <a:extLst>
                    <a:ext uri="{FF2B5EF4-FFF2-40B4-BE49-F238E27FC236}">
                      <a16:creationId xmlns:a16="http://schemas.microsoft.com/office/drawing/2014/main" id="{7167EA58-1C73-2A22-847D-D4389BEA371F}"/>
                    </a:ext>
                  </a:extLst>
                </p:cNvPr>
                <p:cNvPicPr/>
                <p:nvPr/>
              </p:nvPicPr>
              <p:blipFill>
                <a:blip r:embed="rId38"/>
                <a:stretch>
                  <a:fillRect/>
                </a:stretch>
              </p:blipFill>
              <p:spPr>
                <a:xfrm>
                  <a:off x="2160240" y="5516532"/>
                  <a:ext cx="78840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4" name="Ink 23">
                  <a:extLst>
                    <a:ext uri="{FF2B5EF4-FFF2-40B4-BE49-F238E27FC236}">
                      <a16:creationId xmlns:a16="http://schemas.microsoft.com/office/drawing/2014/main" id="{311A53CE-4F7B-69D0-E681-22825FAEDC30}"/>
                    </a:ext>
                  </a:extLst>
                </p14:cNvPr>
                <p14:cNvContentPartPr/>
                <p14:nvPr/>
              </p14:nvContentPartPr>
              <p14:xfrm>
                <a:off x="2068440" y="6154812"/>
                <a:ext cx="55800" cy="42120"/>
              </p14:xfrm>
            </p:contentPart>
          </mc:Choice>
          <mc:Fallback xmlns="">
            <p:pic>
              <p:nvPicPr>
                <p:cNvPr id="24" name="Ink 23">
                  <a:extLst>
                    <a:ext uri="{FF2B5EF4-FFF2-40B4-BE49-F238E27FC236}">
                      <a16:creationId xmlns:a16="http://schemas.microsoft.com/office/drawing/2014/main" id="{311A53CE-4F7B-69D0-E681-22825FAEDC30}"/>
                    </a:ext>
                  </a:extLst>
                </p:cNvPr>
                <p:cNvPicPr/>
                <p:nvPr/>
              </p:nvPicPr>
              <p:blipFill>
                <a:blip r:embed="rId40"/>
                <a:stretch>
                  <a:fillRect/>
                </a:stretch>
              </p:blipFill>
              <p:spPr>
                <a:xfrm>
                  <a:off x="2059440" y="6146172"/>
                  <a:ext cx="7344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5" name="Ink 24">
                  <a:extLst>
                    <a:ext uri="{FF2B5EF4-FFF2-40B4-BE49-F238E27FC236}">
                      <a16:creationId xmlns:a16="http://schemas.microsoft.com/office/drawing/2014/main" id="{C516656A-814E-5662-EA9E-EACA8F519C83}"/>
                    </a:ext>
                  </a:extLst>
                </p14:cNvPr>
                <p14:cNvContentPartPr/>
                <p14:nvPr/>
              </p14:nvContentPartPr>
              <p14:xfrm>
                <a:off x="2127840" y="6420492"/>
                <a:ext cx="183240" cy="121320"/>
              </p14:xfrm>
            </p:contentPart>
          </mc:Choice>
          <mc:Fallback xmlns="">
            <p:pic>
              <p:nvPicPr>
                <p:cNvPr id="25" name="Ink 24">
                  <a:extLst>
                    <a:ext uri="{FF2B5EF4-FFF2-40B4-BE49-F238E27FC236}">
                      <a16:creationId xmlns:a16="http://schemas.microsoft.com/office/drawing/2014/main" id="{C516656A-814E-5662-EA9E-EACA8F519C83}"/>
                    </a:ext>
                  </a:extLst>
                </p:cNvPr>
                <p:cNvPicPr/>
                <p:nvPr/>
              </p:nvPicPr>
              <p:blipFill>
                <a:blip r:embed="rId42"/>
                <a:stretch>
                  <a:fillRect/>
                </a:stretch>
              </p:blipFill>
              <p:spPr>
                <a:xfrm>
                  <a:off x="2118840" y="6411852"/>
                  <a:ext cx="20088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6" name="Ink 25">
                  <a:extLst>
                    <a:ext uri="{FF2B5EF4-FFF2-40B4-BE49-F238E27FC236}">
                      <a16:creationId xmlns:a16="http://schemas.microsoft.com/office/drawing/2014/main" id="{5C1D486D-31E9-2225-8D75-62963DE0B559}"/>
                    </a:ext>
                  </a:extLst>
                </p14:cNvPr>
                <p14:cNvContentPartPr/>
                <p14:nvPr/>
              </p14:nvContentPartPr>
              <p14:xfrm>
                <a:off x="2370840" y="6115212"/>
                <a:ext cx="166320" cy="275760"/>
              </p14:xfrm>
            </p:contentPart>
          </mc:Choice>
          <mc:Fallback xmlns="">
            <p:pic>
              <p:nvPicPr>
                <p:cNvPr id="26" name="Ink 25">
                  <a:extLst>
                    <a:ext uri="{FF2B5EF4-FFF2-40B4-BE49-F238E27FC236}">
                      <a16:creationId xmlns:a16="http://schemas.microsoft.com/office/drawing/2014/main" id="{5C1D486D-31E9-2225-8D75-62963DE0B559}"/>
                    </a:ext>
                  </a:extLst>
                </p:cNvPr>
                <p:cNvPicPr/>
                <p:nvPr/>
              </p:nvPicPr>
              <p:blipFill>
                <a:blip r:embed="rId44"/>
                <a:stretch>
                  <a:fillRect/>
                </a:stretch>
              </p:blipFill>
              <p:spPr>
                <a:xfrm>
                  <a:off x="2361840" y="6106572"/>
                  <a:ext cx="18396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7" name="Ink 26">
                  <a:extLst>
                    <a:ext uri="{FF2B5EF4-FFF2-40B4-BE49-F238E27FC236}">
                      <a16:creationId xmlns:a16="http://schemas.microsoft.com/office/drawing/2014/main" id="{A7CE2285-7D54-6DDD-E37B-3BA27F292D6B}"/>
                    </a:ext>
                  </a:extLst>
                </p14:cNvPr>
                <p14:cNvContentPartPr/>
                <p14:nvPr/>
              </p14:nvContentPartPr>
              <p14:xfrm>
                <a:off x="1983120" y="5948532"/>
                <a:ext cx="327600" cy="78840"/>
              </p14:xfrm>
            </p:contentPart>
          </mc:Choice>
          <mc:Fallback xmlns="">
            <p:pic>
              <p:nvPicPr>
                <p:cNvPr id="27" name="Ink 26">
                  <a:extLst>
                    <a:ext uri="{FF2B5EF4-FFF2-40B4-BE49-F238E27FC236}">
                      <a16:creationId xmlns:a16="http://schemas.microsoft.com/office/drawing/2014/main" id="{A7CE2285-7D54-6DDD-E37B-3BA27F292D6B}"/>
                    </a:ext>
                  </a:extLst>
                </p:cNvPr>
                <p:cNvPicPr/>
                <p:nvPr/>
              </p:nvPicPr>
              <p:blipFill>
                <a:blip r:embed="rId46"/>
                <a:stretch>
                  <a:fillRect/>
                </a:stretch>
              </p:blipFill>
              <p:spPr>
                <a:xfrm>
                  <a:off x="1974480" y="5939892"/>
                  <a:ext cx="34524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8" name="Ink 27">
                  <a:extLst>
                    <a:ext uri="{FF2B5EF4-FFF2-40B4-BE49-F238E27FC236}">
                      <a16:creationId xmlns:a16="http://schemas.microsoft.com/office/drawing/2014/main" id="{67D41B51-4EF1-F714-D5AD-BC26D259A812}"/>
                    </a:ext>
                  </a:extLst>
                </p14:cNvPr>
                <p14:cNvContentPartPr/>
                <p14:nvPr/>
              </p14:nvContentPartPr>
              <p14:xfrm>
                <a:off x="1891320" y="6312132"/>
                <a:ext cx="157680" cy="285480"/>
              </p14:xfrm>
            </p:contentPart>
          </mc:Choice>
          <mc:Fallback xmlns="">
            <p:pic>
              <p:nvPicPr>
                <p:cNvPr id="28" name="Ink 27">
                  <a:extLst>
                    <a:ext uri="{FF2B5EF4-FFF2-40B4-BE49-F238E27FC236}">
                      <a16:creationId xmlns:a16="http://schemas.microsoft.com/office/drawing/2014/main" id="{67D41B51-4EF1-F714-D5AD-BC26D259A812}"/>
                    </a:ext>
                  </a:extLst>
                </p:cNvPr>
                <p:cNvPicPr/>
                <p:nvPr/>
              </p:nvPicPr>
              <p:blipFill>
                <a:blip r:embed="rId48"/>
                <a:stretch>
                  <a:fillRect/>
                </a:stretch>
              </p:blipFill>
              <p:spPr>
                <a:xfrm>
                  <a:off x="1882680" y="6303492"/>
                  <a:ext cx="17532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9" name="Ink 28">
                  <a:extLst>
                    <a:ext uri="{FF2B5EF4-FFF2-40B4-BE49-F238E27FC236}">
                      <a16:creationId xmlns:a16="http://schemas.microsoft.com/office/drawing/2014/main" id="{1A8F26CB-EDB9-B653-9CA5-4E3DDAFF1745}"/>
                    </a:ext>
                  </a:extLst>
                </p14:cNvPr>
                <p14:cNvContentPartPr/>
                <p14:nvPr/>
              </p14:nvContentPartPr>
              <p14:xfrm>
                <a:off x="1986000" y="6676092"/>
                <a:ext cx="6480" cy="11880"/>
              </p14:xfrm>
            </p:contentPart>
          </mc:Choice>
          <mc:Fallback xmlns="">
            <p:pic>
              <p:nvPicPr>
                <p:cNvPr id="29" name="Ink 28">
                  <a:extLst>
                    <a:ext uri="{FF2B5EF4-FFF2-40B4-BE49-F238E27FC236}">
                      <a16:creationId xmlns:a16="http://schemas.microsoft.com/office/drawing/2014/main" id="{1A8F26CB-EDB9-B653-9CA5-4E3DDAFF1745}"/>
                    </a:ext>
                  </a:extLst>
                </p:cNvPr>
                <p:cNvPicPr/>
                <p:nvPr/>
              </p:nvPicPr>
              <p:blipFill>
                <a:blip r:embed="rId50"/>
                <a:stretch>
                  <a:fillRect/>
                </a:stretch>
              </p:blipFill>
              <p:spPr>
                <a:xfrm>
                  <a:off x="1977000" y="6667092"/>
                  <a:ext cx="2412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0" name="Ink 29">
                  <a:extLst>
                    <a:ext uri="{FF2B5EF4-FFF2-40B4-BE49-F238E27FC236}">
                      <a16:creationId xmlns:a16="http://schemas.microsoft.com/office/drawing/2014/main" id="{FA396E21-99EF-0EC9-6896-86253D784C39}"/>
                    </a:ext>
                  </a:extLst>
                </p14:cNvPr>
                <p14:cNvContentPartPr/>
                <p14:nvPr/>
              </p14:nvContentPartPr>
              <p14:xfrm>
                <a:off x="2526720" y="6632532"/>
                <a:ext cx="197280" cy="63360"/>
              </p14:xfrm>
            </p:contentPart>
          </mc:Choice>
          <mc:Fallback xmlns="">
            <p:pic>
              <p:nvPicPr>
                <p:cNvPr id="30" name="Ink 29">
                  <a:extLst>
                    <a:ext uri="{FF2B5EF4-FFF2-40B4-BE49-F238E27FC236}">
                      <a16:creationId xmlns:a16="http://schemas.microsoft.com/office/drawing/2014/main" id="{FA396E21-99EF-0EC9-6896-86253D784C39}"/>
                    </a:ext>
                  </a:extLst>
                </p:cNvPr>
                <p:cNvPicPr/>
                <p:nvPr/>
              </p:nvPicPr>
              <p:blipFill>
                <a:blip r:embed="rId52"/>
                <a:stretch>
                  <a:fillRect/>
                </a:stretch>
              </p:blipFill>
              <p:spPr>
                <a:xfrm>
                  <a:off x="2517720" y="6623892"/>
                  <a:ext cx="21492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1" name="Ink 30">
                  <a:extLst>
                    <a:ext uri="{FF2B5EF4-FFF2-40B4-BE49-F238E27FC236}">
                      <a16:creationId xmlns:a16="http://schemas.microsoft.com/office/drawing/2014/main" id="{60602E94-1036-E7D3-AC5C-DEFD2FDDB10E}"/>
                    </a:ext>
                  </a:extLst>
                </p14:cNvPr>
                <p14:cNvContentPartPr/>
                <p14:nvPr/>
              </p14:nvContentPartPr>
              <p14:xfrm>
                <a:off x="2851080" y="6528132"/>
                <a:ext cx="292680" cy="49680"/>
              </p14:xfrm>
            </p:contentPart>
          </mc:Choice>
          <mc:Fallback xmlns="">
            <p:pic>
              <p:nvPicPr>
                <p:cNvPr id="31" name="Ink 30">
                  <a:extLst>
                    <a:ext uri="{FF2B5EF4-FFF2-40B4-BE49-F238E27FC236}">
                      <a16:creationId xmlns:a16="http://schemas.microsoft.com/office/drawing/2014/main" id="{60602E94-1036-E7D3-AC5C-DEFD2FDDB10E}"/>
                    </a:ext>
                  </a:extLst>
                </p:cNvPr>
                <p:cNvPicPr/>
                <p:nvPr/>
              </p:nvPicPr>
              <p:blipFill>
                <a:blip r:embed="rId54"/>
                <a:stretch>
                  <a:fillRect/>
                </a:stretch>
              </p:blipFill>
              <p:spPr>
                <a:xfrm>
                  <a:off x="2842440" y="6519492"/>
                  <a:ext cx="31032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2" name="Ink 31">
                  <a:extLst>
                    <a:ext uri="{FF2B5EF4-FFF2-40B4-BE49-F238E27FC236}">
                      <a16:creationId xmlns:a16="http://schemas.microsoft.com/office/drawing/2014/main" id="{B03C3E72-09C3-3F68-CF9F-A4856B07B898}"/>
                    </a:ext>
                  </a:extLst>
                </p14:cNvPr>
                <p14:cNvContentPartPr/>
                <p14:nvPr/>
              </p14:nvContentPartPr>
              <p14:xfrm>
                <a:off x="1415400" y="5445612"/>
                <a:ext cx="3301200" cy="1155240"/>
              </p14:xfrm>
            </p:contentPart>
          </mc:Choice>
          <mc:Fallback xmlns="">
            <p:pic>
              <p:nvPicPr>
                <p:cNvPr id="32" name="Ink 31">
                  <a:extLst>
                    <a:ext uri="{FF2B5EF4-FFF2-40B4-BE49-F238E27FC236}">
                      <a16:creationId xmlns:a16="http://schemas.microsoft.com/office/drawing/2014/main" id="{B03C3E72-09C3-3F68-CF9F-A4856B07B898}"/>
                    </a:ext>
                  </a:extLst>
                </p:cNvPr>
                <p:cNvPicPr/>
                <p:nvPr/>
              </p:nvPicPr>
              <p:blipFill>
                <a:blip r:embed="rId56"/>
                <a:stretch>
                  <a:fillRect/>
                </a:stretch>
              </p:blipFill>
              <p:spPr>
                <a:xfrm>
                  <a:off x="1406760" y="5436972"/>
                  <a:ext cx="3318840" cy="11728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4" name="Ink 33">
                  <a:extLst>
                    <a:ext uri="{FF2B5EF4-FFF2-40B4-BE49-F238E27FC236}">
                      <a16:creationId xmlns:a16="http://schemas.microsoft.com/office/drawing/2014/main" id="{4B764393-7719-E650-A628-3EEAF8E89A19}"/>
                    </a:ext>
                  </a:extLst>
                </p14:cNvPr>
                <p14:cNvContentPartPr/>
                <p14:nvPr/>
              </p14:nvContentPartPr>
              <p14:xfrm>
                <a:off x="3933240" y="5369652"/>
                <a:ext cx="57240" cy="126000"/>
              </p14:xfrm>
            </p:contentPart>
          </mc:Choice>
          <mc:Fallback xmlns="">
            <p:pic>
              <p:nvPicPr>
                <p:cNvPr id="34" name="Ink 33">
                  <a:extLst>
                    <a:ext uri="{FF2B5EF4-FFF2-40B4-BE49-F238E27FC236}">
                      <a16:creationId xmlns:a16="http://schemas.microsoft.com/office/drawing/2014/main" id="{4B764393-7719-E650-A628-3EEAF8E89A19}"/>
                    </a:ext>
                  </a:extLst>
                </p:cNvPr>
                <p:cNvPicPr/>
                <p:nvPr/>
              </p:nvPicPr>
              <p:blipFill>
                <a:blip r:embed="rId58"/>
                <a:stretch>
                  <a:fillRect/>
                </a:stretch>
              </p:blipFill>
              <p:spPr>
                <a:xfrm>
                  <a:off x="3924240" y="5360652"/>
                  <a:ext cx="7488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5" name="Ink 34">
                  <a:extLst>
                    <a:ext uri="{FF2B5EF4-FFF2-40B4-BE49-F238E27FC236}">
                      <a16:creationId xmlns:a16="http://schemas.microsoft.com/office/drawing/2014/main" id="{40EDB363-9F8B-B897-A880-35D02CB8FE23}"/>
                    </a:ext>
                  </a:extLst>
                </p14:cNvPr>
                <p14:cNvContentPartPr/>
                <p14:nvPr/>
              </p14:nvContentPartPr>
              <p14:xfrm>
                <a:off x="3877080" y="5484132"/>
                <a:ext cx="181080" cy="62280"/>
              </p14:xfrm>
            </p:contentPart>
          </mc:Choice>
          <mc:Fallback xmlns="">
            <p:pic>
              <p:nvPicPr>
                <p:cNvPr id="35" name="Ink 34">
                  <a:extLst>
                    <a:ext uri="{FF2B5EF4-FFF2-40B4-BE49-F238E27FC236}">
                      <a16:creationId xmlns:a16="http://schemas.microsoft.com/office/drawing/2014/main" id="{40EDB363-9F8B-B897-A880-35D02CB8FE23}"/>
                    </a:ext>
                  </a:extLst>
                </p:cNvPr>
                <p:cNvPicPr/>
                <p:nvPr/>
              </p:nvPicPr>
              <p:blipFill>
                <a:blip r:embed="rId60"/>
                <a:stretch>
                  <a:fillRect/>
                </a:stretch>
              </p:blipFill>
              <p:spPr>
                <a:xfrm>
                  <a:off x="3868440" y="5475492"/>
                  <a:ext cx="19872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6" name="Ink 35">
                  <a:extLst>
                    <a:ext uri="{FF2B5EF4-FFF2-40B4-BE49-F238E27FC236}">
                      <a16:creationId xmlns:a16="http://schemas.microsoft.com/office/drawing/2014/main" id="{723A80FB-5371-A4D3-365A-7A813935DB76}"/>
                    </a:ext>
                  </a:extLst>
                </p14:cNvPr>
                <p14:cNvContentPartPr/>
                <p14:nvPr/>
              </p14:nvContentPartPr>
              <p14:xfrm>
                <a:off x="4150680" y="5924052"/>
                <a:ext cx="125280" cy="134640"/>
              </p14:xfrm>
            </p:contentPart>
          </mc:Choice>
          <mc:Fallback xmlns="">
            <p:pic>
              <p:nvPicPr>
                <p:cNvPr id="36" name="Ink 35">
                  <a:extLst>
                    <a:ext uri="{FF2B5EF4-FFF2-40B4-BE49-F238E27FC236}">
                      <a16:creationId xmlns:a16="http://schemas.microsoft.com/office/drawing/2014/main" id="{723A80FB-5371-A4D3-365A-7A813935DB76}"/>
                    </a:ext>
                  </a:extLst>
                </p:cNvPr>
                <p:cNvPicPr/>
                <p:nvPr/>
              </p:nvPicPr>
              <p:blipFill>
                <a:blip r:embed="rId62"/>
                <a:stretch>
                  <a:fillRect/>
                </a:stretch>
              </p:blipFill>
              <p:spPr>
                <a:xfrm>
                  <a:off x="4141680" y="5915412"/>
                  <a:ext cx="142920" cy="152280"/>
                </a:xfrm>
                <a:prstGeom prst="rect">
                  <a:avLst/>
                </a:prstGeom>
              </p:spPr>
            </p:pic>
          </mc:Fallback>
        </mc:AlternateContent>
      </p:grpSp>
      <p:sp>
        <p:nvSpPr>
          <p:cNvPr id="38" name="TextBox 37">
            <a:extLst>
              <a:ext uri="{FF2B5EF4-FFF2-40B4-BE49-F238E27FC236}">
                <a16:creationId xmlns:a16="http://schemas.microsoft.com/office/drawing/2014/main" id="{D66790BB-65BE-CDBF-6B2D-3A4BB32004FD}"/>
              </a:ext>
            </a:extLst>
          </p:cNvPr>
          <p:cNvSpPr txBox="1"/>
          <p:nvPr/>
        </p:nvSpPr>
        <p:spPr>
          <a:xfrm>
            <a:off x="5749931" y="4991872"/>
            <a:ext cx="5919424" cy="1200329"/>
          </a:xfrm>
          <a:prstGeom prst="rect">
            <a:avLst/>
          </a:prstGeom>
          <a:noFill/>
        </p:spPr>
        <p:txBody>
          <a:bodyPr wrap="square" rtlCol="0">
            <a:spAutoFit/>
          </a:bodyPr>
          <a:lstStyle/>
          <a:p>
            <a:pPr marL="342900" indent="-342900">
              <a:buFont typeface="Arial" panose="020B0604020202020204" pitchFamily="34" charset="0"/>
              <a:buChar char="•"/>
            </a:pPr>
            <a:r>
              <a:rPr lang="en-US" dirty="0"/>
              <a:t>Price of my house ----   No (is continuous nature)</a:t>
            </a:r>
          </a:p>
          <a:p>
            <a:pPr marL="342900" indent="-342900">
              <a:buFont typeface="Arial" panose="020B0604020202020204" pitchFamily="34" charset="0"/>
              <a:buChar char="•"/>
            </a:pPr>
            <a:r>
              <a:rPr lang="en-US" dirty="0"/>
              <a:t>A patient has corona or not ---- Yes</a:t>
            </a:r>
          </a:p>
          <a:p>
            <a:pPr marL="342900" indent="-342900">
              <a:buFont typeface="Arial" panose="020B0604020202020204" pitchFamily="34" charset="0"/>
              <a:buChar char="•"/>
            </a:pPr>
            <a:r>
              <a:rPr lang="en-US" dirty="0"/>
              <a:t>Predict the price of my share ---- No</a:t>
            </a:r>
          </a:p>
          <a:p>
            <a:pPr marL="342900" indent="-342900">
              <a:buFont typeface="Arial" panose="020B0604020202020204" pitchFamily="34" charset="0"/>
              <a:buChar char="•"/>
            </a:pPr>
            <a:r>
              <a:rPr lang="en-US" dirty="0"/>
              <a:t>If a customer will churn or not ---- Yes</a:t>
            </a:r>
          </a:p>
        </p:txBody>
      </p:sp>
    </p:spTree>
    <p:extLst>
      <p:ext uri="{BB962C8B-B14F-4D97-AF65-F5344CB8AC3E}">
        <p14:creationId xmlns:p14="http://schemas.microsoft.com/office/powerpoint/2010/main" val="10575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69525"/>
            <a:ext cx="11377264" cy="498598"/>
          </a:xfrm>
          <a:prstGeom prst="rect">
            <a:avLst/>
          </a:prstGeom>
          <a:noFill/>
        </p:spPr>
        <p:txBody>
          <a:bodyPr wrap="square" lIns="0" tIns="0" rIns="0" bIns="0" rtlCol="0" anchor="ctr">
            <a:spAutoFit/>
          </a:bodyPr>
          <a:lstStyle/>
          <a:p>
            <a:pPr>
              <a:lnSpc>
                <a:spcPct val="90000"/>
              </a:lnSpc>
            </a:pPr>
            <a:r>
              <a:rPr lang="en-US" sz="3600" dirty="0">
                <a:solidFill>
                  <a:schemeClr val="accent1"/>
                </a:solidFill>
                <a:latin typeface="Cooper Black" panose="0208090404030B020404" pitchFamily="18" charset="0"/>
              </a:rPr>
              <a:t>Concept of Dependent and Independent variable</a:t>
            </a:r>
            <a:endParaRPr lang="en-IN" sz="3600"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6" name="TextBox 5">
            <a:extLst>
              <a:ext uri="{FF2B5EF4-FFF2-40B4-BE49-F238E27FC236}">
                <a16:creationId xmlns:a16="http://schemas.microsoft.com/office/drawing/2014/main" id="{C4757E95-D750-42A2-622A-761580A7B308}"/>
              </a:ext>
            </a:extLst>
          </p:cNvPr>
          <p:cNvSpPr txBox="1"/>
          <p:nvPr/>
        </p:nvSpPr>
        <p:spPr>
          <a:xfrm>
            <a:off x="191344" y="764704"/>
            <a:ext cx="11809312" cy="369332"/>
          </a:xfrm>
          <a:prstGeom prst="rect">
            <a:avLst/>
          </a:prstGeom>
          <a:noFill/>
        </p:spPr>
        <p:txBody>
          <a:bodyPr wrap="square" rtlCol="0">
            <a:spAutoFit/>
          </a:bodyPr>
          <a:lstStyle/>
          <a:p>
            <a:r>
              <a:rPr lang="en-US" dirty="0"/>
              <a:t>Requirement – Based on health checks of patients we want to predict if the patient will develop a heart disease or not.</a:t>
            </a:r>
          </a:p>
        </p:txBody>
      </p:sp>
      <p:graphicFrame>
        <p:nvGraphicFramePr>
          <p:cNvPr id="7" name="Table 7">
            <a:extLst>
              <a:ext uri="{FF2B5EF4-FFF2-40B4-BE49-F238E27FC236}">
                <a16:creationId xmlns:a16="http://schemas.microsoft.com/office/drawing/2014/main" id="{B3C4D3F8-2FE8-A9C6-97FB-6F71C6BBA8D0}"/>
              </a:ext>
            </a:extLst>
          </p:cNvPr>
          <p:cNvGraphicFramePr>
            <a:graphicFrameLocks noGrp="1"/>
          </p:cNvGraphicFramePr>
          <p:nvPr>
            <p:extLst>
              <p:ext uri="{D42A27DB-BD31-4B8C-83A1-F6EECF244321}">
                <p14:modId xmlns:p14="http://schemas.microsoft.com/office/powerpoint/2010/main" val="2059344921"/>
              </p:ext>
            </p:extLst>
          </p:nvPr>
        </p:nvGraphicFramePr>
        <p:xfrm>
          <a:off x="335361" y="2523279"/>
          <a:ext cx="5976665" cy="2439338"/>
        </p:xfrm>
        <a:graphic>
          <a:graphicData uri="http://schemas.openxmlformats.org/drawingml/2006/table">
            <a:tbl>
              <a:tblPr firstRow="1" bandRow="1">
                <a:tableStyleId>{5C22544A-7EE6-4342-B048-85BDC9FD1C3A}</a:tableStyleId>
              </a:tblPr>
              <a:tblGrid>
                <a:gridCol w="1195333">
                  <a:extLst>
                    <a:ext uri="{9D8B030D-6E8A-4147-A177-3AD203B41FA5}">
                      <a16:colId xmlns:a16="http://schemas.microsoft.com/office/drawing/2014/main" val="3948831633"/>
                    </a:ext>
                  </a:extLst>
                </a:gridCol>
                <a:gridCol w="1195333">
                  <a:extLst>
                    <a:ext uri="{9D8B030D-6E8A-4147-A177-3AD203B41FA5}">
                      <a16:colId xmlns:a16="http://schemas.microsoft.com/office/drawing/2014/main" val="2945475658"/>
                    </a:ext>
                  </a:extLst>
                </a:gridCol>
                <a:gridCol w="1195333">
                  <a:extLst>
                    <a:ext uri="{9D8B030D-6E8A-4147-A177-3AD203B41FA5}">
                      <a16:colId xmlns:a16="http://schemas.microsoft.com/office/drawing/2014/main" val="4193917582"/>
                    </a:ext>
                  </a:extLst>
                </a:gridCol>
                <a:gridCol w="1195333">
                  <a:extLst>
                    <a:ext uri="{9D8B030D-6E8A-4147-A177-3AD203B41FA5}">
                      <a16:colId xmlns:a16="http://schemas.microsoft.com/office/drawing/2014/main" val="3070391820"/>
                    </a:ext>
                  </a:extLst>
                </a:gridCol>
                <a:gridCol w="1195333">
                  <a:extLst>
                    <a:ext uri="{9D8B030D-6E8A-4147-A177-3AD203B41FA5}">
                      <a16:colId xmlns:a16="http://schemas.microsoft.com/office/drawing/2014/main" val="367402248"/>
                    </a:ext>
                  </a:extLst>
                </a:gridCol>
              </a:tblGrid>
              <a:tr h="610043">
                <a:tc>
                  <a:txBody>
                    <a:bodyPr/>
                    <a:lstStyle/>
                    <a:p>
                      <a:r>
                        <a:rPr lang="en-US" sz="1600" dirty="0"/>
                        <a:t>Chest Pain</a:t>
                      </a:r>
                    </a:p>
                  </a:txBody>
                  <a:tcPr/>
                </a:tc>
                <a:tc>
                  <a:txBody>
                    <a:bodyPr/>
                    <a:lstStyle/>
                    <a:p>
                      <a:r>
                        <a:rPr lang="en-US" sz="1600" dirty="0"/>
                        <a:t>Good Blood Circulation</a:t>
                      </a:r>
                    </a:p>
                  </a:txBody>
                  <a:tcPr/>
                </a:tc>
                <a:tc>
                  <a:txBody>
                    <a:bodyPr/>
                    <a:lstStyle/>
                    <a:p>
                      <a:r>
                        <a:rPr lang="en-US" sz="1600" dirty="0"/>
                        <a:t>Sugar</a:t>
                      </a:r>
                    </a:p>
                  </a:txBody>
                  <a:tcPr/>
                </a:tc>
                <a:tc>
                  <a:txBody>
                    <a:bodyPr/>
                    <a:lstStyle/>
                    <a:p>
                      <a:r>
                        <a:rPr lang="en-US" sz="1600" dirty="0"/>
                        <a:t>Weight</a:t>
                      </a:r>
                    </a:p>
                  </a:txBody>
                  <a:tcPr/>
                </a:tc>
                <a:tc>
                  <a:txBody>
                    <a:bodyPr/>
                    <a:lstStyle/>
                    <a:p>
                      <a:r>
                        <a:rPr lang="en-US" sz="1600" dirty="0"/>
                        <a:t>Has HEART disease?</a:t>
                      </a:r>
                    </a:p>
                  </a:txBody>
                  <a:tcPr>
                    <a:solidFill>
                      <a:schemeClr val="bg1">
                        <a:lumMod val="75000"/>
                      </a:schemeClr>
                    </a:solidFill>
                  </a:tcPr>
                </a:tc>
                <a:extLst>
                  <a:ext uri="{0D108BD9-81ED-4DB2-BD59-A6C34878D82A}">
                    <a16:rowId xmlns:a16="http://schemas.microsoft.com/office/drawing/2014/main" val="4234728977"/>
                  </a:ext>
                </a:extLst>
              </a:tr>
              <a:tr h="365859">
                <a:tc>
                  <a:txBody>
                    <a:bodyPr/>
                    <a:lstStyle/>
                    <a:p>
                      <a:r>
                        <a:rPr lang="en-US" sz="1600" dirty="0"/>
                        <a:t>YES</a:t>
                      </a:r>
                    </a:p>
                  </a:txBody>
                  <a:tcPr/>
                </a:tc>
                <a:tc>
                  <a:txBody>
                    <a:bodyPr/>
                    <a:lstStyle/>
                    <a:p>
                      <a:r>
                        <a:rPr lang="en-US" sz="1600" dirty="0"/>
                        <a:t>NO</a:t>
                      </a:r>
                    </a:p>
                  </a:txBody>
                  <a:tcPr/>
                </a:tc>
                <a:tc>
                  <a:txBody>
                    <a:bodyPr/>
                    <a:lstStyle/>
                    <a:p>
                      <a:r>
                        <a:rPr lang="en-US" sz="1600" dirty="0"/>
                        <a:t>YES</a:t>
                      </a:r>
                    </a:p>
                  </a:txBody>
                  <a:tcPr/>
                </a:tc>
                <a:tc>
                  <a:txBody>
                    <a:bodyPr/>
                    <a:lstStyle/>
                    <a:p>
                      <a:r>
                        <a:rPr lang="en-US" sz="1600" dirty="0"/>
                        <a:t>YES</a:t>
                      </a:r>
                    </a:p>
                  </a:txBody>
                  <a:tcPr/>
                </a:tc>
                <a:tc>
                  <a:txBody>
                    <a:bodyPr/>
                    <a:lstStyle/>
                    <a:p>
                      <a:r>
                        <a:rPr lang="en-US" sz="1600" dirty="0"/>
                        <a:t>YES</a:t>
                      </a:r>
                    </a:p>
                  </a:txBody>
                  <a:tcPr>
                    <a:solidFill>
                      <a:schemeClr val="bg1">
                        <a:lumMod val="75000"/>
                      </a:schemeClr>
                    </a:solidFill>
                  </a:tcPr>
                </a:tc>
                <a:extLst>
                  <a:ext uri="{0D108BD9-81ED-4DB2-BD59-A6C34878D82A}">
                    <a16:rowId xmlns:a16="http://schemas.microsoft.com/office/drawing/2014/main" val="2044970732"/>
                  </a:ext>
                </a:extLst>
              </a:tr>
              <a:tr h="365859">
                <a:tc>
                  <a:txBody>
                    <a:bodyPr/>
                    <a:lstStyle/>
                    <a:p>
                      <a:r>
                        <a:rPr lang="en-US" sz="1600" dirty="0"/>
                        <a:t>NO</a:t>
                      </a:r>
                    </a:p>
                  </a:txBody>
                  <a:tcPr/>
                </a:tc>
                <a:tc>
                  <a:txBody>
                    <a:bodyPr/>
                    <a:lstStyle/>
                    <a:p>
                      <a:r>
                        <a:rPr lang="en-US" sz="1600" dirty="0"/>
                        <a:t>YES</a:t>
                      </a:r>
                    </a:p>
                  </a:txBody>
                  <a:tcPr/>
                </a:tc>
                <a:tc>
                  <a:txBody>
                    <a:bodyPr/>
                    <a:lstStyle/>
                    <a:p>
                      <a:r>
                        <a:rPr lang="en-US" sz="1600" dirty="0"/>
                        <a:t>NO</a:t>
                      </a:r>
                    </a:p>
                  </a:txBody>
                  <a:tcPr/>
                </a:tc>
                <a:tc>
                  <a:txBody>
                    <a:bodyPr/>
                    <a:lstStyle/>
                    <a:p>
                      <a:r>
                        <a:rPr lang="en-US" sz="1600" dirty="0"/>
                        <a:t>NO</a:t>
                      </a:r>
                    </a:p>
                  </a:txBody>
                  <a:tcPr/>
                </a:tc>
                <a:tc>
                  <a:txBody>
                    <a:bodyPr/>
                    <a:lstStyle/>
                    <a:p>
                      <a:r>
                        <a:rPr lang="en-US" sz="1600" dirty="0"/>
                        <a:t>NO</a:t>
                      </a:r>
                    </a:p>
                  </a:txBody>
                  <a:tcPr>
                    <a:solidFill>
                      <a:schemeClr val="bg1">
                        <a:lumMod val="75000"/>
                      </a:schemeClr>
                    </a:solidFill>
                  </a:tcPr>
                </a:tc>
                <a:extLst>
                  <a:ext uri="{0D108BD9-81ED-4DB2-BD59-A6C34878D82A}">
                    <a16:rowId xmlns:a16="http://schemas.microsoft.com/office/drawing/2014/main" val="3972670220"/>
                  </a:ext>
                </a:extLst>
              </a:tr>
              <a:tr h="365859">
                <a:tc>
                  <a:txBody>
                    <a:bodyPr/>
                    <a:lstStyle/>
                    <a:p>
                      <a:r>
                        <a:rPr lang="en-US" sz="1600" dirty="0"/>
                        <a:t>YES</a:t>
                      </a:r>
                    </a:p>
                  </a:txBody>
                  <a:tcPr/>
                </a:tc>
                <a:tc>
                  <a:txBody>
                    <a:bodyPr/>
                    <a:lstStyle/>
                    <a:p>
                      <a:r>
                        <a:rPr lang="en-US" sz="1600" dirty="0"/>
                        <a:t>NO</a:t>
                      </a:r>
                    </a:p>
                  </a:txBody>
                  <a:tcPr/>
                </a:tc>
                <a:tc>
                  <a:txBody>
                    <a:bodyPr/>
                    <a:lstStyle/>
                    <a:p>
                      <a:r>
                        <a:rPr lang="en-US" sz="1600" dirty="0"/>
                        <a:t>YES</a:t>
                      </a:r>
                    </a:p>
                  </a:txBody>
                  <a:tcPr/>
                </a:tc>
                <a:tc>
                  <a:txBody>
                    <a:bodyPr/>
                    <a:lstStyle/>
                    <a:p>
                      <a:r>
                        <a:rPr lang="en-US" sz="1600" dirty="0"/>
                        <a:t>NO</a:t>
                      </a:r>
                    </a:p>
                  </a:txBody>
                  <a:tcPr/>
                </a:tc>
                <a:tc>
                  <a:txBody>
                    <a:bodyPr/>
                    <a:lstStyle/>
                    <a:p>
                      <a:r>
                        <a:rPr lang="en-US" sz="1600" dirty="0"/>
                        <a:t>YES</a:t>
                      </a:r>
                    </a:p>
                  </a:txBody>
                  <a:tcPr>
                    <a:solidFill>
                      <a:schemeClr val="bg1">
                        <a:lumMod val="75000"/>
                      </a:schemeClr>
                    </a:solidFill>
                  </a:tcPr>
                </a:tc>
                <a:extLst>
                  <a:ext uri="{0D108BD9-81ED-4DB2-BD59-A6C34878D82A}">
                    <a16:rowId xmlns:a16="http://schemas.microsoft.com/office/drawing/2014/main" val="1896720958"/>
                  </a:ext>
                </a:extLst>
              </a:tr>
              <a:tr h="365859">
                <a:tc>
                  <a:txBody>
                    <a:bodyPr/>
                    <a:lstStyle/>
                    <a:p>
                      <a:r>
                        <a:rPr lang="en-US" sz="1600" dirty="0"/>
                        <a:t>YES</a:t>
                      </a:r>
                    </a:p>
                  </a:txBody>
                  <a:tcPr/>
                </a:tc>
                <a:tc>
                  <a:txBody>
                    <a:bodyPr/>
                    <a:lstStyle/>
                    <a:p>
                      <a:r>
                        <a:rPr lang="en-US" sz="1600" dirty="0"/>
                        <a:t>NO</a:t>
                      </a:r>
                    </a:p>
                  </a:txBody>
                  <a:tcPr/>
                </a:tc>
                <a:tc>
                  <a:txBody>
                    <a:bodyPr/>
                    <a:lstStyle/>
                    <a:p>
                      <a:r>
                        <a:rPr lang="en-US" sz="1600" dirty="0"/>
                        <a:t>NO</a:t>
                      </a:r>
                    </a:p>
                  </a:txBody>
                  <a:tcPr/>
                </a:tc>
                <a:tc>
                  <a:txBody>
                    <a:bodyPr/>
                    <a:lstStyle/>
                    <a:p>
                      <a:r>
                        <a:rPr lang="en-US" sz="1600" dirty="0"/>
                        <a:t>NO</a:t>
                      </a:r>
                    </a:p>
                  </a:txBody>
                  <a:tcPr/>
                </a:tc>
                <a:tc>
                  <a:txBody>
                    <a:bodyPr/>
                    <a:lstStyle/>
                    <a:p>
                      <a:r>
                        <a:rPr lang="en-US" sz="1600" dirty="0"/>
                        <a:t>NO</a:t>
                      </a:r>
                    </a:p>
                  </a:txBody>
                  <a:tcPr>
                    <a:solidFill>
                      <a:schemeClr val="bg1">
                        <a:lumMod val="75000"/>
                      </a:schemeClr>
                    </a:solidFill>
                  </a:tcPr>
                </a:tc>
                <a:extLst>
                  <a:ext uri="{0D108BD9-81ED-4DB2-BD59-A6C34878D82A}">
                    <a16:rowId xmlns:a16="http://schemas.microsoft.com/office/drawing/2014/main" val="4187418895"/>
                  </a:ext>
                </a:extLst>
              </a:tr>
              <a:tr h="365859">
                <a:tc>
                  <a:txBody>
                    <a:bodyPr/>
                    <a:lstStyle/>
                    <a:p>
                      <a:r>
                        <a:rPr lang="en-US" sz="1600" dirty="0"/>
                        <a:t>NO</a:t>
                      </a:r>
                    </a:p>
                  </a:txBody>
                  <a:tcPr/>
                </a:tc>
                <a:tc>
                  <a:txBody>
                    <a:bodyPr/>
                    <a:lstStyle/>
                    <a:p>
                      <a:r>
                        <a:rPr lang="en-US" sz="1600" dirty="0"/>
                        <a:t>YES</a:t>
                      </a:r>
                    </a:p>
                  </a:txBody>
                  <a:tcPr/>
                </a:tc>
                <a:tc>
                  <a:txBody>
                    <a:bodyPr/>
                    <a:lstStyle/>
                    <a:p>
                      <a:r>
                        <a:rPr lang="en-US" sz="1600" dirty="0"/>
                        <a:t>NO</a:t>
                      </a:r>
                    </a:p>
                  </a:txBody>
                  <a:tcPr/>
                </a:tc>
                <a:tc>
                  <a:txBody>
                    <a:bodyPr/>
                    <a:lstStyle/>
                    <a:p>
                      <a:r>
                        <a:rPr lang="en-US" sz="1600" dirty="0"/>
                        <a:t>YES</a:t>
                      </a:r>
                    </a:p>
                  </a:txBody>
                  <a:tcPr/>
                </a:tc>
                <a:tc>
                  <a:txBody>
                    <a:bodyPr/>
                    <a:lstStyle/>
                    <a:p>
                      <a:r>
                        <a:rPr lang="en-US" sz="1600" dirty="0"/>
                        <a:t>NO</a:t>
                      </a:r>
                    </a:p>
                  </a:txBody>
                  <a:tcPr>
                    <a:solidFill>
                      <a:schemeClr val="bg1">
                        <a:lumMod val="75000"/>
                      </a:schemeClr>
                    </a:solidFill>
                  </a:tcPr>
                </a:tc>
                <a:extLst>
                  <a:ext uri="{0D108BD9-81ED-4DB2-BD59-A6C34878D82A}">
                    <a16:rowId xmlns:a16="http://schemas.microsoft.com/office/drawing/2014/main" val="3833550603"/>
                  </a:ext>
                </a:extLst>
              </a:tr>
            </a:tbl>
          </a:graphicData>
        </a:graphic>
      </p:graphicFrame>
      <p:sp>
        <p:nvSpPr>
          <p:cNvPr id="8" name="Right Brace 7">
            <a:extLst>
              <a:ext uri="{FF2B5EF4-FFF2-40B4-BE49-F238E27FC236}">
                <a16:creationId xmlns:a16="http://schemas.microsoft.com/office/drawing/2014/main" id="{6D557083-9180-CDBD-B926-1A19A3A69A47}"/>
              </a:ext>
            </a:extLst>
          </p:cNvPr>
          <p:cNvSpPr/>
          <p:nvPr/>
        </p:nvSpPr>
        <p:spPr>
          <a:xfrm rot="16200000">
            <a:off x="2279576" y="152635"/>
            <a:ext cx="648072" cy="45365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F8659EA2-4105-1499-CC11-E7E639637BCB}"/>
              </a:ext>
            </a:extLst>
          </p:cNvPr>
          <p:cNvSpPr txBox="1"/>
          <p:nvPr/>
        </p:nvSpPr>
        <p:spPr>
          <a:xfrm>
            <a:off x="20326" y="1569080"/>
            <a:ext cx="5400601" cy="584775"/>
          </a:xfrm>
          <a:prstGeom prst="rect">
            <a:avLst/>
          </a:prstGeom>
          <a:noFill/>
        </p:spPr>
        <p:txBody>
          <a:bodyPr wrap="square" rtlCol="0">
            <a:spAutoFit/>
          </a:bodyPr>
          <a:lstStyle/>
          <a:p>
            <a:r>
              <a:rPr lang="en-US" sz="1600" b="1" dirty="0"/>
              <a:t>Independent variables</a:t>
            </a:r>
            <a:r>
              <a:rPr lang="en-US" sz="1600" dirty="0"/>
              <a:t> – in a data set the data which is used to calculate the outcome are called independent variables</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B1276F34-26DB-08EB-0684-D72061BF5ECB}"/>
                  </a:ext>
                </a:extLst>
              </p14:cNvPr>
              <p14:cNvContentPartPr/>
              <p14:nvPr/>
            </p14:nvContentPartPr>
            <p14:xfrm>
              <a:off x="127080" y="1123920"/>
              <a:ext cx="11151000" cy="5544000"/>
            </p14:xfrm>
          </p:contentPart>
        </mc:Choice>
        <mc:Fallback>
          <p:pic>
            <p:nvPicPr>
              <p:cNvPr id="4" name="Ink 3">
                <a:extLst>
                  <a:ext uri="{FF2B5EF4-FFF2-40B4-BE49-F238E27FC236}">
                    <a16:creationId xmlns:a16="http://schemas.microsoft.com/office/drawing/2014/main" id="{B1276F34-26DB-08EB-0684-D72061BF5ECB}"/>
                  </a:ext>
                </a:extLst>
              </p:cNvPr>
              <p:cNvPicPr/>
              <p:nvPr/>
            </p:nvPicPr>
            <p:blipFill>
              <a:blip r:embed="rId4"/>
              <a:stretch>
                <a:fillRect/>
              </a:stretch>
            </p:blipFill>
            <p:spPr>
              <a:xfrm>
                <a:off x="117720" y="1114560"/>
                <a:ext cx="11169720" cy="5562720"/>
              </a:xfrm>
              <a:prstGeom prst="rect">
                <a:avLst/>
              </a:prstGeom>
            </p:spPr>
          </p:pic>
        </mc:Fallback>
      </mc:AlternateContent>
    </p:spTree>
    <p:extLst>
      <p:ext uri="{BB962C8B-B14F-4D97-AF65-F5344CB8AC3E}">
        <p14:creationId xmlns:p14="http://schemas.microsoft.com/office/powerpoint/2010/main" val="2213939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Determine Accuracy</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1754326"/>
          </a:xfrm>
          <a:prstGeom prst="rect">
            <a:avLst/>
          </a:prstGeom>
          <a:noFill/>
        </p:spPr>
        <p:txBody>
          <a:bodyPr wrap="square" rtlCol="0">
            <a:spAutoFit/>
          </a:bodyPr>
          <a:lstStyle/>
          <a:p>
            <a:r>
              <a:rPr lang="en-US" dirty="0"/>
              <a:t>Suppose we applied different algorithms to get predictions. How to determine, which model is best for our use case based on our dataset.</a:t>
            </a:r>
          </a:p>
          <a:p>
            <a:r>
              <a:rPr lang="en-US" dirty="0"/>
              <a:t>There are different ways to find the best model among others based on accuracy</a:t>
            </a:r>
          </a:p>
          <a:p>
            <a:pPr marL="342900" indent="-342900">
              <a:buFont typeface="Arial" panose="020B0604020202020204" pitchFamily="34" charset="0"/>
              <a:buChar char="•"/>
            </a:pPr>
            <a:r>
              <a:rPr lang="en-US" dirty="0"/>
              <a:t>Confusion Matrix</a:t>
            </a:r>
          </a:p>
          <a:p>
            <a:pPr marL="342900" indent="-342900">
              <a:buFont typeface="Arial" panose="020B0604020202020204" pitchFamily="34" charset="0"/>
              <a:buChar char="•"/>
            </a:pPr>
            <a:r>
              <a:rPr lang="en-US" dirty="0"/>
              <a:t>ROC Chart</a:t>
            </a:r>
          </a:p>
          <a:p>
            <a:pPr marL="342900" indent="-342900">
              <a:buFont typeface="Arial" panose="020B0604020202020204" pitchFamily="34" charset="0"/>
              <a:buChar char="•"/>
            </a:pPr>
            <a:r>
              <a:rPr lang="en-US" dirty="0"/>
              <a:t>AUC Curve</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85C51187-BEED-953A-E64E-C3D0619042A6}"/>
                  </a:ext>
                </a:extLst>
              </p14:cNvPr>
              <p14:cNvContentPartPr/>
              <p14:nvPr/>
            </p14:nvContentPartPr>
            <p14:xfrm>
              <a:off x="1141948" y="648972"/>
              <a:ext cx="360" cy="360"/>
            </p14:xfrm>
          </p:contentPart>
        </mc:Choice>
        <mc:Fallback xmlns="">
          <p:pic>
            <p:nvPicPr>
              <p:cNvPr id="6" name="Ink 5">
                <a:extLst>
                  <a:ext uri="{FF2B5EF4-FFF2-40B4-BE49-F238E27FC236}">
                    <a16:creationId xmlns:a16="http://schemas.microsoft.com/office/drawing/2014/main" id="{85C51187-BEED-953A-E64E-C3D0619042A6}"/>
                  </a:ext>
                </a:extLst>
              </p:cNvPr>
              <p:cNvPicPr/>
              <p:nvPr/>
            </p:nvPicPr>
            <p:blipFill>
              <a:blip r:embed="rId4"/>
              <a:stretch>
                <a:fillRect/>
              </a:stretch>
            </p:blipFill>
            <p:spPr>
              <a:xfrm>
                <a:off x="1132948" y="639972"/>
                <a:ext cx="18000" cy="18000"/>
              </a:xfrm>
              <a:prstGeom prst="rect">
                <a:avLst/>
              </a:prstGeom>
            </p:spPr>
          </p:pic>
        </mc:Fallback>
      </mc:AlternateContent>
    </p:spTree>
    <p:extLst>
      <p:ext uri="{BB962C8B-B14F-4D97-AF65-F5344CB8AC3E}">
        <p14:creationId xmlns:p14="http://schemas.microsoft.com/office/powerpoint/2010/main" val="2703755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dirty="0">
                <a:solidFill>
                  <a:schemeClr val="accent1"/>
                </a:solidFill>
                <a:latin typeface="Cooper Black" panose="0208090404030B020404" pitchFamily="18" charset="0"/>
              </a:rPr>
              <a:t>What is confusion matrix</a:t>
            </a:r>
            <a:endParaRPr lang="en-IN" sz="4000"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923330"/>
          </a:xfrm>
          <a:prstGeom prst="rect">
            <a:avLst/>
          </a:prstGeom>
          <a:noFill/>
        </p:spPr>
        <p:txBody>
          <a:bodyPr wrap="square" rtlCol="0">
            <a:spAutoFit/>
          </a:bodyPr>
          <a:lstStyle/>
          <a:p>
            <a:r>
              <a:rPr lang="en-US" dirty="0"/>
              <a:t>A confusion matrix will be used avoid the confusion of which is the best model. I did sampling of 200 patients and provided a validation datasets to a model. The model predicted some patients as heart patients, and some are not heart patients. No we write a confusion </a:t>
            </a:r>
            <a:r>
              <a:rPr lang="en-US" dirty="0" err="1"/>
              <a:t>matris</a:t>
            </a:r>
            <a:r>
              <a:rPr lang="en-US" dirty="0"/>
              <a:t> to compare the validation dataset with predicted outcome</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graphicFrame>
        <p:nvGraphicFramePr>
          <p:cNvPr id="6" name="Table 6">
            <a:extLst>
              <a:ext uri="{FF2B5EF4-FFF2-40B4-BE49-F238E27FC236}">
                <a16:creationId xmlns:a16="http://schemas.microsoft.com/office/drawing/2014/main" id="{0BAECC62-E8DF-AE07-DD15-FFB13C62251D}"/>
              </a:ext>
            </a:extLst>
          </p:cNvPr>
          <p:cNvGraphicFramePr>
            <a:graphicFrameLocks noGrp="1"/>
          </p:cNvGraphicFramePr>
          <p:nvPr/>
        </p:nvGraphicFramePr>
        <p:xfrm>
          <a:off x="263353" y="2334364"/>
          <a:ext cx="5688631" cy="2798974"/>
        </p:xfrm>
        <a:graphic>
          <a:graphicData uri="http://schemas.openxmlformats.org/drawingml/2006/table">
            <a:tbl>
              <a:tblPr firstRow="1" bandRow="1">
                <a:tableStyleId>{5C22544A-7EE6-4342-B048-85BDC9FD1C3A}</a:tableStyleId>
              </a:tblPr>
              <a:tblGrid>
                <a:gridCol w="2042073">
                  <a:extLst>
                    <a:ext uri="{9D8B030D-6E8A-4147-A177-3AD203B41FA5}">
                      <a16:colId xmlns:a16="http://schemas.microsoft.com/office/drawing/2014/main" val="2786009790"/>
                    </a:ext>
                  </a:extLst>
                </a:gridCol>
                <a:gridCol w="1823279">
                  <a:extLst>
                    <a:ext uri="{9D8B030D-6E8A-4147-A177-3AD203B41FA5}">
                      <a16:colId xmlns:a16="http://schemas.microsoft.com/office/drawing/2014/main" val="3645655115"/>
                    </a:ext>
                  </a:extLst>
                </a:gridCol>
                <a:gridCol w="1823279">
                  <a:extLst>
                    <a:ext uri="{9D8B030D-6E8A-4147-A177-3AD203B41FA5}">
                      <a16:colId xmlns:a16="http://schemas.microsoft.com/office/drawing/2014/main" val="1554545511"/>
                    </a:ext>
                  </a:extLst>
                </a:gridCol>
              </a:tblGrid>
              <a:tr h="1036444">
                <a:tc>
                  <a:txBody>
                    <a:bodyPr/>
                    <a:lstStyle/>
                    <a:p>
                      <a:r>
                        <a:rPr lang="en-US" dirty="0"/>
                        <a:t>Sampling of 200 patients</a:t>
                      </a:r>
                    </a:p>
                  </a:txBody>
                  <a:tcPr/>
                </a:tc>
                <a:tc>
                  <a:txBody>
                    <a:bodyPr/>
                    <a:lstStyle/>
                    <a:p>
                      <a:r>
                        <a:rPr lang="en-US" dirty="0"/>
                        <a:t>Actual 1</a:t>
                      </a:r>
                    </a:p>
                  </a:txBody>
                  <a:tcPr/>
                </a:tc>
                <a:tc>
                  <a:txBody>
                    <a:bodyPr/>
                    <a:lstStyle/>
                    <a:p>
                      <a:r>
                        <a:rPr lang="en-US" dirty="0"/>
                        <a:t>Actual 0</a:t>
                      </a:r>
                    </a:p>
                  </a:txBody>
                  <a:tcPr/>
                </a:tc>
                <a:extLst>
                  <a:ext uri="{0D108BD9-81ED-4DB2-BD59-A6C34878D82A}">
                    <a16:rowId xmlns:a16="http://schemas.microsoft.com/office/drawing/2014/main" val="1227997435"/>
                  </a:ext>
                </a:extLst>
              </a:tr>
              <a:tr h="881265">
                <a:tc>
                  <a:txBody>
                    <a:bodyPr/>
                    <a:lstStyle/>
                    <a:p>
                      <a:r>
                        <a:rPr lang="en-US" dirty="0"/>
                        <a:t>Predicted 1</a:t>
                      </a:r>
                    </a:p>
                  </a:txBody>
                  <a:tcPr/>
                </a:tc>
                <a:tc>
                  <a:txBody>
                    <a:bodyPr/>
                    <a:lstStyle/>
                    <a:p>
                      <a:r>
                        <a:rPr lang="en-US" sz="1800" dirty="0"/>
                        <a:t>70</a:t>
                      </a:r>
                    </a:p>
                    <a:p>
                      <a:r>
                        <a:rPr lang="en-US" sz="1800" dirty="0"/>
                        <a:t>(True Positives)</a:t>
                      </a:r>
                    </a:p>
                  </a:txBody>
                  <a:tcPr/>
                </a:tc>
                <a:tc>
                  <a:txBody>
                    <a:bodyPr/>
                    <a:lstStyle/>
                    <a:p>
                      <a:r>
                        <a:rPr lang="en-US" sz="1800" dirty="0"/>
                        <a:t>20</a:t>
                      </a:r>
                    </a:p>
                    <a:p>
                      <a:r>
                        <a:rPr lang="en-US" sz="1800" dirty="0"/>
                        <a:t>(false positive)</a:t>
                      </a:r>
                    </a:p>
                  </a:txBody>
                  <a:tcPr/>
                </a:tc>
                <a:extLst>
                  <a:ext uri="{0D108BD9-81ED-4DB2-BD59-A6C34878D82A}">
                    <a16:rowId xmlns:a16="http://schemas.microsoft.com/office/drawing/2014/main" val="566894843"/>
                  </a:ext>
                </a:extLst>
              </a:tr>
              <a:tr h="881265">
                <a:tc>
                  <a:txBody>
                    <a:bodyPr/>
                    <a:lstStyle/>
                    <a:p>
                      <a:r>
                        <a:rPr lang="en-US" dirty="0"/>
                        <a:t>Predicted 0</a:t>
                      </a:r>
                    </a:p>
                  </a:txBody>
                  <a:tcPr/>
                </a:tc>
                <a:tc>
                  <a:txBody>
                    <a:bodyPr/>
                    <a:lstStyle/>
                    <a:p>
                      <a:r>
                        <a:rPr lang="en-US" sz="1800" dirty="0"/>
                        <a:t>30</a:t>
                      </a:r>
                    </a:p>
                    <a:p>
                      <a:r>
                        <a:rPr lang="en-US" sz="1800" dirty="0"/>
                        <a:t>(False Negative)</a:t>
                      </a:r>
                    </a:p>
                  </a:txBody>
                  <a:tcPr/>
                </a:tc>
                <a:tc>
                  <a:txBody>
                    <a:bodyPr/>
                    <a:lstStyle/>
                    <a:p>
                      <a:r>
                        <a:rPr lang="en-US" sz="1800" dirty="0"/>
                        <a:t>80</a:t>
                      </a:r>
                    </a:p>
                    <a:p>
                      <a:r>
                        <a:rPr lang="en-US" sz="1800" dirty="0"/>
                        <a:t>(True Negative)</a:t>
                      </a:r>
                    </a:p>
                  </a:txBody>
                  <a:tcPr/>
                </a:tc>
                <a:extLst>
                  <a:ext uri="{0D108BD9-81ED-4DB2-BD59-A6C34878D82A}">
                    <a16:rowId xmlns:a16="http://schemas.microsoft.com/office/drawing/2014/main" val="582528037"/>
                  </a:ext>
                </a:extLst>
              </a:tr>
            </a:tbl>
          </a:graphicData>
        </a:graphic>
      </p:graphicFrame>
      <mc:AlternateContent xmlns:mc="http://schemas.openxmlformats.org/markup-compatibility/2006">
        <mc:Choice xmlns:p14="http://schemas.microsoft.com/office/powerpoint/2010/main" Requires="p14">
          <p:contentPart p14:bwMode="auto" r:id="rId3">
            <p14:nvContentPartPr>
              <p14:cNvPr id="69" name="Ink 68">
                <a:extLst>
                  <a:ext uri="{FF2B5EF4-FFF2-40B4-BE49-F238E27FC236}">
                    <a16:creationId xmlns:a16="http://schemas.microsoft.com/office/drawing/2014/main" id="{5E4DA088-5937-BC47-55E3-6F5604B4CC6C}"/>
                  </a:ext>
                </a:extLst>
              </p14:cNvPr>
              <p14:cNvContentPartPr/>
              <p14:nvPr/>
            </p14:nvContentPartPr>
            <p14:xfrm>
              <a:off x="11322000" y="4336920"/>
              <a:ext cx="267120" cy="19440"/>
            </p14:xfrm>
          </p:contentPart>
        </mc:Choice>
        <mc:Fallback>
          <p:pic>
            <p:nvPicPr>
              <p:cNvPr id="69" name="Ink 68">
                <a:extLst>
                  <a:ext uri="{FF2B5EF4-FFF2-40B4-BE49-F238E27FC236}">
                    <a16:creationId xmlns:a16="http://schemas.microsoft.com/office/drawing/2014/main" id="{5E4DA088-5937-BC47-55E3-6F5604B4CC6C}"/>
                  </a:ext>
                </a:extLst>
              </p:cNvPr>
              <p:cNvPicPr/>
              <p:nvPr/>
            </p:nvPicPr>
            <p:blipFill>
              <a:blip r:embed="rId4"/>
              <a:stretch>
                <a:fillRect/>
              </a:stretch>
            </p:blipFill>
            <p:spPr>
              <a:xfrm>
                <a:off x="11306160" y="4273560"/>
                <a:ext cx="29844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2" name="Ink 91">
                <a:extLst>
                  <a:ext uri="{FF2B5EF4-FFF2-40B4-BE49-F238E27FC236}">
                    <a16:creationId xmlns:a16="http://schemas.microsoft.com/office/drawing/2014/main" id="{2765B153-B590-B2A0-5AA8-A926F512677F}"/>
                  </a:ext>
                </a:extLst>
              </p14:cNvPr>
              <p14:cNvContentPartPr/>
              <p14:nvPr/>
            </p14:nvContentPartPr>
            <p14:xfrm>
              <a:off x="11271240" y="4368960"/>
              <a:ext cx="120960" cy="44640"/>
            </p14:xfrm>
          </p:contentPart>
        </mc:Choice>
        <mc:Fallback>
          <p:pic>
            <p:nvPicPr>
              <p:cNvPr id="92" name="Ink 91">
                <a:extLst>
                  <a:ext uri="{FF2B5EF4-FFF2-40B4-BE49-F238E27FC236}">
                    <a16:creationId xmlns:a16="http://schemas.microsoft.com/office/drawing/2014/main" id="{2765B153-B590-B2A0-5AA8-A926F512677F}"/>
                  </a:ext>
                </a:extLst>
              </p:cNvPr>
              <p:cNvPicPr/>
              <p:nvPr/>
            </p:nvPicPr>
            <p:blipFill>
              <a:blip r:embed="rId6"/>
              <a:stretch>
                <a:fillRect/>
              </a:stretch>
            </p:blipFill>
            <p:spPr>
              <a:xfrm>
                <a:off x="11255400" y="4305600"/>
                <a:ext cx="15228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3" name="Ink 92">
                <a:extLst>
                  <a:ext uri="{FF2B5EF4-FFF2-40B4-BE49-F238E27FC236}">
                    <a16:creationId xmlns:a16="http://schemas.microsoft.com/office/drawing/2014/main" id="{02C0EDB8-2AAF-7145-9A54-0C942CCFE831}"/>
                  </a:ext>
                </a:extLst>
              </p14:cNvPr>
              <p14:cNvContentPartPr/>
              <p14:nvPr/>
            </p14:nvContentPartPr>
            <p14:xfrm>
              <a:off x="11487240" y="4413240"/>
              <a:ext cx="101880" cy="6840"/>
            </p14:xfrm>
          </p:contentPart>
        </mc:Choice>
        <mc:Fallback>
          <p:pic>
            <p:nvPicPr>
              <p:cNvPr id="93" name="Ink 92">
                <a:extLst>
                  <a:ext uri="{FF2B5EF4-FFF2-40B4-BE49-F238E27FC236}">
                    <a16:creationId xmlns:a16="http://schemas.microsoft.com/office/drawing/2014/main" id="{02C0EDB8-2AAF-7145-9A54-0C942CCFE831}"/>
                  </a:ext>
                </a:extLst>
              </p:cNvPr>
              <p:cNvPicPr/>
              <p:nvPr/>
            </p:nvPicPr>
            <p:blipFill>
              <a:blip r:embed="rId8"/>
              <a:stretch>
                <a:fillRect/>
              </a:stretch>
            </p:blipFill>
            <p:spPr>
              <a:xfrm>
                <a:off x="11471400" y="4349880"/>
                <a:ext cx="13320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22" name="Ink 221">
                <a:extLst>
                  <a:ext uri="{FF2B5EF4-FFF2-40B4-BE49-F238E27FC236}">
                    <a16:creationId xmlns:a16="http://schemas.microsoft.com/office/drawing/2014/main" id="{B9215264-3378-5856-CF40-E1A494B0AA13}"/>
                  </a:ext>
                </a:extLst>
              </p14:cNvPr>
              <p14:cNvContentPartPr/>
              <p14:nvPr/>
            </p14:nvContentPartPr>
            <p14:xfrm>
              <a:off x="10636200" y="4502160"/>
              <a:ext cx="870480" cy="832320"/>
            </p14:xfrm>
          </p:contentPart>
        </mc:Choice>
        <mc:Fallback>
          <p:pic>
            <p:nvPicPr>
              <p:cNvPr id="222" name="Ink 221">
                <a:extLst>
                  <a:ext uri="{FF2B5EF4-FFF2-40B4-BE49-F238E27FC236}">
                    <a16:creationId xmlns:a16="http://schemas.microsoft.com/office/drawing/2014/main" id="{B9215264-3378-5856-CF40-E1A494B0AA13}"/>
                  </a:ext>
                </a:extLst>
              </p:cNvPr>
              <p:cNvPicPr/>
              <p:nvPr/>
            </p:nvPicPr>
            <p:blipFill>
              <a:blip r:embed="rId10"/>
              <a:stretch>
                <a:fillRect/>
              </a:stretch>
            </p:blipFill>
            <p:spPr>
              <a:xfrm>
                <a:off x="10620360" y="4438800"/>
                <a:ext cx="901800" cy="9590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23" name="Ink 222">
                <a:extLst>
                  <a:ext uri="{FF2B5EF4-FFF2-40B4-BE49-F238E27FC236}">
                    <a16:creationId xmlns:a16="http://schemas.microsoft.com/office/drawing/2014/main" id="{2090FF15-573E-8D43-982A-D33D95A4A64F}"/>
                  </a:ext>
                </a:extLst>
              </p14:cNvPr>
              <p14:cNvContentPartPr/>
              <p14:nvPr/>
            </p14:nvContentPartPr>
            <p14:xfrm>
              <a:off x="11296800" y="4140360"/>
              <a:ext cx="70200" cy="25560"/>
            </p14:xfrm>
          </p:contentPart>
        </mc:Choice>
        <mc:Fallback>
          <p:pic>
            <p:nvPicPr>
              <p:cNvPr id="223" name="Ink 222">
                <a:extLst>
                  <a:ext uri="{FF2B5EF4-FFF2-40B4-BE49-F238E27FC236}">
                    <a16:creationId xmlns:a16="http://schemas.microsoft.com/office/drawing/2014/main" id="{2090FF15-573E-8D43-982A-D33D95A4A64F}"/>
                  </a:ext>
                </a:extLst>
              </p:cNvPr>
              <p:cNvPicPr/>
              <p:nvPr/>
            </p:nvPicPr>
            <p:blipFill>
              <a:blip r:embed="rId12"/>
              <a:stretch>
                <a:fillRect/>
              </a:stretch>
            </p:blipFill>
            <p:spPr>
              <a:xfrm>
                <a:off x="11280960" y="4077000"/>
                <a:ext cx="10152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86" name="Ink 285">
                <a:extLst>
                  <a:ext uri="{FF2B5EF4-FFF2-40B4-BE49-F238E27FC236}">
                    <a16:creationId xmlns:a16="http://schemas.microsoft.com/office/drawing/2014/main" id="{78956A2D-7DCD-C897-4543-D2191902DB68}"/>
                  </a:ext>
                </a:extLst>
              </p14:cNvPr>
              <p14:cNvContentPartPr/>
              <p14:nvPr/>
            </p14:nvContentPartPr>
            <p14:xfrm>
              <a:off x="10661760" y="4140360"/>
              <a:ext cx="756000" cy="451080"/>
            </p14:xfrm>
          </p:contentPart>
        </mc:Choice>
        <mc:Fallback>
          <p:pic>
            <p:nvPicPr>
              <p:cNvPr id="286" name="Ink 285">
                <a:extLst>
                  <a:ext uri="{FF2B5EF4-FFF2-40B4-BE49-F238E27FC236}">
                    <a16:creationId xmlns:a16="http://schemas.microsoft.com/office/drawing/2014/main" id="{78956A2D-7DCD-C897-4543-D2191902DB68}"/>
                  </a:ext>
                </a:extLst>
              </p:cNvPr>
              <p:cNvPicPr/>
              <p:nvPr/>
            </p:nvPicPr>
            <p:blipFill>
              <a:blip r:embed="rId14"/>
              <a:stretch>
                <a:fillRect/>
              </a:stretch>
            </p:blipFill>
            <p:spPr>
              <a:xfrm>
                <a:off x="10645920" y="4077000"/>
                <a:ext cx="787320" cy="5778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95" name="Ink 294">
                <a:extLst>
                  <a:ext uri="{FF2B5EF4-FFF2-40B4-BE49-F238E27FC236}">
                    <a16:creationId xmlns:a16="http://schemas.microsoft.com/office/drawing/2014/main" id="{275CC25D-0FC1-F91F-4BB3-CBFA77F7393B}"/>
                  </a:ext>
                </a:extLst>
              </p14:cNvPr>
              <p14:cNvContentPartPr/>
              <p14:nvPr/>
            </p14:nvContentPartPr>
            <p14:xfrm>
              <a:off x="10591920" y="3867120"/>
              <a:ext cx="654120" cy="451080"/>
            </p14:xfrm>
          </p:contentPart>
        </mc:Choice>
        <mc:Fallback>
          <p:pic>
            <p:nvPicPr>
              <p:cNvPr id="295" name="Ink 294">
                <a:extLst>
                  <a:ext uri="{FF2B5EF4-FFF2-40B4-BE49-F238E27FC236}">
                    <a16:creationId xmlns:a16="http://schemas.microsoft.com/office/drawing/2014/main" id="{275CC25D-0FC1-F91F-4BB3-CBFA77F7393B}"/>
                  </a:ext>
                </a:extLst>
              </p:cNvPr>
              <p:cNvPicPr/>
              <p:nvPr/>
            </p:nvPicPr>
            <p:blipFill>
              <a:blip r:embed="rId16"/>
              <a:stretch>
                <a:fillRect/>
              </a:stretch>
            </p:blipFill>
            <p:spPr>
              <a:xfrm>
                <a:off x="10576080" y="3803760"/>
                <a:ext cx="685440" cy="5778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96" name="Ink 295">
                <a:extLst>
                  <a:ext uri="{FF2B5EF4-FFF2-40B4-BE49-F238E27FC236}">
                    <a16:creationId xmlns:a16="http://schemas.microsoft.com/office/drawing/2014/main" id="{AF61ED4A-CF40-212A-DEB6-6D574A07695D}"/>
                  </a:ext>
                </a:extLst>
              </p14:cNvPr>
              <p14:cNvContentPartPr/>
              <p14:nvPr/>
            </p14:nvContentPartPr>
            <p14:xfrm>
              <a:off x="10598040" y="4013280"/>
              <a:ext cx="724320" cy="368640"/>
            </p14:xfrm>
          </p:contentPart>
        </mc:Choice>
        <mc:Fallback>
          <p:pic>
            <p:nvPicPr>
              <p:cNvPr id="296" name="Ink 295">
                <a:extLst>
                  <a:ext uri="{FF2B5EF4-FFF2-40B4-BE49-F238E27FC236}">
                    <a16:creationId xmlns:a16="http://schemas.microsoft.com/office/drawing/2014/main" id="{AF61ED4A-CF40-212A-DEB6-6D574A07695D}"/>
                  </a:ext>
                </a:extLst>
              </p:cNvPr>
              <p:cNvPicPr/>
              <p:nvPr/>
            </p:nvPicPr>
            <p:blipFill>
              <a:blip r:embed="rId18"/>
              <a:stretch>
                <a:fillRect/>
              </a:stretch>
            </p:blipFill>
            <p:spPr>
              <a:xfrm>
                <a:off x="10582200" y="3949920"/>
                <a:ext cx="755640" cy="4953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97" name="Ink 296">
                <a:extLst>
                  <a:ext uri="{FF2B5EF4-FFF2-40B4-BE49-F238E27FC236}">
                    <a16:creationId xmlns:a16="http://schemas.microsoft.com/office/drawing/2014/main" id="{07DB36AA-C21A-543E-DA62-002774A73E8D}"/>
                  </a:ext>
                </a:extLst>
              </p14:cNvPr>
              <p14:cNvContentPartPr/>
              <p14:nvPr/>
            </p14:nvContentPartPr>
            <p14:xfrm>
              <a:off x="1339920" y="660240"/>
              <a:ext cx="10807920" cy="5893200"/>
            </p14:xfrm>
          </p:contentPart>
        </mc:Choice>
        <mc:Fallback>
          <p:pic>
            <p:nvPicPr>
              <p:cNvPr id="297" name="Ink 296">
                <a:extLst>
                  <a:ext uri="{FF2B5EF4-FFF2-40B4-BE49-F238E27FC236}">
                    <a16:creationId xmlns:a16="http://schemas.microsoft.com/office/drawing/2014/main" id="{07DB36AA-C21A-543E-DA62-002774A73E8D}"/>
                  </a:ext>
                </a:extLst>
              </p:cNvPr>
              <p:cNvPicPr/>
              <p:nvPr/>
            </p:nvPicPr>
            <p:blipFill>
              <a:blip r:embed="rId20"/>
              <a:stretch>
                <a:fillRect/>
              </a:stretch>
            </p:blipFill>
            <p:spPr>
              <a:xfrm>
                <a:off x="1330560" y="650880"/>
                <a:ext cx="10826640" cy="5911920"/>
              </a:xfrm>
              <a:prstGeom prst="rect">
                <a:avLst/>
              </a:prstGeom>
            </p:spPr>
          </p:pic>
        </mc:Fallback>
      </mc:AlternateContent>
    </p:spTree>
    <p:extLst>
      <p:ext uri="{BB962C8B-B14F-4D97-AF65-F5344CB8AC3E}">
        <p14:creationId xmlns:p14="http://schemas.microsoft.com/office/powerpoint/2010/main" val="4125104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97225"/>
            <a:ext cx="11377264" cy="443198"/>
          </a:xfrm>
          <a:prstGeom prst="rect">
            <a:avLst/>
          </a:prstGeom>
          <a:noFill/>
        </p:spPr>
        <p:txBody>
          <a:bodyPr wrap="square" lIns="0" tIns="0" rIns="0" bIns="0" rtlCol="0" anchor="ctr">
            <a:spAutoFit/>
          </a:bodyPr>
          <a:lstStyle/>
          <a:p>
            <a:pPr>
              <a:lnSpc>
                <a:spcPct val="90000"/>
              </a:lnSpc>
            </a:pPr>
            <a:r>
              <a:rPr lang="en-US" sz="3200" dirty="0">
                <a:solidFill>
                  <a:schemeClr val="accent1"/>
                </a:solidFill>
                <a:latin typeface="Cooper Black" panose="0208090404030B020404" pitchFamily="18" charset="0"/>
              </a:rPr>
              <a:t>ROC Curve (Receiver Operating Characteristics) </a:t>
            </a:r>
            <a:endParaRPr lang="en-IN" sz="3200"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TextBox 5">
            <a:extLst>
              <a:ext uri="{FF2B5EF4-FFF2-40B4-BE49-F238E27FC236}">
                <a16:creationId xmlns:a16="http://schemas.microsoft.com/office/drawing/2014/main" id="{03112C33-0499-2265-34B5-2854585D856D}"/>
              </a:ext>
            </a:extLst>
          </p:cNvPr>
          <p:cNvSpPr txBox="1"/>
          <p:nvPr/>
        </p:nvSpPr>
        <p:spPr>
          <a:xfrm>
            <a:off x="191344" y="692696"/>
            <a:ext cx="11737304" cy="369332"/>
          </a:xfrm>
          <a:prstGeom prst="rect">
            <a:avLst/>
          </a:prstGeom>
          <a:noFill/>
        </p:spPr>
        <p:txBody>
          <a:bodyPr wrap="square" rtlCol="0">
            <a:spAutoFit/>
          </a:bodyPr>
          <a:lstStyle/>
          <a:p>
            <a:r>
              <a:rPr lang="en-US" dirty="0"/>
              <a:t>It is a curve between TPR and FPR which was calculated by ML after calculating the Confusion matrix.</a:t>
            </a:r>
          </a:p>
        </p:txBody>
      </p:sp>
      <p:cxnSp>
        <p:nvCxnSpPr>
          <p:cNvPr id="8" name="Straight Arrow Connector 7">
            <a:extLst>
              <a:ext uri="{FF2B5EF4-FFF2-40B4-BE49-F238E27FC236}">
                <a16:creationId xmlns:a16="http://schemas.microsoft.com/office/drawing/2014/main" id="{9D6E78D1-860E-E267-F758-E01062AC5CAB}"/>
              </a:ext>
            </a:extLst>
          </p:cNvPr>
          <p:cNvCxnSpPr/>
          <p:nvPr/>
        </p:nvCxnSpPr>
        <p:spPr>
          <a:xfrm flipV="1">
            <a:off x="2639616" y="1523694"/>
            <a:ext cx="0" cy="4137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200F83-2A8A-88F6-2A28-3F46DD50A8D1}"/>
              </a:ext>
            </a:extLst>
          </p:cNvPr>
          <p:cNvCxnSpPr/>
          <p:nvPr/>
        </p:nvCxnSpPr>
        <p:spPr>
          <a:xfrm>
            <a:off x="2639616" y="5661248"/>
            <a:ext cx="7632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0D4FA1-00E8-F2DA-9802-A8F1CC163F0F}"/>
              </a:ext>
            </a:extLst>
          </p:cNvPr>
          <p:cNvSpPr txBox="1"/>
          <p:nvPr/>
        </p:nvSpPr>
        <p:spPr>
          <a:xfrm>
            <a:off x="5951984" y="5661248"/>
            <a:ext cx="2304256" cy="369332"/>
          </a:xfrm>
          <a:prstGeom prst="rect">
            <a:avLst/>
          </a:prstGeom>
          <a:noFill/>
        </p:spPr>
        <p:txBody>
          <a:bodyPr wrap="square" rtlCol="0">
            <a:spAutoFit/>
          </a:bodyPr>
          <a:lstStyle/>
          <a:p>
            <a:r>
              <a:rPr lang="en-US" dirty="0"/>
              <a:t>FPR</a:t>
            </a:r>
          </a:p>
        </p:txBody>
      </p:sp>
      <p:sp>
        <p:nvSpPr>
          <p:cNvPr id="13" name="TextBox 12">
            <a:extLst>
              <a:ext uri="{FF2B5EF4-FFF2-40B4-BE49-F238E27FC236}">
                <a16:creationId xmlns:a16="http://schemas.microsoft.com/office/drawing/2014/main" id="{F4201C3C-D527-BD54-D17B-BDFCFA008CB0}"/>
              </a:ext>
            </a:extLst>
          </p:cNvPr>
          <p:cNvSpPr txBox="1"/>
          <p:nvPr/>
        </p:nvSpPr>
        <p:spPr>
          <a:xfrm>
            <a:off x="839417" y="3118389"/>
            <a:ext cx="1296143" cy="369332"/>
          </a:xfrm>
          <a:prstGeom prst="rect">
            <a:avLst/>
          </a:prstGeom>
          <a:noFill/>
        </p:spPr>
        <p:txBody>
          <a:bodyPr wrap="square" rtlCol="0">
            <a:spAutoFit/>
          </a:bodyPr>
          <a:lstStyle/>
          <a:p>
            <a:r>
              <a:rPr lang="en-US" dirty="0"/>
              <a:t>TPR</a:t>
            </a:r>
          </a:p>
        </p:txBody>
      </p:sp>
      <p:sp>
        <p:nvSpPr>
          <p:cNvPr id="14" name="TextBox 13">
            <a:extLst>
              <a:ext uri="{FF2B5EF4-FFF2-40B4-BE49-F238E27FC236}">
                <a16:creationId xmlns:a16="http://schemas.microsoft.com/office/drawing/2014/main" id="{B0486A16-FD4F-AF2D-7E4C-F5E6436DEC9B}"/>
              </a:ext>
            </a:extLst>
          </p:cNvPr>
          <p:cNvSpPr txBox="1"/>
          <p:nvPr/>
        </p:nvSpPr>
        <p:spPr>
          <a:xfrm>
            <a:off x="1961277" y="1565157"/>
            <a:ext cx="1296143" cy="369332"/>
          </a:xfrm>
          <a:prstGeom prst="rect">
            <a:avLst/>
          </a:prstGeom>
          <a:noFill/>
        </p:spPr>
        <p:txBody>
          <a:bodyPr wrap="square" rtlCol="0">
            <a:spAutoFit/>
          </a:bodyPr>
          <a:lstStyle/>
          <a:p>
            <a:r>
              <a:rPr lang="en-US" dirty="0"/>
              <a:t>1</a:t>
            </a:r>
          </a:p>
        </p:txBody>
      </p:sp>
      <p:sp>
        <p:nvSpPr>
          <p:cNvPr id="15" name="TextBox 14">
            <a:extLst>
              <a:ext uri="{FF2B5EF4-FFF2-40B4-BE49-F238E27FC236}">
                <a16:creationId xmlns:a16="http://schemas.microsoft.com/office/drawing/2014/main" id="{531E46B5-9F11-F332-D8B7-D70CE7CF602F}"/>
              </a:ext>
            </a:extLst>
          </p:cNvPr>
          <p:cNvSpPr txBox="1"/>
          <p:nvPr/>
        </p:nvSpPr>
        <p:spPr>
          <a:xfrm>
            <a:off x="2129282" y="5220778"/>
            <a:ext cx="510334" cy="369332"/>
          </a:xfrm>
          <a:prstGeom prst="rect">
            <a:avLst/>
          </a:prstGeom>
          <a:noFill/>
        </p:spPr>
        <p:txBody>
          <a:bodyPr wrap="square" rtlCol="0">
            <a:spAutoFit/>
          </a:bodyPr>
          <a:lstStyle/>
          <a:p>
            <a:r>
              <a:rPr lang="en-US" dirty="0"/>
              <a:t>0</a:t>
            </a:r>
          </a:p>
        </p:txBody>
      </p:sp>
      <p:sp>
        <p:nvSpPr>
          <p:cNvPr id="16" name="TextBox 15">
            <a:extLst>
              <a:ext uri="{FF2B5EF4-FFF2-40B4-BE49-F238E27FC236}">
                <a16:creationId xmlns:a16="http://schemas.microsoft.com/office/drawing/2014/main" id="{BA560FFF-2A36-4E00-6A1D-C3A60C1CE9A6}"/>
              </a:ext>
            </a:extLst>
          </p:cNvPr>
          <p:cNvSpPr txBox="1"/>
          <p:nvPr/>
        </p:nvSpPr>
        <p:spPr>
          <a:xfrm>
            <a:off x="2609349" y="5703638"/>
            <a:ext cx="1296143" cy="369332"/>
          </a:xfrm>
          <a:prstGeom prst="rect">
            <a:avLst/>
          </a:prstGeom>
          <a:noFill/>
        </p:spPr>
        <p:txBody>
          <a:bodyPr wrap="square" rtlCol="0">
            <a:spAutoFit/>
          </a:bodyPr>
          <a:lstStyle/>
          <a:p>
            <a:r>
              <a:rPr lang="en-US" dirty="0"/>
              <a:t>0</a:t>
            </a:r>
          </a:p>
        </p:txBody>
      </p:sp>
      <p:sp>
        <p:nvSpPr>
          <p:cNvPr id="17" name="TextBox 16">
            <a:extLst>
              <a:ext uri="{FF2B5EF4-FFF2-40B4-BE49-F238E27FC236}">
                <a16:creationId xmlns:a16="http://schemas.microsoft.com/office/drawing/2014/main" id="{8F3E4C7B-CC95-25CF-B057-924B9B5C97C7}"/>
              </a:ext>
            </a:extLst>
          </p:cNvPr>
          <p:cNvSpPr txBox="1"/>
          <p:nvPr/>
        </p:nvSpPr>
        <p:spPr>
          <a:xfrm>
            <a:off x="9984433" y="5703639"/>
            <a:ext cx="1296143" cy="369332"/>
          </a:xfrm>
          <a:prstGeom prst="rect">
            <a:avLst/>
          </a:prstGeom>
          <a:noFill/>
        </p:spPr>
        <p:txBody>
          <a:bodyPr wrap="square" rtlCol="0">
            <a:spAutoFit/>
          </a:bodyPr>
          <a:lstStyle/>
          <a:p>
            <a:r>
              <a:rPr lang="en-US" dirty="0"/>
              <a:t>1</a:t>
            </a:r>
          </a:p>
        </p:txBody>
      </p:sp>
      <p:sp>
        <p:nvSpPr>
          <p:cNvPr id="18" name="Freeform: Shape 17">
            <a:extLst>
              <a:ext uri="{FF2B5EF4-FFF2-40B4-BE49-F238E27FC236}">
                <a16:creationId xmlns:a16="http://schemas.microsoft.com/office/drawing/2014/main" id="{2CD0750A-223D-65A4-CEF1-E56EB5C10167}"/>
              </a:ext>
            </a:extLst>
          </p:cNvPr>
          <p:cNvSpPr/>
          <p:nvPr/>
        </p:nvSpPr>
        <p:spPr>
          <a:xfrm>
            <a:off x="2646466" y="1907458"/>
            <a:ext cx="7197213" cy="3746090"/>
          </a:xfrm>
          <a:custGeom>
            <a:avLst/>
            <a:gdLst>
              <a:gd name="connsiteX0" fmla="*/ 0 w 7197213"/>
              <a:gd name="connsiteY0" fmla="*/ 3746090 h 3746090"/>
              <a:gd name="connsiteX1" fmla="*/ 2792362 w 7197213"/>
              <a:gd name="connsiteY1" fmla="*/ 1288026 h 3746090"/>
              <a:gd name="connsiteX2" fmla="*/ 7197213 w 7197213"/>
              <a:gd name="connsiteY2" fmla="*/ 0 h 3746090"/>
              <a:gd name="connsiteX3" fmla="*/ 7197213 w 7197213"/>
              <a:gd name="connsiteY3" fmla="*/ 0 h 3746090"/>
              <a:gd name="connsiteX4" fmla="*/ 7197213 w 7197213"/>
              <a:gd name="connsiteY4" fmla="*/ 0 h 3746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7213" h="3746090">
                <a:moveTo>
                  <a:pt x="0" y="3746090"/>
                </a:moveTo>
                <a:cubicBezTo>
                  <a:pt x="796413" y="2829232"/>
                  <a:pt x="1592826" y="1912374"/>
                  <a:pt x="2792362" y="1288026"/>
                </a:cubicBezTo>
                <a:cubicBezTo>
                  <a:pt x="3991898" y="663678"/>
                  <a:pt x="7197213" y="0"/>
                  <a:pt x="7197213" y="0"/>
                </a:cubicBezTo>
                <a:lnTo>
                  <a:pt x="7197213" y="0"/>
                </a:lnTo>
                <a:lnTo>
                  <a:pt x="7197213"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C61EE79-AE73-2D51-19DC-EB01C2612AFC}"/>
              </a:ext>
            </a:extLst>
          </p:cNvPr>
          <p:cNvSpPr/>
          <p:nvPr/>
        </p:nvSpPr>
        <p:spPr>
          <a:xfrm>
            <a:off x="2656298" y="1877962"/>
            <a:ext cx="7167716" cy="3755923"/>
          </a:xfrm>
          <a:custGeom>
            <a:avLst/>
            <a:gdLst>
              <a:gd name="connsiteX0" fmla="*/ 0 w 7167716"/>
              <a:gd name="connsiteY0" fmla="*/ 3755923 h 3755923"/>
              <a:gd name="connsiteX1" fmla="*/ 2182761 w 7167716"/>
              <a:gd name="connsiteY1" fmla="*/ 717755 h 3755923"/>
              <a:gd name="connsiteX2" fmla="*/ 7167716 w 7167716"/>
              <a:gd name="connsiteY2" fmla="*/ 0 h 3755923"/>
            </a:gdLst>
            <a:ahLst/>
            <a:cxnLst>
              <a:cxn ang="0">
                <a:pos x="connsiteX0" y="connsiteY0"/>
              </a:cxn>
              <a:cxn ang="0">
                <a:pos x="connsiteX1" y="connsiteY1"/>
              </a:cxn>
              <a:cxn ang="0">
                <a:pos x="connsiteX2" y="connsiteY2"/>
              </a:cxn>
            </a:cxnLst>
            <a:rect l="l" t="t" r="r" b="b"/>
            <a:pathLst>
              <a:path w="7167716" h="3755923">
                <a:moveTo>
                  <a:pt x="0" y="3755923"/>
                </a:moveTo>
                <a:cubicBezTo>
                  <a:pt x="494071" y="2549832"/>
                  <a:pt x="988142" y="1343742"/>
                  <a:pt x="2182761" y="717755"/>
                </a:cubicBezTo>
                <a:cubicBezTo>
                  <a:pt x="3377380" y="91768"/>
                  <a:pt x="5272548" y="45884"/>
                  <a:pt x="7167716" y="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0" name="Freeform: Shape 19">
            <a:extLst>
              <a:ext uri="{FF2B5EF4-FFF2-40B4-BE49-F238E27FC236}">
                <a16:creationId xmlns:a16="http://schemas.microsoft.com/office/drawing/2014/main" id="{E46547BF-18E5-0FCC-933F-6018B921734F}"/>
              </a:ext>
            </a:extLst>
          </p:cNvPr>
          <p:cNvSpPr/>
          <p:nvPr/>
        </p:nvSpPr>
        <p:spPr>
          <a:xfrm>
            <a:off x="2685795" y="1810210"/>
            <a:ext cx="7551167" cy="3843338"/>
          </a:xfrm>
          <a:custGeom>
            <a:avLst/>
            <a:gdLst>
              <a:gd name="connsiteX0" fmla="*/ 0 w 7551167"/>
              <a:gd name="connsiteY0" fmla="*/ 3843338 h 3843338"/>
              <a:gd name="connsiteX1" fmla="*/ 1907459 w 7551167"/>
              <a:gd name="connsiteY1" fmla="*/ 1247622 h 3843338"/>
              <a:gd name="connsiteX2" fmla="*/ 7148052 w 7551167"/>
              <a:gd name="connsiteY2" fmla="*/ 87416 h 3843338"/>
              <a:gd name="connsiteX3" fmla="*/ 7177549 w 7551167"/>
              <a:gd name="connsiteY3" fmla="*/ 87416 h 3843338"/>
              <a:gd name="connsiteX4" fmla="*/ 7020233 w 7551167"/>
              <a:gd name="connsiteY4" fmla="*/ 126745 h 3843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1167" h="3843338">
                <a:moveTo>
                  <a:pt x="0" y="3843338"/>
                </a:moveTo>
                <a:cubicBezTo>
                  <a:pt x="358058" y="2858473"/>
                  <a:pt x="716117" y="1873609"/>
                  <a:pt x="1907459" y="1247622"/>
                </a:cubicBezTo>
                <a:cubicBezTo>
                  <a:pt x="3098801" y="621635"/>
                  <a:pt x="7148052" y="87416"/>
                  <a:pt x="7148052" y="87416"/>
                </a:cubicBezTo>
                <a:cubicBezTo>
                  <a:pt x="8026400" y="-105952"/>
                  <a:pt x="7198852" y="80861"/>
                  <a:pt x="7177549" y="87416"/>
                </a:cubicBezTo>
                <a:cubicBezTo>
                  <a:pt x="7156246" y="93971"/>
                  <a:pt x="7088239" y="110358"/>
                  <a:pt x="7020233" y="126745"/>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0C701270-F9D5-1165-B034-E7A2260313D2}"/>
              </a:ext>
            </a:extLst>
          </p:cNvPr>
          <p:cNvCxnSpPr/>
          <p:nvPr/>
        </p:nvCxnSpPr>
        <p:spPr>
          <a:xfrm flipH="1">
            <a:off x="8760296" y="1565158"/>
            <a:ext cx="288032" cy="461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C03D566-ABD5-D873-84DC-B9453F83CAB7}"/>
              </a:ext>
            </a:extLst>
          </p:cNvPr>
          <p:cNvSpPr txBox="1"/>
          <p:nvPr/>
        </p:nvSpPr>
        <p:spPr>
          <a:xfrm>
            <a:off x="8832304" y="1195825"/>
            <a:ext cx="2304256" cy="369332"/>
          </a:xfrm>
          <a:prstGeom prst="rect">
            <a:avLst/>
          </a:prstGeom>
          <a:noFill/>
        </p:spPr>
        <p:txBody>
          <a:bodyPr wrap="square" rtlCol="0">
            <a:spAutoFit/>
          </a:bodyPr>
          <a:lstStyle/>
          <a:p>
            <a:r>
              <a:rPr lang="en-US" dirty="0"/>
              <a:t>Training, log. Reg</a:t>
            </a:r>
          </a:p>
        </p:txBody>
      </p:sp>
      <p:sp>
        <p:nvSpPr>
          <p:cNvPr id="24" name="TextBox 23">
            <a:extLst>
              <a:ext uri="{FF2B5EF4-FFF2-40B4-BE49-F238E27FC236}">
                <a16:creationId xmlns:a16="http://schemas.microsoft.com/office/drawing/2014/main" id="{4F0A7F2F-D8DC-6C0E-E07F-2D9BD54BE958}"/>
              </a:ext>
            </a:extLst>
          </p:cNvPr>
          <p:cNvSpPr txBox="1"/>
          <p:nvPr/>
        </p:nvSpPr>
        <p:spPr>
          <a:xfrm>
            <a:off x="5116163" y="1123697"/>
            <a:ext cx="2924053" cy="369332"/>
          </a:xfrm>
          <a:prstGeom prst="rect">
            <a:avLst/>
          </a:prstGeom>
          <a:noFill/>
        </p:spPr>
        <p:txBody>
          <a:bodyPr wrap="square" rtlCol="0">
            <a:spAutoFit/>
          </a:bodyPr>
          <a:lstStyle/>
          <a:p>
            <a:r>
              <a:rPr lang="en-US" dirty="0"/>
              <a:t>Validation, log. Reg</a:t>
            </a:r>
          </a:p>
        </p:txBody>
      </p:sp>
      <p:cxnSp>
        <p:nvCxnSpPr>
          <p:cNvPr id="26" name="Straight Arrow Connector 25">
            <a:extLst>
              <a:ext uri="{FF2B5EF4-FFF2-40B4-BE49-F238E27FC236}">
                <a16:creationId xmlns:a16="http://schemas.microsoft.com/office/drawing/2014/main" id="{6508467D-999F-8352-F611-FABDE552A27B}"/>
              </a:ext>
            </a:extLst>
          </p:cNvPr>
          <p:cNvCxnSpPr/>
          <p:nvPr/>
        </p:nvCxnSpPr>
        <p:spPr>
          <a:xfrm>
            <a:off x="5705692" y="1591444"/>
            <a:ext cx="216023" cy="613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6F7F20D-40CF-7F1F-C64F-BFD1D5698B16}"/>
              </a:ext>
            </a:extLst>
          </p:cNvPr>
          <p:cNvSpPr txBox="1"/>
          <p:nvPr/>
        </p:nvSpPr>
        <p:spPr>
          <a:xfrm>
            <a:off x="7536159" y="6048016"/>
            <a:ext cx="3744416" cy="584775"/>
          </a:xfrm>
          <a:prstGeom prst="rect">
            <a:avLst/>
          </a:prstGeom>
          <a:noFill/>
        </p:spPr>
        <p:txBody>
          <a:bodyPr wrap="square" rtlCol="0">
            <a:spAutoFit/>
          </a:bodyPr>
          <a:lstStyle/>
          <a:p>
            <a:r>
              <a:rPr lang="en-US" sz="1600" b="1" dirty="0"/>
              <a:t>Robustness – Difference between training and validation.</a:t>
            </a:r>
          </a:p>
        </p:txBody>
      </p:sp>
      <p:sp>
        <p:nvSpPr>
          <p:cNvPr id="28" name="TextBox 27">
            <a:extLst>
              <a:ext uri="{FF2B5EF4-FFF2-40B4-BE49-F238E27FC236}">
                <a16:creationId xmlns:a16="http://schemas.microsoft.com/office/drawing/2014/main" id="{25CF7FF4-A91A-4235-39B4-2DE95203D4B3}"/>
              </a:ext>
            </a:extLst>
          </p:cNvPr>
          <p:cNvSpPr txBox="1"/>
          <p:nvPr/>
        </p:nvSpPr>
        <p:spPr>
          <a:xfrm>
            <a:off x="9440903" y="2097960"/>
            <a:ext cx="2304256" cy="369332"/>
          </a:xfrm>
          <a:prstGeom prst="rect">
            <a:avLst/>
          </a:prstGeom>
          <a:noFill/>
        </p:spPr>
        <p:txBody>
          <a:bodyPr wrap="square" rtlCol="0">
            <a:spAutoFit/>
          </a:bodyPr>
          <a:lstStyle/>
          <a:p>
            <a:r>
              <a:rPr lang="en-US" dirty="0"/>
              <a:t>Tree Algo</a:t>
            </a:r>
          </a:p>
        </p:txBody>
      </p:sp>
      <p:cxnSp>
        <p:nvCxnSpPr>
          <p:cNvPr id="30" name="Straight Arrow Connector 29">
            <a:extLst>
              <a:ext uri="{FF2B5EF4-FFF2-40B4-BE49-F238E27FC236}">
                <a16:creationId xmlns:a16="http://schemas.microsoft.com/office/drawing/2014/main" id="{64A83444-2202-7144-76B2-BEDBEE09B1AB}"/>
              </a:ext>
            </a:extLst>
          </p:cNvPr>
          <p:cNvCxnSpPr>
            <a:stCxn id="28" idx="1"/>
          </p:cNvCxnSpPr>
          <p:nvPr/>
        </p:nvCxnSpPr>
        <p:spPr>
          <a:xfrm flipH="1" flipV="1">
            <a:off x="8681719" y="2204864"/>
            <a:ext cx="759185" cy="77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2" name="Ink 31">
                <a:extLst>
                  <a:ext uri="{FF2B5EF4-FFF2-40B4-BE49-F238E27FC236}">
                    <a16:creationId xmlns:a16="http://schemas.microsoft.com/office/drawing/2014/main" id="{41A11C8E-0F70-56F6-B6F5-6A2177645394}"/>
                  </a:ext>
                </a:extLst>
              </p14:cNvPr>
              <p14:cNvContentPartPr/>
              <p14:nvPr/>
            </p14:nvContentPartPr>
            <p14:xfrm>
              <a:off x="2656468" y="2841596"/>
              <a:ext cx="2160" cy="360"/>
            </p14:xfrm>
          </p:contentPart>
        </mc:Choice>
        <mc:Fallback xmlns="">
          <p:pic>
            <p:nvPicPr>
              <p:cNvPr id="32" name="Ink 31">
                <a:extLst>
                  <a:ext uri="{FF2B5EF4-FFF2-40B4-BE49-F238E27FC236}">
                    <a16:creationId xmlns:a16="http://schemas.microsoft.com/office/drawing/2014/main" id="{41A11C8E-0F70-56F6-B6F5-6A2177645394}"/>
                  </a:ext>
                </a:extLst>
              </p:cNvPr>
              <p:cNvPicPr/>
              <p:nvPr/>
            </p:nvPicPr>
            <p:blipFill>
              <a:blip r:embed="rId4"/>
              <a:stretch>
                <a:fillRect/>
              </a:stretch>
            </p:blipFill>
            <p:spPr>
              <a:xfrm>
                <a:off x="2647468" y="283259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3" name="Ink 32">
                <a:extLst>
                  <a:ext uri="{FF2B5EF4-FFF2-40B4-BE49-F238E27FC236}">
                    <a16:creationId xmlns:a16="http://schemas.microsoft.com/office/drawing/2014/main" id="{B15D11CC-9E1A-8131-C75F-A73A9AA78C3B}"/>
                  </a:ext>
                </a:extLst>
              </p14:cNvPr>
              <p14:cNvContentPartPr/>
              <p14:nvPr/>
            </p14:nvContentPartPr>
            <p14:xfrm>
              <a:off x="2734948" y="2841596"/>
              <a:ext cx="18000" cy="360"/>
            </p14:xfrm>
          </p:contentPart>
        </mc:Choice>
        <mc:Fallback xmlns="">
          <p:pic>
            <p:nvPicPr>
              <p:cNvPr id="33" name="Ink 32">
                <a:extLst>
                  <a:ext uri="{FF2B5EF4-FFF2-40B4-BE49-F238E27FC236}">
                    <a16:creationId xmlns:a16="http://schemas.microsoft.com/office/drawing/2014/main" id="{B15D11CC-9E1A-8131-C75F-A73A9AA78C3B}"/>
                  </a:ext>
                </a:extLst>
              </p:cNvPr>
              <p:cNvPicPr/>
              <p:nvPr/>
            </p:nvPicPr>
            <p:blipFill>
              <a:blip r:embed="rId6"/>
              <a:stretch>
                <a:fillRect/>
              </a:stretch>
            </p:blipFill>
            <p:spPr>
              <a:xfrm>
                <a:off x="2725948" y="2832596"/>
                <a:ext cx="356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4" name="Ink 33">
                <a:extLst>
                  <a:ext uri="{FF2B5EF4-FFF2-40B4-BE49-F238E27FC236}">
                    <a16:creationId xmlns:a16="http://schemas.microsoft.com/office/drawing/2014/main" id="{898FE4BE-2ACA-609C-0ECE-3B2BF2B9BD30}"/>
                  </a:ext>
                </a:extLst>
              </p14:cNvPr>
              <p14:cNvContentPartPr/>
              <p14:nvPr/>
            </p14:nvContentPartPr>
            <p14:xfrm>
              <a:off x="2842948" y="2831516"/>
              <a:ext cx="118440" cy="10440"/>
            </p14:xfrm>
          </p:contentPart>
        </mc:Choice>
        <mc:Fallback xmlns="">
          <p:pic>
            <p:nvPicPr>
              <p:cNvPr id="34" name="Ink 33">
                <a:extLst>
                  <a:ext uri="{FF2B5EF4-FFF2-40B4-BE49-F238E27FC236}">
                    <a16:creationId xmlns:a16="http://schemas.microsoft.com/office/drawing/2014/main" id="{898FE4BE-2ACA-609C-0ECE-3B2BF2B9BD30}"/>
                  </a:ext>
                </a:extLst>
              </p:cNvPr>
              <p:cNvPicPr/>
              <p:nvPr/>
            </p:nvPicPr>
            <p:blipFill>
              <a:blip r:embed="rId8"/>
              <a:stretch>
                <a:fillRect/>
              </a:stretch>
            </p:blipFill>
            <p:spPr>
              <a:xfrm>
                <a:off x="2833948" y="2822516"/>
                <a:ext cx="13608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5" name="Ink 34">
                <a:extLst>
                  <a:ext uri="{FF2B5EF4-FFF2-40B4-BE49-F238E27FC236}">
                    <a16:creationId xmlns:a16="http://schemas.microsoft.com/office/drawing/2014/main" id="{BECB44D9-CAA0-26EC-E25A-C834F8AF41D6}"/>
                  </a:ext>
                </a:extLst>
              </p14:cNvPr>
              <p14:cNvContentPartPr/>
              <p14:nvPr/>
            </p14:nvContentPartPr>
            <p14:xfrm>
              <a:off x="3049228" y="2831516"/>
              <a:ext cx="136080" cy="360"/>
            </p14:xfrm>
          </p:contentPart>
        </mc:Choice>
        <mc:Fallback xmlns="">
          <p:pic>
            <p:nvPicPr>
              <p:cNvPr id="35" name="Ink 34">
                <a:extLst>
                  <a:ext uri="{FF2B5EF4-FFF2-40B4-BE49-F238E27FC236}">
                    <a16:creationId xmlns:a16="http://schemas.microsoft.com/office/drawing/2014/main" id="{BECB44D9-CAA0-26EC-E25A-C834F8AF41D6}"/>
                  </a:ext>
                </a:extLst>
              </p:cNvPr>
              <p:cNvPicPr/>
              <p:nvPr/>
            </p:nvPicPr>
            <p:blipFill>
              <a:blip r:embed="rId10"/>
              <a:stretch>
                <a:fillRect/>
              </a:stretch>
            </p:blipFill>
            <p:spPr>
              <a:xfrm>
                <a:off x="3040228" y="2822516"/>
                <a:ext cx="153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6" name="Ink 35">
                <a:extLst>
                  <a:ext uri="{FF2B5EF4-FFF2-40B4-BE49-F238E27FC236}">
                    <a16:creationId xmlns:a16="http://schemas.microsoft.com/office/drawing/2014/main" id="{B63364E2-0CA2-AD9A-1095-8DB47633F144}"/>
                  </a:ext>
                </a:extLst>
              </p14:cNvPr>
              <p14:cNvContentPartPr/>
              <p14:nvPr/>
            </p14:nvContentPartPr>
            <p14:xfrm>
              <a:off x="3285388" y="2821436"/>
              <a:ext cx="295560" cy="10080"/>
            </p14:xfrm>
          </p:contentPart>
        </mc:Choice>
        <mc:Fallback xmlns="">
          <p:pic>
            <p:nvPicPr>
              <p:cNvPr id="36" name="Ink 35">
                <a:extLst>
                  <a:ext uri="{FF2B5EF4-FFF2-40B4-BE49-F238E27FC236}">
                    <a16:creationId xmlns:a16="http://schemas.microsoft.com/office/drawing/2014/main" id="{B63364E2-0CA2-AD9A-1095-8DB47633F144}"/>
                  </a:ext>
                </a:extLst>
              </p:cNvPr>
              <p:cNvPicPr/>
              <p:nvPr/>
            </p:nvPicPr>
            <p:blipFill>
              <a:blip r:embed="rId12"/>
              <a:stretch>
                <a:fillRect/>
              </a:stretch>
            </p:blipFill>
            <p:spPr>
              <a:xfrm>
                <a:off x="3276388" y="2812436"/>
                <a:ext cx="3132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6EEA511A-1A9B-3B74-79EF-9276B6DB4D5D}"/>
                  </a:ext>
                </a:extLst>
              </p14:cNvPr>
              <p14:cNvContentPartPr/>
              <p14:nvPr/>
            </p14:nvContentPartPr>
            <p14:xfrm>
              <a:off x="3708028" y="2821436"/>
              <a:ext cx="140040" cy="360"/>
            </p14:xfrm>
          </p:contentPart>
        </mc:Choice>
        <mc:Fallback xmlns="">
          <p:pic>
            <p:nvPicPr>
              <p:cNvPr id="37" name="Ink 36">
                <a:extLst>
                  <a:ext uri="{FF2B5EF4-FFF2-40B4-BE49-F238E27FC236}">
                    <a16:creationId xmlns:a16="http://schemas.microsoft.com/office/drawing/2014/main" id="{6EEA511A-1A9B-3B74-79EF-9276B6DB4D5D}"/>
                  </a:ext>
                </a:extLst>
              </p:cNvPr>
              <p:cNvPicPr/>
              <p:nvPr/>
            </p:nvPicPr>
            <p:blipFill>
              <a:blip r:embed="rId14"/>
              <a:stretch>
                <a:fillRect/>
              </a:stretch>
            </p:blipFill>
            <p:spPr>
              <a:xfrm>
                <a:off x="3699028" y="2812436"/>
                <a:ext cx="1576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5" name="Ink 44">
                <a:extLst>
                  <a:ext uri="{FF2B5EF4-FFF2-40B4-BE49-F238E27FC236}">
                    <a16:creationId xmlns:a16="http://schemas.microsoft.com/office/drawing/2014/main" id="{42260F7A-7675-FA6C-AA44-B58BC6CB89CF}"/>
                  </a:ext>
                </a:extLst>
              </p14:cNvPr>
              <p14:cNvContentPartPr/>
              <p14:nvPr/>
            </p14:nvContentPartPr>
            <p14:xfrm>
              <a:off x="5586148" y="2782556"/>
              <a:ext cx="132120" cy="10080"/>
            </p14:xfrm>
          </p:contentPart>
        </mc:Choice>
        <mc:Fallback xmlns="">
          <p:pic>
            <p:nvPicPr>
              <p:cNvPr id="45" name="Ink 44">
                <a:extLst>
                  <a:ext uri="{FF2B5EF4-FFF2-40B4-BE49-F238E27FC236}">
                    <a16:creationId xmlns:a16="http://schemas.microsoft.com/office/drawing/2014/main" id="{42260F7A-7675-FA6C-AA44-B58BC6CB89CF}"/>
                  </a:ext>
                </a:extLst>
              </p:cNvPr>
              <p:cNvPicPr/>
              <p:nvPr/>
            </p:nvPicPr>
            <p:blipFill>
              <a:blip r:embed="rId16"/>
              <a:stretch>
                <a:fillRect/>
              </a:stretch>
            </p:blipFill>
            <p:spPr>
              <a:xfrm>
                <a:off x="5577148" y="2773556"/>
                <a:ext cx="1497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6" name="Ink 45">
                <a:extLst>
                  <a:ext uri="{FF2B5EF4-FFF2-40B4-BE49-F238E27FC236}">
                    <a16:creationId xmlns:a16="http://schemas.microsoft.com/office/drawing/2014/main" id="{E926FB85-1F58-FC2A-D0D9-2DB35B5EAA40}"/>
                  </a:ext>
                </a:extLst>
              </p14:cNvPr>
              <p14:cNvContentPartPr/>
              <p14:nvPr/>
            </p14:nvContentPartPr>
            <p14:xfrm>
              <a:off x="5869108" y="2762756"/>
              <a:ext cx="91080" cy="20160"/>
            </p14:xfrm>
          </p:contentPart>
        </mc:Choice>
        <mc:Fallback xmlns="">
          <p:pic>
            <p:nvPicPr>
              <p:cNvPr id="46" name="Ink 45">
                <a:extLst>
                  <a:ext uri="{FF2B5EF4-FFF2-40B4-BE49-F238E27FC236}">
                    <a16:creationId xmlns:a16="http://schemas.microsoft.com/office/drawing/2014/main" id="{E926FB85-1F58-FC2A-D0D9-2DB35B5EAA40}"/>
                  </a:ext>
                </a:extLst>
              </p:cNvPr>
              <p:cNvPicPr/>
              <p:nvPr/>
            </p:nvPicPr>
            <p:blipFill>
              <a:blip r:embed="rId18"/>
              <a:stretch>
                <a:fillRect/>
              </a:stretch>
            </p:blipFill>
            <p:spPr>
              <a:xfrm>
                <a:off x="5860143" y="2753914"/>
                <a:ext cx="108651" cy="37491"/>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7" name="Ink 46">
                <a:extLst>
                  <a:ext uri="{FF2B5EF4-FFF2-40B4-BE49-F238E27FC236}">
                    <a16:creationId xmlns:a16="http://schemas.microsoft.com/office/drawing/2014/main" id="{B58BAB82-87E0-1E43-9CA1-5F33265EE6F1}"/>
                  </a:ext>
                </a:extLst>
              </p14:cNvPr>
              <p14:cNvContentPartPr/>
              <p14:nvPr/>
            </p14:nvContentPartPr>
            <p14:xfrm>
              <a:off x="6058108" y="2762756"/>
              <a:ext cx="185400" cy="9360"/>
            </p14:xfrm>
          </p:contentPart>
        </mc:Choice>
        <mc:Fallback xmlns="">
          <p:pic>
            <p:nvPicPr>
              <p:cNvPr id="47" name="Ink 46">
                <a:extLst>
                  <a:ext uri="{FF2B5EF4-FFF2-40B4-BE49-F238E27FC236}">
                    <a16:creationId xmlns:a16="http://schemas.microsoft.com/office/drawing/2014/main" id="{B58BAB82-87E0-1E43-9CA1-5F33265EE6F1}"/>
                  </a:ext>
                </a:extLst>
              </p:cNvPr>
              <p:cNvPicPr/>
              <p:nvPr/>
            </p:nvPicPr>
            <p:blipFill>
              <a:blip r:embed="rId20"/>
              <a:stretch>
                <a:fillRect/>
              </a:stretch>
            </p:blipFill>
            <p:spPr>
              <a:xfrm>
                <a:off x="6049108" y="2753756"/>
                <a:ext cx="203040" cy="27000"/>
              </a:xfrm>
              <a:prstGeom prst="rect">
                <a:avLst/>
              </a:prstGeom>
            </p:spPr>
          </p:pic>
        </mc:Fallback>
      </mc:AlternateContent>
      <p:grpSp>
        <p:nvGrpSpPr>
          <p:cNvPr id="50" name="Group 49">
            <a:extLst>
              <a:ext uri="{FF2B5EF4-FFF2-40B4-BE49-F238E27FC236}">
                <a16:creationId xmlns:a16="http://schemas.microsoft.com/office/drawing/2014/main" id="{22458BA3-F9B4-6B56-B065-5EE2709DF1E3}"/>
              </a:ext>
            </a:extLst>
          </p:cNvPr>
          <p:cNvGrpSpPr/>
          <p:nvPr/>
        </p:nvGrpSpPr>
        <p:grpSpPr>
          <a:xfrm>
            <a:off x="6362668" y="2752676"/>
            <a:ext cx="146520" cy="10440"/>
            <a:chOff x="6361080" y="2752676"/>
            <a:chExt cx="146520" cy="10440"/>
          </a:xfrm>
        </p:grpSpPr>
        <mc:AlternateContent xmlns:mc="http://schemas.openxmlformats.org/markup-compatibility/2006" xmlns:p14="http://schemas.microsoft.com/office/powerpoint/2010/main">
          <mc:Choice Requires="p14">
            <p:contentPart p14:bwMode="auto" r:id="rId21">
              <p14:nvContentPartPr>
                <p14:cNvPr id="48" name="Ink 47">
                  <a:extLst>
                    <a:ext uri="{FF2B5EF4-FFF2-40B4-BE49-F238E27FC236}">
                      <a16:creationId xmlns:a16="http://schemas.microsoft.com/office/drawing/2014/main" id="{ED3CA484-3DE6-91EE-B5AF-AFA4DC36B000}"/>
                    </a:ext>
                  </a:extLst>
                </p14:cNvPr>
                <p14:cNvContentPartPr/>
                <p14:nvPr/>
              </p14:nvContentPartPr>
              <p14:xfrm>
                <a:off x="6361080" y="2762756"/>
                <a:ext cx="97560" cy="360"/>
              </p14:xfrm>
            </p:contentPart>
          </mc:Choice>
          <mc:Fallback xmlns="">
            <p:pic>
              <p:nvPicPr>
                <p:cNvPr id="48" name="Ink 47">
                  <a:extLst>
                    <a:ext uri="{FF2B5EF4-FFF2-40B4-BE49-F238E27FC236}">
                      <a16:creationId xmlns:a16="http://schemas.microsoft.com/office/drawing/2014/main" id="{ED3CA484-3DE6-91EE-B5AF-AFA4DC36B000}"/>
                    </a:ext>
                  </a:extLst>
                </p:cNvPr>
                <p:cNvPicPr/>
                <p:nvPr/>
              </p:nvPicPr>
              <p:blipFill>
                <a:blip r:embed="rId22"/>
                <a:stretch>
                  <a:fillRect/>
                </a:stretch>
              </p:blipFill>
              <p:spPr>
                <a:xfrm>
                  <a:off x="6352440" y="2753756"/>
                  <a:ext cx="115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9" name="Ink 48">
                  <a:extLst>
                    <a:ext uri="{FF2B5EF4-FFF2-40B4-BE49-F238E27FC236}">
                      <a16:creationId xmlns:a16="http://schemas.microsoft.com/office/drawing/2014/main" id="{89264126-518D-F42C-2FFC-1CC332AD5E7E}"/>
                    </a:ext>
                  </a:extLst>
                </p14:cNvPr>
                <p14:cNvContentPartPr/>
                <p14:nvPr/>
              </p14:nvContentPartPr>
              <p14:xfrm>
                <a:off x="6498960" y="2752676"/>
                <a:ext cx="8640" cy="360"/>
              </p14:xfrm>
            </p:contentPart>
          </mc:Choice>
          <mc:Fallback xmlns="">
            <p:pic>
              <p:nvPicPr>
                <p:cNvPr id="49" name="Ink 48">
                  <a:extLst>
                    <a:ext uri="{FF2B5EF4-FFF2-40B4-BE49-F238E27FC236}">
                      <a16:creationId xmlns:a16="http://schemas.microsoft.com/office/drawing/2014/main" id="{89264126-518D-F42C-2FFC-1CC332AD5E7E}"/>
                    </a:ext>
                  </a:extLst>
                </p:cNvPr>
                <p:cNvPicPr/>
                <p:nvPr/>
              </p:nvPicPr>
              <p:blipFill>
                <a:blip r:embed="rId24"/>
                <a:stretch>
                  <a:fillRect/>
                </a:stretch>
              </p:blipFill>
              <p:spPr>
                <a:xfrm>
                  <a:off x="6490320" y="2744036"/>
                  <a:ext cx="2628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96" name="Ink 95">
                <a:extLst>
                  <a:ext uri="{FF2B5EF4-FFF2-40B4-BE49-F238E27FC236}">
                    <a16:creationId xmlns:a16="http://schemas.microsoft.com/office/drawing/2014/main" id="{24A8BE57-BAF2-A928-16B0-7460911EB061}"/>
                  </a:ext>
                </a:extLst>
              </p14:cNvPr>
              <p14:cNvContentPartPr/>
              <p14:nvPr/>
            </p14:nvContentPartPr>
            <p14:xfrm>
              <a:off x="7789708" y="1976156"/>
              <a:ext cx="18720" cy="248400"/>
            </p14:xfrm>
          </p:contentPart>
        </mc:Choice>
        <mc:Fallback xmlns="">
          <p:pic>
            <p:nvPicPr>
              <p:cNvPr id="96" name="Ink 95">
                <a:extLst>
                  <a:ext uri="{FF2B5EF4-FFF2-40B4-BE49-F238E27FC236}">
                    <a16:creationId xmlns:a16="http://schemas.microsoft.com/office/drawing/2014/main" id="{24A8BE57-BAF2-A928-16B0-7460911EB061}"/>
                  </a:ext>
                </a:extLst>
              </p:cNvPr>
              <p:cNvPicPr/>
              <p:nvPr/>
            </p:nvPicPr>
            <p:blipFill>
              <a:blip r:embed="rId96"/>
              <a:stretch>
                <a:fillRect/>
              </a:stretch>
            </p:blipFill>
            <p:spPr>
              <a:xfrm>
                <a:off x="7780708" y="1967143"/>
                <a:ext cx="36360" cy="266066"/>
              </a:xfrm>
              <a:prstGeom prst="rect">
                <a:avLst/>
              </a:prstGeom>
            </p:spPr>
          </p:pic>
        </mc:Fallback>
      </mc:AlternateContent>
    </p:spTree>
    <p:extLst>
      <p:ext uri="{BB962C8B-B14F-4D97-AF65-F5344CB8AC3E}">
        <p14:creationId xmlns:p14="http://schemas.microsoft.com/office/powerpoint/2010/main" val="1616682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7093" y="-27384"/>
            <a:ext cx="10964230" cy="710711"/>
          </a:xfrm>
        </p:spPr>
        <p:txBody>
          <a:bodyPr>
            <a:noAutofit/>
          </a:bodyPr>
          <a:lstStyle/>
          <a:p>
            <a:pPr algn="l"/>
            <a:r>
              <a:rPr lang="en-IN" dirty="0">
                <a:solidFill>
                  <a:schemeClr val="tx2">
                    <a:lumMod val="60000"/>
                    <a:lumOff val="40000"/>
                  </a:schemeClr>
                </a:solidFill>
                <a:latin typeface="Patua One" pitchFamily="2" charset="0"/>
              </a:rPr>
              <a:t>Example of regression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4472" y="6548602"/>
            <a:ext cx="3454584" cy="307617"/>
          </a:xfrm>
          <a:prstGeom prst="rect">
            <a:avLst/>
          </a:prstGeom>
          <a:noFill/>
        </p:spPr>
        <p:txBody>
          <a:bodyPr wrap="square" rtlCol="0">
            <a:spAutoFit/>
          </a:bodyPr>
          <a:lstStyle/>
          <a:p>
            <a:pPr defTabSz="1218224">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2559" y="107742"/>
            <a:ext cx="2333987" cy="762497"/>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4763" y="766092"/>
            <a:ext cx="6476210" cy="0"/>
          </a:xfrm>
          <a:prstGeom prst="line">
            <a:avLst/>
          </a:prstGeom>
        </p:spPr>
        <p:style>
          <a:lnRef idx="2">
            <a:schemeClr val="accent6"/>
          </a:lnRef>
          <a:fillRef idx="0">
            <a:schemeClr val="accent6"/>
          </a:fillRef>
          <a:effectRef idx="1">
            <a:schemeClr val="accent6"/>
          </a:effectRef>
          <a:fontRef idx="minor">
            <a:schemeClr val="tx1"/>
          </a:fontRef>
        </p:style>
      </p:cxnSp>
      <p:grpSp>
        <p:nvGrpSpPr>
          <p:cNvPr id="6" name="Group 5">
            <a:extLst>
              <a:ext uri="{FF2B5EF4-FFF2-40B4-BE49-F238E27FC236}">
                <a16:creationId xmlns:a16="http://schemas.microsoft.com/office/drawing/2014/main" id="{EC41BA15-3C4E-468B-A982-98BE6849D39B}"/>
              </a:ext>
            </a:extLst>
          </p:cNvPr>
          <p:cNvGrpSpPr/>
          <p:nvPr/>
        </p:nvGrpSpPr>
        <p:grpSpPr>
          <a:xfrm>
            <a:off x="307818" y="1601154"/>
            <a:ext cx="5209711" cy="3897926"/>
            <a:chOff x="338402" y="1196752"/>
            <a:chExt cx="5212425" cy="3899955"/>
          </a:xfrm>
        </p:grpSpPr>
        <p:grpSp>
          <p:nvGrpSpPr>
            <p:cNvPr id="7" name="Group 6">
              <a:extLst>
                <a:ext uri="{FF2B5EF4-FFF2-40B4-BE49-F238E27FC236}">
                  <a16:creationId xmlns:a16="http://schemas.microsoft.com/office/drawing/2014/main" id="{AAB8185B-819A-485A-8338-4C211C8E0873}"/>
                </a:ext>
              </a:extLst>
            </p:cNvPr>
            <p:cNvGrpSpPr/>
            <p:nvPr/>
          </p:nvGrpSpPr>
          <p:grpSpPr>
            <a:xfrm>
              <a:off x="693812" y="1196752"/>
              <a:ext cx="4857015" cy="3773615"/>
              <a:chOff x="693812" y="1196752"/>
              <a:chExt cx="4444410" cy="3773615"/>
            </a:xfrm>
          </p:grpSpPr>
          <p:cxnSp>
            <p:nvCxnSpPr>
              <p:cNvPr id="30" name="Straight Arrow Connector 29">
                <a:extLst>
                  <a:ext uri="{FF2B5EF4-FFF2-40B4-BE49-F238E27FC236}">
                    <a16:creationId xmlns:a16="http://schemas.microsoft.com/office/drawing/2014/main" id="{C37876A0-683F-47FC-81B6-ABF46252B593}"/>
                  </a:ext>
                </a:extLst>
              </p:cNvPr>
              <p:cNvCxnSpPr>
                <a:cxnSpLocks/>
              </p:cNvCxnSpPr>
              <p:nvPr/>
            </p:nvCxnSpPr>
            <p:spPr>
              <a:xfrm flipV="1">
                <a:off x="693812" y="1196752"/>
                <a:ext cx="0" cy="37736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C8A2376-08E8-44A5-955B-2B53F297F8DF}"/>
                  </a:ext>
                </a:extLst>
              </p:cNvPr>
              <p:cNvCxnSpPr>
                <a:cxnSpLocks/>
              </p:cNvCxnSpPr>
              <p:nvPr/>
            </p:nvCxnSpPr>
            <p:spPr>
              <a:xfrm>
                <a:off x="693812" y="4970367"/>
                <a:ext cx="441469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2" name="Freeform: Shape 31">
                <a:extLst>
                  <a:ext uri="{FF2B5EF4-FFF2-40B4-BE49-F238E27FC236}">
                    <a16:creationId xmlns:a16="http://schemas.microsoft.com/office/drawing/2014/main" id="{3009A3C8-30AD-438E-B015-3C2B151AB820}"/>
                  </a:ext>
                </a:extLst>
              </p:cNvPr>
              <p:cNvSpPr/>
              <p:nvPr/>
            </p:nvSpPr>
            <p:spPr>
              <a:xfrm>
                <a:off x="1327575" y="2142051"/>
                <a:ext cx="3810647" cy="2584605"/>
              </a:xfrm>
              <a:custGeom>
                <a:avLst/>
                <a:gdLst>
                  <a:gd name="connsiteX0" fmla="*/ 0 w 4167554"/>
                  <a:gd name="connsiteY0" fmla="*/ 2524434 h 2737636"/>
                  <a:gd name="connsiteX1" fmla="*/ 1723292 w 4167554"/>
                  <a:gd name="connsiteY1" fmla="*/ 2524434 h 2737636"/>
                  <a:gd name="connsiteX2" fmla="*/ 2382715 w 4167554"/>
                  <a:gd name="connsiteY2" fmla="*/ 308772 h 2737636"/>
                  <a:gd name="connsiteX3" fmla="*/ 4167554 w 4167554"/>
                  <a:gd name="connsiteY3" fmla="*/ 71380 h 2737636"/>
                  <a:gd name="connsiteX0" fmla="*/ 0 w 4167554"/>
                  <a:gd name="connsiteY0" fmla="*/ 2524434 h 2607725"/>
                  <a:gd name="connsiteX1" fmla="*/ 1336431 w 4167554"/>
                  <a:gd name="connsiteY1" fmla="*/ 2209873 h 2607725"/>
                  <a:gd name="connsiteX2" fmla="*/ 2382715 w 4167554"/>
                  <a:gd name="connsiteY2" fmla="*/ 308772 h 2607725"/>
                  <a:gd name="connsiteX3" fmla="*/ 4167554 w 4167554"/>
                  <a:gd name="connsiteY3" fmla="*/ 71380 h 2607725"/>
                  <a:gd name="connsiteX0" fmla="*/ 0 w 4167554"/>
                  <a:gd name="connsiteY0" fmla="*/ 2506669 h 2588244"/>
                  <a:gd name="connsiteX1" fmla="*/ 1336431 w 4167554"/>
                  <a:gd name="connsiteY1" fmla="*/ 2192108 h 2588244"/>
                  <a:gd name="connsiteX2" fmla="*/ 2233245 w 4167554"/>
                  <a:gd name="connsiteY2" fmla="*/ 344932 h 2588244"/>
                  <a:gd name="connsiteX3" fmla="*/ 4167554 w 4167554"/>
                  <a:gd name="connsiteY3" fmla="*/ 53615 h 2588244"/>
                  <a:gd name="connsiteX0" fmla="*/ 0 w 4114800"/>
                  <a:gd name="connsiteY0" fmla="*/ 2444170 h 2525745"/>
                  <a:gd name="connsiteX1" fmla="*/ 1336431 w 4114800"/>
                  <a:gd name="connsiteY1" fmla="*/ 2129609 h 2525745"/>
                  <a:gd name="connsiteX2" fmla="*/ 2233245 w 4114800"/>
                  <a:gd name="connsiteY2" fmla="*/ 282433 h 2525745"/>
                  <a:gd name="connsiteX3" fmla="*/ 4114800 w 4114800"/>
                  <a:gd name="connsiteY3" fmla="*/ 89979 h 2525745"/>
                  <a:gd name="connsiteX0" fmla="*/ 0 w 4114800"/>
                  <a:gd name="connsiteY0" fmla="*/ 2406669 h 2488244"/>
                  <a:gd name="connsiteX1" fmla="*/ 1336431 w 4114800"/>
                  <a:gd name="connsiteY1" fmla="*/ 2092108 h 2488244"/>
                  <a:gd name="connsiteX2" fmla="*/ 2233245 w 4114800"/>
                  <a:gd name="connsiteY2" fmla="*/ 244932 h 2488244"/>
                  <a:gd name="connsiteX3" fmla="*/ 4114800 w 4114800"/>
                  <a:gd name="connsiteY3" fmla="*/ 52478 h 2488244"/>
                  <a:gd name="connsiteX0" fmla="*/ 0 w 4114800"/>
                  <a:gd name="connsiteY0" fmla="*/ 2354191 h 2429343"/>
                  <a:gd name="connsiteX1" fmla="*/ 1336431 w 4114800"/>
                  <a:gd name="connsiteY1" fmla="*/ 2039630 h 2429343"/>
                  <a:gd name="connsiteX2" fmla="*/ 2039814 w 4114800"/>
                  <a:gd name="connsiteY2" fmla="*/ 408154 h 2429343"/>
                  <a:gd name="connsiteX3" fmla="*/ 4114800 w 4114800"/>
                  <a:gd name="connsiteY3" fmla="*/ 0 h 2429343"/>
                  <a:gd name="connsiteX0" fmla="*/ 0 w 4114800"/>
                  <a:gd name="connsiteY0" fmla="*/ 2367536 h 2442688"/>
                  <a:gd name="connsiteX1" fmla="*/ 1336431 w 4114800"/>
                  <a:gd name="connsiteY1" fmla="*/ 2052975 h 2442688"/>
                  <a:gd name="connsiteX2" fmla="*/ 2039814 w 4114800"/>
                  <a:gd name="connsiteY2" fmla="*/ 421499 h 2442688"/>
                  <a:gd name="connsiteX3" fmla="*/ 4114800 w 4114800"/>
                  <a:gd name="connsiteY3" fmla="*/ 13345 h 2442688"/>
                  <a:gd name="connsiteX0" fmla="*/ 0 w 3675185"/>
                  <a:gd name="connsiteY0" fmla="*/ 2367536 h 2442688"/>
                  <a:gd name="connsiteX1" fmla="*/ 1336431 w 3675185"/>
                  <a:gd name="connsiteY1" fmla="*/ 2052975 h 2442688"/>
                  <a:gd name="connsiteX2" fmla="*/ 2039814 w 3675185"/>
                  <a:gd name="connsiteY2" fmla="*/ 421499 h 2442688"/>
                  <a:gd name="connsiteX3" fmla="*/ 3675185 w 3675185"/>
                  <a:gd name="connsiteY3" fmla="*/ 13345 h 2442688"/>
                  <a:gd name="connsiteX0" fmla="*/ 0 w 3631223"/>
                  <a:gd name="connsiteY0" fmla="*/ 2412473 h 2480886"/>
                  <a:gd name="connsiteX1" fmla="*/ 1292469 w 3631223"/>
                  <a:gd name="connsiteY1" fmla="*/ 2052975 h 2480886"/>
                  <a:gd name="connsiteX2" fmla="*/ 1995852 w 3631223"/>
                  <a:gd name="connsiteY2" fmla="*/ 421499 h 2480886"/>
                  <a:gd name="connsiteX3" fmla="*/ 3631223 w 3631223"/>
                  <a:gd name="connsiteY3" fmla="*/ 13345 h 2480886"/>
                  <a:gd name="connsiteX0" fmla="*/ 0 w 3631223"/>
                  <a:gd name="connsiteY0" fmla="*/ 2412473 h 2414740"/>
                  <a:gd name="connsiteX1" fmla="*/ 1292469 w 3631223"/>
                  <a:gd name="connsiteY1" fmla="*/ 2052975 h 2414740"/>
                  <a:gd name="connsiteX2" fmla="*/ 1995852 w 3631223"/>
                  <a:gd name="connsiteY2" fmla="*/ 421499 h 2414740"/>
                  <a:gd name="connsiteX3" fmla="*/ 3631223 w 3631223"/>
                  <a:gd name="connsiteY3" fmla="*/ 13345 h 2414740"/>
                  <a:gd name="connsiteX0" fmla="*/ 0 w 3631223"/>
                  <a:gd name="connsiteY0" fmla="*/ 2407647 h 2409831"/>
                  <a:gd name="connsiteX1" fmla="*/ 1292469 w 3631223"/>
                  <a:gd name="connsiteY1" fmla="*/ 2048149 h 2409831"/>
                  <a:gd name="connsiteX2" fmla="*/ 2031021 w 3631223"/>
                  <a:gd name="connsiteY2" fmla="*/ 434647 h 2409831"/>
                  <a:gd name="connsiteX3" fmla="*/ 3631223 w 3631223"/>
                  <a:gd name="connsiteY3" fmla="*/ 8519 h 2409831"/>
                  <a:gd name="connsiteX0" fmla="*/ 0 w 3631223"/>
                  <a:gd name="connsiteY0" fmla="*/ 2407647 h 2408958"/>
                  <a:gd name="connsiteX1" fmla="*/ 1292469 w 3631223"/>
                  <a:gd name="connsiteY1" fmla="*/ 1999161 h 2408958"/>
                  <a:gd name="connsiteX2" fmla="*/ 2031021 w 3631223"/>
                  <a:gd name="connsiteY2" fmla="*/ 434647 h 2408958"/>
                  <a:gd name="connsiteX3" fmla="*/ 3631223 w 3631223"/>
                  <a:gd name="connsiteY3" fmla="*/ 8519 h 2408958"/>
                  <a:gd name="connsiteX0" fmla="*/ 0 w 3631223"/>
                  <a:gd name="connsiteY0" fmla="*/ 2407647 h 2408526"/>
                  <a:gd name="connsiteX1" fmla="*/ 1292469 w 3631223"/>
                  <a:gd name="connsiteY1" fmla="*/ 1942553 h 2408526"/>
                  <a:gd name="connsiteX2" fmla="*/ 2031021 w 3631223"/>
                  <a:gd name="connsiteY2" fmla="*/ 434647 h 2408526"/>
                  <a:gd name="connsiteX3" fmla="*/ 3631223 w 3631223"/>
                  <a:gd name="connsiteY3" fmla="*/ 8519 h 2408526"/>
                  <a:gd name="connsiteX0" fmla="*/ 0 w 3631223"/>
                  <a:gd name="connsiteY0" fmla="*/ 2399128 h 2399924"/>
                  <a:gd name="connsiteX1" fmla="*/ 1292469 w 3631223"/>
                  <a:gd name="connsiteY1" fmla="*/ 1934034 h 2399924"/>
                  <a:gd name="connsiteX2" fmla="*/ 2004444 w 3631223"/>
                  <a:gd name="connsiteY2" fmla="*/ 532268 h 2399924"/>
                  <a:gd name="connsiteX3" fmla="*/ 3631223 w 3631223"/>
                  <a:gd name="connsiteY3" fmla="*/ 0 h 2399924"/>
                  <a:gd name="connsiteX0" fmla="*/ 0 w 3631223"/>
                  <a:gd name="connsiteY0" fmla="*/ 2399128 h 2399924"/>
                  <a:gd name="connsiteX1" fmla="*/ 1292469 w 3631223"/>
                  <a:gd name="connsiteY1" fmla="*/ 1934034 h 2399924"/>
                  <a:gd name="connsiteX2" fmla="*/ 2004444 w 3631223"/>
                  <a:gd name="connsiteY2" fmla="*/ 532268 h 2399924"/>
                  <a:gd name="connsiteX3" fmla="*/ 3631223 w 3631223"/>
                  <a:gd name="connsiteY3" fmla="*/ 0 h 2399924"/>
                  <a:gd name="connsiteX0" fmla="*/ 0 w 3631223"/>
                  <a:gd name="connsiteY0" fmla="*/ 2399128 h 2400098"/>
                  <a:gd name="connsiteX1" fmla="*/ 1042328 w 3631223"/>
                  <a:gd name="connsiteY1" fmla="*/ 1967333 h 2400098"/>
                  <a:gd name="connsiteX2" fmla="*/ 2004444 w 3631223"/>
                  <a:gd name="connsiteY2" fmla="*/ 532268 h 2400098"/>
                  <a:gd name="connsiteX3" fmla="*/ 3631223 w 3631223"/>
                  <a:gd name="connsiteY3" fmla="*/ 0 h 2400098"/>
                </a:gdLst>
                <a:ahLst/>
                <a:cxnLst>
                  <a:cxn ang="0">
                    <a:pos x="connsiteX0" y="connsiteY0"/>
                  </a:cxn>
                  <a:cxn ang="0">
                    <a:pos x="connsiteX1" y="connsiteY1"/>
                  </a:cxn>
                  <a:cxn ang="0">
                    <a:pos x="connsiteX2" y="connsiteY2"/>
                  </a:cxn>
                  <a:cxn ang="0">
                    <a:pos x="connsiteX3" y="connsiteY3"/>
                  </a:cxn>
                </a:cxnLst>
                <a:rect l="l" t="t" r="r" b="b"/>
                <a:pathLst>
                  <a:path w="3631223" h="2400098">
                    <a:moveTo>
                      <a:pt x="0" y="2399128"/>
                    </a:moveTo>
                    <a:cubicBezTo>
                      <a:pt x="619125" y="2413004"/>
                      <a:pt x="708254" y="2278476"/>
                      <a:pt x="1042328" y="1967333"/>
                    </a:cubicBezTo>
                    <a:cubicBezTo>
                      <a:pt x="1376402" y="1656190"/>
                      <a:pt x="1570490" y="1033099"/>
                      <a:pt x="2004444" y="532268"/>
                    </a:cubicBezTo>
                    <a:cubicBezTo>
                      <a:pt x="2403029" y="-29361"/>
                      <a:pt x="2933699" y="13137"/>
                      <a:pt x="3631223" y="0"/>
                    </a:cubicBezTo>
                  </a:path>
                </a:pathLst>
              </a:custGeom>
              <a:no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grpSp>
        <p:cxnSp>
          <p:nvCxnSpPr>
            <p:cNvPr id="8" name="Straight Connector 7">
              <a:extLst>
                <a:ext uri="{FF2B5EF4-FFF2-40B4-BE49-F238E27FC236}">
                  <a16:creationId xmlns:a16="http://schemas.microsoft.com/office/drawing/2014/main" id="{16953708-A851-492E-B99E-EBCB508DDF40}"/>
                </a:ext>
              </a:extLst>
            </p:cNvPr>
            <p:cNvCxnSpPr/>
            <p:nvPr/>
          </p:nvCxnSpPr>
          <p:spPr>
            <a:xfrm>
              <a:off x="705897" y="4596572"/>
              <a:ext cx="4752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D1837DF-715D-4BAE-91A7-261244574F7C}"/>
                </a:ext>
              </a:extLst>
            </p:cNvPr>
            <p:cNvCxnSpPr/>
            <p:nvPr/>
          </p:nvCxnSpPr>
          <p:spPr>
            <a:xfrm>
              <a:off x="693812" y="4323158"/>
              <a:ext cx="4752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DAB14F1-0F84-4DD1-9921-05C321B53859}"/>
                </a:ext>
              </a:extLst>
            </p:cNvPr>
            <p:cNvCxnSpPr>
              <a:cxnSpLocks/>
            </p:cNvCxnSpPr>
            <p:nvPr/>
          </p:nvCxnSpPr>
          <p:spPr>
            <a:xfrm>
              <a:off x="724024" y="4049740"/>
              <a:ext cx="47404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157D1-3EA2-4BAC-8A09-0FCF8563FB38}"/>
                </a:ext>
              </a:extLst>
            </p:cNvPr>
            <p:cNvCxnSpPr>
              <a:cxnSpLocks/>
            </p:cNvCxnSpPr>
            <p:nvPr/>
          </p:nvCxnSpPr>
          <p:spPr>
            <a:xfrm>
              <a:off x="717982" y="3789040"/>
              <a:ext cx="47404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03F187D-9DF8-4060-ADBC-869FEE716FAB}"/>
                </a:ext>
              </a:extLst>
            </p:cNvPr>
            <p:cNvCxnSpPr/>
            <p:nvPr/>
          </p:nvCxnSpPr>
          <p:spPr>
            <a:xfrm>
              <a:off x="717982" y="3502904"/>
              <a:ext cx="4752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4B6FBBE-FBB1-4DBA-8D21-5960DC88AE10}"/>
                </a:ext>
              </a:extLst>
            </p:cNvPr>
            <p:cNvCxnSpPr>
              <a:cxnSpLocks/>
            </p:cNvCxnSpPr>
            <p:nvPr/>
          </p:nvCxnSpPr>
          <p:spPr>
            <a:xfrm>
              <a:off x="717982" y="3229486"/>
              <a:ext cx="4752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BE7759-0CE3-4F1E-8B65-4193C88A46E4}"/>
                </a:ext>
              </a:extLst>
            </p:cNvPr>
            <p:cNvCxnSpPr/>
            <p:nvPr/>
          </p:nvCxnSpPr>
          <p:spPr>
            <a:xfrm>
              <a:off x="693812" y="2962552"/>
              <a:ext cx="4752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0518919-A76F-4D2C-A724-022B5A939160}"/>
                </a:ext>
              </a:extLst>
            </p:cNvPr>
            <p:cNvCxnSpPr/>
            <p:nvPr/>
          </p:nvCxnSpPr>
          <p:spPr>
            <a:xfrm>
              <a:off x="705897" y="2682650"/>
              <a:ext cx="4752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8F3E8BE-9059-4A8A-8CE2-E2A3886B7426}"/>
                </a:ext>
              </a:extLst>
            </p:cNvPr>
            <p:cNvCxnSpPr/>
            <p:nvPr/>
          </p:nvCxnSpPr>
          <p:spPr>
            <a:xfrm>
              <a:off x="705897" y="2420888"/>
              <a:ext cx="4752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1B017C-D955-42FC-8311-1C617B4BE96B}"/>
                </a:ext>
              </a:extLst>
            </p:cNvPr>
            <p:cNvCxnSpPr/>
            <p:nvPr/>
          </p:nvCxnSpPr>
          <p:spPr>
            <a:xfrm>
              <a:off x="717982" y="2132878"/>
              <a:ext cx="4752522"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352A567-A439-406C-AB9B-335767FE9EDF}"/>
                </a:ext>
              </a:extLst>
            </p:cNvPr>
            <p:cNvSpPr txBox="1"/>
            <p:nvPr/>
          </p:nvSpPr>
          <p:spPr>
            <a:xfrm>
              <a:off x="338402" y="4465767"/>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0.1</a:t>
              </a:r>
            </a:p>
          </p:txBody>
        </p:sp>
        <p:sp>
          <p:nvSpPr>
            <p:cNvPr id="20" name="TextBox 19">
              <a:extLst>
                <a:ext uri="{FF2B5EF4-FFF2-40B4-BE49-F238E27FC236}">
                  <a16:creationId xmlns:a16="http://schemas.microsoft.com/office/drawing/2014/main" id="{CB3ED8E1-E4AE-4DCA-956B-792BE1473374}"/>
                </a:ext>
              </a:extLst>
            </p:cNvPr>
            <p:cNvSpPr txBox="1"/>
            <p:nvPr/>
          </p:nvSpPr>
          <p:spPr>
            <a:xfrm>
              <a:off x="338402" y="4192354"/>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0.2</a:t>
              </a:r>
            </a:p>
          </p:txBody>
        </p:sp>
        <p:sp>
          <p:nvSpPr>
            <p:cNvPr id="21" name="TextBox 20">
              <a:extLst>
                <a:ext uri="{FF2B5EF4-FFF2-40B4-BE49-F238E27FC236}">
                  <a16:creationId xmlns:a16="http://schemas.microsoft.com/office/drawing/2014/main" id="{AD1A45A3-F73A-474B-8741-540AA9FDD57A}"/>
                </a:ext>
              </a:extLst>
            </p:cNvPr>
            <p:cNvSpPr txBox="1"/>
            <p:nvPr/>
          </p:nvSpPr>
          <p:spPr>
            <a:xfrm>
              <a:off x="338409" y="3918936"/>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0.3</a:t>
              </a:r>
            </a:p>
          </p:txBody>
        </p:sp>
        <p:sp>
          <p:nvSpPr>
            <p:cNvPr id="22" name="TextBox 21">
              <a:extLst>
                <a:ext uri="{FF2B5EF4-FFF2-40B4-BE49-F238E27FC236}">
                  <a16:creationId xmlns:a16="http://schemas.microsoft.com/office/drawing/2014/main" id="{56CCD7D0-869B-4DEE-AB48-95A61A37D12B}"/>
                </a:ext>
              </a:extLst>
            </p:cNvPr>
            <p:cNvSpPr txBox="1"/>
            <p:nvPr/>
          </p:nvSpPr>
          <p:spPr>
            <a:xfrm>
              <a:off x="339865" y="3645517"/>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0.4</a:t>
              </a:r>
            </a:p>
          </p:txBody>
        </p:sp>
        <p:sp>
          <p:nvSpPr>
            <p:cNvPr id="23" name="TextBox 22">
              <a:extLst>
                <a:ext uri="{FF2B5EF4-FFF2-40B4-BE49-F238E27FC236}">
                  <a16:creationId xmlns:a16="http://schemas.microsoft.com/office/drawing/2014/main" id="{43197969-072D-49BB-9D0B-8E8444209561}"/>
                </a:ext>
              </a:extLst>
            </p:cNvPr>
            <p:cNvSpPr txBox="1"/>
            <p:nvPr/>
          </p:nvSpPr>
          <p:spPr>
            <a:xfrm>
              <a:off x="338409" y="3372101"/>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0.5</a:t>
              </a:r>
            </a:p>
          </p:txBody>
        </p:sp>
        <p:sp>
          <p:nvSpPr>
            <p:cNvPr id="24" name="TextBox 23">
              <a:extLst>
                <a:ext uri="{FF2B5EF4-FFF2-40B4-BE49-F238E27FC236}">
                  <a16:creationId xmlns:a16="http://schemas.microsoft.com/office/drawing/2014/main" id="{93CEF03C-1696-4280-9C47-E01302D09831}"/>
                </a:ext>
              </a:extLst>
            </p:cNvPr>
            <p:cNvSpPr txBox="1"/>
            <p:nvPr/>
          </p:nvSpPr>
          <p:spPr>
            <a:xfrm>
              <a:off x="347730" y="3098681"/>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0.6</a:t>
              </a:r>
            </a:p>
          </p:txBody>
        </p:sp>
        <p:sp>
          <p:nvSpPr>
            <p:cNvPr id="25" name="TextBox 24">
              <a:extLst>
                <a:ext uri="{FF2B5EF4-FFF2-40B4-BE49-F238E27FC236}">
                  <a16:creationId xmlns:a16="http://schemas.microsoft.com/office/drawing/2014/main" id="{03D23419-90BC-49E8-BAEF-D322D63F5F7B}"/>
                </a:ext>
              </a:extLst>
            </p:cNvPr>
            <p:cNvSpPr txBox="1"/>
            <p:nvPr/>
          </p:nvSpPr>
          <p:spPr>
            <a:xfrm>
              <a:off x="353915" y="2825262"/>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0.7</a:t>
              </a:r>
            </a:p>
          </p:txBody>
        </p:sp>
        <p:sp>
          <p:nvSpPr>
            <p:cNvPr id="26" name="TextBox 25">
              <a:extLst>
                <a:ext uri="{FF2B5EF4-FFF2-40B4-BE49-F238E27FC236}">
                  <a16:creationId xmlns:a16="http://schemas.microsoft.com/office/drawing/2014/main" id="{3A02B969-1821-45C6-A719-4AF9785D074A}"/>
                </a:ext>
              </a:extLst>
            </p:cNvPr>
            <p:cNvSpPr txBox="1"/>
            <p:nvPr/>
          </p:nvSpPr>
          <p:spPr>
            <a:xfrm>
              <a:off x="359814" y="2551845"/>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0.8</a:t>
              </a:r>
            </a:p>
          </p:txBody>
        </p:sp>
        <p:sp>
          <p:nvSpPr>
            <p:cNvPr id="27" name="TextBox 26">
              <a:extLst>
                <a:ext uri="{FF2B5EF4-FFF2-40B4-BE49-F238E27FC236}">
                  <a16:creationId xmlns:a16="http://schemas.microsoft.com/office/drawing/2014/main" id="{3714E365-F2B8-4CA9-99AF-221C379FADCE}"/>
                </a:ext>
              </a:extLst>
            </p:cNvPr>
            <p:cNvSpPr txBox="1"/>
            <p:nvPr/>
          </p:nvSpPr>
          <p:spPr>
            <a:xfrm>
              <a:off x="347730" y="2278426"/>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0.9</a:t>
              </a:r>
            </a:p>
          </p:txBody>
        </p:sp>
        <p:sp>
          <p:nvSpPr>
            <p:cNvPr id="28" name="TextBox 27">
              <a:extLst>
                <a:ext uri="{FF2B5EF4-FFF2-40B4-BE49-F238E27FC236}">
                  <a16:creationId xmlns:a16="http://schemas.microsoft.com/office/drawing/2014/main" id="{6E2E3361-D418-4F05-A910-86BDF893E4E6}"/>
                </a:ext>
              </a:extLst>
            </p:cNvPr>
            <p:cNvSpPr txBox="1"/>
            <p:nvPr/>
          </p:nvSpPr>
          <p:spPr>
            <a:xfrm>
              <a:off x="356794" y="1868885"/>
              <a:ext cx="407879" cy="369332"/>
            </a:xfrm>
            <a:prstGeom prst="rect">
              <a:avLst/>
            </a:prstGeom>
            <a:noFill/>
          </p:spPr>
          <p:txBody>
            <a:bodyPr wrap="square" rtlCol="0">
              <a:spAutoFit/>
            </a:bodyPr>
            <a:lstStyle/>
            <a:p>
              <a:pPr defTabSz="1218438"/>
              <a:r>
                <a:rPr lang="en-US" sz="1798" b="1" dirty="0">
                  <a:solidFill>
                    <a:srgbClr val="1F497D">
                      <a:lumMod val="60000"/>
                      <a:lumOff val="40000"/>
                    </a:srgbClr>
                  </a:solidFill>
                  <a:latin typeface="Calibri"/>
                </a:rPr>
                <a:t>1</a:t>
              </a:r>
            </a:p>
          </p:txBody>
        </p:sp>
        <p:sp>
          <p:nvSpPr>
            <p:cNvPr id="29" name="TextBox 28">
              <a:extLst>
                <a:ext uri="{FF2B5EF4-FFF2-40B4-BE49-F238E27FC236}">
                  <a16:creationId xmlns:a16="http://schemas.microsoft.com/office/drawing/2014/main" id="{4888B93F-D8A3-4820-B5C2-927212C8A43D}"/>
                </a:ext>
              </a:extLst>
            </p:cNvPr>
            <p:cNvSpPr txBox="1"/>
            <p:nvPr/>
          </p:nvSpPr>
          <p:spPr>
            <a:xfrm>
              <a:off x="344993" y="4727375"/>
              <a:ext cx="407879" cy="369332"/>
            </a:xfrm>
            <a:prstGeom prst="rect">
              <a:avLst/>
            </a:prstGeom>
            <a:noFill/>
          </p:spPr>
          <p:txBody>
            <a:bodyPr wrap="square" rtlCol="0">
              <a:spAutoFit/>
            </a:bodyPr>
            <a:lstStyle/>
            <a:p>
              <a:pPr defTabSz="1218438"/>
              <a:r>
                <a:rPr lang="en-US" sz="1798" b="1" dirty="0">
                  <a:solidFill>
                    <a:srgbClr val="1F497D">
                      <a:lumMod val="60000"/>
                      <a:lumOff val="40000"/>
                    </a:srgbClr>
                  </a:solidFill>
                  <a:latin typeface="Calibri"/>
                </a:rPr>
                <a:t>0</a:t>
              </a:r>
            </a:p>
          </p:txBody>
        </p:sp>
      </p:grpSp>
      <p:sp>
        <p:nvSpPr>
          <p:cNvPr id="33" name="Oval 32">
            <a:extLst>
              <a:ext uri="{FF2B5EF4-FFF2-40B4-BE49-F238E27FC236}">
                <a16:creationId xmlns:a16="http://schemas.microsoft.com/office/drawing/2014/main" id="{629CD5B9-EDCA-491C-A69B-C4BEE06840BC}"/>
              </a:ext>
            </a:extLst>
          </p:cNvPr>
          <p:cNvSpPr/>
          <p:nvPr/>
        </p:nvSpPr>
        <p:spPr>
          <a:xfrm>
            <a:off x="1805735" y="5298341"/>
            <a:ext cx="154595" cy="13702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sp>
        <p:nvSpPr>
          <p:cNvPr id="34" name="Oval 33">
            <a:extLst>
              <a:ext uri="{FF2B5EF4-FFF2-40B4-BE49-F238E27FC236}">
                <a16:creationId xmlns:a16="http://schemas.microsoft.com/office/drawing/2014/main" id="{B2B5EBE4-B5E8-4244-BC2D-049527044329}"/>
              </a:ext>
            </a:extLst>
          </p:cNvPr>
          <p:cNvSpPr/>
          <p:nvPr/>
        </p:nvSpPr>
        <p:spPr>
          <a:xfrm>
            <a:off x="2733591" y="5298341"/>
            <a:ext cx="154595" cy="137023"/>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sp>
        <p:nvSpPr>
          <p:cNvPr id="35" name="Oval 34">
            <a:extLst>
              <a:ext uri="{FF2B5EF4-FFF2-40B4-BE49-F238E27FC236}">
                <a16:creationId xmlns:a16="http://schemas.microsoft.com/office/drawing/2014/main" id="{5DF0D24A-FC05-410C-B0B6-9877AA1CD6C6}"/>
              </a:ext>
            </a:extLst>
          </p:cNvPr>
          <p:cNvSpPr/>
          <p:nvPr/>
        </p:nvSpPr>
        <p:spPr>
          <a:xfrm>
            <a:off x="2175201" y="5290756"/>
            <a:ext cx="154595" cy="13702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sp>
        <p:nvSpPr>
          <p:cNvPr id="36" name="Oval 35">
            <a:extLst>
              <a:ext uri="{FF2B5EF4-FFF2-40B4-BE49-F238E27FC236}">
                <a16:creationId xmlns:a16="http://schemas.microsoft.com/office/drawing/2014/main" id="{DE287F2F-4A57-426B-8E60-3ACEB108AD0B}"/>
              </a:ext>
            </a:extLst>
          </p:cNvPr>
          <p:cNvSpPr/>
          <p:nvPr/>
        </p:nvSpPr>
        <p:spPr>
          <a:xfrm>
            <a:off x="2935321" y="5298341"/>
            <a:ext cx="154595" cy="13702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sp>
        <p:nvSpPr>
          <p:cNvPr id="38" name="Oval 37">
            <a:extLst>
              <a:ext uri="{FF2B5EF4-FFF2-40B4-BE49-F238E27FC236}">
                <a16:creationId xmlns:a16="http://schemas.microsoft.com/office/drawing/2014/main" id="{C0AA3C01-D495-49FE-9835-47E9AB8547F8}"/>
              </a:ext>
            </a:extLst>
          </p:cNvPr>
          <p:cNvSpPr/>
          <p:nvPr/>
        </p:nvSpPr>
        <p:spPr>
          <a:xfrm>
            <a:off x="3257390" y="5290288"/>
            <a:ext cx="154595" cy="13702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sp>
        <p:nvSpPr>
          <p:cNvPr id="39" name="Oval 38">
            <a:extLst>
              <a:ext uri="{FF2B5EF4-FFF2-40B4-BE49-F238E27FC236}">
                <a16:creationId xmlns:a16="http://schemas.microsoft.com/office/drawing/2014/main" id="{A2676B9E-3C06-49C4-9637-FA31723F6A74}"/>
              </a:ext>
            </a:extLst>
          </p:cNvPr>
          <p:cNvSpPr/>
          <p:nvPr/>
        </p:nvSpPr>
        <p:spPr>
          <a:xfrm>
            <a:off x="3478345" y="5298341"/>
            <a:ext cx="154595" cy="137023"/>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sp>
        <p:nvSpPr>
          <p:cNvPr id="42" name="Oval 41">
            <a:extLst>
              <a:ext uri="{FF2B5EF4-FFF2-40B4-BE49-F238E27FC236}">
                <a16:creationId xmlns:a16="http://schemas.microsoft.com/office/drawing/2014/main" id="{887C7BD0-8E34-4BDD-96CE-1E595140808F}"/>
              </a:ext>
            </a:extLst>
          </p:cNvPr>
          <p:cNvSpPr/>
          <p:nvPr/>
        </p:nvSpPr>
        <p:spPr>
          <a:xfrm>
            <a:off x="3723118" y="5298341"/>
            <a:ext cx="154595" cy="137023"/>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sp>
        <p:nvSpPr>
          <p:cNvPr id="43" name="Oval 42">
            <a:extLst>
              <a:ext uri="{FF2B5EF4-FFF2-40B4-BE49-F238E27FC236}">
                <a16:creationId xmlns:a16="http://schemas.microsoft.com/office/drawing/2014/main" id="{D0740C90-9ECB-4B3E-9068-7E775ED12CA5}"/>
              </a:ext>
            </a:extLst>
          </p:cNvPr>
          <p:cNvSpPr/>
          <p:nvPr/>
        </p:nvSpPr>
        <p:spPr>
          <a:xfrm>
            <a:off x="4138363" y="5298341"/>
            <a:ext cx="154595" cy="137023"/>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sp>
        <p:nvSpPr>
          <p:cNvPr id="44" name="TextBox 43">
            <a:extLst>
              <a:ext uri="{FF2B5EF4-FFF2-40B4-BE49-F238E27FC236}">
                <a16:creationId xmlns:a16="http://schemas.microsoft.com/office/drawing/2014/main" id="{E0240C41-83C4-4C68-88D6-695D88C22E93}"/>
              </a:ext>
            </a:extLst>
          </p:cNvPr>
          <p:cNvSpPr txBox="1"/>
          <p:nvPr/>
        </p:nvSpPr>
        <p:spPr>
          <a:xfrm>
            <a:off x="3997838" y="5473221"/>
            <a:ext cx="1439410" cy="369140"/>
          </a:xfrm>
          <a:prstGeom prst="rect">
            <a:avLst/>
          </a:prstGeom>
          <a:noFill/>
        </p:spPr>
        <p:txBody>
          <a:bodyPr wrap="square" rtlCol="0">
            <a:spAutoFit/>
          </a:bodyPr>
          <a:lstStyle/>
          <a:p>
            <a:pPr defTabSz="1218438"/>
            <a:r>
              <a:rPr lang="en-US" sz="1798" dirty="0">
                <a:solidFill>
                  <a:prstClr val="black"/>
                </a:solidFill>
                <a:latin typeface="Calibri"/>
              </a:rPr>
              <a:t>weight</a:t>
            </a:r>
          </a:p>
        </p:txBody>
      </p:sp>
      <p:cxnSp>
        <p:nvCxnSpPr>
          <p:cNvPr id="3" name="Straight Arrow Connector 2">
            <a:extLst>
              <a:ext uri="{FF2B5EF4-FFF2-40B4-BE49-F238E27FC236}">
                <a16:creationId xmlns:a16="http://schemas.microsoft.com/office/drawing/2014/main" id="{60903B58-F966-4999-A179-5CB981844A56}"/>
              </a:ext>
            </a:extLst>
          </p:cNvPr>
          <p:cNvCxnSpPr/>
          <p:nvPr/>
        </p:nvCxnSpPr>
        <p:spPr>
          <a:xfrm flipV="1">
            <a:off x="159847" y="1298688"/>
            <a:ext cx="0" cy="1525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134FF00-B40F-4592-96E8-43F33D25C7A7}"/>
              </a:ext>
            </a:extLst>
          </p:cNvPr>
          <p:cNvSpPr txBox="1"/>
          <p:nvPr/>
        </p:nvSpPr>
        <p:spPr>
          <a:xfrm>
            <a:off x="162827" y="837261"/>
            <a:ext cx="1290098" cy="922850"/>
          </a:xfrm>
          <a:prstGeom prst="rect">
            <a:avLst/>
          </a:prstGeom>
          <a:noFill/>
        </p:spPr>
        <p:txBody>
          <a:bodyPr wrap="square" rtlCol="0">
            <a:spAutoFit/>
          </a:bodyPr>
          <a:lstStyle/>
          <a:p>
            <a:pPr defTabSz="913852"/>
            <a:r>
              <a:rPr lang="en-US" sz="1798" b="1" dirty="0">
                <a:solidFill>
                  <a:prstClr val="black"/>
                </a:solidFill>
                <a:latin typeface="Calibri"/>
              </a:rPr>
              <a:t>Has heart disease or not</a:t>
            </a:r>
          </a:p>
        </p:txBody>
      </p:sp>
      <p:sp>
        <p:nvSpPr>
          <p:cNvPr id="5" name="TextBox 4">
            <a:extLst>
              <a:ext uri="{FF2B5EF4-FFF2-40B4-BE49-F238E27FC236}">
                <a16:creationId xmlns:a16="http://schemas.microsoft.com/office/drawing/2014/main" id="{A21083DD-6DAC-444B-9916-A65C1C30DAF2}"/>
              </a:ext>
            </a:extLst>
          </p:cNvPr>
          <p:cNvSpPr txBox="1"/>
          <p:nvPr/>
        </p:nvSpPr>
        <p:spPr>
          <a:xfrm>
            <a:off x="412266" y="5694228"/>
            <a:ext cx="5440023" cy="645995"/>
          </a:xfrm>
          <a:prstGeom prst="rect">
            <a:avLst/>
          </a:prstGeom>
          <a:noFill/>
        </p:spPr>
        <p:txBody>
          <a:bodyPr wrap="square" rtlCol="0">
            <a:spAutoFit/>
          </a:bodyPr>
          <a:lstStyle/>
          <a:p>
            <a:pPr defTabSz="913852"/>
            <a:r>
              <a:rPr lang="en-US" sz="1798" dirty="0">
                <a:solidFill>
                  <a:prstClr val="black"/>
                </a:solidFill>
                <a:latin typeface="Calibri"/>
              </a:rPr>
              <a:t>Blue – he is actually heart patient</a:t>
            </a:r>
          </a:p>
          <a:p>
            <a:pPr defTabSz="913852"/>
            <a:r>
              <a:rPr lang="en-US" sz="1798" dirty="0">
                <a:solidFill>
                  <a:prstClr val="black"/>
                </a:solidFill>
                <a:latin typeface="Calibri"/>
              </a:rPr>
              <a:t>Red – He is not heart patient</a:t>
            </a:r>
          </a:p>
        </p:txBody>
      </p:sp>
      <mc:AlternateContent xmlns:mc="http://schemas.openxmlformats.org/markup-compatibility/2006">
        <mc:Choice xmlns:p14="http://schemas.microsoft.com/office/powerpoint/2010/main" Requires="p14">
          <p:contentPart p14:bwMode="auto" r:id="rId3">
            <p14:nvContentPartPr>
              <p14:cNvPr id="45" name="Ink 44">
                <a:extLst>
                  <a:ext uri="{FF2B5EF4-FFF2-40B4-BE49-F238E27FC236}">
                    <a16:creationId xmlns:a16="http://schemas.microsoft.com/office/drawing/2014/main" id="{E2383D98-259D-9D27-60B8-487E590C0C39}"/>
                  </a:ext>
                </a:extLst>
              </p14:cNvPr>
              <p14:cNvContentPartPr/>
              <p14:nvPr/>
            </p14:nvContentPartPr>
            <p14:xfrm>
              <a:off x="679320" y="1650960"/>
              <a:ext cx="11138400" cy="5092920"/>
            </p14:xfrm>
          </p:contentPart>
        </mc:Choice>
        <mc:Fallback>
          <p:pic>
            <p:nvPicPr>
              <p:cNvPr id="45" name="Ink 44">
                <a:extLst>
                  <a:ext uri="{FF2B5EF4-FFF2-40B4-BE49-F238E27FC236}">
                    <a16:creationId xmlns:a16="http://schemas.microsoft.com/office/drawing/2014/main" id="{E2383D98-259D-9D27-60B8-487E590C0C39}"/>
                  </a:ext>
                </a:extLst>
              </p:cNvPr>
              <p:cNvPicPr/>
              <p:nvPr/>
            </p:nvPicPr>
            <p:blipFill>
              <a:blip r:embed="rId4"/>
              <a:stretch>
                <a:fillRect/>
              </a:stretch>
            </p:blipFill>
            <p:spPr>
              <a:xfrm>
                <a:off x="669960" y="1641600"/>
                <a:ext cx="11157120" cy="5111640"/>
              </a:xfrm>
              <a:prstGeom prst="rect">
                <a:avLst/>
              </a:prstGeom>
            </p:spPr>
          </p:pic>
        </mc:Fallback>
      </mc:AlternateContent>
    </p:spTree>
    <p:extLst>
      <p:ext uri="{BB962C8B-B14F-4D97-AF65-F5344CB8AC3E}">
        <p14:creationId xmlns:p14="http://schemas.microsoft.com/office/powerpoint/2010/main" val="51101625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7093" y="43120"/>
            <a:ext cx="10964230" cy="710711"/>
          </a:xfrm>
        </p:spPr>
        <p:txBody>
          <a:bodyPr>
            <a:noAutofit/>
          </a:bodyPr>
          <a:lstStyle/>
          <a:p>
            <a:pPr algn="l"/>
            <a:r>
              <a:rPr lang="en-IN" dirty="0">
                <a:solidFill>
                  <a:schemeClr val="tx2">
                    <a:lumMod val="60000"/>
                    <a:lumOff val="40000"/>
                  </a:schemeClr>
                </a:solidFill>
                <a:latin typeface="Patua One" pitchFamily="2" charset="0"/>
              </a:rPr>
              <a:t>Try yourself </a:t>
            </a:r>
            <a:r>
              <a:rPr lang="en-IN" dirty="0">
                <a:solidFill>
                  <a:schemeClr val="tx2">
                    <a:lumMod val="60000"/>
                    <a:lumOff val="40000"/>
                  </a:schemeClr>
                </a:solidFill>
                <a:latin typeface="Patua One" pitchFamily="2" charset="0"/>
                <a:sym typeface="Wingdings" panose="05000000000000000000" pitchFamily="2" charset="2"/>
              </a:rPr>
              <a:t></a:t>
            </a:r>
            <a:endParaRPr lang="en-IN"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4472" y="6548602"/>
            <a:ext cx="3454584" cy="307617"/>
          </a:xfrm>
          <a:prstGeom prst="rect">
            <a:avLst/>
          </a:prstGeom>
          <a:noFill/>
        </p:spPr>
        <p:txBody>
          <a:bodyPr wrap="square" rtlCol="0">
            <a:spAutoFit/>
          </a:bodyPr>
          <a:lstStyle/>
          <a:p>
            <a:pPr defTabSz="1218224">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2559" y="107742"/>
            <a:ext cx="2333987" cy="762497"/>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4763" y="766092"/>
            <a:ext cx="6476210" cy="0"/>
          </a:xfrm>
          <a:prstGeom prst="line">
            <a:avLst/>
          </a:prstGeom>
        </p:spPr>
        <p:style>
          <a:lnRef idx="2">
            <a:schemeClr val="accent6"/>
          </a:lnRef>
          <a:fillRef idx="0">
            <a:schemeClr val="accent6"/>
          </a:fillRef>
          <a:effectRef idx="1">
            <a:schemeClr val="accent6"/>
          </a:effectRef>
          <a:fontRef idx="minor">
            <a:schemeClr val="tx1"/>
          </a:fontRef>
        </p:style>
      </p:cxnSp>
      <p:grpSp>
        <p:nvGrpSpPr>
          <p:cNvPr id="6" name="Group 5">
            <a:extLst>
              <a:ext uri="{FF2B5EF4-FFF2-40B4-BE49-F238E27FC236}">
                <a16:creationId xmlns:a16="http://schemas.microsoft.com/office/drawing/2014/main" id="{EC41BA15-3C4E-468B-A982-98BE6849D39B}"/>
              </a:ext>
            </a:extLst>
          </p:cNvPr>
          <p:cNvGrpSpPr/>
          <p:nvPr/>
        </p:nvGrpSpPr>
        <p:grpSpPr>
          <a:xfrm>
            <a:off x="307818" y="1601154"/>
            <a:ext cx="5209711" cy="3897926"/>
            <a:chOff x="338402" y="1196752"/>
            <a:chExt cx="5212425" cy="3899955"/>
          </a:xfrm>
        </p:grpSpPr>
        <p:grpSp>
          <p:nvGrpSpPr>
            <p:cNvPr id="7" name="Group 6">
              <a:extLst>
                <a:ext uri="{FF2B5EF4-FFF2-40B4-BE49-F238E27FC236}">
                  <a16:creationId xmlns:a16="http://schemas.microsoft.com/office/drawing/2014/main" id="{AAB8185B-819A-485A-8338-4C211C8E0873}"/>
                </a:ext>
              </a:extLst>
            </p:cNvPr>
            <p:cNvGrpSpPr/>
            <p:nvPr/>
          </p:nvGrpSpPr>
          <p:grpSpPr>
            <a:xfrm>
              <a:off x="693812" y="1196752"/>
              <a:ext cx="4857015" cy="3773615"/>
              <a:chOff x="693812" y="1196752"/>
              <a:chExt cx="4444410" cy="3773615"/>
            </a:xfrm>
          </p:grpSpPr>
          <p:cxnSp>
            <p:nvCxnSpPr>
              <p:cNvPr id="30" name="Straight Arrow Connector 29">
                <a:extLst>
                  <a:ext uri="{FF2B5EF4-FFF2-40B4-BE49-F238E27FC236}">
                    <a16:creationId xmlns:a16="http://schemas.microsoft.com/office/drawing/2014/main" id="{C37876A0-683F-47FC-81B6-ABF46252B593}"/>
                  </a:ext>
                </a:extLst>
              </p:cNvPr>
              <p:cNvCxnSpPr>
                <a:cxnSpLocks/>
              </p:cNvCxnSpPr>
              <p:nvPr/>
            </p:nvCxnSpPr>
            <p:spPr>
              <a:xfrm flipV="1">
                <a:off x="693812" y="1196752"/>
                <a:ext cx="0" cy="37736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C8A2376-08E8-44A5-955B-2B53F297F8DF}"/>
                  </a:ext>
                </a:extLst>
              </p:cNvPr>
              <p:cNvCxnSpPr>
                <a:cxnSpLocks/>
              </p:cNvCxnSpPr>
              <p:nvPr/>
            </p:nvCxnSpPr>
            <p:spPr>
              <a:xfrm>
                <a:off x="693812" y="4970367"/>
                <a:ext cx="441469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2" name="Freeform: Shape 31">
                <a:extLst>
                  <a:ext uri="{FF2B5EF4-FFF2-40B4-BE49-F238E27FC236}">
                    <a16:creationId xmlns:a16="http://schemas.microsoft.com/office/drawing/2014/main" id="{3009A3C8-30AD-438E-B015-3C2B151AB820}"/>
                  </a:ext>
                </a:extLst>
              </p:cNvPr>
              <p:cNvSpPr/>
              <p:nvPr/>
            </p:nvSpPr>
            <p:spPr>
              <a:xfrm>
                <a:off x="1327575" y="2142051"/>
                <a:ext cx="3810647" cy="2584605"/>
              </a:xfrm>
              <a:custGeom>
                <a:avLst/>
                <a:gdLst>
                  <a:gd name="connsiteX0" fmla="*/ 0 w 4167554"/>
                  <a:gd name="connsiteY0" fmla="*/ 2524434 h 2737636"/>
                  <a:gd name="connsiteX1" fmla="*/ 1723292 w 4167554"/>
                  <a:gd name="connsiteY1" fmla="*/ 2524434 h 2737636"/>
                  <a:gd name="connsiteX2" fmla="*/ 2382715 w 4167554"/>
                  <a:gd name="connsiteY2" fmla="*/ 308772 h 2737636"/>
                  <a:gd name="connsiteX3" fmla="*/ 4167554 w 4167554"/>
                  <a:gd name="connsiteY3" fmla="*/ 71380 h 2737636"/>
                  <a:gd name="connsiteX0" fmla="*/ 0 w 4167554"/>
                  <a:gd name="connsiteY0" fmla="*/ 2524434 h 2607725"/>
                  <a:gd name="connsiteX1" fmla="*/ 1336431 w 4167554"/>
                  <a:gd name="connsiteY1" fmla="*/ 2209873 h 2607725"/>
                  <a:gd name="connsiteX2" fmla="*/ 2382715 w 4167554"/>
                  <a:gd name="connsiteY2" fmla="*/ 308772 h 2607725"/>
                  <a:gd name="connsiteX3" fmla="*/ 4167554 w 4167554"/>
                  <a:gd name="connsiteY3" fmla="*/ 71380 h 2607725"/>
                  <a:gd name="connsiteX0" fmla="*/ 0 w 4167554"/>
                  <a:gd name="connsiteY0" fmla="*/ 2506669 h 2588244"/>
                  <a:gd name="connsiteX1" fmla="*/ 1336431 w 4167554"/>
                  <a:gd name="connsiteY1" fmla="*/ 2192108 h 2588244"/>
                  <a:gd name="connsiteX2" fmla="*/ 2233245 w 4167554"/>
                  <a:gd name="connsiteY2" fmla="*/ 344932 h 2588244"/>
                  <a:gd name="connsiteX3" fmla="*/ 4167554 w 4167554"/>
                  <a:gd name="connsiteY3" fmla="*/ 53615 h 2588244"/>
                  <a:gd name="connsiteX0" fmla="*/ 0 w 4114800"/>
                  <a:gd name="connsiteY0" fmla="*/ 2444170 h 2525745"/>
                  <a:gd name="connsiteX1" fmla="*/ 1336431 w 4114800"/>
                  <a:gd name="connsiteY1" fmla="*/ 2129609 h 2525745"/>
                  <a:gd name="connsiteX2" fmla="*/ 2233245 w 4114800"/>
                  <a:gd name="connsiteY2" fmla="*/ 282433 h 2525745"/>
                  <a:gd name="connsiteX3" fmla="*/ 4114800 w 4114800"/>
                  <a:gd name="connsiteY3" fmla="*/ 89979 h 2525745"/>
                  <a:gd name="connsiteX0" fmla="*/ 0 w 4114800"/>
                  <a:gd name="connsiteY0" fmla="*/ 2406669 h 2488244"/>
                  <a:gd name="connsiteX1" fmla="*/ 1336431 w 4114800"/>
                  <a:gd name="connsiteY1" fmla="*/ 2092108 h 2488244"/>
                  <a:gd name="connsiteX2" fmla="*/ 2233245 w 4114800"/>
                  <a:gd name="connsiteY2" fmla="*/ 244932 h 2488244"/>
                  <a:gd name="connsiteX3" fmla="*/ 4114800 w 4114800"/>
                  <a:gd name="connsiteY3" fmla="*/ 52478 h 2488244"/>
                  <a:gd name="connsiteX0" fmla="*/ 0 w 4114800"/>
                  <a:gd name="connsiteY0" fmla="*/ 2354191 h 2429343"/>
                  <a:gd name="connsiteX1" fmla="*/ 1336431 w 4114800"/>
                  <a:gd name="connsiteY1" fmla="*/ 2039630 h 2429343"/>
                  <a:gd name="connsiteX2" fmla="*/ 2039814 w 4114800"/>
                  <a:gd name="connsiteY2" fmla="*/ 408154 h 2429343"/>
                  <a:gd name="connsiteX3" fmla="*/ 4114800 w 4114800"/>
                  <a:gd name="connsiteY3" fmla="*/ 0 h 2429343"/>
                  <a:gd name="connsiteX0" fmla="*/ 0 w 4114800"/>
                  <a:gd name="connsiteY0" fmla="*/ 2367536 h 2442688"/>
                  <a:gd name="connsiteX1" fmla="*/ 1336431 w 4114800"/>
                  <a:gd name="connsiteY1" fmla="*/ 2052975 h 2442688"/>
                  <a:gd name="connsiteX2" fmla="*/ 2039814 w 4114800"/>
                  <a:gd name="connsiteY2" fmla="*/ 421499 h 2442688"/>
                  <a:gd name="connsiteX3" fmla="*/ 4114800 w 4114800"/>
                  <a:gd name="connsiteY3" fmla="*/ 13345 h 2442688"/>
                  <a:gd name="connsiteX0" fmla="*/ 0 w 3675185"/>
                  <a:gd name="connsiteY0" fmla="*/ 2367536 h 2442688"/>
                  <a:gd name="connsiteX1" fmla="*/ 1336431 w 3675185"/>
                  <a:gd name="connsiteY1" fmla="*/ 2052975 h 2442688"/>
                  <a:gd name="connsiteX2" fmla="*/ 2039814 w 3675185"/>
                  <a:gd name="connsiteY2" fmla="*/ 421499 h 2442688"/>
                  <a:gd name="connsiteX3" fmla="*/ 3675185 w 3675185"/>
                  <a:gd name="connsiteY3" fmla="*/ 13345 h 2442688"/>
                  <a:gd name="connsiteX0" fmla="*/ 0 w 3631223"/>
                  <a:gd name="connsiteY0" fmla="*/ 2412473 h 2480886"/>
                  <a:gd name="connsiteX1" fmla="*/ 1292469 w 3631223"/>
                  <a:gd name="connsiteY1" fmla="*/ 2052975 h 2480886"/>
                  <a:gd name="connsiteX2" fmla="*/ 1995852 w 3631223"/>
                  <a:gd name="connsiteY2" fmla="*/ 421499 h 2480886"/>
                  <a:gd name="connsiteX3" fmla="*/ 3631223 w 3631223"/>
                  <a:gd name="connsiteY3" fmla="*/ 13345 h 2480886"/>
                  <a:gd name="connsiteX0" fmla="*/ 0 w 3631223"/>
                  <a:gd name="connsiteY0" fmla="*/ 2412473 h 2414740"/>
                  <a:gd name="connsiteX1" fmla="*/ 1292469 w 3631223"/>
                  <a:gd name="connsiteY1" fmla="*/ 2052975 h 2414740"/>
                  <a:gd name="connsiteX2" fmla="*/ 1995852 w 3631223"/>
                  <a:gd name="connsiteY2" fmla="*/ 421499 h 2414740"/>
                  <a:gd name="connsiteX3" fmla="*/ 3631223 w 3631223"/>
                  <a:gd name="connsiteY3" fmla="*/ 13345 h 2414740"/>
                  <a:gd name="connsiteX0" fmla="*/ 0 w 3631223"/>
                  <a:gd name="connsiteY0" fmla="*/ 2407647 h 2409831"/>
                  <a:gd name="connsiteX1" fmla="*/ 1292469 w 3631223"/>
                  <a:gd name="connsiteY1" fmla="*/ 2048149 h 2409831"/>
                  <a:gd name="connsiteX2" fmla="*/ 2031021 w 3631223"/>
                  <a:gd name="connsiteY2" fmla="*/ 434647 h 2409831"/>
                  <a:gd name="connsiteX3" fmla="*/ 3631223 w 3631223"/>
                  <a:gd name="connsiteY3" fmla="*/ 8519 h 2409831"/>
                  <a:gd name="connsiteX0" fmla="*/ 0 w 3631223"/>
                  <a:gd name="connsiteY0" fmla="*/ 2407647 h 2408958"/>
                  <a:gd name="connsiteX1" fmla="*/ 1292469 w 3631223"/>
                  <a:gd name="connsiteY1" fmla="*/ 1999161 h 2408958"/>
                  <a:gd name="connsiteX2" fmla="*/ 2031021 w 3631223"/>
                  <a:gd name="connsiteY2" fmla="*/ 434647 h 2408958"/>
                  <a:gd name="connsiteX3" fmla="*/ 3631223 w 3631223"/>
                  <a:gd name="connsiteY3" fmla="*/ 8519 h 2408958"/>
                  <a:gd name="connsiteX0" fmla="*/ 0 w 3631223"/>
                  <a:gd name="connsiteY0" fmla="*/ 2407647 h 2408526"/>
                  <a:gd name="connsiteX1" fmla="*/ 1292469 w 3631223"/>
                  <a:gd name="connsiteY1" fmla="*/ 1942553 h 2408526"/>
                  <a:gd name="connsiteX2" fmla="*/ 2031021 w 3631223"/>
                  <a:gd name="connsiteY2" fmla="*/ 434647 h 2408526"/>
                  <a:gd name="connsiteX3" fmla="*/ 3631223 w 3631223"/>
                  <a:gd name="connsiteY3" fmla="*/ 8519 h 2408526"/>
                  <a:gd name="connsiteX0" fmla="*/ 0 w 3631223"/>
                  <a:gd name="connsiteY0" fmla="*/ 2399128 h 2399924"/>
                  <a:gd name="connsiteX1" fmla="*/ 1292469 w 3631223"/>
                  <a:gd name="connsiteY1" fmla="*/ 1934034 h 2399924"/>
                  <a:gd name="connsiteX2" fmla="*/ 2004444 w 3631223"/>
                  <a:gd name="connsiteY2" fmla="*/ 532268 h 2399924"/>
                  <a:gd name="connsiteX3" fmla="*/ 3631223 w 3631223"/>
                  <a:gd name="connsiteY3" fmla="*/ 0 h 2399924"/>
                  <a:gd name="connsiteX0" fmla="*/ 0 w 3631223"/>
                  <a:gd name="connsiteY0" fmla="*/ 2399128 h 2399924"/>
                  <a:gd name="connsiteX1" fmla="*/ 1292469 w 3631223"/>
                  <a:gd name="connsiteY1" fmla="*/ 1934034 h 2399924"/>
                  <a:gd name="connsiteX2" fmla="*/ 2004444 w 3631223"/>
                  <a:gd name="connsiteY2" fmla="*/ 532268 h 2399924"/>
                  <a:gd name="connsiteX3" fmla="*/ 3631223 w 3631223"/>
                  <a:gd name="connsiteY3" fmla="*/ 0 h 2399924"/>
                  <a:gd name="connsiteX0" fmla="*/ 0 w 3631223"/>
                  <a:gd name="connsiteY0" fmla="*/ 2399128 h 2400098"/>
                  <a:gd name="connsiteX1" fmla="*/ 1042328 w 3631223"/>
                  <a:gd name="connsiteY1" fmla="*/ 1967333 h 2400098"/>
                  <a:gd name="connsiteX2" fmla="*/ 2004444 w 3631223"/>
                  <a:gd name="connsiteY2" fmla="*/ 532268 h 2400098"/>
                  <a:gd name="connsiteX3" fmla="*/ 3631223 w 3631223"/>
                  <a:gd name="connsiteY3" fmla="*/ 0 h 2400098"/>
                </a:gdLst>
                <a:ahLst/>
                <a:cxnLst>
                  <a:cxn ang="0">
                    <a:pos x="connsiteX0" y="connsiteY0"/>
                  </a:cxn>
                  <a:cxn ang="0">
                    <a:pos x="connsiteX1" y="connsiteY1"/>
                  </a:cxn>
                  <a:cxn ang="0">
                    <a:pos x="connsiteX2" y="connsiteY2"/>
                  </a:cxn>
                  <a:cxn ang="0">
                    <a:pos x="connsiteX3" y="connsiteY3"/>
                  </a:cxn>
                </a:cxnLst>
                <a:rect l="l" t="t" r="r" b="b"/>
                <a:pathLst>
                  <a:path w="3631223" h="2400098">
                    <a:moveTo>
                      <a:pt x="0" y="2399128"/>
                    </a:moveTo>
                    <a:cubicBezTo>
                      <a:pt x="619125" y="2413004"/>
                      <a:pt x="708254" y="2278476"/>
                      <a:pt x="1042328" y="1967333"/>
                    </a:cubicBezTo>
                    <a:cubicBezTo>
                      <a:pt x="1376402" y="1656190"/>
                      <a:pt x="1570490" y="1033099"/>
                      <a:pt x="2004444" y="532268"/>
                    </a:cubicBezTo>
                    <a:cubicBezTo>
                      <a:pt x="2403029" y="-29361"/>
                      <a:pt x="2933699" y="13137"/>
                      <a:pt x="3631223" y="0"/>
                    </a:cubicBezTo>
                  </a:path>
                </a:pathLst>
              </a:custGeom>
              <a:no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grpSp>
        <p:cxnSp>
          <p:nvCxnSpPr>
            <p:cNvPr id="8" name="Straight Connector 7">
              <a:extLst>
                <a:ext uri="{FF2B5EF4-FFF2-40B4-BE49-F238E27FC236}">
                  <a16:creationId xmlns:a16="http://schemas.microsoft.com/office/drawing/2014/main" id="{16953708-A851-492E-B99E-EBCB508DDF40}"/>
                </a:ext>
              </a:extLst>
            </p:cNvPr>
            <p:cNvCxnSpPr/>
            <p:nvPr/>
          </p:nvCxnSpPr>
          <p:spPr>
            <a:xfrm>
              <a:off x="705897" y="4596572"/>
              <a:ext cx="4752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D1837DF-715D-4BAE-91A7-261244574F7C}"/>
                </a:ext>
              </a:extLst>
            </p:cNvPr>
            <p:cNvCxnSpPr/>
            <p:nvPr/>
          </p:nvCxnSpPr>
          <p:spPr>
            <a:xfrm>
              <a:off x="693812" y="4323158"/>
              <a:ext cx="4752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DAB14F1-0F84-4DD1-9921-05C321B53859}"/>
                </a:ext>
              </a:extLst>
            </p:cNvPr>
            <p:cNvCxnSpPr>
              <a:cxnSpLocks/>
            </p:cNvCxnSpPr>
            <p:nvPr/>
          </p:nvCxnSpPr>
          <p:spPr>
            <a:xfrm>
              <a:off x="724024" y="4049740"/>
              <a:ext cx="47404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7157D1-3EA2-4BAC-8A09-0FCF8563FB38}"/>
                </a:ext>
              </a:extLst>
            </p:cNvPr>
            <p:cNvCxnSpPr>
              <a:cxnSpLocks/>
            </p:cNvCxnSpPr>
            <p:nvPr/>
          </p:nvCxnSpPr>
          <p:spPr>
            <a:xfrm>
              <a:off x="717982" y="3789040"/>
              <a:ext cx="47404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03F187D-9DF8-4060-ADBC-869FEE716FAB}"/>
                </a:ext>
              </a:extLst>
            </p:cNvPr>
            <p:cNvCxnSpPr/>
            <p:nvPr/>
          </p:nvCxnSpPr>
          <p:spPr>
            <a:xfrm>
              <a:off x="717982" y="3502904"/>
              <a:ext cx="4752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4B6FBBE-FBB1-4DBA-8D21-5960DC88AE10}"/>
                </a:ext>
              </a:extLst>
            </p:cNvPr>
            <p:cNvCxnSpPr>
              <a:cxnSpLocks/>
            </p:cNvCxnSpPr>
            <p:nvPr/>
          </p:nvCxnSpPr>
          <p:spPr>
            <a:xfrm>
              <a:off x="717982" y="3229486"/>
              <a:ext cx="4752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BE7759-0CE3-4F1E-8B65-4193C88A46E4}"/>
                </a:ext>
              </a:extLst>
            </p:cNvPr>
            <p:cNvCxnSpPr/>
            <p:nvPr/>
          </p:nvCxnSpPr>
          <p:spPr>
            <a:xfrm>
              <a:off x="693812" y="2962552"/>
              <a:ext cx="4752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0518919-A76F-4D2C-A724-022B5A939160}"/>
                </a:ext>
              </a:extLst>
            </p:cNvPr>
            <p:cNvCxnSpPr/>
            <p:nvPr/>
          </p:nvCxnSpPr>
          <p:spPr>
            <a:xfrm>
              <a:off x="705897" y="2682650"/>
              <a:ext cx="4752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8F3E8BE-9059-4A8A-8CE2-E2A3886B7426}"/>
                </a:ext>
              </a:extLst>
            </p:cNvPr>
            <p:cNvCxnSpPr/>
            <p:nvPr/>
          </p:nvCxnSpPr>
          <p:spPr>
            <a:xfrm>
              <a:off x="705897" y="2420888"/>
              <a:ext cx="4752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1B017C-D955-42FC-8311-1C617B4BE96B}"/>
                </a:ext>
              </a:extLst>
            </p:cNvPr>
            <p:cNvCxnSpPr/>
            <p:nvPr/>
          </p:nvCxnSpPr>
          <p:spPr>
            <a:xfrm>
              <a:off x="717982" y="2132878"/>
              <a:ext cx="4752522"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352A567-A439-406C-AB9B-335767FE9EDF}"/>
                </a:ext>
              </a:extLst>
            </p:cNvPr>
            <p:cNvSpPr txBox="1"/>
            <p:nvPr/>
          </p:nvSpPr>
          <p:spPr>
            <a:xfrm>
              <a:off x="338402" y="4465767"/>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0.1</a:t>
              </a:r>
            </a:p>
          </p:txBody>
        </p:sp>
        <p:sp>
          <p:nvSpPr>
            <p:cNvPr id="20" name="TextBox 19">
              <a:extLst>
                <a:ext uri="{FF2B5EF4-FFF2-40B4-BE49-F238E27FC236}">
                  <a16:creationId xmlns:a16="http://schemas.microsoft.com/office/drawing/2014/main" id="{CB3ED8E1-E4AE-4DCA-956B-792BE1473374}"/>
                </a:ext>
              </a:extLst>
            </p:cNvPr>
            <p:cNvSpPr txBox="1"/>
            <p:nvPr/>
          </p:nvSpPr>
          <p:spPr>
            <a:xfrm>
              <a:off x="338402" y="4192354"/>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0.2</a:t>
              </a:r>
            </a:p>
          </p:txBody>
        </p:sp>
        <p:sp>
          <p:nvSpPr>
            <p:cNvPr id="21" name="TextBox 20">
              <a:extLst>
                <a:ext uri="{FF2B5EF4-FFF2-40B4-BE49-F238E27FC236}">
                  <a16:creationId xmlns:a16="http://schemas.microsoft.com/office/drawing/2014/main" id="{AD1A45A3-F73A-474B-8741-540AA9FDD57A}"/>
                </a:ext>
              </a:extLst>
            </p:cNvPr>
            <p:cNvSpPr txBox="1"/>
            <p:nvPr/>
          </p:nvSpPr>
          <p:spPr>
            <a:xfrm>
              <a:off x="338409" y="3918936"/>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0.3</a:t>
              </a:r>
            </a:p>
          </p:txBody>
        </p:sp>
        <p:sp>
          <p:nvSpPr>
            <p:cNvPr id="22" name="TextBox 21">
              <a:extLst>
                <a:ext uri="{FF2B5EF4-FFF2-40B4-BE49-F238E27FC236}">
                  <a16:creationId xmlns:a16="http://schemas.microsoft.com/office/drawing/2014/main" id="{56CCD7D0-869B-4DEE-AB48-95A61A37D12B}"/>
                </a:ext>
              </a:extLst>
            </p:cNvPr>
            <p:cNvSpPr txBox="1"/>
            <p:nvPr/>
          </p:nvSpPr>
          <p:spPr>
            <a:xfrm>
              <a:off x="339865" y="3645517"/>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0.4</a:t>
              </a:r>
            </a:p>
          </p:txBody>
        </p:sp>
        <p:sp>
          <p:nvSpPr>
            <p:cNvPr id="23" name="TextBox 22">
              <a:extLst>
                <a:ext uri="{FF2B5EF4-FFF2-40B4-BE49-F238E27FC236}">
                  <a16:creationId xmlns:a16="http://schemas.microsoft.com/office/drawing/2014/main" id="{43197969-072D-49BB-9D0B-8E8444209561}"/>
                </a:ext>
              </a:extLst>
            </p:cNvPr>
            <p:cNvSpPr txBox="1"/>
            <p:nvPr/>
          </p:nvSpPr>
          <p:spPr>
            <a:xfrm>
              <a:off x="338409" y="3372101"/>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0.5</a:t>
              </a:r>
            </a:p>
          </p:txBody>
        </p:sp>
        <p:sp>
          <p:nvSpPr>
            <p:cNvPr id="24" name="TextBox 23">
              <a:extLst>
                <a:ext uri="{FF2B5EF4-FFF2-40B4-BE49-F238E27FC236}">
                  <a16:creationId xmlns:a16="http://schemas.microsoft.com/office/drawing/2014/main" id="{93CEF03C-1696-4280-9C47-E01302D09831}"/>
                </a:ext>
              </a:extLst>
            </p:cNvPr>
            <p:cNvSpPr txBox="1"/>
            <p:nvPr/>
          </p:nvSpPr>
          <p:spPr>
            <a:xfrm>
              <a:off x="347730" y="3098681"/>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0.6</a:t>
              </a:r>
            </a:p>
          </p:txBody>
        </p:sp>
        <p:sp>
          <p:nvSpPr>
            <p:cNvPr id="25" name="TextBox 24">
              <a:extLst>
                <a:ext uri="{FF2B5EF4-FFF2-40B4-BE49-F238E27FC236}">
                  <a16:creationId xmlns:a16="http://schemas.microsoft.com/office/drawing/2014/main" id="{03D23419-90BC-49E8-BAEF-D322D63F5F7B}"/>
                </a:ext>
              </a:extLst>
            </p:cNvPr>
            <p:cNvSpPr txBox="1"/>
            <p:nvPr/>
          </p:nvSpPr>
          <p:spPr>
            <a:xfrm>
              <a:off x="353915" y="2825262"/>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0.7</a:t>
              </a:r>
            </a:p>
          </p:txBody>
        </p:sp>
        <p:sp>
          <p:nvSpPr>
            <p:cNvPr id="26" name="TextBox 25">
              <a:extLst>
                <a:ext uri="{FF2B5EF4-FFF2-40B4-BE49-F238E27FC236}">
                  <a16:creationId xmlns:a16="http://schemas.microsoft.com/office/drawing/2014/main" id="{3A02B969-1821-45C6-A719-4AF9785D074A}"/>
                </a:ext>
              </a:extLst>
            </p:cNvPr>
            <p:cNvSpPr txBox="1"/>
            <p:nvPr/>
          </p:nvSpPr>
          <p:spPr>
            <a:xfrm>
              <a:off x="359814" y="2551845"/>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0.8</a:t>
              </a:r>
            </a:p>
          </p:txBody>
        </p:sp>
        <p:sp>
          <p:nvSpPr>
            <p:cNvPr id="27" name="TextBox 26">
              <a:extLst>
                <a:ext uri="{FF2B5EF4-FFF2-40B4-BE49-F238E27FC236}">
                  <a16:creationId xmlns:a16="http://schemas.microsoft.com/office/drawing/2014/main" id="{3714E365-F2B8-4CA9-99AF-221C379FADCE}"/>
                </a:ext>
              </a:extLst>
            </p:cNvPr>
            <p:cNvSpPr txBox="1"/>
            <p:nvPr/>
          </p:nvSpPr>
          <p:spPr>
            <a:xfrm>
              <a:off x="347730" y="2278426"/>
              <a:ext cx="407879" cy="261610"/>
            </a:xfrm>
            <a:prstGeom prst="rect">
              <a:avLst/>
            </a:prstGeom>
            <a:noFill/>
          </p:spPr>
          <p:txBody>
            <a:bodyPr wrap="square" rtlCol="0">
              <a:spAutoFit/>
            </a:bodyPr>
            <a:lstStyle/>
            <a:p>
              <a:pPr defTabSz="1218438"/>
              <a:r>
                <a:rPr lang="en-US" sz="1100" b="1" dirty="0">
                  <a:solidFill>
                    <a:srgbClr val="1F497D">
                      <a:lumMod val="60000"/>
                      <a:lumOff val="40000"/>
                    </a:srgbClr>
                  </a:solidFill>
                  <a:latin typeface="Calibri"/>
                </a:rPr>
                <a:t>0.9</a:t>
              </a:r>
            </a:p>
          </p:txBody>
        </p:sp>
        <p:sp>
          <p:nvSpPr>
            <p:cNvPr id="28" name="TextBox 27">
              <a:extLst>
                <a:ext uri="{FF2B5EF4-FFF2-40B4-BE49-F238E27FC236}">
                  <a16:creationId xmlns:a16="http://schemas.microsoft.com/office/drawing/2014/main" id="{6E2E3361-D418-4F05-A910-86BDF893E4E6}"/>
                </a:ext>
              </a:extLst>
            </p:cNvPr>
            <p:cNvSpPr txBox="1"/>
            <p:nvPr/>
          </p:nvSpPr>
          <p:spPr>
            <a:xfrm>
              <a:off x="356794" y="1868885"/>
              <a:ext cx="407879" cy="369332"/>
            </a:xfrm>
            <a:prstGeom prst="rect">
              <a:avLst/>
            </a:prstGeom>
            <a:noFill/>
          </p:spPr>
          <p:txBody>
            <a:bodyPr wrap="square" rtlCol="0">
              <a:spAutoFit/>
            </a:bodyPr>
            <a:lstStyle/>
            <a:p>
              <a:pPr defTabSz="1218438"/>
              <a:r>
                <a:rPr lang="en-US" sz="1798" b="1" dirty="0">
                  <a:solidFill>
                    <a:srgbClr val="1F497D">
                      <a:lumMod val="60000"/>
                      <a:lumOff val="40000"/>
                    </a:srgbClr>
                  </a:solidFill>
                  <a:latin typeface="Calibri"/>
                </a:rPr>
                <a:t>1</a:t>
              </a:r>
            </a:p>
          </p:txBody>
        </p:sp>
        <p:sp>
          <p:nvSpPr>
            <p:cNvPr id="29" name="TextBox 28">
              <a:extLst>
                <a:ext uri="{FF2B5EF4-FFF2-40B4-BE49-F238E27FC236}">
                  <a16:creationId xmlns:a16="http://schemas.microsoft.com/office/drawing/2014/main" id="{4888B93F-D8A3-4820-B5C2-927212C8A43D}"/>
                </a:ext>
              </a:extLst>
            </p:cNvPr>
            <p:cNvSpPr txBox="1"/>
            <p:nvPr/>
          </p:nvSpPr>
          <p:spPr>
            <a:xfrm>
              <a:off x="344993" y="4727375"/>
              <a:ext cx="407879" cy="369332"/>
            </a:xfrm>
            <a:prstGeom prst="rect">
              <a:avLst/>
            </a:prstGeom>
            <a:noFill/>
          </p:spPr>
          <p:txBody>
            <a:bodyPr wrap="square" rtlCol="0">
              <a:spAutoFit/>
            </a:bodyPr>
            <a:lstStyle/>
            <a:p>
              <a:pPr defTabSz="1218438"/>
              <a:r>
                <a:rPr lang="en-US" sz="1798" b="1" dirty="0">
                  <a:solidFill>
                    <a:srgbClr val="1F497D">
                      <a:lumMod val="60000"/>
                      <a:lumOff val="40000"/>
                    </a:srgbClr>
                  </a:solidFill>
                  <a:latin typeface="Calibri"/>
                </a:rPr>
                <a:t>0</a:t>
              </a:r>
            </a:p>
          </p:txBody>
        </p:sp>
      </p:grpSp>
      <p:sp>
        <p:nvSpPr>
          <p:cNvPr id="33" name="Oval 32">
            <a:extLst>
              <a:ext uri="{FF2B5EF4-FFF2-40B4-BE49-F238E27FC236}">
                <a16:creationId xmlns:a16="http://schemas.microsoft.com/office/drawing/2014/main" id="{629CD5B9-EDCA-491C-A69B-C4BEE06840BC}"/>
              </a:ext>
            </a:extLst>
          </p:cNvPr>
          <p:cNvSpPr/>
          <p:nvPr/>
        </p:nvSpPr>
        <p:spPr>
          <a:xfrm>
            <a:off x="1805735" y="5298341"/>
            <a:ext cx="154595" cy="13702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sp>
        <p:nvSpPr>
          <p:cNvPr id="34" name="Oval 33">
            <a:extLst>
              <a:ext uri="{FF2B5EF4-FFF2-40B4-BE49-F238E27FC236}">
                <a16:creationId xmlns:a16="http://schemas.microsoft.com/office/drawing/2014/main" id="{B2B5EBE4-B5E8-4244-BC2D-049527044329}"/>
              </a:ext>
            </a:extLst>
          </p:cNvPr>
          <p:cNvSpPr/>
          <p:nvPr/>
        </p:nvSpPr>
        <p:spPr>
          <a:xfrm>
            <a:off x="2733591" y="5298341"/>
            <a:ext cx="154595" cy="137023"/>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sp>
        <p:nvSpPr>
          <p:cNvPr id="35" name="Oval 34">
            <a:extLst>
              <a:ext uri="{FF2B5EF4-FFF2-40B4-BE49-F238E27FC236}">
                <a16:creationId xmlns:a16="http://schemas.microsoft.com/office/drawing/2014/main" id="{5DF0D24A-FC05-410C-B0B6-9877AA1CD6C6}"/>
              </a:ext>
            </a:extLst>
          </p:cNvPr>
          <p:cNvSpPr/>
          <p:nvPr/>
        </p:nvSpPr>
        <p:spPr>
          <a:xfrm>
            <a:off x="2175201" y="5290756"/>
            <a:ext cx="154595" cy="13702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sp>
        <p:nvSpPr>
          <p:cNvPr id="36" name="Oval 35">
            <a:extLst>
              <a:ext uri="{FF2B5EF4-FFF2-40B4-BE49-F238E27FC236}">
                <a16:creationId xmlns:a16="http://schemas.microsoft.com/office/drawing/2014/main" id="{DE287F2F-4A57-426B-8E60-3ACEB108AD0B}"/>
              </a:ext>
            </a:extLst>
          </p:cNvPr>
          <p:cNvSpPr/>
          <p:nvPr/>
        </p:nvSpPr>
        <p:spPr>
          <a:xfrm>
            <a:off x="2935321" y="5298341"/>
            <a:ext cx="154595" cy="13702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sp>
        <p:nvSpPr>
          <p:cNvPr id="38" name="Oval 37">
            <a:extLst>
              <a:ext uri="{FF2B5EF4-FFF2-40B4-BE49-F238E27FC236}">
                <a16:creationId xmlns:a16="http://schemas.microsoft.com/office/drawing/2014/main" id="{C0AA3C01-D495-49FE-9835-47E9AB8547F8}"/>
              </a:ext>
            </a:extLst>
          </p:cNvPr>
          <p:cNvSpPr/>
          <p:nvPr/>
        </p:nvSpPr>
        <p:spPr>
          <a:xfrm>
            <a:off x="3257390" y="5290288"/>
            <a:ext cx="154595" cy="13702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sp>
        <p:nvSpPr>
          <p:cNvPr id="39" name="Oval 38">
            <a:extLst>
              <a:ext uri="{FF2B5EF4-FFF2-40B4-BE49-F238E27FC236}">
                <a16:creationId xmlns:a16="http://schemas.microsoft.com/office/drawing/2014/main" id="{A2676B9E-3C06-49C4-9637-FA31723F6A74}"/>
              </a:ext>
            </a:extLst>
          </p:cNvPr>
          <p:cNvSpPr/>
          <p:nvPr/>
        </p:nvSpPr>
        <p:spPr>
          <a:xfrm>
            <a:off x="3478345" y="5298341"/>
            <a:ext cx="154595" cy="137023"/>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sp>
        <p:nvSpPr>
          <p:cNvPr id="42" name="Oval 41">
            <a:extLst>
              <a:ext uri="{FF2B5EF4-FFF2-40B4-BE49-F238E27FC236}">
                <a16:creationId xmlns:a16="http://schemas.microsoft.com/office/drawing/2014/main" id="{887C7BD0-8E34-4BDD-96CE-1E595140808F}"/>
              </a:ext>
            </a:extLst>
          </p:cNvPr>
          <p:cNvSpPr/>
          <p:nvPr/>
        </p:nvSpPr>
        <p:spPr>
          <a:xfrm>
            <a:off x="3723118" y="5298341"/>
            <a:ext cx="154595" cy="137023"/>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sp>
        <p:nvSpPr>
          <p:cNvPr id="43" name="Oval 42">
            <a:extLst>
              <a:ext uri="{FF2B5EF4-FFF2-40B4-BE49-F238E27FC236}">
                <a16:creationId xmlns:a16="http://schemas.microsoft.com/office/drawing/2014/main" id="{D0740C90-9ECB-4B3E-9068-7E775ED12CA5}"/>
              </a:ext>
            </a:extLst>
          </p:cNvPr>
          <p:cNvSpPr/>
          <p:nvPr/>
        </p:nvSpPr>
        <p:spPr>
          <a:xfrm>
            <a:off x="4138363" y="5298341"/>
            <a:ext cx="154595" cy="137023"/>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438"/>
            <a:endParaRPr lang="en-US" sz="1798">
              <a:solidFill>
                <a:prstClr val="white"/>
              </a:solidFill>
              <a:latin typeface="Calibri"/>
            </a:endParaRPr>
          </a:p>
        </p:txBody>
      </p:sp>
      <p:sp>
        <p:nvSpPr>
          <p:cNvPr id="44" name="TextBox 43">
            <a:extLst>
              <a:ext uri="{FF2B5EF4-FFF2-40B4-BE49-F238E27FC236}">
                <a16:creationId xmlns:a16="http://schemas.microsoft.com/office/drawing/2014/main" id="{E0240C41-83C4-4C68-88D6-695D88C22E93}"/>
              </a:ext>
            </a:extLst>
          </p:cNvPr>
          <p:cNvSpPr txBox="1"/>
          <p:nvPr/>
        </p:nvSpPr>
        <p:spPr>
          <a:xfrm>
            <a:off x="3997838" y="5473221"/>
            <a:ext cx="1439410" cy="369140"/>
          </a:xfrm>
          <a:prstGeom prst="rect">
            <a:avLst/>
          </a:prstGeom>
          <a:noFill/>
        </p:spPr>
        <p:txBody>
          <a:bodyPr wrap="square" rtlCol="0">
            <a:spAutoFit/>
          </a:bodyPr>
          <a:lstStyle/>
          <a:p>
            <a:pPr defTabSz="1218438"/>
            <a:r>
              <a:rPr lang="en-US" sz="1798" dirty="0">
                <a:solidFill>
                  <a:prstClr val="black"/>
                </a:solidFill>
                <a:latin typeface="Calibri"/>
              </a:rPr>
              <a:t>weight</a:t>
            </a:r>
          </a:p>
        </p:txBody>
      </p:sp>
      <p:cxnSp>
        <p:nvCxnSpPr>
          <p:cNvPr id="3" name="Straight Arrow Connector 2">
            <a:extLst>
              <a:ext uri="{FF2B5EF4-FFF2-40B4-BE49-F238E27FC236}">
                <a16:creationId xmlns:a16="http://schemas.microsoft.com/office/drawing/2014/main" id="{60903B58-F966-4999-A179-5CB981844A56}"/>
              </a:ext>
            </a:extLst>
          </p:cNvPr>
          <p:cNvCxnSpPr/>
          <p:nvPr/>
        </p:nvCxnSpPr>
        <p:spPr>
          <a:xfrm flipV="1">
            <a:off x="159847" y="1298688"/>
            <a:ext cx="0" cy="1525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134FF00-B40F-4592-96E8-43F33D25C7A7}"/>
              </a:ext>
            </a:extLst>
          </p:cNvPr>
          <p:cNvSpPr txBox="1"/>
          <p:nvPr/>
        </p:nvSpPr>
        <p:spPr>
          <a:xfrm>
            <a:off x="162827" y="837261"/>
            <a:ext cx="1290098" cy="922850"/>
          </a:xfrm>
          <a:prstGeom prst="rect">
            <a:avLst/>
          </a:prstGeom>
          <a:noFill/>
        </p:spPr>
        <p:txBody>
          <a:bodyPr wrap="square" rtlCol="0">
            <a:spAutoFit/>
          </a:bodyPr>
          <a:lstStyle/>
          <a:p>
            <a:pPr defTabSz="913852"/>
            <a:r>
              <a:rPr lang="en-US" sz="1798" b="1" dirty="0">
                <a:solidFill>
                  <a:prstClr val="black"/>
                </a:solidFill>
                <a:latin typeface="Calibri"/>
              </a:rPr>
              <a:t>Has heart disease or not</a:t>
            </a:r>
          </a:p>
        </p:txBody>
      </p:sp>
      <p:sp>
        <p:nvSpPr>
          <p:cNvPr id="5" name="TextBox 4">
            <a:extLst>
              <a:ext uri="{FF2B5EF4-FFF2-40B4-BE49-F238E27FC236}">
                <a16:creationId xmlns:a16="http://schemas.microsoft.com/office/drawing/2014/main" id="{A21083DD-6DAC-444B-9916-A65C1C30DAF2}"/>
              </a:ext>
            </a:extLst>
          </p:cNvPr>
          <p:cNvSpPr txBox="1"/>
          <p:nvPr/>
        </p:nvSpPr>
        <p:spPr>
          <a:xfrm>
            <a:off x="412266" y="5694228"/>
            <a:ext cx="5440023" cy="645995"/>
          </a:xfrm>
          <a:prstGeom prst="rect">
            <a:avLst/>
          </a:prstGeom>
          <a:noFill/>
        </p:spPr>
        <p:txBody>
          <a:bodyPr wrap="square" rtlCol="0">
            <a:spAutoFit/>
          </a:bodyPr>
          <a:lstStyle/>
          <a:p>
            <a:pPr defTabSz="913852"/>
            <a:r>
              <a:rPr lang="en-US" sz="1798" dirty="0">
                <a:solidFill>
                  <a:prstClr val="black"/>
                </a:solidFill>
                <a:latin typeface="Calibri"/>
              </a:rPr>
              <a:t>Blue – he is actually heart patient</a:t>
            </a:r>
          </a:p>
          <a:p>
            <a:pPr defTabSz="913852"/>
            <a:r>
              <a:rPr lang="en-US" sz="1798" dirty="0">
                <a:solidFill>
                  <a:prstClr val="black"/>
                </a:solidFill>
                <a:latin typeface="Calibri"/>
              </a:rPr>
              <a:t>Red – He is not heart patient</a:t>
            </a:r>
          </a:p>
        </p:txBody>
      </p:sp>
    </p:spTree>
    <p:extLst>
      <p:ext uri="{BB962C8B-B14F-4D97-AF65-F5344CB8AC3E}">
        <p14:creationId xmlns:p14="http://schemas.microsoft.com/office/powerpoint/2010/main" val="373984604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7093" y="43120"/>
            <a:ext cx="10964230" cy="710711"/>
          </a:xfrm>
        </p:spPr>
        <p:txBody>
          <a:bodyPr>
            <a:noAutofit/>
          </a:bodyPr>
          <a:lstStyle/>
          <a:p>
            <a:pPr algn="l"/>
            <a:r>
              <a:rPr lang="en-IN" dirty="0">
                <a:solidFill>
                  <a:schemeClr val="tx2">
                    <a:lumMod val="60000"/>
                    <a:lumOff val="40000"/>
                  </a:schemeClr>
                </a:solidFill>
                <a:latin typeface="Patua One" pitchFamily="2" charset="0"/>
              </a:rPr>
              <a:t>Confusion Matrix for the different Threshold</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4472" y="6548602"/>
            <a:ext cx="3454584" cy="307617"/>
          </a:xfrm>
          <a:prstGeom prst="rect">
            <a:avLst/>
          </a:prstGeom>
          <a:noFill/>
        </p:spPr>
        <p:txBody>
          <a:bodyPr wrap="square" rtlCol="0">
            <a:spAutoFit/>
          </a:bodyPr>
          <a:lstStyle/>
          <a:p>
            <a:pPr defTabSz="1218224">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2559" y="107742"/>
            <a:ext cx="2333987" cy="762497"/>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4763" y="766092"/>
            <a:ext cx="6476210" cy="0"/>
          </a:xfrm>
          <a:prstGeom prst="line">
            <a:avLst/>
          </a:prstGeom>
        </p:spPr>
        <p:style>
          <a:lnRef idx="2">
            <a:schemeClr val="accent6"/>
          </a:lnRef>
          <a:fillRef idx="0">
            <a:schemeClr val="accent6"/>
          </a:fillRef>
          <a:effectRef idx="1">
            <a:schemeClr val="accent6"/>
          </a:effectRef>
          <a:fontRef idx="minor">
            <a:schemeClr val="tx1"/>
          </a:fontRef>
        </p:style>
      </p:cxnSp>
      <p:graphicFrame>
        <p:nvGraphicFramePr>
          <p:cNvPr id="6" name="Table 4">
            <a:extLst>
              <a:ext uri="{FF2B5EF4-FFF2-40B4-BE49-F238E27FC236}">
                <a16:creationId xmlns:a16="http://schemas.microsoft.com/office/drawing/2014/main" id="{80C5ABF6-7714-4A92-9E0B-B80BACAD8F3A}"/>
              </a:ext>
            </a:extLst>
          </p:cNvPr>
          <p:cNvGraphicFramePr>
            <a:graphicFrameLocks noGrp="1"/>
          </p:cNvGraphicFramePr>
          <p:nvPr/>
        </p:nvGraphicFramePr>
        <p:xfrm>
          <a:off x="397764" y="1359821"/>
          <a:ext cx="2375027" cy="1798176"/>
        </p:xfrm>
        <a:graphic>
          <a:graphicData uri="http://schemas.openxmlformats.org/drawingml/2006/table">
            <a:tbl>
              <a:tblPr firstRow="1" bandRow="1">
                <a:tableStyleId>{5C22544A-7EE6-4342-B048-85BDC9FD1C3A}</a:tableStyleId>
              </a:tblPr>
              <a:tblGrid>
                <a:gridCol w="791676">
                  <a:extLst>
                    <a:ext uri="{9D8B030D-6E8A-4147-A177-3AD203B41FA5}">
                      <a16:colId xmlns:a16="http://schemas.microsoft.com/office/drawing/2014/main" val="3961719028"/>
                    </a:ext>
                  </a:extLst>
                </a:gridCol>
                <a:gridCol w="719705">
                  <a:extLst>
                    <a:ext uri="{9D8B030D-6E8A-4147-A177-3AD203B41FA5}">
                      <a16:colId xmlns:a16="http://schemas.microsoft.com/office/drawing/2014/main" val="2501604312"/>
                    </a:ext>
                  </a:extLst>
                </a:gridCol>
                <a:gridCol w="863646">
                  <a:extLst>
                    <a:ext uri="{9D8B030D-6E8A-4147-A177-3AD203B41FA5}">
                      <a16:colId xmlns:a16="http://schemas.microsoft.com/office/drawing/2014/main" val="3073064633"/>
                    </a:ext>
                  </a:extLst>
                </a:gridCol>
              </a:tblGrid>
              <a:tr h="639889">
                <a:tc>
                  <a:txBody>
                    <a:bodyPr/>
                    <a:lstStyle/>
                    <a:p>
                      <a:r>
                        <a:rPr lang="en-US" sz="1200" dirty="0"/>
                        <a:t>Actual</a:t>
                      </a:r>
                      <a:r>
                        <a:rPr lang="en-US" sz="1200" dirty="0">
                          <a:sym typeface="Wingdings" panose="05000000000000000000" pitchFamily="2" charset="2"/>
                        </a:rPr>
                        <a:t></a:t>
                      </a:r>
                    </a:p>
                    <a:p>
                      <a:r>
                        <a:rPr lang="en-US" sz="1200" dirty="0">
                          <a:sym typeface="Wingdings" panose="05000000000000000000" pitchFamily="2" charset="2"/>
                        </a:rPr>
                        <a:t>Predicted</a:t>
                      </a:r>
                    </a:p>
                    <a:p>
                      <a:endParaRPr lang="en-US" sz="1200" dirty="0">
                        <a:sym typeface="Wingdings" panose="05000000000000000000" pitchFamily="2" charset="2"/>
                      </a:endParaRPr>
                    </a:p>
                  </a:txBody>
                  <a:tcPr marL="91392" marR="91392" marT="45696" marB="45696">
                    <a:solidFill>
                      <a:schemeClr val="accent1"/>
                    </a:solidFill>
                  </a:tcPr>
                </a:tc>
                <a:tc>
                  <a:txBody>
                    <a:bodyPr/>
                    <a:lstStyle/>
                    <a:p>
                      <a:r>
                        <a:rPr lang="en-US" sz="1600" dirty="0"/>
                        <a:t>Is fat</a:t>
                      </a:r>
                    </a:p>
                    <a:p>
                      <a:r>
                        <a:rPr lang="en-US" sz="1600" dirty="0"/>
                        <a:t>1</a:t>
                      </a:r>
                    </a:p>
                  </a:txBody>
                  <a:tcPr marL="91392" marR="91392" marT="45696" marB="45696"/>
                </a:tc>
                <a:tc>
                  <a:txBody>
                    <a:bodyPr/>
                    <a:lstStyle/>
                    <a:p>
                      <a:r>
                        <a:rPr lang="en-US" sz="1600" dirty="0"/>
                        <a:t>Is not fat  0</a:t>
                      </a:r>
                    </a:p>
                  </a:txBody>
                  <a:tcPr marL="91392" marR="91392" marT="45696" marB="45696"/>
                </a:tc>
                <a:extLst>
                  <a:ext uri="{0D108BD9-81ED-4DB2-BD59-A6C34878D82A}">
                    <a16:rowId xmlns:a16="http://schemas.microsoft.com/office/drawing/2014/main" val="2892610257"/>
                  </a:ext>
                </a:extLst>
              </a:tr>
              <a:tr h="578945">
                <a:tc>
                  <a:txBody>
                    <a:bodyPr/>
                    <a:lstStyle/>
                    <a:p>
                      <a:r>
                        <a:rPr lang="en-US" sz="1600" dirty="0">
                          <a:solidFill>
                            <a:schemeClr val="bg1"/>
                          </a:solidFill>
                        </a:rPr>
                        <a:t>Is Fat</a:t>
                      </a:r>
                    </a:p>
                    <a:p>
                      <a:r>
                        <a:rPr lang="en-US" sz="1600" dirty="0">
                          <a:solidFill>
                            <a:schemeClr val="bg1"/>
                          </a:solidFill>
                        </a:rPr>
                        <a:t>1</a:t>
                      </a:r>
                    </a:p>
                  </a:txBody>
                  <a:tcPr marL="91392" marR="91392" marT="45696" marB="45696">
                    <a:solidFill>
                      <a:schemeClr val="accent1"/>
                    </a:solidFill>
                  </a:tcPr>
                </a:tc>
                <a:tc>
                  <a:txBody>
                    <a:bodyPr/>
                    <a:lstStyle/>
                    <a:p>
                      <a:r>
                        <a:rPr lang="en-US" sz="2800" b="1" dirty="0"/>
                        <a:t>4</a:t>
                      </a:r>
                    </a:p>
                  </a:txBody>
                  <a:tcPr marL="91392" marR="91392" marT="45696" marB="45696"/>
                </a:tc>
                <a:tc>
                  <a:txBody>
                    <a:bodyPr/>
                    <a:lstStyle/>
                    <a:p>
                      <a:r>
                        <a:rPr lang="en-US" sz="2800" b="1" dirty="0"/>
                        <a:t>4</a:t>
                      </a:r>
                    </a:p>
                  </a:txBody>
                  <a:tcPr marL="91392" marR="91392" marT="45696" marB="45696"/>
                </a:tc>
                <a:extLst>
                  <a:ext uri="{0D108BD9-81ED-4DB2-BD59-A6C34878D82A}">
                    <a16:rowId xmlns:a16="http://schemas.microsoft.com/office/drawing/2014/main" val="1166165619"/>
                  </a:ext>
                </a:extLst>
              </a:tr>
              <a:tr h="578945">
                <a:tc>
                  <a:txBody>
                    <a:bodyPr/>
                    <a:lstStyle/>
                    <a:p>
                      <a:r>
                        <a:rPr lang="en-US" sz="1600" dirty="0">
                          <a:solidFill>
                            <a:schemeClr val="bg1"/>
                          </a:solidFill>
                        </a:rPr>
                        <a:t>Is not fat 0</a:t>
                      </a:r>
                    </a:p>
                  </a:txBody>
                  <a:tcPr marL="91392" marR="91392" marT="45696" marB="45696">
                    <a:solidFill>
                      <a:schemeClr val="accent1"/>
                    </a:solidFill>
                  </a:tcPr>
                </a:tc>
                <a:tc>
                  <a:txBody>
                    <a:bodyPr/>
                    <a:lstStyle/>
                    <a:p>
                      <a:r>
                        <a:rPr lang="en-US" sz="2800" b="1" dirty="0"/>
                        <a:t>0</a:t>
                      </a:r>
                    </a:p>
                  </a:txBody>
                  <a:tcPr marL="91392" marR="91392" marT="45696" marB="45696"/>
                </a:tc>
                <a:tc>
                  <a:txBody>
                    <a:bodyPr/>
                    <a:lstStyle/>
                    <a:p>
                      <a:r>
                        <a:rPr lang="en-US" sz="2800" b="1" dirty="0"/>
                        <a:t>0</a:t>
                      </a:r>
                    </a:p>
                  </a:txBody>
                  <a:tcPr marL="91392" marR="91392" marT="45696" marB="45696"/>
                </a:tc>
                <a:extLst>
                  <a:ext uri="{0D108BD9-81ED-4DB2-BD59-A6C34878D82A}">
                    <a16:rowId xmlns:a16="http://schemas.microsoft.com/office/drawing/2014/main" val="1059007371"/>
                  </a:ext>
                </a:extLst>
              </a:tr>
            </a:tbl>
          </a:graphicData>
        </a:graphic>
      </p:graphicFrame>
      <p:sp>
        <p:nvSpPr>
          <p:cNvPr id="7" name="Rectangle 6">
            <a:extLst>
              <a:ext uri="{FF2B5EF4-FFF2-40B4-BE49-F238E27FC236}">
                <a16:creationId xmlns:a16="http://schemas.microsoft.com/office/drawing/2014/main" id="{3B0B0639-257E-4D51-9BA3-7B1AF174C154}"/>
              </a:ext>
            </a:extLst>
          </p:cNvPr>
          <p:cNvSpPr/>
          <p:nvPr/>
        </p:nvSpPr>
        <p:spPr>
          <a:xfrm rot="5400000">
            <a:off x="592711" y="1647192"/>
            <a:ext cx="236367" cy="338378"/>
          </a:xfrm>
          <a:prstGeom prst="rect">
            <a:avLst/>
          </a:prstGeom>
        </p:spPr>
        <p:txBody>
          <a:bodyPr wrap="square">
            <a:spAutoFit/>
          </a:bodyPr>
          <a:lstStyle/>
          <a:p>
            <a:pPr defTabSz="1218438"/>
            <a:r>
              <a:rPr lang="en-US" sz="1600" dirty="0">
                <a:solidFill>
                  <a:prstClr val="black"/>
                </a:solidFill>
                <a:latin typeface="Calibri"/>
                <a:sym typeface="Wingdings" panose="05000000000000000000" pitchFamily="2" charset="2"/>
              </a:rPr>
              <a:t></a:t>
            </a:r>
            <a:endParaRPr lang="en-US" sz="1600" dirty="0">
              <a:solidFill>
                <a:prstClr val="black"/>
              </a:solidFill>
              <a:latin typeface="Calibri"/>
            </a:endParaRPr>
          </a:p>
        </p:txBody>
      </p:sp>
      <p:graphicFrame>
        <p:nvGraphicFramePr>
          <p:cNvPr id="8" name="Table 4">
            <a:extLst>
              <a:ext uri="{FF2B5EF4-FFF2-40B4-BE49-F238E27FC236}">
                <a16:creationId xmlns:a16="http://schemas.microsoft.com/office/drawing/2014/main" id="{A38F83DD-6B6E-4D13-8FE6-414AFBC02915}"/>
              </a:ext>
            </a:extLst>
          </p:cNvPr>
          <p:cNvGraphicFramePr>
            <a:graphicFrameLocks noGrp="1"/>
          </p:cNvGraphicFramePr>
          <p:nvPr/>
        </p:nvGraphicFramePr>
        <p:xfrm>
          <a:off x="3359887" y="1359821"/>
          <a:ext cx="2375027" cy="1798176"/>
        </p:xfrm>
        <a:graphic>
          <a:graphicData uri="http://schemas.openxmlformats.org/drawingml/2006/table">
            <a:tbl>
              <a:tblPr firstRow="1" bandRow="1">
                <a:tableStyleId>{5C22544A-7EE6-4342-B048-85BDC9FD1C3A}</a:tableStyleId>
              </a:tblPr>
              <a:tblGrid>
                <a:gridCol w="791676">
                  <a:extLst>
                    <a:ext uri="{9D8B030D-6E8A-4147-A177-3AD203B41FA5}">
                      <a16:colId xmlns:a16="http://schemas.microsoft.com/office/drawing/2014/main" val="3961719028"/>
                    </a:ext>
                  </a:extLst>
                </a:gridCol>
                <a:gridCol w="719705">
                  <a:extLst>
                    <a:ext uri="{9D8B030D-6E8A-4147-A177-3AD203B41FA5}">
                      <a16:colId xmlns:a16="http://schemas.microsoft.com/office/drawing/2014/main" val="2501604312"/>
                    </a:ext>
                  </a:extLst>
                </a:gridCol>
                <a:gridCol w="863646">
                  <a:extLst>
                    <a:ext uri="{9D8B030D-6E8A-4147-A177-3AD203B41FA5}">
                      <a16:colId xmlns:a16="http://schemas.microsoft.com/office/drawing/2014/main" val="3073064633"/>
                    </a:ext>
                  </a:extLst>
                </a:gridCol>
              </a:tblGrid>
              <a:tr h="639889">
                <a:tc>
                  <a:txBody>
                    <a:bodyPr/>
                    <a:lstStyle/>
                    <a:p>
                      <a:r>
                        <a:rPr lang="en-US" sz="1200" dirty="0"/>
                        <a:t>Actual</a:t>
                      </a:r>
                      <a:r>
                        <a:rPr lang="en-US" sz="1200" dirty="0">
                          <a:sym typeface="Wingdings" panose="05000000000000000000" pitchFamily="2" charset="2"/>
                        </a:rPr>
                        <a:t></a:t>
                      </a:r>
                    </a:p>
                    <a:p>
                      <a:r>
                        <a:rPr lang="en-US" sz="1200" dirty="0">
                          <a:sym typeface="Wingdings" panose="05000000000000000000" pitchFamily="2" charset="2"/>
                        </a:rPr>
                        <a:t>Predicted</a:t>
                      </a:r>
                    </a:p>
                    <a:p>
                      <a:endParaRPr lang="en-US" sz="1200" dirty="0">
                        <a:sym typeface="Wingdings" panose="05000000000000000000" pitchFamily="2" charset="2"/>
                      </a:endParaRPr>
                    </a:p>
                  </a:txBody>
                  <a:tcPr marL="91392" marR="91392" marT="45696" marB="45696">
                    <a:solidFill>
                      <a:schemeClr val="accent1"/>
                    </a:solidFill>
                  </a:tcPr>
                </a:tc>
                <a:tc>
                  <a:txBody>
                    <a:bodyPr/>
                    <a:lstStyle/>
                    <a:p>
                      <a:r>
                        <a:rPr lang="en-US" sz="1600" dirty="0"/>
                        <a:t>Is fat</a:t>
                      </a:r>
                    </a:p>
                    <a:p>
                      <a:r>
                        <a:rPr lang="en-US" sz="1600" dirty="0"/>
                        <a:t>1</a:t>
                      </a:r>
                    </a:p>
                  </a:txBody>
                  <a:tcPr marL="91392" marR="91392" marT="45696" marB="45696"/>
                </a:tc>
                <a:tc>
                  <a:txBody>
                    <a:bodyPr/>
                    <a:lstStyle/>
                    <a:p>
                      <a:r>
                        <a:rPr lang="en-US" sz="1600" dirty="0"/>
                        <a:t>Is not fat  0</a:t>
                      </a:r>
                    </a:p>
                  </a:txBody>
                  <a:tcPr marL="91392" marR="91392" marT="45696" marB="45696"/>
                </a:tc>
                <a:extLst>
                  <a:ext uri="{0D108BD9-81ED-4DB2-BD59-A6C34878D82A}">
                    <a16:rowId xmlns:a16="http://schemas.microsoft.com/office/drawing/2014/main" val="2892610257"/>
                  </a:ext>
                </a:extLst>
              </a:tr>
              <a:tr h="578945">
                <a:tc>
                  <a:txBody>
                    <a:bodyPr/>
                    <a:lstStyle/>
                    <a:p>
                      <a:r>
                        <a:rPr lang="en-US" sz="1600" dirty="0">
                          <a:solidFill>
                            <a:schemeClr val="bg1"/>
                          </a:solidFill>
                        </a:rPr>
                        <a:t>Is Fat</a:t>
                      </a:r>
                    </a:p>
                    <a:p>
                      <a:r>
                        <a:rPr lang="en-US" sz="1600" dirty="0">
                          <a:solidFill>
                            <a:schemeClr val="bg1"/>
                          </a:solidFill>
                        </a:rPr>
                        <a:t>1</a:t>
                      </a:r>
                    </a:p>
                  </a:txBody>
                  <a:tcPr marL="91392" marR="91392" marT="45696" marB="45696">
                    <a:solidFill>
                      <a:schemeClr val="accent1"/>
                    </a:solidFill>
                  </a:tcPr>
                </a:tc>
                <a:tc>
                  <a:txBody>
                    <a:bodyPr/>
                    <a:lstStyle/>
                    <a:p>
                      <a:r>
                        <a:rPr lang="en-US" sz="2800" b="1" dirty="0"/>
                        <a:t>4</a:t>
                      </a:r>
                    </a:p>
                  </a:txBody>
                  <a:tcPr marL="91392" marR="91392" marT="45696" marB="45696"/>
                </a:tc>
                <a:tc>
                  <a:txBody>
                    <a:bodyPr/>
                    <a:lstStyle/>
                    <a:p>
                      <a:r>
                        <a:rPr lang="en-US" sz="2800" b="1" dirty="0"/>
                        <a:t>3</a:t>
                      </a:r>
                    </a:p>
                  </a:txBody>
                  <a:tcPr marL="91392" marR="91392" marT="45696" marB="45696"/>
                </a:tc>
                <a:extLst>
                  <a:ext uri="{0D108BD9-81ED-4DB2-BD59-A6C34878D82A}">
                    <a16:rowId xmlns:a16="http://schemas.microsoft.com/office/drawing/2014/main" val="1166165619"/>
                  </a:ext>
                </a:extLst>
              </a:tr>
              <a:tr h="578945">
                <a:tc>
                  <a:txBody>
                    <a:bodyPr/>
                    <a:lstStyle/>
                    <a:p>
                      <a:r>
                        <a:rPr lang="en-US" sz="1600" dirty="0">
                          <a:solidFill>
                            <a:schemeClr val="bg1"/>
                          </a:solidFill>
                        </a:rPr>
                        <a:t>Is not fat 0</a:t>
                      </a:r>
                    </a:p>
                  </a:txBody>
                  <a:tcPr marL="91392" marR="91392" marT="45696" marB="45696">
                    <a:solidFill>
                      <a:schemeClr val="accent1"/>
                    </a:solidFill>
                  </a:tcPr>
                </a:tc>
                <a:tc>
                  <a:txBody>
                    <a:bodyPr/>
                    <a:lstStyle/>
                    <a:p>
                      <a:r>
                        <a:rPr lang="en-US" sz="2800" b="1" dirty="0"/>
                        <a:t>0</a:t>
                      </a:r>
                    </a:p>
                  </a:txBody>
                  <a:tcPr marL="91392" marR="91392" marT="45696" marB="45696"/>
                </a:tc>
                <a:tc>
                  <a:txBody>
                    <a:bodyPr/>
                    <a:lstStyle/>
                    <a:p>
                      <a:r>
                        <a:rPr lang="en-US" sz="2800" b="1" dirty="0"/>
                        <a:t>1</a:t>
                      </a:r>
                    </a:p>
                  </a:txBody>
                  <a:tcPr marL="91392" marR="91392" marT="45696" marB="45696"/>
                </a:tc>
                <a:extLst>
                  <a:ext uri="{0D108BD9-81ED-4DB2-BD59-A6C34878D82A}">
                    <a16:rowId xmlns:a16="http://schemas.microsoft.com/office/drawing/2014/main" val="1059007371"/>
                  </a:ext>
                </a:extLst>
              </a:tr>
            </a:tbl>
          </a:graphicData>
        </a:graphic>
      </p:graphicFrame>
      <p:sp>
        <p:nvSpPr>
          <p:cNvPr id="9" name="Rectangle 8">
            <a:extLst>
              <a:ext uri="{FF2B5EF4-FFF2-40B4-BE49-F238E27FC236}">
                <a16:creationId xmlns:a16="http://schemas.microsoft.com/office/drawing/2014/main" id="{29A3723E-9408-489D-BEEE-7687795BF7FB}"/>
              </a:ext>
            </a:extLst>
          </p:cNvPr>
          <p:cNvSpPr/>
          <p:nvPr/>
        </p:nvSpPr>
        <p:spPr>
          <a:xfrm rot="5400000">
            <a:off x="3554833" y="1647192"/>
            <a:ext cx="236367" cy="338378"/>
          </a:xfrm>
          <a:prstGeom prst="rect">
            <a:avLst/>
          </a:prstGeom>
        </p:spPr>
        <p:txBody>
          <a:bodyPr wrap="square">
            <a:spAutoFit/>
          </a:bodyPr>
          <a:lstStyle/>
          <a:p>
            <a:pPr defTabSz="1218438"/>
            <a:r>
              <a:rPr lang="en-US" sz="1600" dirty="0">
                <a:solidFill>
                  <a:prstClr val="black"/>
                </a:solidFill>
                <a:latin typeface="Calibri"/>
                <a:sym typeface="Wingdings" panose="05000000000000000000" pitchFamily="2" charset="2"/>
              </a:rPr>
              <a:t></a:t>
            </a:r>
            <a:endParaRPr lang="en-US" sz="1600" dirty="0">
              <a:solidFill>
                <a:prstClr val="black"/>
              </a:solidFill>
              <a:latin typeface="Calibri"/>
            </a:endParaRPr>
          </a:p>
        </p:txBody>
      </p:sp>
      <p:graphicFrame>
        <p:nvGraphicFramePr>
          <p:cNvPr id="10" name="Table 4">
            <a:extLst>
              <a:ext uri="{FF2B5EF4-FFF2-40B4-BE49-F238E27FC236}">
                <a16:creationId xmlns:a16="http://schemas.microsoft.com/office/drawing/2014/main" id="{7E1C3A56-F859-4AE8-8599-2CB5E0D89810}"/>
              </a:ext>
            </a:extLst>
          </p:cNvPr>
          <p:cNvGraphicFramePr>
            <a:graphicFrameLocks noGrp="1"/>
          </p:cNvGraphicFramePr>
          <p:nvPr/>
        </p:nvGraphicFramePr>
        <p:xfrm>
          <a:off x="9456978" y="1363303"/>
          <a:ext cx="2375027" cy="1798176"/>
        </p:xfrm>
        <a:graphic>
          <a:graphicData uri="http://schemas.openxmlformats.org/drawingml/2006/table">
            <a:tbl>
              <a:tblPr firstRow="1" bandRow="1">
                <a:tableStyleId>{5C22544A-7EE6-4342-B048-85BDC9FD1C3A}</a:tableStyleId>
              </a:tblPr>
              <a:tblGrid>
                <a:gridCol w="791676">
                  <a:extLst>
                    <a:ext uri="{9D8B030D-6E8A-4147-A177-3AD203B41FA5}">
                      <a16:colId xmlns:a16="http://schemas.microsoft.com/office/drawing/2014/main" val="3961719028"/>
                    </a:ext>
                  </a:extLst>
                </a:gridCol>
                <a:gridCol w="719705">
                  <a:extLst>
                    <a:ext uri="{9D8B030D-6E8A-4147-A177-3AD203B41FA5}">
                      <a16:colId xmlns:a16="http://schemas.microsoft.com/office/drawing/2014/main" val="2501604312"/>
                    </a:ext>
                  </a:extLst>
                </a:gridCol>
                <a:gridCol w="863646">
                  <a:extLst>
                    <a:ext uri="{9D8B030D-6E8A-4147-A177-3AD203B41FA5}">
                      <a16:colId xmlns:a16="http://schemas.microsoft.com/office/drawing/2014/main" val="3073064633"/>
                    </a:ext>
                  </a:extLst>
                </a:gridCol>
              </a:tblGrid>
              <a:tr h="639889">
                <a:tc>
                  <a:txBody>
                    <a:bodyPr/>
                    <a:lstStyle/>
                    <a:p>
                      <a:r>
                        <a:rPr lang="en-US" sz="1200" dirty="0"/>
                        <a:t>Actual</a:t>
                      </a:r>
                      <a:r>
                        <a:rPr lang="en-US" sz="1200" dirty="0">
                          <a:sym typeface="Wingdings" panose="05000000000000000000" pitchFamily="2" charset="2"/>
                        </a:rPr>
                        <a:t></a:t>
                      </a:r>
                    </a:p>
                    <a:p>
                      <a:r>
                        <a:rPr lang="en-US" sz="1200" dirty="0">
                          <a:sym typeface="Wingdings" panose="05000000000000000000" pitchFamily="2" charset="2"/>
                        </a:rPr>
                        <a:t>Predicted</a:t>
                      </a:r>
                    </a:p>
                    <a:p>
                      <a:endParaRPr lang="en-US" sz="1200" dirty="0">
                        <a:sym typeface="Wingdings" panose="05000000000000000000" pitchFamily="2" charset="2"/>
                      </a:endParaRPr>
                    </a:p>
                  </a:txBody>
                  <a:tcPr marL="91392" marR="91392" marT="45696" marB="45696">
                    <a:solidFill>
                      <a:schemeClr val="accent1"/>
                    </a:solidFill>
                  </a:tcPr>
                </a:tc>
                <a:tc>
                  <a:txBody>
                    <a:bodyPr/>
                    <a:lstStyle/>
                    <a:p>
                      <a:r>
                        <a:rPr lang="en-US" sz="1600" dirty="0"/>
                        <a:t>Is fat</a:t>
                      </a:r>
                    </a:p>
                    <a:p>
                      <a:r>
                        <a:rPr lang="en-US" sz="1600" dirty="0"/>
                        <a:t>1</a:t>
                      </a:r>
                    </a:p>
                  </a:txBody>
                  <a:tcPr marL="91392" marR="91392" marT="45696" marB="45696"/>
                </a:tc>
                <a:tc>
                  <a:txBody>
                    <a:bodyPr/>
                    <a:lstStyle/>
                    <a:p>
                      <a:r>
                        <a:rPr lang="en-US" sz="1600" dirty="0"/>
                        <a:t>Is not fat  0</a:t>
                      </a:r>
                    </a:p>
                  </a:txBody>
                  <a:tcPr marL="91392" marR="91392" marT="45696" marB="45696"/>
                </a:tc>
                <a:extLst>
                  <a:ext uri="{0D108BD9-81ED-4DB2-BD59-A6C34878D82A}">
                    <a16:rowId xmlns:a16="http://schemas.microsoft.com/office/drawing/2014/main" val="2892610257"/>
                  </a:ext>
                </a:extLst>
              </a:tr>
              <a:tr h="578945">
                <a:tc>
                  <a:txBody>
                    <a:bodyPr/>
                    <a:lstStyle/>
                    <a:p>
                      <a:r>
                        <a:rPr lang="en-US" sz="1600" dirty="0">
                          <a:solidFill>
                            <a:schemeClr val="bg1"/>
                          </a:solidFill>
                        </a:rPr>
                        <a:t>Is Fat</a:t>
                      </a:r>
                    </a:p>
                    <a:p>
                      <a:r>
                        <a:rPr lang="en-US" sz="1600" dirty="0">
                          <a:solidFill>
                            <a:schemeClr val="bg1"/>
                          </a:solidFill>
                        </a:rPr>
                        <a:t>1</a:t>
                      </a:r>
                    </a:p>
                  </a:txBody>
                  <a:tcPr marL="91392" marR="91392" marT="45696" marB="45696">
                    <a:solidFill>
                      <a:schemeClr val="accent1"/>
                    </a:solidFill>
                  </a:tcPr>
                </a:tc>
                <a:tc>
                  <a:txBody>
                    <a:bodyPr/>
                    <a:lstStyle/>
                    <a:p>
                      <a:r>
                        <a:rPr lang="en-US" sz="2800" b="1" dirty="0"/>
                        <a:t>3</a:t>
                      </a:r>
                    </a:p>
                  </a:txBody>
                  <a:tcPr marL="91392" marR="91392" marT="45696" marB="45696"/>
                </a:tc>
                <a:tc>
                  <a:txBody>
                    <a:bodyPr/>
                    <a:lstStyle/>
                    <a:p>
                      <a:r>
                        <a:rPr lang="en-US" sz="2800" b="1" dirty="0"/>
                        <a:t>1</a:t>
                      </a:r>
                    </a:p>
                  </a:txBody>
                  <a:tcPr marL="91392" marR="91392" marT="45696" marB="45696"/>
                </a:tc>
                <a:extLst>
                  <a:ext uri="{0D108BD9-81ED-4DB2-BD59-A6C34878D82A}">
                    <a16:rowId xmlns:a16="http://schemas.microsoft.com/office/drawing/2014/main" val="1166165619"/>
                  </a:ext>
                </a:extLst>
              </a:tr>
              <a:tr h="578945">
                <a:tc>
                  <a:txBody>
                    <a:bodyPr/>
                    <a:lstStyle/>
                    <a:p>
                      <a:r>
                        <a:rPr lang="en-US" sz="1600" dirty="0">
                          <a:solidFill>
                            <a:schemeClr val="bg1"/>
                          </a:solidFill>
                        </a:rPr>
                        <a:t>Is not fat 0</a:t>
                      </a:r>
                    </a:p>
                  </a:txBody>
                  <a:tcPr marL="91392" marR="91392" marT="45696" marB="45696">
                    <a:solidFill>
                      <a:schemeClr val="accent1"/>
                    </a:solidFill>
                  </a:tcPr>
                </a:tc>
                <a:tc>
                  <a:txBody>
                    <a:bodyPr/>
                    <a:lstStyle/>
                    <a:p>
                      <a:r>
                        <a:rPr lang="en-US" sz="2800" b="1" dirty="0"/>
                        <a:t>1</a:t>
                      </a:r>
                    </a:p>
                  </a:txBody>
                  <a:tcPr marL="91392" marR="91392" marT="45696" marB="45696"/>
                </a:tc>
                <a:tc>
                  <a:txBody>
                    <a:bodyPr/>
                    <a:lstStyle/>
                    <a:p>
                      <a:r>
                        <a:rPr lang="en-US" sz="2800" b="1" dirty="0"/>
                        <a:t>3</a:t>
                      </a:r>
                    </a:p>
                  </a:txBody>
                  <a:tcPr marL="91392" marR="91392" marT="45696" marB="45696"/>
                </a:tc>
                <a:extLst>
                  <a:ext uri="{0D108BD9-81ED-4DB2-BD59-A6C34878D82A}">
                    <a16:rowId xmlns:a16="http://schemas.microsoft.com/office/drawing/2014/main" val="1059007371"/>
                  </a:ext>
                </a:extLst>
              </a:tr>
            </a:tbl>
          </a:graphicData>
        </a:graphic>
      </p:graphicFrame>
      <p:sp>
        <p:nvSpPr>
          <p:cNvPr id="12" name="Rectangle 11">
            <a:extLst>
              <a:ext uri="{FF2B5EF4-FFF2-40B4-BE49-F238E27FC236}">
                <a16:creationId xmlns:a16="http://schemas.microsoft.com/office/drawing/2014/main" id="{43597D37-46D9-4465-A77E-8B75F10A2991}"/>
              </a:ext>
            </a:extLst>
          </p:cNvPr>
          <p:cNvSpPr/>
          <p:nvPr/>
        </p:nvSpPr>
        <p:spPr>
          <a:xfrm rot="5400000">
            <a:off x="9651925" y="1650675"/>
            <a:ext cx="236367" cy="338378"/>
          </a:xfrm>
          <a:prstGeom prst="rect">
            <a:avLst/>
          </a:prstGeom>
        </p:spPr>
        <p:txBody>
          <a:bodyPr wrap="square">
            <a:spAutoFit/>
          </a:bodyPr>
          <a:lstStyle/>
          <a:p>
            <a:pPr defTabSz="1218438"/>
            <a:r>
              <a:rPr lang="en-US" sz="1600" dirty="0">
                <a:solidFill>
                  <a:prstClr val="black"/>
                </a:solidFill>
                <a:latin typeface="Calibri"/>
                <a:sym typeface="Wingdings" panose="05000000000000000000" pitchFamily="2" charset="2"/>
              </a:rPr>
              <a:t></a:t>
            </a:r>
            <a:endParaRPr lang="en-US" sz="1600" dirty="0">
              <a:solidFill>
                <a:prstClr val="black"/>
              </a:solidFill>
              <a:latin typeface="Calibri"/>
            </a:endParaRPr>
          </a:p>
        </p:txBody>
      </p:sp>
      <p:graphicFrame>
        <p:nvGraphicFramePr>
          <p:cNvPr id="13" name="Table 4">
            <a:extLst>
              <a:ext uri="{FF2B5EF4-FFF2-40B4-BE49-F238E27FC236}">
                <a16:creationId xmlns:a16="http://schemas.microsoft.com/office/drawing/2014/main" id="{46106161-C730-4AC6-A6C5-A8DEE117D2F0}"/>
              </a:ext>
            </a:extLst>
          </p:cNvPr>
          <p:cNvGraphicFramePr>
            <a:graphicFrameLocks noGrp="1"/>
          </p:cNvGraphicFramePr>
          <p:nvPr/>
        </p:nvGraphicFramePr>
        <p:xfrm>
          <a:off x="6440107" y="1363303"/>
          <a:ext cx="2375027" cy="1798176"/>
        </p:xfrm>
        <a:graphic>
          <a:graphicData uri="http://schemas.openxmlformats.org/drawingml/2006/table">
            <a:tbl>
              <a:tblPr firstRow="1" bandRow="1">
                <a:tableStyleId>{5C22544A-7EE6-4342-B048-85BDC9FD1C3A}</a:tableStyleId>
              </a:tblPr>
              <a:tblGrid>
                <a:gridCol w="791676">
                  <a:extLst>
                    <a:ext uri="{9D8B030D-6E8A-4147-A177-3AD203B41FA5}">
                      <a16:colId xmlns:a16="http://schemas.microsoft.com/office/drawing/2014/main" val="3961719028"/>
                    </a:ext>
                  </a:extLst>
                </a:gridCol>
                <a:gridCol w="719705">
                  <a:extLst>
                    <a:ext uri="{9D8B030D-6E8A-4147-A177-3AD203B41FA5}">
                      <a16:colId xmlns:a16="http://schemas.microsoft.com/office/drawing/2014/main" val="2501604312"/>
                    </a:ext>
                  </a:extLst>
                </a:gridCol>
                <a:gridCol w="863646">
                  <a:extLst>
                    <a:ext uri="{9D8B030D-6E8A-4147-A177-3AD203B41FA5}">
                      <a16:colId xmlns:a16="http://schemas.microsoft.com/office/drawing/2014/main" val="3073064633"/>
                    </a:ext>
                  </a:extLst>
                </a:gridCol>
              </a:tblGrid>
              <a:tr h="639889">
                <a:tc>
                  <a:txBody>
                    <a:bodyPr/>
                    <a:lstStyle/>
                    <a:p>
                      <a:r>
                        <a:rPr lang="en-US" sz="1200" dirty="0"/>
                        <a:t>Actual</a:t>
                      </a:r>
                      <a:r>
                        <a:rPr lang="en-US" sz="1200" dirty="0">
                          <a:sym typeface="Wingdings" panose="05000000000000000000" pitchFamily="2" charset="2"/>
                        </a:rPr>
                        <a:t></a:t>
                      </a:r>
                    </a:p>
                    <a:p>
                      <a:r>
                        <a:rPr lang="en-US" sz="1200" dirty="0">
                          <a:sym typeface="Wingdings" panose="05000000000000000000" pitchFamily="2" charset="2"/>
                        </a:rPr>
                        <a:t>Predicted</a:t>
                      </a:r>
                    </a:p>
                    <a:p>
                      <a:endParaRPr lang="en-US" sz="1200" dirty="0">
                        <a:sym typeface="Wingdings" panose="05000000000000000000" pitchFamily="2" charset="2"/>
                      </a:endParaRPr>
                    </a:p>
                  </a:txBody>
                  <a:tcPr marL="91392" marR="91392" marT="45696" marB="45696">
                    <a:solidFill>
                      <a:schemeClr val="accent1"/>
                    </a:solidFill>
                  </a:tcPr>
                </a:tc>
                <a:tc>
                  <a:txBody>
                    <a:bodyPr/>
                    <a:lstStyle/>
                    <a:p>
                      <a:r>
                        <a:rPr lang="en-US" sz="1600" dirty="0"/>
                        <a:t>Is fat</a:t>
                      </a:r>
                    </a:p>
                    <a:p>
                      <a:r>
                        <a:rPr lang="en-US" sz="1600" dirty="0"/>
                        <a:t>1</a:t>
                      </a:r>
                    </a:p>
                  </a:txBody>
                  <a:tcPr marL="91392" marR="91392" marT="45696" marB="45696"/>
                </a:tc>
                <a:tc>
                  <a:txBody>
                    <a:bodyPr/>
                    <a:lstStyle/>
                    <a:p>
                      <a:r>
                        <a:rPr lang="en-US" sz="1600" dirty="0"/>
                        <a:t>Is not fat  0</a:t>
                      </a:r>
                    </a:p>
                  </a:txBody>
                  <a:tcPr marL="91392" marR="91392" marT="45696" marB="45696"/>
                </a:tc>
                <a:extLst>
                  <a:ext uri="{0D108BD9-81ED-4DB2-BD59-A6C34878D82A}">
                    <a16:rowId xmlns:a16="http://schemas.microsoft.com/office/drawing/2014/main" val="2892610257"/>
                  </a:ext>
                </a:extLst>
              </a:tr>
              <a:tr h="578945">
                <a:tc>
                  <a:txBody>
                    <a:bodyPr/>
                    <a:lstStyle/>
                    <a:p>
                      <a:r>
                        <a:rPr lang="en-US" sz="1600" dirty="0">
                          <a:solidFill>
                            <a:schemeClr val="bg1"/>
                          </a:solidFill>
                        </a:rPr>
                        <a:t>Is Fat</a:t>
                      </a:r>
                    </a:p>
                    <a:p>
                      <a:r>
                        <a:rPr lang="en-US" sz="1600" dirty="0">
                          <a:solidFill>
                            <a:schemeClr val="bg1"/>
                          </a:solidFill>
                        </a:rPr>
                        <a:t>1</a:t>
                      </a:r>
                    </a:p>
                  </a:txBody>
                  <a:tcPr marL="91392" marR="91392" marT="45696" marB="45696">
                    <a:solidFill>
                      <a:schemeClr val="accent1"/>
                    </a:solidFill>
                  </a:tcPr>
                </a:tc>
                <a:tc>
                  <a:txBody>
                    <a:bodyPr/>
                    <a:lstStyle/>
                    <a:p>
                      <a:r>
                        <a:rPr lang="en-US" sz="2800" b="1" dirty="0"/>
                        <a:t>4</a:t>
                      </a:r>
                    </a:p>
                  </a:txBody>
                  <a:tcPr marL="91392" marR="91392" marT="45696" marB="45696"/>
                </a:tc>
                <a:tc>
                  <a:txBody>
                    <a:bodyPr/>
                    <a:lstStyle/>
                    <a:p>
                      <a:r>
                        <a:rPr lang="en-US" sz="2800" b="1" dirty="0"/>
                        <a:t>2</a:t>
                      </a:r>
                    </a:p>
                  </a:txBody>
                  <a:tcPr marL="91392" marR="91392" marT="45696" marB="45696"/>
                </a:tc>
                <a:extLst>
                  <a:ext uri="{0D108BD9-81ED-4DB2-BD59-A6C34878D82A}">
                    <a16:rowId xmlns:a16="http://schemas.microsoft.com/office/drawing/2014/main" val="1166165619"/>
                  </a:ext>
                </a:extLst>
              </a:tr>
              <a:tr h="578945">
                <a:tc>
                  <a:txBody>
                    <a:bodyPr/>
                    <a:lstStyle/>
                    <a:p>
                      <a:r>
                        <a:rPr lang="en-US" sz="1600" dirty="0">
                          <a:solidFill>
                            <a:schemeClr val="bg1"/>
                          </a:solidFill>
                        </a:rPr>
                        <a:t>Is not fat 0</a:t>
                      </a:r>
                    </a:p>
                  </a:txBody>
                  <a:tcPr marL="91392" marR="91392" marT="45696" marB="45696">
                    <a:solidFill>
                      <a:schemeClr val="accent1"/>
                    </a:solidFill>
                  </a:tcPr>
                </a:tc>
                <a:tc>
                  <a:txBody>
                    <a:bodyPr/>
                    <a:lstStyle/>
                    <a:p>
                      <a:r>
                        <a:rPr lang="en-US" sz="2800" b="1" dirty="0"/>
                        <a:t>0</a:t>
                      </a:r>
                    </a:p>
                  </a:txBody>
                  <a:tcPr marL="91392" marR="91392" marT="45696" marB="45696"/>
                </a:tc>
                <a:tc>
                  <a:txBody>
                    <a:bodyPr/>
                    <a:lstStyle/>
                    <a:p>
                      <a:r>
                        <a:rPr lang="en-US" sz="2800" b="1" dirty="0"/>
                        <a:t>2</a:t>
                      </a:r>
                    </a:p>
                  </a:txBody>
                  <a:tcPr marL="91392" marR="91392" marT="45696" marB="45696"/>
                </a:tc>
                <a:extLst>
                  <a:ext uri="{0D108BD9-81ED-4DB2-BD59-A6C34878D82A}">
                    <a16:rowId xmlns:a16="http://schemas.microsoft.com/office/drawing/2014/main" val="1059007371"/>
                  </a:ext>
                </a:extLst>
              </a:tr>
            </a:tbl>
          </a:graphicData>
        </a:graphic>
      </p:graphicFrame>
      <p:sp>
        <p:nvSpPr>
          <p:cNvPr id="14" name="Rectangle 13">
            <a:extLst>
              <a:ext uri="{FF2B5EF4-FFF2-40B4-BE49-F238E27FC236}">
                <a16:creationId xmlns:a16="http://schemas.microsoft.com/office/drawing/2014/main" id="{C1C39C2E-2732-4614-AFAB-BAD776C70726}"/>
              </a:ext>
            </a:extLst>
          </p:cNvPr>
          <p:cNvSpPr/>
          <p:nvPr/>
        </p:nvSpPr>
        <p:spPr>
          <a:xfrm rot="5400000">
            <a:off x="6635054" y="1650675"/>
            <a:ext cx="236367" cy="338378"/>
          </a:xfrm>
          <a:prstGeom prst="rect">
            <a:avLst/>
          </a:prstGeom>
        </p:spPr>
        <p:txBody>
          <a:bodyPr wrap="square">
            <a:spAutoFit/>
          </a:bodyPr>
          <a:lstStyle/>
          <a:p>
            <a:pPr defTabSz="1218438"/>
            <a:r>
              <a:rPr lang="en-US" sz="1600" dirty="0">
                <a:solidFill>
                  <a:prstClr val="black"/>
                </a:solidFill>
                <a:latin typeface="Calibri"/>
                <a:sym typeface="Wingdings" panose="05000000000000000000" pitchFamily="2" charset="2"/>
              </a:rPr>
              <a:t></a:t>
            </a:r>
            <a:endParaRPr lang="en-US" sz="1600" dirty="0">
              <a:solidFill>
                <a:prstClr val="black"/>
              </a:solidFill>
              <a:latin typeface="Calibri"/>
            </a:endParaRPr>
          </a:p>
        </p:txBody>
      </p:sp>
      <p:sp>
        <p:nvSpPr>
          <p:cNvPr id="15" name="Rectangle 14">
            <a:extLst>
              <a:ext uri="{FF2B5EF4-FFF2-40B4-BE49-F238E27FC236}">
                <a16:creationId xmlns:a16="http://schemas.microsoft.com/office/drawing/2014/main" id="{94DDE1D7-D3EE-4B65-8C62-E2BF12B0973E}"/>
              </a:ext>
            </a:extLst>
          </p:cNvPr>
          <p:cNvSpPr/>
          <p:nvPr/>
        </p:nvSpPr>
        <p:spPr>
          <a:xfrm>
            <a:off x="397763" y="3252529"/>
            <a:ext cx="2375026" cy="5037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438"/>
            <a:r>
              <a:rPr lang="en-US" sz="1998" b="1" dirty="0">
                <a:solidFill>
                  <a:prstClr val="white"/>
                </a:solidFill>
                <a:latin typeface="Calibri"/>
              </a:rPr>
              <a:t>(TPR, FPR)   1,1</a:t>
            </a:r>
          </a:p>
        </p:txBody>
      </p:sp>
      <p:sp>
        <p:nvSpPr>
          <p:cNvPr id="16" name="TextBox 15">
            <a:extLst>
              <a:ext uri="{FF2B5EF4-FFF2-40B4-BE49-F238E27FC236}">
                <a16:creationId xmlns:a16="http://schemas.microsoft.com/office/drawing/2014/main" id="{E108DCB0-FECF-4E21-85CC-152D132B800B}"/>
              </a:ext>
            </a:extLst>
          </p:cNvPr>
          <p:cNvSpPr txBox="1"/>
          <p:nvPr/>
        </p:nvSpPr>
        <p:spPr>
          <a:xfrm>
            <a:off x="338361" y="3899969"/>
            <a:ext cx="2375026" cy="338378"/>
          </a:xfrm>
          <a:prstGeom prst="rect">
            <a:avLst/>
          </a:prstGeom>
          <a:noFill/>
        </p:spPr>
        <p:txBody>
          <a:bodyPr wrap="square" rtlCol="0">
            <a:spAutoFit/>
          </a:bodyPr>
          <a:lstStyle/>
          <a:p>
            <a:pPr defTabSz="1218438"/>
            <a:r>
              <a:rPr lang="en-US" sz="1600" b="1" dirty="0">
                <a:solidFill>
                  <a:srgbClr val="1F497D">
                    <a:lumMod val="60000"/>
                    <a:lumOff val="40000"/>
                  </a:srgbClr>
                </a:solidFill>
                <a:latin typeface="Calibri"/>
              </a:rPr>
              <a:t>Threshold Value: 0.7 </a:t>
            </a:r>
          </a:p>
        </p:txBody>
      </p:sp>
      <p:graphicFrame>
        <p:nvGraphicFramePr>
          <p:cNvPr id="17" name="Table 4">
            <a:extLst>
              <a:ext uri="{FF2B5EF4-FFF2-40B4-BE49-F238E27FC236}">
                <a16:creationId xmlns:a16="http://schemas.microsoft.com/office/drawing/2014/main" id="{AFC70671-14DE-434D-89D3-80476DDD1F11}"/>
              </a:ext>
            </a:extLst>
          </p:cNvPr>
          <p:cNvGraphicFramePr>
            <a:graphicFrameLocks noGrp="1"/>
          </p:cNvGraphicFramePr>
          <p:nvPr/>
        </p:nvGraphicFramePr>
        <p:xfrm>
          <a:off x="410334" y="4272086"/>
          <a:ext cx="2375027" cy="2340726"/>
        </p:xfrm>
        <a:graphic>
          <a:graphicData uri="http://schemas.openxmlformats.org/drawingml/2006/table">
            <a:tbl>
              <a:tblPr firstRow="1" bandRow="1">
                <a:tableStyleId>{5C22544A-7EE6-4342-B048-85BDC9FD1C3A}</a:tableStyleId>
              </a:tblPr>
              <a:tblGrid>
                <a:gridCol w="791676">
                  <a:extLst>
                    <a:ext uri="{9D8B030D-6E8A-4147-A177-3AD203B41FA5}">
                      <a16:colId xmlns:a16="http://schemas.microsoft.com/office/drawing/2014/main" val="3961719028"/>
                    </a:ext>
                  </a:extLst>
                </a:gridCol>
                <a:gridCol w="719705">
                  <a:extLst>
                    <a:ext uri="{9D8B030D-6E8A-4147-A177-3AD203B41FA5}">
                      <a16:colId xmlns:a16="http://schemas.microsoft.com/office/drawing/2014/main" val="2501604312"/>
                    </a:ext>
                  </a:extLst>
                </a:gridCol>
                <a:gridCol w="863646">
                  <a:extLst>
                    <a:ext uri="{9D8B030D-6E8A-4147-A177-3AD203B41FA5}">
                      <a16:colId xmlns:a16="http://schemas.microsoft.com/office/drawing/2014/main" val="3073064633"/>
                    </a:ext>
                  </a:extLst>
                </a:gridCol>
              </a:tblGrid>
              <a:tr h="639889">
                <a:tc>
                  <a:txBody>
                    <a:bodyPr/>
                    <a:lstStyle/>
                    <a:p>
                      <a:r>
                        <a:rPr lang="en-US" sz="1200" dirty="0"/>
                        <a:t>Actual</a:t>
                      </a:r>
                      <a:r>
                        <a:rPr lang="en-US" sz="1200" dirty="0">
                          <a:sym typeface="Wingdings" panose="05000000000000000000" pitchFamily="2" charset="2"/>
                        </a:rPr>
                        <a:t></a:t>
                      </a:r>
                    </a:p>
                    <a:p>
                      <a:r>
                        <a:rPr lang="en-US" sz="1200" dirty="0">
                          <a:sym typeface="Wingdings" panose="05000000000000000000" pitchFamily="2" charset="2"/>
                        </a:rPr>
                        <a:t>Predicted</a:t>
                      </a:r>
                    </a:p>
                    <a:p>
                      <a:endParaRPr lang="en-US" sz="1200" dirty="0">
                        <a:sym typeface="Wingdings" panose="05000000000000000000" pitchFamily="2" charset="2"/>
                      </a:endParaRPr>
                    </a:p>
                  </a:txBody>
                  <a:tcPr marL="91392" marR="91392" marT="45696" marB="45696">
                    <a:solidFill>
                      <a:schemeClr val="accent1"/>
                    </a:solidFill>
                  </a:tcPr>
                </a:tc>
                <a:tc>
                  <a:txBody>
                    <a:bodyPr/>
                    <a:lstStyle/>
                    <a:p>
                      <a:r>
                        <a:rPr lang="en-US" sz="1600" dirty="0"/>
                        <a:t>Is fat</a:t>
                      </a:r>
                    </a:p>
                    <a:p>
                      <a:r>
                        <a:rPr lang="en-US" sz="1600" dirty="0"/>
                        <a:t>1</a:t>
                      </a:r>
                    </a:p>
                  </a:txBody>
                  <a:tcPr marL="91392" marR="91392" marT="45696" marB="45696"/>
                </a:tc>
                <a:tc>
                  <a:txBody>
                    <a:bodyPr/>
                    <a:lstStyle/>
                    <a:p>
                      <a:r>
                        <a:rPr lang="en-US" sz="1600" dirty="0"/>
                        <a:t>Is not fat  0</a:t>
                      </a:r>
                    </a:p>
                  </a:txBody>
                  <a:tcPr marL="91392" marR="91392" marT="45696" marB="45696"/>
                </a:tc>
                <a:extLst>
                  <a:ext uri="{0D108BD9-81ED-4DB2-BD59-A6C34878D82A}">
                    <a16:rowId xmlns:a16="http://schemas.microsoft.com/office/drawing/2014/main" val="2892610257"/>
                  </a:ext>
                </a:extLst>
              </a:tr>
              <a:tr h="578945">
                <a:tc>
                  <a:txBody>
                    <a:bodyPr/>
                    <a:lstStyle/>
                    <a:p>
                      <a:r>
                        <a:rPr lang="en-US" sz="1600" dirty="0">
                          <a:solidFill>
                            <a:schemeClr val="bg1"/>
                          </a:solidFill>
                        </a:rPr>
                        <a:t>Is Fat</a:t>
                      </a:r>
                    </a:p>
                    <a:p>
                      <a:r>
                        <a:rPr lang="en-US" sz="1600" dirty="0">
                          <a:solidFill>
                            <a:schemeClr val="bg1"/>
                          </a:solidFill>
                        </a:rPr>
                        <a:t>1</a:t>
                      </a:r>
                    </a:p>
                  </a:txBody>
                  <a:tcPr marL="91392" marR="91392" marT="45696" marB="45696">
                    <a:solidFill>
                      <a:schemeClr val="accent1"/>
                    </a:solidFill>
                  </a:tcPr>
                </a:tc>
                <a:tc>
                  <a:txBody>
                    <a:bodyPr/>
                    <a:lstStyle/>
                    <a:p>
                      <a:r>
                        <a:rPr lang="en-US" sz="2800" b="1" dirty="0"/>
                        <a:t>3</a:t>
                      </a:r>
                    </a:p>
                  </a:txBody>
                  <a:tcPr marL="91392" marR="91392" marT="45696" marB="45696"/>
                </a:tc>
                <a:tc>
                  <a:txBody>
                    <a:bodyPr/>
                    <a:lstStyle/>
                    <a:p>
                      <a:r>
                        <a:rPr lang="en-US" sz="2800" b="1" dirty="0"/>
                        <a:t>0</a:t>
                      </a:r>
                    </a:p>
                  </a:txBody>
                  <a:tcPr marL="91392" marR="91392" marT="45696" marB="45696"/>
                </a:tc>
                <a:extLst>
                  <a:ext uri="{0D108BD9-81ED-4DB2-BD59-A6C34878D82A}">
                    <a16:rowId xmlns:a16="http://schemas.microsoft.com/office/drawing/2014/main" val="1166165619"/>
                  </a:ext>
                </a:extLst>
              </a:tr>
              <a:tr h="578945">
                <a:tc>
                  <a:txBody>
                    <a:bodyPr/>
                    <a:lstStyle/>
                    <a:p>
                      <a:r>
                        <a:rPr lang="en-US" sz="1600" dirty="0">
                          <a:solidFill>
                            <a:schemeClr val="bg1"/>
                          </a:solidFill>
                        </a:rPr>
                        <a:t>Is not fat 0</a:t>
                      </a:r>
                    </a:p>
                  </a:txBody>
                  <a:tcPr marL="91392" marR="91392" marT="45696" marB="45696">
                    <a:solidFill>
                      <a:schemeClr val="accent1"/>
                    </a:solidFill>
                  </a:tcPr>
                </a:tc>
                <a:tc>
                  <a:txBody>
                    <a:bodyPr/>
                    <a:lstStyle/>
                    <a:p>
                      <a:r>
                        <a:rPr lang="en-US" sz="2800" b="1" dirty="0"/>
                        <a:t>1</a:t>
                      </a:r>
                    </a:p>
                  </a:txBody>
                  <a:tcPr marL="91392" marR="91392" marT="45696" marB="45696"/>
                </a:tc>
                <a:tc>
                  <a:txBody>
                    <a:bodyPr/>
                    <a:lstStyle/>
                    <a:p>
                      <a:r>
                        <a:rPr lang="en-US" sz="2800" b="1" dirty="0"/>
                        <a:t>4</a:t>
                      </a:r>
                    </a:p>
                  </a:txBody>
                  <a:tcPr marL="91392" marR="91392" marT="45696" marB="45696"/>
                </a:tc>
                <a:extLst>
                  <a:ext uri="{0D108BD9-81ED-4DB2-BD59-A6C34878D82A}">
                    <a16:rowId xmlns:a16="http://schemas.microsoft.com/office/drawing/2014/main" val="1059007371"/>
                  </a:ext>
                </a:extLst>
              </a:tr>
              <a:tr h="542550">
                <a:tc>
                  <a:txBody>
                    <a:bodyPr/>
                    <a:lstStyle/>
                    <a:p>
                      <a:endParaRPr lang="en-US" sz="1600" dirty="0">
                        <a:solidFill>
                          <a:schemeClr val="bg1"/>
                        </a:solidFill>
                      </a:endParaRPr>
                    </a:p>
                  </a:txBody>
                  <a:tcPr marL="91392" marR="91392" marT="45696" marB="45696">
                    <a:solidFill>
                      <a:schemeClr val="accent1"/>
                    </a:solidFill>
                  </a:tcPr>
                </a:tc>
                <a:tc>
                  <a:txBody>
                    <a:bodyPr/>
                    <a:lstStyle/>
                    <a:p>
                      <a:endParaRPr lang="en-US" sz="2800" b="1" dirty="0"/>
                    </a:p>
                  </a:txBody>
                  <a:tcPr marL="91392" marR="91392" marT="45696" marB="45696"/>
                </a:tc>
                <a:tc>
                  <a:txBody>
                    <a:bodyPr/>
                    <a:lstStyle/>
                    <a:p>
                      <a:endParaRPr lang="en-US" sz="2800" b="1" dirty="0"/>
                    </a:p>
                  </a:txBody>
                  <a:tcPr marL="91392" marR="91392" marT="45696" marB="45696"/>
                </a:tc>
                <a:extLst>
                  <a:ext uri="{0D108BD9-81ED-4DB2-BD59-A6C34878D82A}">
                    <a16:rowId xmlns:a16="http://schemas.microsoft.com/office/drawing/2014/main" val="2958095334"/>
                  </a:ext>
                </a:extLst>
              </a:tr>
            </a:tbl>
          </a:graphicData>
        </a:graphic>
      </p:graphicFrame>
      <p:sp>
        <p:nvSpPr>
          <p:cNvPr id="18" name="Rectangle 17">
            <a:extLst>
              <a:ext uri="{FF2B5EF4-FFF2-40B4-BE49-F238E27FC236}">
                <a16:creationId xmlns:a16="http://schemas.microsoft.com/office/drawing/2014/main" id="{F7C2909A-8AEB-4437-B0F8-3E759DB62454}"/>
              </a:ext>
            </a:extLst>
          </p:cNvPr>
          <p:cNvSpPr/>
          <p:nvPr/>
        </p:nvSpPr>
        <p:spPr>
          <a:xfrm rot="5400000">
            <a:off x="605280" y="4559457"/>
            <a:ext cx="236367" cy="338378"/>
          </a:xfrm>
          <a:prstGeom prst="rect">
            <a:avLst/>
          </a:prstGeom>
        </p:spPr>
        <p:txBody>
          <a:bodyPr wrap="square">
            <a:spAutoFit/>
          </a:bodyPr>
          <a:lstStyle/>
          <a:p>
            <a:pPr defTabSz="1218438"/>
            <a:r>
              <a:rPr lang="en-US" sz="1600" dirty="0">
                <a:solidFill>
                  <a:prstClr val="black"/>
                </a:solidFill>
                <a:latin typeface="Calibri"/>
                <a:sym typeface="Wingdings" panose="05000000000000000000" pitchFamily="2" charset="2"/>
              </a:rPr>
              <a:t></a:t>
            </a:r>
            <a:endParaRPr lang="en-US" sz="1600" dirty="0">
              <a:solidFill>
                <a:prstClr val="black"/>
              </a:solidFill>
              <a:latin typeface="Calibri"/>
            </a:endParaRPr>
          </a:p>
        </p:txBody>
      </p:sp>
      <p:sp>
        <p:nvSpPr>
          <p:cNvPr id="19" name="TextBox 18">
            <a:extLst>
              <a:ext uri="{FF2B5EF4-FFF2-40B4-BE49-F238E27FC236}">
                <a16:creationId xmlns:a16="http://schemas.microsoft.com/office/drawing/2014/main" id="{0AD30C8C-38D5-4A2E-9CC3-088C682D2CFF}"/>
              </a:ext>
            </a:extLst>
          </p:cNvPr>
          <p:cNvSpPr txBox="1"/>
          <p:nvPr/>
        </p:nvSpPr>
        <p:spPr>
          <a:xfrm>
            <a:off x="3300485" y="3899969"/>
            <a:ext cx="2375026" cy="338378"/>
          </a:xfrm>
          <a:prstGeom prst="rect">
            <a:avLst/>
          </a:prstGeom>
          <a:noFill/>
        </p:spPr>
        <p:txBody>
          <a:bodyPr wrap="square" rtlCol="0">
            <a:spAutoFit/>
          </a:bodyPr>
          <a:lstStyle/>
          <a:p>
            <a:pPr defTabSz="1218438"/>
            <a:r>
              <a:rPr lang="en-US" sz="1600" b="1" dirty="0">
                <a:solidFill>
                  <a:srgbClr val="1F497D">
                    <a:lumMod val="60000"/>
                    <a:lumOff val="40000"/>
                  </a:srgbClr>
                </a:solidFill>
                <a:latin typeface="Calibri"/>
              </a:rPr>
              <a:t>Threshold Value: 0.8 </a:t>
            </a:r>
          </a:p>
        </p:txBody>
      </p:sp>
      <p:graphicFrame>
        <p:nvGraphicFramePr>
          <p:cNvPr id="20" name="Table 4">
            <a:extLst>
              <a:ext uri="{FF2B5EF4-FFF2-40B4-BE49-F238E27FC236}">
                <a16:creationId xmlns:a16="http://schemas.microsoft.com/office/drawing/2014/main" id="{6D0300C2-C0CF-44FB-8773-A1FCDCA9727F}"/>
              </a:ext>
            </a:extLst>
          </p:cNvPr>
          <p:cNvGraphicFramePr>
            <a:graphicFrameLocks noGrp="1"/>
          </p:cNvGraphicFramePr>
          <p:nvPr/>
        </p:nvGraphicFramePr>
        <p:xfrm>
          <a:off x="3372457" y="4272086"/>
          <a:ext cx="2375027" cy="2340726"/>
        </p:xfrm>
        <a:graphic>
          <a:graphicData uri="http://schemas.openxmlformats.org/drawingml/2006/table">
            <a:tbl>
              <a:tblPr firstRow="1" bandRow="1">
                <a:tableStyleId>{5C22544A-7EE6-4342-B048-85BDC9FD1C3A}</a:tableStyleId>
              </a:tblPr>
              <a:tblGrid>
                <a:gridCol w="791676">
                  <a:extLst>
                    <a:ext uri="{9D8B030D-6E8A-4147-A177-3AD203B41FA5}">
                      <a16:colId xmlns:a16="http://schemas.microsoft.com/office/drawing/2014/main" val="3961719028"/>
                    </a:ext>
                  </a:extLst>
                </a:gridCol>
                <a:gridCol w="719705">
                  <a:extLst>
                    <a:ext uri="{9D8B030D-6E8A-4147-A177-3AD203B41FA5}">
                      <a16:colId xmlns:a16="http://schemas.microsoft.com/office/drawing/2014/main" val="2501604312"/>
                    </a:ext>
                  </a:extLst>
                </a:gridCol>
                <a:gridCol w="863646">
                  <a:extLst>
                    <a:ext uri="{9D8B030D-6E8A-4147-A177-3AD203B41FA5}">
                      <a16:colId xmlns:a16="http://schemas.microsoft.com/office/drawing/2014/main" val="3073064633"/>
                    </a:ext>
                  </a:extLst>
                </a:gridCol>
              </a:tblGrid>
              <a:tr h="639889">
                <a:tc>
                  <a:txBody>
                    <a:bodyPr/>
                    <a:lstStyle/>
                    <a:p>
                      <a:r>
                        <a:rPr lang="en-US" sz="1200" dirty="0"/>
                        <a:t>Actual</a:t>
                      </a:r>
                      <a:r>
                        <a:rPr lang="en-US" sz="1200" dirty="0">
                          <a:sym typeface="Wingdings" panose="05000000000000000000" pitchFamily="2" charset="2"/>
                        </a:rPr>
                        <a:t></a:t>
                      </a:r>
                    </a:p>
                    <a:p>
                      <a:r>
                        <a:rPr lang="en-US" sz="1200" dirty="0">
                          <a:sym typeface="Wingdings" panose="05000000000000000000" pitchFamily="2" charset="2"/>
                        </a:rPr>
                        <a:t>Predicted</a:t>
                      </a:r>
                    </a:p>
                    <a:p>
                      <a:endParaRPr lang="en-US" sz="1200" dirty="0">
                        <a:sym typeface="Wingdings" panose="05000000000000000000" pitchFamily="2" charset="2"/>
                      </a:endParaRPr>
                    </a:p>
                  </a:txBody>
                  <a:tcPr marL="91392" marR="91392" marT="45696" marB="45696">
                    <a:solidFill>
                      <a:schemeClr val="accent1"/>
                    </a:solidFill>
                  </a:tcPr>
                </a:tc>
                <a:tc>
                  <a:txBody>
                    <a:bodyPr/>
                    <a:lstStyle/>
                    <a:p>
                      <a:r>
                        <a:rPr lang="en-US" sz="1600" dirty="0"/>
                        <a:t>Is fat</a:t>
                      </a:r>
                    </a:p>
                    <a:p>
                      <a:r>
                        <a:rPr lang="en-US" sz="1600" dirty="0"/>
                        <a:t>1</a:t>
                      </a:r>
                    </a:p>
                  </a:txBody>
                  <a:tcPr marL="91392" marR="91392" marT="45696" marB="45696"/>
                </a:tc>
                <a:tc>
                  <a:txBody>
                    <a:bodyPr/>
                    <a:lstStyle/>
                    <a:p>
                      <a:r>
                        <a:rPr lang="en-US" sz="1600" dirty="0"/>
                        <a:t>Is not fat  0</a:t>
                      </a:r>
                    </a:p>
                  </a:txBody>
                  <a:tcPr marL="91392" marR="91392" marT="45696" marB="45696"/>
                </a:tc>
                <a:extLst>
                  <a:ext uri="{0D108BD9-81ED-4DB2-BD59-A6C34878D82A}">
                    <a16:rowId xmlns:a16="http://schemas.microsoft.com/office/drawing/2014/main" val="2892610257"/>
                  </a:ext>
                </a:extLst>
              </a:tr>
              <a:tr h="578945">
                <a:tc>
                  <a:txBody>
                    <a:bodyPr/>
                    <a:lstStyle/>
                    <a:p>
                      <a:r>
                        <a:rPr lang="en-US" sz="1600" dirty="0">
                          <a:solidFill>
                            <a:schemeClr val="bg1"/>
                          </a:solidFill>
                        </a:rPr>
                        <a:t>Is Fat</a:t>
                      </a:r>
                    </a:p>
                    <a:p>
                      <a:r>
                        <a:rPr lang="en-US" sz="1600" dirty="0">
                          <a:solidFill>
                            <a:schemeClr val="bg1"/>
                          </a:solidFill>
                        </a:rPr>
                        <a:t>1</a:t>
                      </a:r>
                    </a:p>
                  </a:txBody>
                  <a:tcPr marL="91392" marR="91392" marT="45696" marB="45696">
                    <a:solidFill>
                      <a:schemeClr val="accent1"/>
                    </a:solidFill>
                  </a:tcPr>
                </a:tc>
                <a:tc>
                  <a:txBody>
                    <a:bodyPr/>
                    <a:lstStyle/>
                    <a:p>
                      <a:r>
                        <a:rPr lang="en-US" sz="2800" b="1" dirty="0"/>
                        <a:t>2</a:t>
                      </a:r>
                    </a:p>
                  </a:txBody>
                  <a:tcPr marL="91392" marR="91392" marT="45696" marB="45696"/>
                </a:tc>
                <a:tc>
                  <a:txBody>
                    <a:bodyPr/>
                    <a:lstStyle/>
                    <a:p>
                      <a:r>
                        <a:rPr lang="en-US" sz="2800" b="1" dirty="0"/>
                        <a:t>0</a:t>
                      </a:r>
                    </a:p>
                  </a:txBody>
                  <a:tcPr marL="91392" marR="91392" marT="45696" marB="45696"/>
                </a:tc>
                <a:extLst>
                  <a:ext uri="{0D108BD9-81ED-4DB2-BD59-A6C34878D82A}">
                    <a16:rowId xmlns:a16="http://schemas.microsoft.com/office/drawing/2014/main" val="1166165619"/>
                  </a:ext>
                </a:extLst>
              </a:tr>
              <a:tr h="578945">
                <a:tc>
                  <a:txBody>
                    <a:bodyPr/>
                    <a:lstStyle/>
                    <a:p>
                      <a:r>
                        <a:rPr lang="en-US" sz="1600" dirty="0">
                          <a:solidFill>
                            <a:schemeClr val="bg1"/>
                          </a:solidFill>
                        </a:rPr>
                        <a:t>Is not fat 0</a:t>
                      </a:r>
                    </a:p>
                  </a:txBody>
                  <a:tcPr marL="91392" marR="91392" marT="45696" marB="45696">
                    <a:solidFill>
                      <a:schemeClr val="accent1"/>
                    </a:solidFill>
                  </a:tcPr>
                </a:tc>
                <a:tc>
                  <a:txBody>
                    <a:bodyPr/>
                    <a:lstStyle/>
                    <a:p>
                      <a:r>
                        <a:rPr lang="en-US" sz="2800" b="1" dirty="0"/>
                        <a:t>2</a:t>
                      </a:r>
                    </a:p>
                  </a:txBody>
                  <a:tcPr marL="91392" marR="91392" marT="45696" marB="45696"/>
                </a:tc>
                <a:tc>
                  <a:txBody>
                    <a:bodyPr/>
                    <a:lstStyle/>
                    <a:p>
                      <a:r>
                        <a:rPr lang="en-US" sz="2800" b="1" dirty="0"/>
                        <a:t>4</a:t>
                      </a:r>
                    </a:p>
                  </a:txBody>
                  <a:tcPr marL="91392" marR="91392" marT="45696" marB="45696"/>
                </a:tc>
                <a:extLst>
                  <a:ext uri="{0D108BD9-81ED-4DB2-BD59-A6C34878D82A}">
                    <a16:rowId xmlns:a16="http://schemas.microsoft.com/office/drawing/2014/main" val="1059007371"/>
                  </a:ext>
                </a:extLst>
              </a:tr>
              <a:tr h="542550">
                <a:tc>
                  <a:txBody>
                    <a:bodyPr/>
                    <a:lstStyle/>
                    <a:p>
                      <a:endParaRPr lang="en-US" sz="1600" dirty="0">
                        <a:solidFill>
                          <a:schemeClr val="bg1"/>
                        </a:solidFill>
                      </a:endParaRPr>
                    </a:p>
                  </a:txBody>
                  <a:tcPr marL="91392" marR="91392" marT="45696" marB="45696">
                    <a:solidFill>
                      <a:schemeClr val="accent1"/>
                    </a:solidFill>
                  </a:tcPr>
                </a:tc>
                <a:tc>
                  <a:txBody>
                    <a:bodyPr/>
                    <a:lstStyle/>
                    <a:p>
                      <a:endParaRPr lang="en-US" sz="2800" b="1" dirty="0"/>
                    </a:p>
                  </a:txBody>
                  <a:tcPr marL="91392" marR="91392" marT="45696" marB="45696"/>
                </a:tc>
                <a:tc>
                  <a:txBody>
                    <a:bodyPr/>
                    <a:lstStyle/>
                    <a:p>
                      <a:endParaRPr lang="en-US" sz="2800" b="1" dirty="0"/>
                    </a:p>
                  </a:txBody>
                  <a:tcPr marL="91392" marR="91392" marT="45696" marB="45696"/>
                </a:tc>
                <a:extLst>
                  <a:ext uri="{0D108BD9-81ED-4DB2-BD59-A6C34878D82A}">
                    <a16:rowId xmlns:a16="http://schemas.microsoft.com/office/drawing/2014/main" val="1984555558"/>
                  </a:ext>
                </a:extLst>
              </a:tr>
            </a:tbl>
          </a:graphicData>
        </a:graphic>
      </p:graphicFrame>
      <p:sp>
        <p:nvSpPr>
          <p:cNvPr id="21" name="Rectangle 20">
            <a:extLst>
              <a:ext uri="{FF2B5EF4-FFF2-40B4-BE49-F238E27FC236}">
                <a16:creationId xmlns:a16="http://schemas.microsoft.com/office/drawing/2014/main" id="{36C10F70-2315-476C-8530-0FBDF8371A53}"/>
              </a:ext>
            </a:extLst>
          </p:cNvPr>
          <p:cNvSpPr/>
          <p:nvPr/>
        </p:nvSpPr>
        <p:spPr>
          <a:xfrm rot="5400000">
            <a:off x="3567402" y="4559457"/>
            <a:ext cx="236367" cy="338378"/>
          </a:xfrm>
          <a:prstGeom prst="rect">
            <a:avLst/>
          </a:prstGeom>
        </p:spPr>
        <p:txBody>
          <a:bodyPr wrap="square">
            <a:spAutoFit/>
          </a:bodyPr>
          <a:lstStyle/>
          <a:p>
            <a:pPr defTabSz="1218438"/>
            <a:r>
              <a:rPr lang="en-US" sz="1600" dirty="0">
                <a:solidFill>
                  <a:prstClr val="black"/>
                </a:solidFill>
                <a:latin typeface="Calibri"/>
                <a:sym typeface="Wingdings" panose="05000000000000000000" pitchFamily="2" charset="2"/>
              </a:rPr>
              <a:t></a:t>
            </a:r>
            <a:endParaRPr lang="en-US" sz="1600" dirty="0">
              <a:solidFill>
                <a:prstClr val="black"/>
              </a:solidFill>
              <a:latin typeface="Calibri"/>
            </a:endParaRPr>
          </a:p>
        </p:txBody>
      </p:sp>
      <p:sp>
        <p:nvSpPr>
          <p:cNvPr id="22" name="TextBox 21">
            <a:extLst>
              <a:ext uri="{FF2B5EF4-FFF2-40B4-BE49-F238E27FC236}">
                <a16:creationId xmlns:a16="http://schemas.microsoft.com/office/drawing/2014/main" id="{78C790FC-9F5B-4158-8C6C-346BADF26644}"/>
              </a:ext>
            </a:extLst>
          </p:cNvPr>
          <p:cNvSpPr txBox="1"/>
          <p:nvPr/>
        </p:nvSpPr>
        <p:spPr>
          <a:xfrm>
            <a:off x="9397577" y="3903452"/>
            <a:ext cx="2375026" cy="338378"/>
          </a:xfrm>
          <a:prstGeom prst="rect">
            <a:avLst/>
          </a:prstGeom>
          <a:noFill/>
        </p:spPr>
        <p:txBody>
          <a:bodyPr wrap="square" rtlCol="0">
            <a:spAutoFit/>
          </a:bodyPr>
          <a:lstStyle/>
          <a:p>
            <a:pPr defTabSz="1218438"/>
            <a:r>
              <a:rPr lang="en-US" sz="1600" b="1" dirty="0">
                <a:solidFill>
                  <a:srgbClr val="1F497D">
                    <a:lumMod val="60000"/>
                    <a:lumOff val="40000"/>
                  </a:srgbClr>
                </a:solidFill>
                <a:latin typeface="Calibri"/>
              </a:rPr>
              <a:t>Threshold Value: 1 </a:t>
            </a:r>
          </a:p>
        </p:txBody>
      </p:sp>
      <p:graphicFrame>
        <p:nvGraphicFramePr>
          <p:cNvPr id="23" name="Table 4">
            <a:extLst>
              <a:ext uri="{FF2B5EF4-FFF2-40B4-BE49-F238E27FC236}">
                <a16:creationId xmlns:a16="http://schemas.microsoft.com/office/drawing/2014/main" id="{B8B8F7CB-6128-443B-B0AC-4E7CA7A5E15D}"/>
              </a:ext>
            </a:extLst>
          </p:cNvPr>
          <p:cNvGraphicFramePr>
            <a:graphicFrameLocks noGrp="1"/>
          </p:cNvGraphicFramePr>
          <p:nvPr/>
        </p:nvGraphicFramePr>
        <p:xfrm>
          <a:off x="9469548" y="4275567"/>
          <a:ext cx="2375027" cy="1798176"/>
        </p:xfrm>
        <a:graphic>
          <a:graphicData uri="http://schemas.openxmlformats.org/drawingml/2006/table">
            <a:tbl>
              <a:tblPr firstRow="1" bandRow="1">
                <a:tableStyleId>{5C22544A-7EE6-4342-B048-85BDC9FD1C3A}</a:tableStyleId>
              </a:tblPr>
              <a:tblGrid>
                <a:gridCol w="791676">
                  <a:extLst>
                    <a:ext uri="{9D8B030D-6E8A-4147-A177-3AD203B41FA5}">
                      <a16:colId xmlns:a16="http://schemas.microsoft.com/office/drawing/2014/main" val="3961719028"/>
                    </a:ext>
                  </a:extLst>
                </a:gridCol>
                <a:gridCol w="719705">
                  <a:extLst>
                    <a:ext uri="{9D8B030D-6E8A-4147-A177-3AD203B41FA5}">
                      <a16:colId xmlns:a16="http://schemas.microsoft.com/office/drawing/2014/main" val="2501604312"/>
                    </a:ext>
                  </a:extLst>
                </a:gridCol>
                <a:gridCol w="863646">
                  <a:extLst>
                    <a:ext uri="{9D8B030D-6E8A-4147-A177-3AD203B41FA5}">
                      <a16:colId xmlns:a16="http://schemas.microsoft.com/office/drawing/2014/main" val="3073064633"/>
                    </a:ext>
                  </a:extLst>
                </a:gridCol>
              </a:tblGrid>
              <a:tr h="639889">
                <a:tc>
                  <a:txBody>
                    <a:bodyPr/>
                    <a:lstStyle/>
                    <a:p>
                      <a:r>
                        <a:rPr lang="en-US" sz="1200" dirty="0"/>
                        <a:t>Actual</a:t>
                      </a:r>
                      <a:r>
                        <a:rPr lang="en-US" sz="1200" dirty="0">
                          <a:sym typeface="Wingdings" panose="05000000000000000000" pitchFamily="2" charset="2"/>
                        </a:rPr>
                        <a:t></a:t>
                      </a:r>
                    </a:p>
                    <a:p>
                      <a:r>
                        <a:rPr lang="en-US" sz="1200" dirty="0">
                          <a:sym typeface="Wingdings" panose="05000000000000000000" pitchFamily="2" charset="2"/>
                        </a:rPr>
                        <a:t>Predicted</a:t>
                      </a:r>
                    </a:p>
                    <a:p>
                      <a:endParaRPr lang="en-US" sz="1200" dirty="0">
                        <a:sym typeface="Wingdings" panose="05000000000000000000" pitchFamily="2" charset="2"/>
                      </a:endParaRPr>
                    </a:p>
                  </a:txBody>
                  <a:tcPr marL="91392" marR="91392" marT="45696" marB="45696">
                    <a:solidFill>
                      <a:schemeClr val="accent1"/>
                    </a:solidFill>
                  </a:tcPr>
                </a:tc>
                <a:tc>
                  <a:txBody>
                    <a:bodyPr/>
                    <a:lstStyle/>
                    <a:p>
                      <a:r>
                        <a:rPr lang="en-US" sz="1600" dirty="0"/>
                        <a:t>Is fat</a:t>
                      </a:r>
                    </a:p>
                    <a:p>
                      <a:r>
                        <a:rPr lang="en-US" sz="1600" dirty="0"/>
                        <a:t>1</a:t>
                      </a:r>
                    </a:p>
                  </a:txBody>
                  <a:tcPr marL="91392" marR="91392" marT="45696" marB="45696"/>
                </a:tc>
                <a:tc>
                  <a:txBody>
                    <a:bodyPr/>
                    <a:lstStyle/>
                    <a:p>
                      <a:r>
                        <a:rPr lang="en-US" sz="1600" dirty="0"/>
                        <a:t>Is not fat  0</a:t>
                      </a:r>
                    </a:p>
                  </a:txBody>
                  <a:tcPr marL="91392" marR="91392" marT="45696" marB="45696"/>
                </a:tc>
                <a:extLst>
                  <a:ext uri="{0D108BD9-81ED-4DB2-BD59-A6C34878D82A}">
                    <a16:rowId xmlns:a16="http://schemas.microsoft.com/office/drawing/2014/main" val="2892610257"/>
                  </a:ext>
                </a:extLst>
              </a:tr>
              <a:tr h="578945">
                <a:tc>
                  <a:txBody>
                    <a:bodyPr/>
                    <a:lstStyle/>
                    <a:p>
                      <a:r>
                        <a:rPr lang="en-US" sz="1600" dirty="0">
                          <a:solidFill>
                            <a:schemeClr val="bg1"/>
                          </a:solidFill>
                        </a:rPr>
                        <a:t>Is Fat</a:t>
                      </a:r>
                    </a:p>
                    <a:p>
                      <a:r>
                        <a:rPr lang="en-US" sz="1600" dirty="0">
                          <a:solidFill>
                            <a:schemeClr val="bg1"/>
                          </a:solidFill>
                        </a:rPr>
                        <a:t>1</a:t>
                      </a:r>
                    </a:p>
                  </a:txBody>
                  <a:tcPr marL="91392" marR="91392" marT="45696" marB="45696">
                    <a:solidFill>
                      <a:schemeClr val="accent1"/>
                    </a:solidFill>
                  </a:tcPr>
                </a:tc>
                <a:tc>
                  <a:txBody>
                    <a:bodyPr/>
                    <a:lstStyle/>
                    <a:p>
                      <a:r>
                        <a:rPr lang="en-US" sz="2800" b="1" dirty="0"/>
                        <a:t>0</a:t>
                      </a:r>
                    </a:p>
                  </a:txBody>
                  <a:tcPr marL="91392" marR="91392" marT="45696" marB="45696"/>
                </a:tc>
                <a:tc>
                  <a:txBody>
                    <a:bodyPr/>
                    <a:lstStyle/>
                    <a:p>
                      <a:r>
                        <a:rPr lang="en-US" sz="2800" b="1" dirty="0"/>
                        <a:t>0</a:t>
                      </a:r>
                    </a:p>
                  </a:txBody>
                  <a:tcPr marL="91392" marR="91392" marT="45696" marB="45696"/>
                </a:tc>
                <a:extLst>
                  <a:ext uri="{0D108BD9-81ED-4DB2-BD59-A6C34878D82A}">
                    <a16:rowId xmlns:a16="http://schemas.microsoft.com/office/drawing/2014/main" val="1166165619"/>
                  </a:ext>
                </a:extLst>
              </a:tr>
              <a:tr h="578945">
                <a:tc>
                  <a:txBody>
                    <a:bodyPr/>
                    <a:lstStyle/>
                    <a:p>
                      <a:r>
                        <a:rPr lang="en-US" sz="1600" dirty="0">
                          <a:solidFill>
                            <a:schemeClr val="bg1"/>
                          </a:solidFill>
                        </a:rPr>
                        <a:t>Is not fat 0</a:t>
                      </a:r>
                    </a:p>
                  </a:txBody>
                  <a:tcPr marL="91392" marR="91392" marT="45696" marB="45696">
                    <a:solidFill>
                      <a:schemeClr val="accent1"/>
                    </a:solidFill>
                  </a:tcPr>
                </a:tc>
                <a:tc>
                  <a:txBody>
                    <a:bodyPr/>
                    <a:lstStyle/>
                    <a:p>
                      <a:r>
                        <a:rPr lang="en-US" sz="2800" b="1" dirty="0"/>
                        <a:t>4</a:t>
                      </a:r>
                    </a:p>
                  </a:txBody>
                  <a:tcPr marL="91392" marR="91392" marT="45696" marB="45696"/>
                </a:tc>
                <a:tc>
                  <a:txBody>
                    <a:bodyPr/>
                    <a:lstStyle/>
                    <a:p>
                      <a:r>
                        <a:rPr lang="en-US" sz="2800" b="1" dirty="0"/>
                        <a:t>4</a:t>
                      </a:r>
                    </a:p>
                  </a:txBody>
                  <a:tcPr marL="91392" marR="91392" marT="45696" marB="45696"/>
                </a:tc>
                <a:extLst>
                  <a:ext uri="{0D108BD9-81ED-4DB2-BD59-A6C34878D82A}">
                    <a16:rowId xmlns:a16="http://schemas.microsoft.com/office/drawing/2014/main" val="1059007371"/>
                  </a:ext>
                </a:extLst>
              </a:tr>
            </a:tbl>
          </a:graphicData>
        </a:graphic>
      </p:graphicFrame>
      <p:sp>
        <p:nvSpPr>
          <p:cNvPr id="24" name="Rectangle 23">
            <a:extLst>
              <a:ext uri="{FF2B5EF4-FFF2-40B4-BE49-F238E27FC236}">
                <a16:creationId xmlns:a16="http://schemas.microsoft.com/office/drawing/2014/main" id="{C3BADBD1-6BEC-40C7-B938-382A029D4D3C}"/>
              </a:ext>
            </a:extLst>
          </p:cNvPr>
          <p:cNvSpPr/>
          <p:nvPr/>
        </p:nvSpPr>
        <p:spPr>
          <a:xfrm rot="5400000">
            <a:off x="9664495" y="4562941"/>
            <a:ext cx="236367" cy="338378"/>
          </a:xfrm>
          <a:prstGeom prst="rect">
            <a:avLst/>
          </a:prstGeom>
        </p:spPr>
        <p:txBody>
          <a:bodyPr wrap="square">
            <a:spAutoFit/>
          </a:bodyPr>
          <a:lstStyle/>
          <a:p>
            <a:pPr defTabSz="1218438"/>
            <a:r>
              <a:rPr lang="en-US" sz="1600" dirty="0">
                <a:solidFill>
                  <a:prstClr val="black"/>
                </a:solidFill>
                <a:latin typeface="Calibri"/>
                <a:sym typeface="Wingdings" panose="05000000000000000000" pitchFamily="2" charset="2"/>
              </a:rPr>
              <a:t></a:t>
            </a:r>
            <a:endParaRPr lang="en-US" sz="1600" dirty="0">
              <a:solidFill>
                <a:prstClr val="black"/>
              </a:solidFill>
              <a:latin typeface="Calibri"/>
            </a:endParaRPr>
          </a:p>
        </p:txBody>
      </p:sp>
      <p:sp>
        <p:nvSpPr>
          <p:cNvPr id="25" name="TextBox 24">
            <a:extLst>
              <a:ext uri="{FF2B5EF4-FFF2-40B4-BE49-F238E27FC236}">
                <a16:creationId xmlns:a16="http://schemas.microsoft.com/office/drawing/2014/main" id="{FF4768C7-19BD-4D80-9D77-0E23F0772D8A}"/>
              </a:ext>
            </a:extLst>
          </p:cNvPr>
          <p:cNvSpPr txBox="1"/>
          <p:nvPr/>
        </p:nvSpPr>
        <p:spPr>
          <a:xfrm>
            <a:off x="6380706" y="3903453"/>
            <a:ext cx="2375026" cy="338378"/>
          </a:xfrm>
          <a:prstGeom prst="rect">
            <a:avLst/>
          </a:prstGeom>
          <a:noFill/>
        </p:spPr>
        <p:txBody>
          <a:bodyPr wrap="square" rtlCol="0">
            <a:spAutoFit/>
          </a:bodyPr>
          <a:lstStyle/>
          <a:p>
            <a:pPr defTabSz="1218438"/>
            <a:r>
              <a:rPr lang="en-US" sz="1600" b="1" dirty="0">
                <a:solidFill>
                  <a:srgbClr val="1F497D">
                    <a:lumMod val="60000"/>
                    <a:lumOff val="40000"/>
                  </a:srgbClr>
                </a:solidFill>
                <a:latin typeface="Calibri"/>
              </a:rPr>
              <a:t>Threshold Value: 0.9 </a:t>
            </a:r>
          </a:p>
        </p:txBody>
      </p:sp>
      <p:graphicFrame>
        <p:nvGraphicFramePr>
          <p:cNvPr id="26" name="Table 4">
            <a:extLst>
              <a:ext uri="{FF2B5EF4-FFF2-40B4-BE49-F238E27FC236}">
                <a16:creationId xmlns:a16="http://schemas.microsoft.com/office/drawing/2014/main" id="{21C6A6F4-A89B-4E5C-8D57-B8CFD5946846}"/>
              </a:ext>
            </a:extLst>
          </p:cNvPr>
          <p:cNvGraphicFramePr>
            <a:graphicFrameLocks noGrp="1"/>
          </p:cNvGraphicFramePr>
          <p:nvPr/>
        </p:nvGraphicFramePr>
        <p:xfrm>
          <a:off x="6452677" y="4275570"/>
          <a:ext cx="2375027" cy="2340726"/>
        </p:xfrm>
        <a:graphic>
          <a:graphicData uri="http://schemas.openxmlformats.org/drawingml/2006/table">
            <a:tbl>
              <a:tblPr firstRow="1" bandRow="1">
                <a:tableStyleId>{5C22544A-7EE6-4342-B048-85BDC9FD1C3A}</a:tableStyleId>
              </a:tblPr>
              <a:tblGrid>
                <a:gridCol w="791676">
                  <a:extLst>
                    <a:ext uri="{9D8B030D-6E8A-4147-A177-3AD203B41FA5}">
                      <a16:colId xmlns:a16="http://schemas.microsoft.com/office/drawing/2014/main" val="3961719028"/>
                    </a:ext>
                  </a:extLst>
                </a:gridCol>
                <a:gridCol w="719705">
                  <a:extLst>
                    <a:ext uri="{9D8B030D-6E8A-4147-A177-3AD203B41FA5}">
                      <a16:colId xmlns:a16="http://schemas.microsoft.com/office/drawing/2014/main" val="2501604312"/>
                    </a:ext>
                  </a:extLst>
                </a:gridCol>
                <a:gridCol w="863646">
                  <a:extLst>
                    <a:ext uri="{9D8B030D-6E8A-4147-A177-3AD203B41FA5}">
                      <a16:colId xmlns:a16="http://schemas.microsoft.com/office/drawing/2014/main" val="3073064633"/>
                    </a:ext>
                  </a:extLst>
                </a:gridCol>
              </a:tblGrid>
              <a:tr h="639889">
                <a:tc>
                  <a:txBody>
                    <a:bodyPr/>
                    <a:lstStyle/>
                    <a:p>
                      <a:r>
                        <a:rPr lang="en-US" sz="1200" dirty="0"/>
                        <a:t>Actual</a:t>
                      </a:r>
                      <a:r>
                        <a:rPr lang="en-US" sz="1200" dirty="0">
                          <a:sym typeface="Wingdings" panose="05000000000000000000" pitchFamily="2" charset="2"/>
                        </a:rPr>
                        <a:t></a:t>
                      </a:r>
                    </a:p>
                    <a:p>
                      <a:r>
                        <a:rPr lang="en-US" sz="1200" dirty="0">
                          <a:sym typeface="Wingdings" panose="05000000000000000000" pitchFamily="2" charset="2"/>
                        </a:rPr>
                        <a:t>Predicted</a:t>
                      </a:r>
                    </a:p>
                    <a:p>
                      <a:endParaRPr lang="en-US" sz="1200" dirty="0">
                        <a:sym typeface="Wingdings" panose="05000000000000000000" pitchFamily="2" charset="2"/>
                      </a:endParaRPr>
                    </a:p>
                  </a:txBody>
                  <a:tcPr marL="91392" marR="91392" marT="45696" marB="45696">
                    <a:solidFill>
                      <a:schemeClr val="accent1"/>
                    </a:solidFill>
                  </a:tcPr>
                </a:tc>
                <a:tc>
                  <a:txBody>
                    <a:bodyPr/>
                    <a:lstStyle/>
                    <a:p>
                      <a:r>
                        <a:rPr lang="en-US" sz="1600" dirty="0"/>
                        <a:t>Is fat</a:t>
                      </a:r>
                    </a:p>
                    <a:p>
                      <a:r>
                        <a:rPr lang="en-US" sz="1600" dirty="0"/>
                        <a:t>1</a:t>
                      </a:r>
                    </a:p>
                  </a:txBody>
                  <a:tcPr marL="91392" marR="91392" marT="45696" marB="45696"/>
                </a:tc>
                <a:tc>
                  <a:txBody>
                    <a:bodyPr/>
                    <a:lstStyle/>
                    <a:p>
                      <a:r>
                        <a:rPr lang="en-US" sz="1600" dirty="0"/>
                        <a:t>Is not fat  0</a:t>
                      </a:r>
                    </a:p>
                  </a:txBody>
                  <a:tcPr marL="91392" marR="91392" marT="45696" marB="45696"/>
                </a:tc>
                <a:extLst>
                  <a:ext uri="{0D108BD9-81ED-4DB2-BD59-A6C34878D82A}">
                    <a16:rowId xmlns:a16="http://schemas.microsoft.com/office/drawing/2014/main" val="2892610257"/>
                  </a:ext>
                </a:extLst>
              </a:tr>
              <a:tr h="578945">
                <a:tc>
                  <a:txBody>
                    <a:bodyPr/>
                    <a:lstStyle/>
                    <a:p>
                      <a:r>
                        <a:rPr lang="en-US" sz="1600" dirty="0">
                          <a:solidFill>
                            <a:schemeClr val="bg1"/>
                          </a:solidFill>
                        </a:rPr>
                        <a:t>Is Fat</a:t>
                      </a:r>
                    </a:p>
                    <a:p>
                      <a:r>
                        <a:rPr lang="en-US" sz="1600" dirty="0">
                          <a:solidFill>
                            <a:schemeClr val="bg1"/>
                          </a:solidFill>
                        </a:rPr>
                        <a:t>1</a:t>
                      </a:r>
                    </a:p>
                  </a:txBody>
                  <a:tcPr marL="91392" marR="91392" marT="45696" marB="45696">
                    <a:solidFill>
                      <a:schemeClr val="accent1"/>
                    </a:solidFill>
                  </a:tcPr>
                </a:tc>
                <a:tc>
                  <a:txBody>
                    <a:bodyPr/>
                    <a:lstStyle/>
                    <a:p>
                      <a:r>
                        <a:rPr lang="en-US" sz="2800" b="1" dirty="0"/>
                        <a:t>1</a:t>
                      </a:r>
                    </a:p>
                  </a:txBody>
                  <a:tcPr marL="91392" marR="91392" marT="45696" marB="45696"/>
                </a:tc>
                <a:tc>
                  <a:txBody>
                    <a:bodyPr/>
                    <a:lstStyle/>
                    <a:p>
                      <a:r>
                        <a:rPr lang="en-US" sz="2800" b="1" dirty="0"/>
                        <a:t>0</a:t>
                      </a:r>
                    </a:p>
                  </a:txBody>
                  <a:tcPr marL="91392" marR="91392" marT="45696" marB="45696"/>
                </a:tc>
                <a:extLst>
                  <a:ext uri="{0D108BD9-81ED-4DB2-BD59-A6C34878D82A}">
                    <a16:rowId xmlns:a16="http://schemas.microsoft.com/office/drawing/2014/main" val="1166165619"/>
                  </a:ext>
                </a:extLst>
              </a:tr>
              <a:tr h="578945">
                <a:tc>
                  <a:txBody>
                    <a:bodyPr/>
                    <a:lstStyle/>
                    <a:p>
                      <a:r>
                        <a:rPr lang="en-US" sz="1600" dirty="0">
                          <a:solidFill>
                            <a:schemeClr val="bg1"/>
                          </a:solidFill>
                        </a:rPr>
                        <a:t>Is not fat 0</a:t>
                      </a:r>
                    </a:p>
                  </a:txBody>
                  <a:tcPr marL="91392" marR="91392" marT="45696" marB="45696">
                    <a:solidFill>
                      <a:schemeClr val="accent1"/>
                    </a:solidFill>
                  </a:tcPr>
                </a:tc>
                <a:tc>
                  <a:txBody>
                    <a:bodyPr/>
                    <a:lstStyle/>
                    <a:p>
                      <a:r>
                        <a:rPr lang="en-US" sz="2800" b="1" dirty="0"/>
                        <a:t>3</a:t>
                      </a:r>
                    </a:p>
                  </a:txBody>
                  <a:tcPr marL="91392" marR="91392" marT="45696" marB="45696"/>
                </a:tc>
                <a:tc>
                  <a:txBody>
                    <a:bodyPr/>
                    <a:lstStyle/>
                    <a:p>
                      <a:r>
                        <a:rPr lang="en-US" sz="2800" b="1" dirty="0"/>
                        <a:t>4</a:t>
                      </a:r>
                    </a:p>
                  </a:txBody>
                  <a:tcPr marL="91392" marR="91392" marT="45696" marB="45696"/>
                </a:tc>
                <a:extLst>
                  <a:ext uri="{0D108BD9-81ED-4DB2-BD59-A6C34878D82A}">
                    <a16:rowId xmlns:a16="http://schemas.microsoft.com/office/drawing/2014/main" val="1059007371"/>
                  </a:ext>
                </a:extLst>
              </a:tr>
              <a:tr h="542550">
                <a:tc>
                  <a:txBody>
                    <a:bodyPr/>
                    <a:lstStyle/>
                    <a:p>
                      <a:endParaRPr lang="en-US" sz="1600" dirty="0">
                        <a:solidFill>
                          <a:schemeClr val="bg1"/>
                        </a:solidFill>
                      </a:endParaRPr>
                    </a:p>
                  </a:txBody>
                  <a:tcPr marL="91392" marR="91392" marT="45696" marB="45696">
                    <a:solidFill>
                      <a:schemeClr val="accent1"/>
                    </a:solidFill>
                  </a:tcPr>
                </a:tc>
                <a:tc>
                  <a:txBody>
                    <a:bodyPr/>
                    <a:lstStyle/>
                    <a:p>
                      <a:endParaRPr lang="en-US" sz="2800" b="1" dirty="0"/>
                    </a:p>
                  </a:txBody>
                  <a:tcPr marL="91392" marR="91392" marT="45696" marB="45696"/>
                </a:tc>
                <a:tc>
                  <a:txBody>
                    <a:bodyPr/>
                    <a:lstStyle/>
                    <a:p>
                      <a:endParaRPr lang="en-US" sz="2800" b="1" dirty="0"/>
                    </a:p>
                  </a:txBody>
                  <a:tcPr marL="91392" marR="91392" marT="45696" marB="45696"/>
                </a:tc>
                <a:extLst>
                  <a:ext uri="{0D108BD9-81ED-4DB2-BD59-A6C34878D82A}">
                    <a16:rowId xmlns:a16="http://schemas.microsoft.com/office/drawing/2014/main" val="3592725968"/>
                  </a:ext>
                </a:extLst>
              </a:tr>
            </a:tbl>
          </a:graphicData>
        </a:graphic>
      </p:graphicFrame>
      <p:sp>
        <p:nvSpPr>
          <p:cNvPr id="27" name="Rectangle 26">
            <a:extLst>
              <a:ext uri="{FF2B5EF4-FFF2-40B4-BE49-F238E27FC236}">
                <a16:creationId xmlns:a16="http://schemas.microsoft.com/office/drawing/2014/main" id="{4F79123B-0BBE-4E50-A356-7586561F99AB}"/>
              </a:ext>
            </a:extLst>
          </p:cNvPr>
          <p:cNvSpPr/>
          <p:nvPr/>
        </p:nvSpPr>
        <p:spPr>
          <a:xfrm rot="5400000">
            <a:off x="6647624" y="4562941"/>
            <a:ext cx="236367" cy="338378"/>
          </a:xfrm>
          <a:prstGeom prst="rect">
            <a:avLst/>
          </a:prstGeom>
        </p:spPr>
        <p:txBody>
          <a:bodyPr wrap="square">
            <a:spAutoFit/>
          </a:bodyPr>
          <a:lstStyle/>
          <a:p>
            <a:pPr defTabSz="1218438"/>
            <a:r>
              <a:rPr lang="en-US" sz="1600" dirty="0">
                <a:solidFill>
                  <a:prstClr val="black"/>
                </a:solidFill>
                <a:latin typeface="Calibri"/>
                <a:sym typeface="Wingdings" panose="05000000000000000000" pitchFamily="2" charset="2"/>
              </a:rPr>
              <a:t></a:t>
            </a:r>
            <a:endParaRPr lang="en-US" sz="1600" dirty="0">
              <a:solidFill>
                <a:prstClr val="black"/>
              </a:solidFill>
              <a:latin typeface="Calibri"/>
            </a:endParaRPr>
          </a:p>
        </p:txBody>
      </p:sp>
      <p:sp>
        <p:nvSpPr>
          <p:cNvPr id="28" name="Rectangle 27">
            <a:extLst>
              <a:ext uri="{FF2B5EF4-FFF2-40B4-BE49-F238E27FC236}">
                <a16:creationId xmlns:a16="http://schemas.microsoft.com/office/drawing/2014/main" id="{70D203D7-91D4-4EA0-919E-2754B209E685}"/>
              </a:ext>
            </a:extLst>
          </p:cNvPr>
          <p:cNvSpPr/>
          <p:nvPr/>
        </p:nvSpPr>
        <p:spPr>
          <a:xfrm>
            <a:off x="3372456" y="3247139"/>
            <a:ext cx="2375026" cy="5037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438"/>
            <a:r>
              <a:rPr lang="en-US" sz="1998" b="1" dirty="0">
                <a:solidFill>
                  <a:prstClr val="white"/>
                </a:solidFill>
                <a:latin typeface="Calibri"/>
              </a:rPr>
              <a:t>(TPR, FPR)   1,0.90</a:t>
            </a:r>
          </a:p>
        </p:txBody>
      </p:sp>
      <p:sp>
        <p:nvSpPr>
          <p:cNvPr id="29" name="Rectangle 28">
            <a:extLst>
              <a:ext uri="{FF2B5EF4-FFF2-40B4-BE49-F238E27FC236}">
                <a16:creationId xmlns:a16="http://schemas.microsoft.com/office/drawing/2014/main" id="{41ABBC5C-2D17-4408-922A-644D905E573F}"/>
              </a:ext>
            </a:extLst>
          </p:cNvPr>
          <p:cNvSpPr/>
          <p:nvPr/>
        </p:nvSpPr>
        <p:spPr>
          <a:xfrm>
            <a:off x="6439218" y="3243925"/>
            <a:ext cx="2375026" cy="5037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438"/>
            <a:r>
              <a:rPr lang="en-US" sz="1998" b="1" dirty="0">
                <a:solidFill>
                  <a:prstClr val="white"/>
                </a:solidFill>
                <a:latin typeface="Calibri"/>
              </a:rPr>
              <a:t>(TPR, FPR)   ,1,0.75</a:t>
            </a:r>
          </a:p>
        </p:txBody>
      </p:sp>
      <p:sp>
        <p:nvSpPr>
          <p:cNvPr id="30" name="Rectangle 29">
            <a:extLst>
              <a:ext uri="{FF2B5EF4-FFF2-40B4-BE49-F238E27FC236}">
                <a16:creationId xmlns:a16="http://schemas.microsoft.com/office/drawing/2014/main" id="{2E1FC779-0E44-4C0A-BE92-57FBBD908BA4}"/>
              </a:ext>
            </a:extLst>
          </p:cNvPr>
          <p:cNvSpPr/>
          <p:nvPr/>
        </p:nvSpPr>
        <p:spPr>
          <a:xfrm>
            <a:off x="9473279" y="3252529"/>
            <a:ext cx="2375026" cy="5037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438"/>
            <a:r>
              <a:rPr lang="en-US" sz="1998" b="1" dirty="0">
                <a:solidFill>
                  <a:prstClr val="white"/>
                </a:solidFill>
                <a:latin typeface="Calibri"/>
              </a:rPr>
              <a:t>(TPR, FPR)   1,0.5</a:t>
            </a:r>
          </a:p>
        </p:txBody>
      </p:sp>
      <p:sp>
        <p:nvSpPr>
          <p:cNvPr id="31" name="Rectangle 30">
            <a:extLst>
              <a:ext uri="{FF2B5EF4-FFF2-40B4-BE49-F238E27FC236}">
                <a16:creationId xmlns:a16="http://schemas.microsoft.com/office/drawing/2014/main" id="{5EFFD972-C5CA-406F-90CC-6E75E6306449}"/>
              </a:ext>
            </a:extLst>
          </p:cNvPr>
          <p:cNvSpPr/>
          <p:nvPr/>
        </p:nvSpPr>
        <p:spPr>
          <a:xfrm>
            <a:off x="409000" y="6138615"/>
            <a:ext cx="2375026" cy="5037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438"/>
            <a:r>
              <a:rPr lang="en-US" sz="1998" b="1" dirty="0">
                <a:solidFill>
                  <a:prstClr val="white"/>
                </a:solidFill>
                <a:latin typeface="Calibri"/>
              </a:rPr>
              <a:t>(TPR, FPR)  0.75,0.25</a:t>
            </a:r>
          </a:p>
        </p:txBody>
      </p:sp>
      <p:sp>
        <p:nvSpPr>
          <p:cNvPr id="32" name="Rectangle 31">
            <a:extLst>
              <a:ext uri="{FF2B5EF4-FFF2-40B4-BE49-F238E27FC236}">
                <a16:creationId xmlns:a16="http://schemas.microsoft.com/office/drawing/2014/main" id="{62C3480B-0702-41A5-BF04-6AF434B7D4F6}"/>
              </a:ext>
            </a:extLst>
          </p:cNvPr>
          <p:cNvSpPr/>
          <p:nvPr/>
        </p:nvSpPr>
        <p:spPr>
          <a:xfrm>
            <a:off x="3383691" y="6133224"/>
            <a:ext cx="2375026" cy="5037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438"/>
            <a:r>
              <a:rPr lang="en-US" sz="1998" b="1" dirty="0">
                <a:solidFill>
                  <a:prstClr val="white"/>
                </a:solidFill>
                <a:latin typeface="Calibri"/>
              </a:rPr>
              <a:t>(TPR, FPR)  0.75,0</a:t>
            </a:r>
          </a:p>
        </p:txBody>
      </p:sp>
      <p:sp>
        <p:nvSpPr>
          <p:cNvPr id="33" name="Rectangle 32">
            <a:extLst>
              <a:ext uri="{FF2B5EF4-FFF2-40B4-BE49-F238E27FC236}">
                <a16:creationId xmlns:a16="http://schemas.microsoft.com/office/drawing/2014/main" id="{A2F87084-5214-49A8-A489-387E07BD04C3}"/>
              </a:ext>
            </a:extLst>
          </p:cNvPr>
          <p:cNvSpPr/>
          <p:nvPr/>
        </p:nvSpPr>
        <p:spPr>
          <a:xfrm>
            <a:off x="6450454" y="6130010"/>
            <a:ext cx="2375026" cy="5037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438"/>
            <a:r>
              <a:rPr lang="en-US" sz="1998" b="1" dirty="0">
                <a:solidFill>
                  <a:prstClr val="white"/>
                </a:solidFill>
                <a:latin typeface="Calibri"/>
              </a:rPr>
              <a:t>(TPR, FPR)  0.5,0</a:t>
            </a:r>
          </a:p>
        </p:txBody>
      </p:sp>
      <p:sp>
        <p:nvSpPr>
          <p:cNvPr id="34" name="Rectangle 33">
            <a:extLst>
              <a:ext uri="{FF2B5EF4-FFF2-40B4-BE49-F238E27FC236}">
                <a16:creationId xmlns:a16="http://schemas.microsoft.com/office/drawing/2014/main" id="{7D2C7C17-17DD-4543-A265-025AE1774002}"/>
              </a:ext>
            </a:extLst>
          </p:cNvPr>
          <p:cNvSpPr/>
          <p:nvPr/>
        </p:nvSpPr>
        <p:spPr>
          <a:xfrm>
            <a:off x="9484515" y="6138615"/>
            <a:ext cx="2375026" cy="5037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438"/>
            <a:r>
              <a:rPr lang="en-US" sz="1998" b="1" dirty="0">
                <a:solidFill>
                  <a:prstClr val="white"/>
                </a:solidFill>
                <a:latin typeface="Calibri"/>
              </a:rPr>
              <a:t>(TPR, FPR)   0,0</a:t>
            </a:r>
          </a:p>
        </p:txBody>
      </p:sp>
      <p:sp>
        <p:nvSpPr>
          <p:cNvPr id="2" name="TextBox 1">
            <a:extLst>
              <a:ext uri="{FF2B5EF4-FFF2-40B4-BE49-F238E27FC236}">
                <a16:creationId xmlns:a16="http://schemas.microsoft.com/office/drawing/2014/main" id="{DC346438-AAF2-4DFC-A476-8658B902A5FB}"/>
              </a:ext>
            </a:extLst>
          </p:cNvPr>
          <p:cNvSpPr txBox="1"/>
          <p:nvPr/>
        </p:nvSpPr>
        <p:spPr>
          <a:xfrm>
            <a:off x="239788" y="930685"/>
            <a:ext cx="2375026" cy="338378"/>
          </a:xfrm>
          <a:prstGeom prst="rect">
            <a:avLst/>
          </a:prstGeom>
          <a:noFill/>
        </p:spPr>
        <p:txBody>
          <a:bodyPr wrap="square" rtlCol="0">
            <a:spAutoFit/>
          </a:bodyPr>
          <a:lstStyle/>
          <a:p>
            <a:pPr defTabSz="1218438"/>
            <a:r>
              <a:rPr lang="en-US" sz="1600" b="1" dirty="0">
                <a:solidFill>
                  <a:srgbClr val="1F497D">
                    <a:lumMod val="60000"/>
                    <a:lumOff val="40000"/>
                  </a:srgbClr>
                </a:solidFill>
                <a:latin typeface="Calibri"/>
              </a:rPr>
              <a:t>Threshold Value: 0.1 </a:t>
            </a:r>
          </a:p>
        </p:txBody>
      </p:sp>
      <p:sp>
        <p:nvSpPr>
          <p:cNvPr id="3" name="TextBox 2">
            <a:extLst>
              <a:ext uri="{FF2B5EF4-FFF2-40B4-BE49-F238E27FC236}">
                <a16:creationId xmlns:a16="http://schemas.microsoft.com/office/drawing/2014/main" id="{7883E688-91C9-4558-A9AB-B791FE9D68E7}"/>
              </a:ext>
            </a:extLst>
          </p:cNvPr>
          <p:cNvSpPr txBox="1"/>
          <p:nvPr/>
        </p:nvSpPr>
        <p:spPr>
          <a:xfrm>
            <a:off x="3201910" y="930685"/>
            <a:ext cx="2375026" cy="338378"/>
          </a:xfrm>
          <a:prstGeom prst="rect">
            <a:avLst/>
          </a:prstGeom>
          <a:noFill/>
        </p:spPr>
        <p:txBody>
          <a:bodyPr wrap="square" rtlCol="0">
            <a:spAutoFit/>
          </a:bodyPr>
          <a:lstStyle/>
          <a:p>
            <a:pPr defTabSz="1218438"/>
            <a:r>
              <a:rPr lang="en-US" sz="1600" b="1" dirty="0">
                <a:solidFill>
                  <a:srgbClr val="1F497D">
                    <a:lumMod val="60000"/>
                    <a:lumOff val="40000"/>
                  </a:srgbClr>
                </a:solidFill>
                <a:latin typeface="Calibri"/>
              </a:rPr>
              <a:t>Threshold Value: 0.2 </a:t>
            </a:r>
          </a:p>
        </p:txBody>
      </p:sp>
      <p:sp>
        <p:nvSpPr>
          <p:cNvPr id="4" name="TextBox 3">
            <a:extLst>
              <a:ext uri="{FF2B5EF4-FFF2-40B4-BE49-F238E27FC236}">
                <a16:creationId xmlns:a16="http://schemas.microsoft.com/office/drawing/2014/main" id="{5C6A0199-D05E-4FC6-BB5E-7F122D23B173}"/>
              </a:ext>
            </a:extLst>
          </p:cNvPr>
          <p:cNvSpPr txBox="1"/>
          <p:nvPr/>
        </p:nvSpPr>
        <p:spPr>
          <a:xfrm>
            <a:off x="9299002" y="934169"/>
            <a:ext cx="2375026" cy="338378"/>
          </a:xfrm>
          <a:prstGeom prst="rect">
            <a:avLst/>
          </a:prstGeom>
          <a:noFill/>
        </p:spPr>
        <p:txBody>
          <a:bodyPr wrap="square" rtlCol="0">
            <a:spAutoFit/>
          </a:bodyPr>
          <a:lstStyle/>
          <a:p>
            <a:pPr defTabSz="1218438"/>
            <a:r>
              <a:rPr lang="en-US" sz="1600" b="1" dirty="0">
                <a:solidFill>
                  <a:srgbClr val="1F497D">
                    <a:lumMod val="60000"/>
                    <a:lumOff val="40000"/>
                  </a:srgbClr>
                </a:solidFill>
                <a:latin typeface="Calibri"/>
              </a:rPr>
              <a:t>Threshold Value: 0.4 </a:t>
            </a:r>
          </a:p>
        </p:txBody>
      </p:sp>
      <p:sp>
        <p:nvSpPr>
          <p:cNvPr id="5" name="TextBox 4">
            <a:extLst>
              <a:ext uri="{FF2B5EF4-FFF2-40B4-BE49-F238E27FC236}">
                <a16:creationId xmlns:a16="http://schemas.microsoft.com/office/drawing/2014/main" id="{776FEF21-EE7A-4665-BC59-78002F99ADB8}"/>
              </a:ext>
            </a:extLst>
          </p:cNvPr>
          <p:cNvSpPr txBox="1"/>
          <p:nvPr/>
        </p:nvSpPr>
        <p:spPr>
          <a:xfrm>
            <a:off x="6282132" y="934169"/>
            <a:ext cx="2375026" cy="338378"/>
          </a:xfrm>
          <a:prstGeom prst="rect">
            <a:avLst/>
          </a:prstGeom>
          <a:noFill/>
        </p:spPr>
        <p:txBody>
          <a:bodyPr wrap="square" rtlCol="0">
            <a:spAutoFit/>
          </a:bodyPr>
          <a:lstStyle/>
          <a:p>
            <a:pPr defTabSz="1218438"/>
            <a:r>
              <a:rPr lang="en-US" sz="1600" b="1" dirty="0">
                <a:solidFill>
                  <a:srgbClr val="1F497D">
                    <a:lumMod val="60000"/>
                    <a:lumOff val="40000"/>
                  </a:srgbClr>
                </a:solidFill>
                <a:latin typeface="Calibri"/>
              </a:rPr>
              <a:t>Threshold Value: 0.3 </a:t>
            </a:r>
          </a:p>
        </p:txBody>
      </p:sp>
    </p:spTree>
    <p:extLst>
      <p:ext uri="{BB962C8B-B14F-4D97-AF65-F5344CB8AC3E}">
        <p14:creationId xmlns:p14="http://schemas.microsoft.com/office/powerpoint/2010/main" val="288005391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Title</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pic>
        <p:nvPicPr>
          <p:cNvPr id="7" name="Picture 6">
            <a:extLst>
              <a:ext uri="{FF2B5EF4-FFF2-40B4-BE49-F238E27FC236}">
                <a16:creationId xmlns:a16="http://schemas.microsoft.com/office/drawing/2014/main" id="{CAB8BC5F-4FB9-F024-8C8A-51381CAC57AC}"/>
              </a:ext>
            </a:extLst>
          </p:cNvPr>
          <p:cNvPicPr>
            <a:picLocks noChangeAspect="1"/>
          </p:cNvPicPr>
          <p:nvPr/>
        </p:nvPicPr>
        <p:blipFill>
          <a:blip r:embed="rId3"/>
          <a:stretch>
            <a:fillRect/>
          </a:stretch>
        </p:blipFill>
        <p:spPr>
          <a:xfrm>
            <a:off x="7501765" y="447055"/>
            <a:ext cx="4500569" cy="2189858"/>
          </a:xfrm>
          <a:prstGeom prst="rect">
            <a:avLst/>
          </a:prstGeom>
        </p:spPr>
      </p:pic>
      <p:cxnSp>
        <p:nvCxnSpPr>
          <p:cNvPr id="9" name="Straight Arrow Connector 8">
            <a:extLst>
              <a:ext uri="{FF2B5EF4-FFF2-40B4-BE49-F238E27FC236}">
                <a16:creationId xmlns:a16="http://schemas.microsoft.com/office/drawing/2014/main" id="{B46E5F7B-40D0-8888-23D4-C731F4E317DB}"/>
              </a:ext>
            </a:extLst>
          </p:cNvPr>
          <p:cNvCxnSpPr/>
          <p:nvPr/>
        </p:nvCxnSpPr>
        <p:spPr>
          <a:xfrm flipV="1">
            <a:off x="825601" y="1124744"/>
            <a:ext cx="0" cy="4608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E20546C-458C-D5D7-0792-F73F377F056D}"/>
              </a:ext>
            </a:extLst>
          </p:cNvPr>
          <p:cNvCxnSpPr/>
          <p:nvPr/>
        </p:nvCxnSpPr>
        <p:spPr>
          <a:xfrm>
            <a:off x="753593" y="5733256"/>
            <a:ext cx="6336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2B53A6D-B2A7-78A3-5DC2-F3AAAA6DF222}"/>
              </a:ext>
            </a:extLst>
          </p:cNvPr>
          <p:cNvSpPr txBox="1"/>
          <p:nvPr/>
        </p:nvSpPr>
        <p:spPr>
          <a:xfrm>
            <a:off x="315525" y="1968548"/>
            <a:ext cx="221444" cy="923330"/>
          </a:xfrm>
          <a:prstGeom prst="rect">
            <a:avLst/>
          </a:prstGeom>
          <a:noFill/>
        </p:spPr>
        <p:txBody>
          <a:bodyPr wrap="square" rtlCol="0">
            <a:spAutoFit/>
          </a:bodyPr>
          <a:lstStyle/>
          <a:p>
            <a:r>
              <a:rPr lang="en-US" b="1" dirty="0"/>
              <a:t>TPR</a:t>
            </a:r>
          </a:p>
        </p:txBody>
      </p:sp>
      <p:sp>
        <p:nvSpPr>
          <p:cNvPr id="14" name="TextBox 13">
            <a:extLst>
              <a:ext uri="{FF2B5EF4-FFF2-40B4-BE49-F238E27FC236}">
                <a16:creationId xmlns:a16="http://schemas.microsoft.com/office/drawing/2014/main" id="{E1D3F3E2-7231-71C5-F69D-C1701402B150}"/>
              </a:ext>
            </a:extLst>
          </p:cNvPr>
          <p:cNvSpPr txBox="1"/>
          <p:nvPr/>
        </p:nvSpPr>
        <p:spPr>
          <a:xfrm>
            <a:off x="3018503" y="5949280"/>
            <a:ext cx="6154992" cy="369332"/>
          </a:xfrm>
          <a:prstGeom prst="rect">
            <a:avLst/>
          </a:prstGeom>
          <a:noFill/>
        </p:spPr>
        <p:txBody>
          <a:bodyPr wrap="square">
            <a:spAutoFit/>
          </a:bodyPr>
          <a:lstStyle/>
          <a:p>
            <a:r>
              <a:rPr lang="en-US" b="1" dirty="0"/>
              <a:t>FPR</a:t>
            </a:r>
          </a:p>
        </p:txBody>
      </p:sp>
      <p:sp>
        <p:nvSpPr>
          <p:cNvPr id="15" name="TextBox 14">
            <a:extLst>
              <a:ext uri="{FF2B5EF4-FFF2-40B4-BE49-F238E27FC236}">
                <a16:creationId xmlns:a16="http://schemas.microsoft.com/office/drawing/2014/main" id="{A4E77D52-7DE5-0D3D-12DB-ABE0AECE7FC4}"/>
              </a:ext>
            </a:extLst>
          </p:cNvPr>
          <p:cNvSpPr txBox="1"/>
          <p:nvPr/>
        </p:nvSpPr>
        <p:spPr>
          <a:xfrm>
            <a:off x="347814" y="1124744"/>
            <a:ext cx="477785" cy="369332"/>
          </a:xfrm>
          <a:prstGeom prst="rect">
            <a:avLst/>
          </a:prstGeom>
          <a:noFill/>
        </p:spPr>
        <p:txBody>
          <a:bodyPr wrap="square" rtlCol="0">
            <a:spAutoFit/>
          </a:bodyPr>
          <a:lstStyle/>
          <a:p>
            <a:r>
              <a:rPr lang="en-US" dirty="0"/>
              <a:t>1</a:t>
            </a:r>
          </a:p>
        </p:txBody>
      </p:sp>
      <p:sp>
        <p:nvSpPr>
          <p:cNvPr id="16" name="TextBox 15">
            <a:extLst>
              <a:ext uri="{FF2B5EF4-FFF2-40B4-BE49-F238E27FC236}">
                <a16:creationId xmlns:a16="http://schemas.microsoft.com/office/drawing/2014/main" id="{58503AB3-0FD2-B165-A384-BB7A1E19CF3F}"/>
              </a:ext>
            </a:extLst>
          </p:cNvPr>
          <p:cNvSpPr txBox="1"/>
          <p:nvPr/>
        </p:nvSpPr>
        <p:spPr>
          <a:xfrm>
            <a:off x="6688711" y="5733255"/>
            <a:ext cx="477785" cy="369332"/>
          </a:xfrm>
          <a:prstGeom prst="rect">
            <a:avLst/>
          </a:prstGeom>
          <a:noFill/>
        </p:spPr>
        <p:txBody>
          <a:bodyPr wrap="square" rtlCol="0">
            <a:spAutoFit/>
          </a:bodyPr>
          <a:lstStyle/>
          <a:p>
            <a:r>
              <a:rPr lang="en-US" dirty="0"/>
              <a:t>1</a:t>
            </a:r>
          </a:p>
        </p:txBody>
      </p:sp>
      <p:sp>
        <p:nvSpPr>
          <p:cNvPr id="17" name="TextBox 16">
            <a:extLst>
              <a:ext uri="{FF2B5EF4-FFF2-40B4-BE49-F238E27FC236}">
                <a16:creationId xmlns:a16="http://schemas.microsoft.com/office/drawing/2014/main" id="{34E2D981-548B-08E2-D135-2CDED481D088}"/>
              </a:ext>
            </a:extLst>
          </p:cNvPr>
          <p:cNvSpPr txBox="1"/>
          <p:nvPr/>
        </p:nvSpPr>
        <p:spPr>
          <a:xfrm>
            <a:off x="514699" y="5317232"/>
            <a:ext cx="477785" cy="369332"/>
          </a:xfrm>
          <a:prstGeom prst="rect">
            <a:avLst/>
          </a:prstGeom>
          <a:noFill/>
        </p:spPr>
        <p:txBody>
          <a:bodyPr wrap="square" rtlCol="0">
            <a:spAutoFit/>
          </a:bodyPr>
          <a:lstStyle/>
          <a:p>
            <a:r>
              <a:rPr lang="en-US" dirty="0"/>
              <a:t>0</a:t>
            </a:r>
          </a:p>
        </p:txBody>
      </p:sp>
      <p:sp>
        <p:nvSpPr>
          <p:cNvPr id="18" name="TextBox 17">
            <a:extLst>
              <a:ext uri="{FF2B5EF4-FFF2-40B4-BE49-F238E27FC236}">
                <a16:creationId xmlns:a16="http://schemas.microsoft.com/office/drawing/2014/main" id="{AA186410-76E8-4B76-FFB5-6EB10B8423F8}"/>
              </a:ext>
            </a:extLst>
          </p:cNvPr>
          <p:cNvSpPr txBox="1"/>
          <p:nvPr/>
        </p:nvSpPr>
        <p:spPr>
          <a:xfrm>
            <a:off x="825599" y="5778896"/>
            <a:ext cx="477785" cy="369332"/>
          </a:xfrm>
          <a:prstGeom prst="rect">
            <a:avLst/>
          </a:prstGeom>
          <a:noFill/>
        </p:spPr>
        <p:txBody>
          <a:bodyPr wrap="square" rtlCol="0">
            <a:spAutoFit/>
          </a:bodyPr>
          <a:lstStyle/>
          <a:p>
            <a:r>
              <a:rPr lang="en-US" dirty="0"/>
              <a:t>0</a:t>
            </a:r>
          </a:p>
        </p:txBody>
      </p:sp>
      <p:sp>
        <p:nvSpPr>
          <p:cNvPr id="19" name="Oval 18">
            <a:extLst>
              <a:ext uri="{FF2B5EF4-FFF2-40B4-BE49-F238E27FC236}">
                <a16:creationId xmlns:a16="http://schemas.microsoft.com/office/drawing/2014/main" id="{5DF60FC2-89FD-A8EE-7EA9-D09F2F2CB133}"/>
              </a:ext>
            </a:extLst>
          </p:cNvPr>
          <p:cNvSpPr/>
          <p:nvPr/>
        </p:nvSpPr>
        <p:spPr>
          <a:xfrm>
            <a:off x="6688711" y="1131910"/>
            <a:ext cx="271385"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49B802C-8B65-3226-DA7E-5E800EE718D0}"/>
              </a:ext>
            </a:extLst>
          </p:cNvPr>
          <p:cNvSpPr/>
          <p:nvPr/>
        </p:nvSpPr>
        <p:spPr>
          <a:xfrm>
            <a:off x="6069443" y="1119008"/>
            <a:ext cx="271385"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63E348-4076-29DC-A190-8B303E70E27B}"/>
              </a:ext>
            </a:extLst>
          </p:cNvPr>
          <p:cNvSpPr/>
          <p:nvPr/>
        </p:nvSpPr>
        <p:spPr>
          <a:xfrm>
            <a:off x="5370464" y="1119008"/>
            <a:ext cx="271385"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206819C-FD4D-06AF-7022-32A483F938F8}"/>
              </a:ext>
            </a:extLst>
          </p:cNvPr>
          <p:cNvSpPr/>
          <p:nvPr/>
        </p:nvSpPr>
        <p:spPr>
          <a:xfrm>
            <a:off x="4070969" y="1131910"/>
            <a:ext cx="271385"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22ED0B4-EA5A-4F5E-C1F0-A3409B7C8578}"/>
              </a:ext>
            </a:extLst>
          </p:cNvPr>
          <p:cNvSpPr/>
          <p:nvPr/>
        </p:nvSpPr>
        <p:spPr>
          <a:xfrm>
            <a:off x="1969197" y="1901264"/>
            <a:ext cx="271385"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F576AC0-A49F-861C-1558-A69A6CEA4710}"/>
              </a:ext>
            </a:extLst>
          </p:cNvPr>
          <p:cNvSpPr/>
          <p:nvPr/>
        </p:nvSpPr>
        <p:spPr>
          <a:xfrm>
            <a:off x="689906" y="1916831"/>
            <a:ext cx="271385"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F43C1C82-7158-8818-8CF2-81DE33EBA60F}"/>
              </a:ext>
            </a:extLst>
          </p:cNvPr>
          <p:cNvSpPr txBox="1"/>
          <p:nvPr/>
        </p:nvSpPr>
        <p:spPr>
          <a:xfrm>
            <a:off x="6688710" y="798496"/>
            <a:ext cx="720080" cy="338554"/>
          </a:xfrm>
          <a:prstGeom prst="rect">
            <a:avLst/>
          </a:prstGeom>
          <a:noFill/>
        </p:spPr>
        <p:txBody>
          <a:bodyPr wrap="square" rtlCol="0">
            <a:spAutoFit/>
          </a:bodyPr>
          <a:lstStyle/>
          <a:p>
            <a:r>
              <a:rPr lang="en-US" sz="1600" dirty="0"/>
              <a:t>1,1</a:t>
            </a:r>
          </a:p>
        </p:txBody>
      </p:sp>
      <p:sp>
        <p:nvSpPr>
          <p:cNvPr id="26" name="TextBox 25">
            <a:extLst>
              <a:ext uri="{FF2B5EF4-FFF2-40B4-BE49-F238E27FC236}">
                <a16:creationId xmlns:a16="http://schemas.microsoft.com/office/drawing/2014/main" id="{7702F2DE-2B38-A03F-7D7F-97ABD48C5CA3}"/>
              </a:ext>
            </a:extLst>
          </p:cNvPr>
          <p:cNvSpPr txBox="1"/>
          <p:nvPr/>
        </p:nvSpPr>
        <p:spPr>
          <a:xfrm>
            <a:off x="5787001" y="780454"/>
            <a:ext cx="720080" cy="338554"/>
          </a:xfrm>
          <a:prstGeom prst="rect">
            <a:avLst/>
          </a:prstGeom>
          <a:noFill/>
        </p:spPr>
        <p:txBody>
          <a:bodyPr wrap="square" rtlCol="0">
            <a:spAutoFit/>
          </a:bodyPr>
          <a:lstStyle/>
          <a:p>
            <a:r>
              <a:rPr lang="en-US" sz="1600" dirty="0"/>
              <a:t>1,0.90</a:t>
            </a:r>
          </a:p>
        </p:txBody>
      </p:sp>
      <p:sp>
        <p:nvSpPr>
          <p:cNvPr id="27" name="TextBox 26">
            <a:extLst>
              <a:ext uri="{FF2B5EF4-FFF2-40B4-BE49-F238E27FC236}">
                <a16:creationId xmlns:a16="http://schemas.microsoft.com/office/drawing/2014/main" id="{2D25FE1F-48D2-B217-8131-3EB70E9ADB93}"/>
              </a:ext>
            </a:extLst>
          </p:cNvPr>
          <p:cNvSpPr txBox="1"/>
          <p:nvPr/>
        </p:nvSpPr>
        <p:spPr>
          <a:xfrm>
            <a:off x="5066921" y="733345"/>
            <a:ext cx="720080" cy="338554"/>
          </a:xfrm>
          <a:prstGeom prst="rect">
            <a:avLst/>
          </a:prstGeom>
          <a:noFill/>
        </p:spPr>
        <p:txBody>
          <a:bodyPr wrap="square" rtlCol="0">
            <a:spAutoFit/>
          </a:bodyPr>
          <a:lstStyle/>
          <a:p>
            <a:r>
              <a:rPr lang="en-US" sz="1600" dirty="0"/>
              <a:t>1,0.75</a:t>
            </a:r>
          </a:p>
        </p:txBody>
      </p:sp>
      <p:sp>
        <p:nvSpPr>
          <p:cNvPr id="28" name="TextBox 27">
            <a:extLst>
              <a:ext uri="{FF2B5EF4-FFF2-40B4-BE49-F238E27FC236}">
                <a16:creationId xmlns:a16="http://schemas.microsoft.com/office/drawing/2014/main" id="{720EF97D-F587-A941-EC88-A2BD1B857C80}"/>
              </a:ext>
            </a:extLst>
          </p:cNvPr>
          <p:cNvSpPr txBox="1"/>
          <p:nvPr/>
        </p:nvSpPr>
        <p:spPr>
          <a:xfrm>
            <a:off x="3940314" y="717541"/>
            <a:ext cx="720080" cy="338554"/>
          </a:xfrm>
          <a:prstGeom prst="rect">
            <a:avLst/>
          </a:prstGeom>
          <a:noFill/>
        </p:spPr>
        <p:txBody>
          <a:bodyPr wrap="square" rtlCol="0">
            <a:spAutoFit/>
          </a:bodyPr>
          <a:lstStyle/>
          <a:p>
            <a:r>
              <a:rPr lang="en-US" sz="1600" dirty="0"/>
              <a:t>1,0.5</a:t>
            </a:r>
          </a:p>
        </p:txBody>
      </p:sp>
      <p:sp>
        <p:nvSpPr>
          <p:cNvPr id="29" name="TextBox 28">
            <a:extLst>
              <a:ext uri="{FF2B5EF4-FFF2-40B4-BE49-F238E27FC236}">
                <a16:creationId xmlns:a16="http://schemas.microsoft.com/office/drawing/2014/main" id="{65169AE4-FAA2-D25E-4335-CBEF5F34EFB0}"/>
              </a:ext>
            </a:extLst>
          </p:cNvPr>
          <p:cNvSpPr txBox="1"/>
          <p:nvPr/>
        </p:nvSpPr>
        <p:spPr>
          <a:xfrm>
            <a:off x="1823554" y="1639654"/>
            <a:ext cx="720080" cy="261610"/>
          </a:xfrm>
          <a:prstGeom prst="rect">
            <a:avLst/>
          </a:prstGeom>
          <a:noFill/>
        </p:spPr>
        <p:txBody>
          <a:bodyPr wrap="square" rtlCol="0">
            <a:spAutoFit/>
          </a:bodyPr>
          <a:lstStyle/>
          <a:p>
            <a:r>
              <a:rPr lang="en-US" sz="1050" dirty="0"/>
              <a:t>0.75,0.25</a:t>
            </a:r>
          </a:p>
        </p:txBody>
      </p:sp>
      <p:sp>
        <p:nvSpPr>
          <p:cNvPr id="30" name="TextBox 29">
            <a:extLst>
              <a:ext uri="{FF2B5EF4-FFF2-40B4-BE49-F238E27FC236}">
                <a16:creationId xmlns:a16="http://schemas.microsoft.com/office/drawing/2014/main" id="{219CDD9C-448E-C6B1-DE34-D9C20265EFAB}"/>
              </a:ext>
            </a:extLst>
          </p:cNvPr>
          <p:cNvSpPr txBox="1"/>
          <p:nvPr/>
        </p:nvSpPr>
        <p:spPr>
          <a:xfrm>
            <a:off x="172107" y="1655221"/>
            <a:ext cx="720080" cy="261610"/>
          </a:xfrm>
          <a:prstGeom prst="rect">
            <a:avLst/>
          </a:prstGeom>
          <a:noFill/>
        </p:spPr>
        <p:txBody>
          <a:bodyPr wrap="square" rtlCol="0">
            <a:spAutoFit/>
          </a:bodyPr>
          <a:lstStyle/>
          <a:p>
            <a:r>
              <a:rPr lang="en-US" sz="1050" dirty="0"/>
              <a:t>0.75,0</a:t>
            </a:r>
          </a:p>
        </p:txBody>
      </p:sp>
      <p:sp>
        <p:nvSpPr>
          <p:cNvPr id="31" name="Oval 30">
            <a:extLst>
              <a:ext uri="{FF2B5EF4-FFF2-40B4-BE49-F238E27FC236}">
                <a16:creationId xmlns:a16="http://schemas.microsoft.com/office/drawing/2014/main" id="{D40C6FBB-7EDA-3953-D0A9-C3D46E99D1F0}"/>
              </a:ext>
            </a:extLst>
          </p:cNvPr>
          <p:cNvSpPr/>
          <p:nvPr/>
        </p:nvSpPr>
        <p:spPr>
          <a:xfrm>
            <a:off x="689906" y="3385212"/>
            <a:ext cx="271385"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752DD1A-17EA-2E56-DE6F-3C412A6694F3}"/>
              </a:ext>
            </a:extLst>
          </p:cNvPr>
          <p:cNvSpPr txBox="1"/>
          <p:nvPr/>
        </p:nvSpPr>
        <p:spPr>
          <a:xfrm>
            <a:off x="172107" y="3295066"/>
            <a:ext cx="720080" cy="261610"/>
          </a:xfrm>
          <a:prstGeom prst="rect">
            <a:avLst/>
          </a:prstGeom>
          <a:noFill/>
        </p:spPr>
        <p:txBody>
          <a:bodyPr wrap="square" rtlCol="0">
            <a:spAutoFit/>
          </a:bodyPr>
          <a:lstStyle/>
          <a:p>
            <a:r>
              <a:rPr lang="en-US" sz="1050" dirty="0"/>
              <a:t>0.5,0</a:t>
            </a:r>
          </a:p>
        </p:txBody>
      </p:sp>
      <p:sp>
        <p:nvSpPr>
          <p:cNvPr id="33" name="Oval 32">
            <a:extLst>
              <a:ext uri="{FF2B5EF4-FFF2-40B4-BE49-F238E27FC236}">
                <a16:creationId xmlns:a16="http://schemas.microsoft.com/office/drawing/2014/main" id="{EEB3EEC7-044E-C563-DA2C-979EE1FA9D4B}"/>
              </a:ext>
            </a:extLst>
          </p:cNvPr>
          <p:cNvSpPr/>
          <p:nvPr/>
        </p:nvSpPr>
        <p:spPr>
          <a:xfrm>
            <a:off x="709365" y="5597165"/>
            <a:ext cx="271385"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4E875C78-C293-BBFF-4B25-3FD7DCE3AE6F}"/>
              </a:ext>
            </a:extLst>
          </p:cNvPr>
          <p:cNvSpPr txBox="1"/>
          <p:nvPr/>
        </p:nvSpPr>
        <p:spPr>
          <a:xfrm>
            <a:off x="110530" y="5621251"/>
            <a:ext cx="720080" cy="261610"/>
          </a:xfrm>
          <a:prstGeom prst="rect">
            <a:avLst/>
          </a:prstGeom>
          <a:noFill/>
        </p:spPr>
        <p:txBody>
          <a:bodyPr wrap="square" rtlCol="0">
            <a:spAutoFit/>
          </a:bodyPr>
          <a:lstStyle/>
          <a:p>
            <a:r>
              <a:rPr lang="en-US" sz="1050" dirty="0"/>
              <a:t>0,0</a:t>
            </a:r>
          </a:p>
        </p:txBody>
      </p:sp>
      <p:cxnSp>
        <p:nvCxnSpPr>
          <p:cNvPr id="36" name="Straight Connector 35">
            <a:extLst>
              <a:ext uri="{FF2B5EF4-FFF2-40B4-BE49-F238E27FC236}">
                <a16:creationId xmlns:a16="http://schemas.microsoft.com/office/drawing/2014/main" id="{EFC97868-2BE5-CB26-954E-F65839D15FBC}"/>
              </a:ext>
            </a:extLst>
          </p:cNvPr>
          <p:cNvCxnSpPr>
            <a:cxnSpLocks/>
            <a:endCxn id="22" idx="6"/>
          </p:cNvCxnSpPr>
          <p:nvPr/>
        </p:nvCxnSpPr>
        <p:spPr>
          <a:xfrm flipH="1">
            <a:off x="4342354" y="1249056"/>
            <a:ext cx="2482049" cy="26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6C9F25E-9275-D810-354D-6F4716DCEDEA}"/>
              </a:ext>
            </a:extLst>
          </p:cNvPr>
          <p:cNvCxnSpPr>
            <a:cxnSpLocks/>
            <a:endCxn id="23" idx="6"/>
          </p:cNvCxnSpPr>
          <p:nvPr/>
        </p:nvCxnSpPr>
        <p:spPr>
          <a:xfrm flipH="1">
            <a:off x="2240581" y="1264488"/>
            <a:ext cx="1990946" cy="780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FBFEEAA-702A-739E-7472-2C07A5611542}"/>
              </a:ext>
            </a:extLst>
          </p:cNvPr>
          <p:cNvCxnSpPr>
            <a:cxnSpLocks/>
            <a:stCxn id="23" idx="2"/>
          </p:cNvCxnSpPr>
          <p:nvPr/>
        </p:nvCxnSpPr>
        <p:spPr>
          <a:xfrm flipH="1">
            <a:off x="960500" y="2045281"/>
            <a:ext cx="1008696" cy="32127"/>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FECEB98-14C8-F8B1-D2D9-ABF05253CC9A}"/>
              </a:ext>
            </a:extLst>
          </p:cNvPr>
          <p:cNvSpPr txBox="1"/>
          <p:nvPr/>
        </p:nvSpPr>
        <p:spPr>
          <a:xfrm>
            <a:off x="7628581" y="2942144"/>
            <a:ext cx="4475416" cy="2554545"/>
          </a:xfrm>
          <a:prstGeom prst="rect">
            <a:avLst/>
          </a:prstGeom>
          <a:noFill/>
        </p:spPr>
        <p:txBody>
          <a:bodyPr wrap="square" rtlCol="0">
            <a:spAutoFit/>
          </a:bodyPr>
          <a:lstStyle/>
          <a:p>
            <a:r>
              <a:rPr lang="en-US" sz="1600" b="1" dirty="0"/>
              <a:t>ROC Curve</a:t>
            </a:r>
          </a:p>
          <a:p>
            <a:r>
              <a:rPr lang="en-US" sz="1600" dirty="0"/>
              <a:t>Is to determine which threshold level is giving the best result for our scenario. Rather looking at large no. of confusion matrixes, we can just look at ROC curve.</a:t>
            </a:r>
          </a:p>
          <a:p>
            <a:r>
              <a:rPr lang="en-US" sz="1600" b="1" dirty="0"/>
              <a:t>AUC Curve</a:t>
            </a:r>
          </a:p>
          <a:p>
            <a:r>
              <a:rPr lang="en-US" sz="1600" dirty="0"/>
              <a:t>Determine which Area under curve is best for our scenario.</a:t>
            </a:r>
          </a:p>
          <a:p>
            <a:endParaRPr lang="en-US" sz="1600" dirty="0"/>
          </a:p>
          <a:p>
            <a:endParaRPr lang="en-US" sz="1600" dirty="0"/>
          </a:p>
        </p:txBody>
      </p:sp>
      <p:sp>
        <p:nvSpPr>
          <p:cNvPr id="43" name="Freeform: Shape 42">
            <a:extLst>
              <a:ext uri="{FF2B5EF4-FFF2-40B4-BE49-F238E27FC236}">
                <a16:creationId xmlns:a16="http://schemas.microsoft.com/office/drawing/2014/main" id="{FBFA187B-77CA-AE25-9DFA-D992389D5C2C}"/>
              </a:ext>
            </a:extLst>
          </p:cNvPr>
          <p:cNvSpPr/>
          <p:nvPr/>
        </p:nvSpPr>
        <p:spPr>
          <a:xfrm>
            <a:off x="872767" y="1366685"/>
            <a:ext cx="6178551" cy="4237703"/>
          </a:xfrm>
          <a:custGeom>
            <a:avLst/>
            <a:gdLst>
              <a:gd name="connsiteX0" fmla="*/ 13725 w 6178551"/>
              <a:gd name="connsiteY0" fmla="*/ 4237703 h 4237703"/>
              <a:gd name="connsiteX1" fmla="*/ 967454 w 6178551"/>
              <a:gd name="connsiteY1" fmla="*/ 1032387 h 4237703"/>
              <a:gd name="connsiteX2" fmla="*/ 6178551 w 6178551"/>
              <a:gd name="connsiteY2" fmla="*/ 0 h 4237703"/>
            </a:gdLst>
            <a:ahLst/>
            <a:cxnLst>
              <a:cxn ang="0">
                <a:pos x="connsiteX0" y="connsiteY0"/>
              </a:cxn>
              <a:cxn ang="0">
                <a:pos x="connsiteX1" y="connsiteY1"/>
              </a:cxn>
              <a:cxn ang="0">
                <a:pos x="connsiteX2" y="connsiteY2"/>
              </a:cxn>
            </a:cxnLst>
            <a:rect l="l" t="t" r="r" b="b"/>
            <a:pathLst>
              <a:path w="6178551" h="4237703">
                <a:moveTo>
                  <a:pt x="13725" y="4237703"/>
                </a:moveTo>
                <a:cubicBezTo>
                  <a:pt x="-23146" y="2988187"/>
                  <a:pt x="-60017" y="1738671"/>
                  <a:pt x="967454" y="1032387"/>
                </a:cubicBezTo>
                <a:cubicBezTo>
                  <a:pt x="1994925" y="326103"/>
                  <a:pt x="4086738" y="163051"/>
                  <a:pt x="6178551"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FE4D19F6-B248-60DE-E64E-AF62096DC485}"/>
              </a:ext>
            </a:extLst>
          </p:cNvPr>
          <p:cNvCxnSpPr/>
          <p:nvPr/>
        </p:nvCxnSpPr>
        <p:spPr>
          <a:xfrm flipH="1">
            <a:off x="4799857" y="548680"/>
            <a:ext cx="267065" cy="583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BE6363D-B0EA-8B77-2431-14546305F373}"/>
              </a:ext>
            </a:extLst>
          </p:cNvPr>
          <p:cNvCxnSpPr/>
          <p:nvPr/>
        </p:nvCxnSpPr>
        <p:spPr>
          <a:xfrm flipH="1" flipV="1">
            <a:off x="4799856" y="1586409"/>
            <a:ext cx="202148" cy="330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A1A89B4-E291-3A30-0076-E63ECA6765F1}"/>
              </a:ext>
            </a:extLst>
          </p:cNvPr>
          <p:cNvSpPr txBox="1"/>
          <p:nvPr/>
        </p:nvSpPr>
        <p:spPr>
          <a:xfrm>
            <a:off x="4713789" y="150502"/>
            <a:ext cx="2146425" cy="369332"/>
          </a:xfrm>
          <a:prstGeom prst="rect">
            <a:avLst/>
          </a:prstGeom>
          <a:noFill/>
        </p:spPr>
        <p:txBody>
          <a:bodyPr wrap="square" rtlCol="0">
            <a:spAutoFit/>
          </a:bodyPr>
          <a:lstStyle/>
          <a:p>
            <a:r>
              <a:rPr lang="en-US" b="1" dirty="0"/>
              <a:t>Logistic reg.</a:t>
            </a:r>
          </a:p>
        </p:txBody>
      </p:sp>
      <p:sp>
        <p:nvSpPr>
          <p:cNvPr id="49" name="TextBox 48">
            <a:extLst>
              <a:ext uri="{FF2B5EF4-FFF2-40B4-BE49-F238E27FC236}">
                <a16:creationId xmlns:a16="http://schemas.microsoft.com/office/drawing/2014/main" id="{C4EB63D4-0449-24CA-60D5-05946CB0A505}"/>
              </a:ext>
            </a:extLst>
          </p:cNvPr>
          <p:cNvSpPr txBox="1"/>
          <p:nvPr/>
        </p:nvSpPr>
        <p:spPr>
          <a:xfrm>
            <a:off x="4759488" y="1859970"/>
            <a:ext cx="2146425" cy="369332"/>
          </a:xfrm>
          <a:prstGeom prst="rect">
            <a:avLst/>
          </a:prstGeom>
          <a:noFill/>
        </p:spPr>
        <p:txBody>
          <a:bodyPr wrap="square" rtlCol="0">
            <a:spAutoFit/>
          </a:bodyPr>
          <a:lstStyle/>
          <a:p>
            <a:r>
              <a:rPr lang="en-US" b="1" dirty="0"/>
              <a:t>Native bayes</a:t>
            </a:r>
          </a:p>
        </p:txBody>
      </p:sp>
    </p:spTree>
    <p:extLst>
      <p:ext uri="{BB962C8B-B14F-4D97-AF65-F5344CB8AC3E}">
        <p14:creationId xmlns:p14="http://schemas.microsoft.com/office/powerpoint/2010/main" val="1987351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Profit Simulation</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5940088"/>
          </a:xfrm>
          <a:prstGeom prst="rect">
            <a:avLst/>
          </a:prstGeom>
          <a:noFill/>
        </p:spPr>
        <p:txBody>
          <a:bodyPr wrap="square" rtlCol="0">
            <a:spAutoFit/>
          </a:bodyPr>
          <a:lstStyle/>
          <a:p>
            <a:r>
              <a:rPr lang="en-US" sz="2000" dirty="0"/>
              <a:t>12.4% employees were contacted, and we can detect 49% positive target</a:t>
            </a:r>
          </a:p>
          <a:p>
            <a:r>
              <a:rPr lang="en-IN" sz="2000" dirty="0"/>
              <a:t>If we contact 258 employee, we can detect 126 employees who has high probability to leave the organization.</a:t>
            </a:r>
          </a:p>
          <a:p>
            <a:r>
              <a:rPr lang="en-IN" sz="2000" dirty="0"/>
              <a:t>Total number of employees = 8000</a:t>
            </a:r>
          </a:p>
          <a:p>
            <a:r>
              <a:rPr lang="en-IN" sz="2000" b="1" i="1" dirty="0"/>
              <a:t>If we not had ML</a:t>
            </a:r>
          </a:p>
          <a:p>
            <a:r>
              <a:rPr lang="en-IN" sz="2000" dirty="0"/>
              <a:t>Contact 12.4% employees = 8000 * 12.4 = 992 Employees I need to contact if I not have ML</a:t>
            </a:r>
          </a:p>
          <a:p>
            <a:r>
              <a:rPr lang="en-IN" sz="2000" dirty="0"/>
              <a:t>Cost to contact them = 992 * 1$ = 992 $ is what I spent</a:t>
            </a:r>
          </a:p>
          <a:p>
            <a:r>
              <a:rPr lang="en-IN" sz="2000" dirty="0"/>
              <a:t>Profit with out ML = 992 * 10.625 % = 106 employees </a:t>
            </a:r>
          </a:p>
          <a:p>
            <a:r>
              <a:rPr lang="en-IN" sz="2000" dirty="0"/>
              <a:t>Saving = 106 * 10$ = 1060 $</a:t>
            </a:r>
          </a:p>
          <a:p>
            <a:r>
              <a:rPr lang="en-IN" sz="2000" dirty="0"/>
              <a:t>Net Saving = 1060 – 992 = </a:t>
            </a:r>
            <a:r>
              <a:rPr lang="en-IN" sz="2000" dirty="0">
                <a:highlight>
                  <a:srgbClr val="FFFF00"/>
                </a:highlight>
              </a:rPr>
              <a:t>68$</a:t>
            </a:r>
            <a:r>
              <a:rPr lang="en-IN" sz="2000" dirty="0"/>
              <a:t> I save if I randomly contact 12.4% employees</a:t>
            </a:r>
          </a:p>
          <a:p>
            <a:r>
              <a:rPr lang="en-IN" sz="2000" b="1" i="1" dirty="0"/>
              <a:t>Based on SAC Results</a:t>
            </a:r>
          </a:p>
          <a:p>
            <a:r>
              <a:rPr lang="en-IN" sz="2000" dirty="0"/>
              <a:t>Number of contacts = 258</a:t>
            </a:r>
          </a:p>
          <a:p>
            <a:r>
              <a:rPr lang="en-IN" sz="2000" dirty="0"/>
              <a:t>Cost = 258 *1$ = 258$</a:t>
            </a:r>
          </a:p>
          <a:p>
            <a:r>
              <a:rPr lang="en-IN" sz="2000" dirty="0"/>
              <a:t>Savings = 126*10$ = 1260 $</a:t>
            </a:r>
          </a:p>
          <a:p>
            <a:r>
              <a:rPr lang="en-IN" sz="2000" dirty="0"/>
              <a:t>Net Saving = 1260 – 258 = </a:t>
            </a:r>
            <a:r>
              <a:rPr lang="en-IN" sz="2000" dirty="0">
                <a:highlight>
                  <a:srgbClr val="FFFF00"/>
                </a:highlight>
              </a:rPr>
              <a:t>1002 $</a:t>
            </a:r>
          </a:p>
          <a:p>
            <a:endParaRPr lang="en-IN" sz="2000" dirty="0"/>
          </a:p>
          <a:p>
            <a:r>
              <a:rPr lang="en-IN" sz="2000" dirty="0"/>
              <a:t>Extra = 1002 – 68 = 934 $ extra you are saving</a:t>
            </a:r>
          </a:p>
          <a:p>
            <a:r>
              <a:rPr lang="en-IN" sz="2000" dirty="0"/>
              <a:t>1373% extra saving you have with SAP SAC.</a:t>
            </a:r>
          </a:p>
          <a:p>
            <a:endParaRPr lang="en-IN" sz="2000" dirty="0"/>
          </a:p>
          <a:p>
            <a:endParaRPr lang="en-IN" sz="2000"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Tree>
    <p:extLst>
      <p:ext uri="{BB962C8B-B14F-4D97-AF65-F5344CB8AC3E}">
        <p14:creationId xmlns:p14="http://schemas.microsoft.com/office/powerpoint/2010/main" val="3997984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12</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991684"/>
            <a:ext cx="11696243" cy="2092881"/>
          </a:xfrm>
          <a:prstGeom prst="rect">
            <a:avLst/>
          </a:prstGeom>
          <a:noFill/>
        </p:spPr>
        <p:txBody>
          <a:bodyPr wrap="square" rtlCol="0">
            <a:spAutoFit/>
          </a:bodyPr>
          <a:lstStyle/>
          <a:p>
            <a:pPr marL="285750" marR="0" indent="-285750" algn="l" rtl="0" eaLnBrk="1" fontAlgn="auto" latinLnBrk="0" hangingPunct="1">
              <a:spcBef>
                <a:spcPts val="0"/>
              </a:spcBef>
              <a:spcAft>
                <a:spcPts val="0"/>
              </a:spcAft>
              <a:buFont typeface="Arial" panose="020B0604020202020204" pitchFamily="34" charset="0"/>
              <a:buChar char="•"/>
            </a:pPr>
            <a:r>
              <a:rPr lang="en-US" sz="1800" b="1" kern="1200" dirty="0">
                <a:solidFill>
                  <a:srgbClr val="000000"/>
                </a:solidFill>
                <a:effectLst/>
                <a:latin typeface="Calibri" panose="020F0502020204030204" pitchFamily="34" charset="0"/>
                <a:ea typeface="+mn-ea"/>
                <a:cs typeface="+mn-cs"/>
              </a:rPr>
              <a:t>Decision Making</a:t>
            </a:r>
          </a:p>
          <a:p>
            <a:pPr marL="285750" marR="0" indent="-285750" algn="l" rtl="0" eaLnBrk="1" fontAlgn="auto" latinLnBrk="0" hangingPunct="1">
              <a:spcBef>
                <a:spcPts val="0"/>
              </a:spcBef>
              <a:spcAft>
                <a:spcPts val="0"/>
              </a:spcAft>
              <a:buFont typeface="Arial" panose="020B0604020202020204" pitchFamily="34" charset="0"/>
              <a:buChar char="•"/>
            </a:pPr>
            <a:r>
              <a:rPr lang="en-US" sz="1600" b="1" dirty="0">
                <a:solidFill>
                  <a:srgbClr val="000000"/>
                </a:solidFill>
                <a:effectLst/>
                <a:latin typeface="Calibri" panose="020F0502020204030204" pitchFamily="34" charset="0"/>
              </a:rPr>
              <a:t>Introduction to ML</a:t>
            </a:r>
          </a:p>
          <a:p>
            <a:pPr marL="285750" marR="0" indent="-285750" algn="l" rtl="0" eaLnBrk="1" fontAlgn="auto" latinLnBrk="0" hangingPunct="1">
              <a:spcBef>
                <a:spcPts val="0"/>
              </a:spcBef>
              <a:spcAft>
                <a:spcPts val="0"/>
              </a:spcAft>
              <a:buFont typeface="Arial" panose="020B0604020202020204" pitchFamily="34" charset="0"/>
              <a:buChar char="•"/>
            </a:pPr>
            <a:r>
              <a:rPr lang="en-US" sz="1600" b="1" dirty="0">
                <a:solidFill>
                  <a:srgbClr val="000000"/>
                </a:solidFill>
                <a:latin typeface="Calibri" panose="020F0502020204030204" pitchFamily="34" charset="0"/>
              </a:rPr>
              <a:t>Types of ML Models</a:t>
            </a:r>
          </a:p>
          <a:p>
            <a:pPr marL="285750" marR="0" indent="-285750" algn="l" rtl="0" eaLnBrk="1" fontAlgn="auto" latinLnBrk="0" hangingPunct="1">
              <a:spcBef>
                <a:spcPts val="0"/>
              </a:spcBef>
              <a:spcAft>
                <a:spcPts val="0"/>
              </a:spcAft>
              <a:buFont typeface="Arial" panose="020B0604020202020204" pitchFamily="34" charset="0"/>
              <a:buChar char="•"/>
            </a:pPr>
            <a:r>
              <a:rPr lang="en-US" sz="1600" b="1" dirty="0">
                <a:solidFill>
                  <a:srgbClr val="000000"/>
                </a:solidFill>
                <a:effectLst/>
                <a:latin typeface="Calibri" panose="020F0502020204030204" pitchFamily="34" charset="0"/>
              </a:rPr>
              <a:t>Classification</a:t>
            </a:r>
          </a:p>
          <a:p>
            <a:pPr marL="285750" marR="0" indent="-285750" algn="l" rtl="0" eaLnBrk="1" fontAlgn="auto" latinLnBrk="0" hangingPunct="1">
              <a:spcBef>
                <a:spcPts val="0"/>
              </a:spcBef>
              <a:spcAft>
                <a:spcPts val="0"/>
              </a:spcAft>
              <a:buFont typeface="Arial" panose="020B0604020202020204" pitchFamily="34" charset="0"/>
              <a:buChar char="•"/>
            </a:pPr>
            <a:r>
              <a:rPr lang="en-US" sz="1600" b="1" dirty="0">
                <a:solidFill>
                  <a:srgbClr val="000000"/>
                </a:solidFill>
                <a:latin typeface="Calibri" panose="020F0502020204030204" pitchFamily="34" charset="0"/>
              </a:rPr>
              <a:t>Confusion Matrix</a:t>
            </a:r>
          </a:p>
          <a:p>
            <a:pPr marL="285750" marR="0" indent="-285750" algn="l" rtl="0" eaLnBrk="1" fontAlgn="auto" latinLnBrk="0" hangingPunct="1">
              <a:spcBef>
                <a:spcPts val="0"/>
              </a:spcBef>
              <a:spcAft>
                <a:spcPts val="0"/>
              </a:spcAft>
              <a:buFont typeface="Arial" panose="020B0604020202020204" pitchFamily="34" charset="0"/>
              <a:buChar char="•"/>
            </a:pPr>
            <a:r>
              <a:rPr lang="en-US" sz="1600" b="1" dirty="0">
                <a:solidFill>
                  <a:srgbClr val="000000"/>
                </a:solidFill>
                <a:effectLst/>
                <a:latin typeface="Calibri" panose="020F0502020204030204" pitchFamily="34" charset="0"/>
              </a:rPr>
              <a:t>AUC and ROC Curve</a:t>
            </a:r>
          </a:p>
          <a:p>
            <a:pPr marL="285750" marR="0" indent="-285750" algn="l" rtl="0" eaLnBrk="1" fontAlgn="auto" latinLnBrk="0" hangingPunct="1">
              <a:spcBef>
                <a:spcPts val="0"/>
              </a:spcBef>
              <a:spcAft>
                <a:spcPts val="0"/>
              </a:spcAft>
              <a:buFont typeface="Arial" panose="020B0604020202020204" pitchFamily="34" charset="0"/>
              <a:buChar char="•"/>
            </a:pPr>
            <a:r>
              <a:rPr lang="en-US" sz="1600" b="1" dirty="0">
                <a:solidFill>
                  <a:srgbClr val="000000"/>
                </a:solidFill>
                <a:latin typeface="Calibri" panose="020F0502020204030204" pitchFamily="34" charset="0"/>
              </a:rPr>
              <a:t>Scenario</a:t>
            </a:r>
            <a:endParaRPr lang="en-US" sz="1600" dirty="0">
              <a:effectLs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008746" y="2441059"/>
            <a:ext cx="6174508" cy="1323439"/>
          </a:xfrm>
          <a:prstGeom prst="rect">
            <a:avLst/>
          </a:prstGeom>
          <a:noFill/>
        </p:spPr>
        <p:txBody>
          <a:bodyPr wrap="square">
            <a:spAutoFit/>
          </a:bodyPr>
          <a:lstStyle/>
          <a:p>
            <a:r>
              <a:rPr lang="en-US" sz="8000" b="1" dirty="0"/>
              <a:t>End of Day 12</a:t>
            </a:r>
          </a:p>
        </p:txBody>
      </p:sp>
    </p:spTree>
    <p:extLst>
      <p:ext uri="{BB962C8B-B14F-4D97-AF65-F5344CB8AC3E}">
        <p14:creationId xmlns:p14="http://schemas.microsoft.com/office/powerpoint/2010/main" val="3867772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a:t>
            </a:r>
            <a:r>
              <a:rPr kumimoji="0" lang="en-US" sz="3600" b="0" i="0" u="none" strike="noStrike" kern="1200" cap="none" spc="-150" normalizeH="0" baseline="0" noProof="0" dirty="0" err="1">
                <a:ln>
                  <a:noFill/>
                </a:ln>
                <a:solidFill>
                  <a:prstClr val="white"/>
                </a:solidFill>
                <a:effectLst/>
                <a:uLnTx/>
                <a:uFillTx/>
                <a:latin typeface="Calibri" panose="020F0502020204030204"/>
                <a:ea typeface="+mn-ea"/>
                <a:cs typeface="+mn-cs"/>
              </a:rPr>
              <a:t>Oberoy</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anubhav.abap@gmail.com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7093" y="43120"/>
            <a:ext cx="10964230" cy="710711"/>
          </a:xfrm>
        </p:spPr>
        <p:txBody>
          <a:bodyPr>
            <a:noAutofit/>
          </a:bodyPr>
          <a:lstStyle/>
          <a:p>
            <a:r>
              <a:rPr lang="en-IN" dirty="0">
                <a:solidFill>
                  <a:schemeClr val="tx2">
                    <a:lumMod val="60000"/>
                    <a:lumOff val="40000"/>
                  </a:schemeClr>
                </a:solidFill>
                <a:latin typeface="Patua One" pitchFamily="2" charset="0"/>
              </a:rPr>
              <a:t>SAP Intelligent Enterprise Strategy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4472" y="6548602"/>
            <a:ext cx="3454584" cy="307617"/>
          </a:xfrm>
          <a:prstGeom prst="rect">
            <a:avLst/>
          </a:prstGeom>
          <a:noFill/>
        </p:spPr>
        <p:txBody>
          <a:bodyPr wrap="square" rtlCol="0">
            <a:spAutoFit/>
          </a:bodyPr>
          <a:lstStyle/>
          <a:p>
            <a:pPr defTabSz="1218224">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2559" y="107742"/>
            <a:ext cx="2333987" cy="762497"/>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4763" y="766092"/>
            <a:ext cx="6476210"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FA3A9536-5394-4EC8-A823-598AB9D2D36B}"/>
              </a:ext>
            </a:extLst>
          </p:cNvPr>
          <p:cNvPicPr>
            <a:picLocks noChangeAspect="1"/>
          </p:cNvPicPr>
          <p:nvPr/>
        </p:nvPicPr>
        <p:blipFill>
          <a:blip r:embed="rId3"/>
          <a:stretch>
            <a:fillRect/>
          </a:stretch>
        </p:blipFill>
        <p:spPr>
          <a:xfrm>
            <a:off x="638643" y="934861"/>
            <a:ext cx="10914720" cy="5362151"/>
          </a:xfrm>
          <a:prstGeom prst="rect">
            <a:avLst/>
          </a:prstGeom>
        </p:spPr>
      </p:pic>
    </p:spTree>
    <p:extLst>
      <p:ext uri="{BB962C8B-B14F-4D97-AF65-F5344CB8AC3E}">
        <p14:creationId xmlns:p14="http://schemas.microsoft.com/office/powerpoint/2010/main" val="56442708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7093" y="43120"/>
            <a:ext cx="10964230" cy="710711"/>
          </a:xfrm>
        </p:spPr>
        <p:txBody>
          <a:bodyPr>
            <a:noAutofit/>
          </a:bodyPr>
          <a:lstStyle/>
          <a:p>
            <a:r>
              <a:rPr lang="en-IN" dirty="0">
                <a:solidFill>
                  <a:schemeClr val="tx2">
                    <a:lumMod val="60000"/>
                    <a:lumOff val="40000"/>
                  </a:schemeClr>
                </a:solidFill>
                <a:latin typeface="Patua One" pitchFamily="2" charset="0"/>
              </a:rPr>
              <a:t>How </a:t>
            </a:r>
            <a:r>
              <a:rPr lang="en-IN" sz="3198" dirty="0">
                <a:solidFill>
                  <a:schemeClr val="tx2">
                    <a:lumMod val="60000"/>
                    <a:lumOff val="40000"/>
                  </a:schemeClr>
                </a:solidFill>
                <a:latin typeface="Patua One" pitchFamily="2" charset="0"/>
              </a:rPr>
              <a:t>decision making happens?</a:t>
            </a:r>
            <a:endParaRPr lang="en-IN"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4472" y="6548602"/>
            <a:ext cx="3454584" cy="307617"/>
          </a:xfrm>
          <a:prstGeom prst="rect">
            <a:avLst/>
          </a:prstGeom>
          <a:noFill/>
        </p:spPr>
        <p:txBody>
          <a:bodyPr wrap="square" rtlCol="0">
            <a:spAutoFit/>
          </a:bodyPr>
          <a:lstStyle/>
          <a:p>
            <a:pPr defTabSz="1218224">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2559" y="107742"/>
            <a:ext cx="2333987" cy="762497"/>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4763" y="766092"/>
            <a:ext cx="6476210" cy="0"/>
          </a:xfrm>
          <a:prstGeom prst="line">
            <a:avLst/>
          </a:prstGeom>
        </p:spPr>
        <p:style>
          <a:lnRef idx="2">
            <a:schemeClr val="accent6"/>
          </a:lnRef>
          <a:fillRef idx="0">
            <a:schemeClr val="accent6"/>
          </a:fillRef>
          <a:effectRef idx="1">
            <a:schemeClr val="accent6"/>
          </a:effectRef>
          <a:fontRef idx="minor">
            <a:schemeClr val="tx1"/>
          </a:fontRef>
        </p:style>
      </p:cxnSp>
      <p:pic>
        <p:nvPicPr>
          <p:cNvPr id="2052" name="Picture 4">
            <a:extLst>
              <a:ext uri="{FF2B5EF4-FFF2-40B4-BE49-F238E27FC236}">
                <a16:creationId xmlns:a16="http://schemas.microsoft.com/office/drawing/2014/main" id="{B44EA0FD-4709-449B-A0D6-D00CA5378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5213" y="1305721"/>
            <a:ext cx="5659983" cy="48446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688C4FB-05A8-4619-ADDA-C32CFEF17FE9}"/>
              </a:ext>
            </a:extLst>
          </p:cNvPr>
          <p:cNvSpPr txBox="1"/>
          <p:nvPr/>
        </p:nvSpPr>
        <p:spPr>
          <a:xfrm>
            <a:off x="8183145" y="1773678"/>
            <a:ext cx="2446997" cy="707518"/>
          </a:xfrm>
          <a:prstGeom prst="rect">
            <a:avLst/>
          </a:prstGeom>
          <a:noFill/>
        </p:spPr>
        <p:txBody>
          <a:bodyPr wrap="square" rtlCol="0">
            <a:spAutoFit/>
          </a:bodyPr>
          <a:lstStyle/>
          <a:p>
            <a:pPr defTabSz="1218224">
              <a:defRPr/>
            </a:pPr>
            <a:r>
              <a:rPr lang="en-US" sz="2398" dirty="0">
                <a:solidFill>
                  <a:prstClr val="black"/>
                </a:solidFill>
                <a:latin typeface="Buxton Sketch" panose="03080500000500000004" pitchFamily="66" charset="0"/>
              </a:rPr>
              <a:t>Data engineer</a:t>
            </a:r>
          </a:p>
          <a:p>
            <a:pPr defTabSz="1218224">
              <a:defRPr/>
            </a:pPr>
            <a:r>
              <a:rPr lang="en-US" sz="1600" dirty="0">
                <a:solidFill>
                  <a:srgbClr val="FFC000"/>
                </a:solidFill>
                <a:latin typeface="Buxton Sketch" panose="03080500000500000004" pitchFamily="66" charset="0"/>
              </a:rPr>
              <a:t>Collect and track</a:t>
            </a:r>
          </a:p>
        </p:txBody>
      </p:sp>
      <p:sp>
        <p:nvSpPr>
          <p:cNvPr id="15" name="TextBox 14">
            <a:extLst>
              <a:ext uri="{FF2B5EF4-FFF2-40B4-BE49-F238E27FC236}">
                <a16:creationId xmlns:a16="http://schemas.microsoft.com/office/drawing/2014/main" id="{AE2B8119-C198-4473-B0D3-EE2BEE32A153}"/>
              </a:ext>
            </a:extLst>
          </p:cNvPr>
          <p:cNvSpPr txBox="1"/>
          <p:nvPr/>
        </p:nvSpPr>
        <p:spPr>
          <a:xfrm>
            <a:off x="8781302" y="3524055"/>
            <a:ext cx="2446997" cy="707518"/>
          </a:xfrm>
          <a:prstGeom prst="rect">
            <a:avLst/>
          </a:prstGeom>
          <a:noFill/>
        </p:spPr>
        <p:txBody>
          <a:bodyPr wrap="square" rtlCol="0">
            <a:spAutoFit/>
          </a:bodyPr>
          <a:lstStyle/>
          <a:p>
            <a:pPr defTabSz="1218224">
              <a:defRPr/>
            </a:pPr>
            <a:r>
              <a:rPr lang="en-US" sz="2398" dirty="0">
                <a:solidFill>
                  <a:prstClr val="black"/>
                </a:solidFill>
                <a:latin typeface="Buxton Sketch" panose="03080500000500000004" pitchFamily="66" charset="0"/>
              </a:rPr>
              <a:t>Data scientist</a:t>
            </a:r>
          </a:p>
          <a:p>
            <a:pPr defTabSz="1218224">
              <a:defRPr/>
            </a:pPr>
            <a:r>
              <a:rPr lang="en-US" sz="1600" dirty="0">
                <a:solidFill>
                  <a:srgbClr val="FFC000"/>
                </a:solidFill>
                <a:latin typeface="Buxton Sketch" panose="03080500000500000004" pitchFamily="66" charset="0"/>
              </a:rPr>
              <a:t>analyze</a:t>
            </a:r>
          </a:p>
        </p:txBody>
      </p:sp>
      <p:sp>
        <p:nvSpPr>
          <p:cNvPr id="16" name="TextBox 15">
            <a:extLst>
              <a:ext uri="{FF2B5EF4-FFF2-40B4-BE49-F238E27FC236}">
                <a16:creationId xmlns:a16="http://schemas.microsoft.com/office/drawing/2014/main" id="{C0CD3476-2BB4-4AA1-946F-AFE9149666AB}"/>
              </a:ext>
            </a:extLst>
          </p:cNvPr>
          <p:cNvSpPr txBox="1"/>
          <p:nvPr/>
        </p:nvSpPr>
        <p:spPr>
          <a:xfrm>
            <a:off x="6480973" y="5293761"/>
            <a:ext cx="2446997" cy="707518"/>
          </a:xfrm>
          <a:prstGeom prst="rect">
            <a:avLst/>
          </a:prstGeom>
          <a:noFill/>
        </p:spPr>
        <p:txBody>
          <a:bodyPr wrap="square" rtlCol="0">
            <a:spAutoFit/>
          </a:bodyPr>
          <a:lstStyle/>
          <a:p>
            <a:pPr defTabSz="1218224">
              <a:defRPr/>
            </a:pPr>
            <a:r>
              <a:rPr lang="en-US" sz="2398" dirty="0">
                <a:solidFill>
                  <a:prstClr val="black"/>
                </a:solidFill>
                <a:latin typeface="Buxton Sketch" panose="03080500000500000004" pitchFamily="66" charset="0"/>
              </a:rPr>
              <a:t>Data scientist</a:t>
            </a:r>
          </a:p>
          <a:p>
            <a:pPr defTabSz="1218224">
              <a:defRPr/>
            </a:pPr>
            <a:r>
              <a:rPr lang="en-US" sz="1600" dirty="0">
                <a:solidFill>
                  <a:srgbClr val="FFC000"/>
                </a:solidFill>
                <a:latin typeface="Buxton Sketch" panose="03080500000500000004" pitchFamily="66" charset="0"/>
              </a:rPr>
              <a:t>Predict using models</a:t>
            </a:r>
          </a:p>
        </p:txBody>
      </p:sp>
      <p:sp>
        <p:nvSpPr>
          <p:cNvPr id="17" name="TextBox 16">
            <a:extLst>
              <a:ext uri="{FF2B5EF4-FFF2-40B4-BE49-F238E27FC236}">
                <a16:creationId xmlns:a16="http://schemas.microsoft.com/office/drawing/2014/main" id="{50DB89E6-9416-4D39-9738-515E78702264}"/>
              </a:ext>
            </a:extLst>
          </p:cNvPr>
          <p:cNvSpPr txBox="1"/>
          <p:nvPr/>
        </p:nvSpPr>
        <p:spPr>
          <a:xfrm>
            <a:off x="1320262" y="3524055"/>
            <a:ext cx="2446997" cy="707518"/>
          </a:xfrm>
          <a:prstGeom prst="rect">
            <a:avLst/>
          </a:prstGeom>
          <a:noFill/>
        </p:spPr>
        <p:txBody>
          <a:bodyPr wrap="square" rtlCol="0">
            <a:spAutoFit/>
          </a:bodyPr>
          <a:lstStyle/>
          <a:p>
            <a:pPr defTabSz="1218224">
              <a:defRPr/>
            </a:pPr>
            <a:r>
              <a:rPr lang="en-US" sz="2398" dirty="0">
                <a:solidFill>
                  <a:prstClr val="black"/>
                </a:solidFill>
                <a:latin typeface="Buxton Sketch" panose="03080500000500000004" pitchFamily="66" charset="0"/>
              </a:rPr>
              <a:t>Decision Makers</a:t>
            </a:r>
          </a:p>
          <a:p>
            <a:pPr defTabSz="1218224">
              <a:defRPr/>
            </a:pPr>
            <a:r>
              <a:rPr lang="en-US" sz="1600" dirty="0">
                <a:solidFill>
                  <a:srgbClr val="FFC000"/>
                </a:solidFill>
                <a:latin typeface="Buxton Sketch" panose="03080500000500000004" pitchFamily="66" charset="0"/>
              </a:rPr>
              <a:t>CEO’s office</a:t>
            </a:r>
          </a:p>
        </p:txBody>
      </p:sp>
      <p:sp>
        <p:nvSpPr>
          <p:cNvPr id="18" name="TextBox 17">
            <a:extLst>
              <a:ext uri="{FF2B5EF4-FFF2-40B4-BE49-F238E27FC236}">
                <a16:creationId xmlns:a16="http://schemas.microsoft.com/office/drawing/2014/main" id="{9EA7B3D7-9D4B-4454-84AC-9BC3F0847F30}"/>
              </a:ext>
            </a:extLst>
          </p:cNvPr>
          <p:cNvSpPr txBox="1"/>
          <p:nvPr/>
        </p:nvSpPr>
        <p:spPr>
          <a:xfrm>
            <a:off x="2137624" y="1376157"/>
            <a:ext cx="2446997" cy="707518"/>
          </a:xfrm>
          <a:prstGeom prst="rect">
            <a:avLst/>
          </a:prstGeom>
          <a:noFill/>
        </p:spPr>
        <p:txBody>
          <a:bodyPr wrap="square" rtlCol="0">
            <a:spAutoFit/>
          </a:bodyPr>
          <a:lstStyle/>
          <a:p>
            <a:pPr defTabSz="1218224">
              <a:defRPr/>
            </a:pPr>
            <a:r>
              <a:rPr lang="en-US" sz="2398" dirty="0">
                <a:solidFill>
                  <a:prstClr val="black"/>
                </a:solidFill>
                <a:latin typeface="Buxton Sketch" panose="03080500000500000004" pitchFamily="66" charset="0"/>
              </a:rPr>
              <a:t>Employees</a:t>
            </a:r>
          </a:p>
          <a:p>
            <a:pPr defTabSz="1218224">
              <a:defRPr/>
            </a:pPr>
            <a:r>
              <a:rPr lang="en-US" sz="1600" dirty="0">
                <a:solidFill>
                  <a:srgbClr val="FFC000"/>
                </a:solidFill>
                <a:latin typeface="Buxton Sketch" panose="03080500000500000004" pitchFamily="66" charset="0"/>
              </a:rPr>
              <a:t>Act accordingly</a:t>
            </a:r>
          </a:p>
        </p:txBody>
      </p:sp>
    </p:spTree>
    <p:extLst>
      <p:ext uri="{BB962C8B-B14F-4D97-AF65-F5344CB8AC3E}">
        <p14:creationId xmlns:p14="http://schemas.microsoft.com/office/powerpoint/2010/main" val="16401600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Introduction to ML (Machine Learning)</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5"/>
            <a:ext cx="11886741" cy="646331"/>
          </a:xfrm>
          <a:prstGeom prst="rect">
            <a:avLst/>
          </a:prstGeom>
          <a:noFill/>
        </p:spPr>
        <p:txBody>
          <a:bodyPr wrap="square" rtlCol="0">
            <a:spAutoFit/>
          </a:bodyPr>
          <a:lstStyle/>
          <a:p>
            <a:r>
              <a:rPr lang="en-US" dirty="0"/>
              <a:t>It is a </a:t>
            </a:r>
            <a:r>
              <a:rPr lang="en-US" b="1" dirty="0"/>
              <a:t>field of study </a:t>
            </a:r>
            <a:r>
              <a:rPr lang="en-US" dirty="0"/>
              <a:t>that gives computers the ability to learn by itself over the time based on business-critical data w/o being programming explicitly. E.g. Amazon, Netflix</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Rectangle 5">
            <a:extLst>
              <a:ext uri="{FF2B5EF4-FFF2-40B4-BE49-F238E27FC236}">
                <a16:creationId xmlns:a16="http://schemas.microsoft.com/office/drawing/2014/main" id="{31B455E7-03BE-FBB7-B6DF-466E9BA39FA8}"/>
              </a:ext>
            </a:extLst>
          </p:cNvPr>
          <p:cNvSpPr/>
          <p:nvPr/>
        </p:nvSpPr>
        <p:spPr>
          <a:xfrm>
            <a:off x="2135560" y="3429000"/>
            <a:ext cx="2376264"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Computer</a:t>
            </a:r>
          </a:p>
        </p:txBody>
      </p:sp>
      <p:sp>
        <p:nvSpPr>
          <p:cNvPr id="7" name="Arrow: Right 6">
            <a:extLst>
              <a:ext uri="{FF2B5EF4-FFF2-40B4-BE49-F238E27FC236}">
                <a16:creationId xmlns:a16="http://schemas.microsoft.com/office/drawing/2014/main" id="{EA8C7E02-6565-41E7-DCF7-18EDF6CB1736}"/>
              </a:ext>
            </a:extLst>
          </p:cNvPr>
          <p:cNvSpPr/>
          <p:nvPr/>
        </p:nvSpPr>
        <p:spPr>
          <a:xfrm>
            <a:off x="479376" y="3429001"/>
            <a:ext cx="1512168" cy="83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8" name="Arrow: Right 7">
            <a:extLst>
              <a:ext uri="{FF2B5EF4-FFF2-40B4-BE49-F238E27FC236}">
                <a16:creationId xmlns:a16="http://schemas.microsoft.com/office/drawing/2014/main" id="{B2E92981-BB85-9F22-8D38-22A661B38EB3}"/>
              </a:ext>
            </a:extLst>
          </p:cNvPr>
          <p:cNvSpPr/>
          <p:nvPr/>
        </p:nvSpPr>
        <p:spPr>
          <a:xfrm>
            <a:off x="479376" y="4412398"/>
            <a:ext cx="1512168" cy="83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9" name="Arrow: Right 8">
            <a:extLst>
              <a:ext uri="{FF2B5EF4-FFF2-40B4-BE49-F238E27FC236}">
                <a16:creationId xmlns:a16="http://schemas.microsoft.com/office/drawing/2014/main" id="{8938F34D-6B72-19C0-6568-128DE8E89B95}"/>
              </a:ext>
            </a:extLst>
          </p:cNvPr>
          <p:cNvSpPr/>
          <p:nvPr/>
        </p:nvSpPr>
        <p:spPr>
          <a:xfrm>
            <a:off x="4430641" y="3844499"/>
            <a:ext cx="1512168" cy="83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10" name="Rectangle 9">
            <a:extLst>
              <a:ext uri="{FF2B5EF4-FFF2-40B4-BE49-F238E27FC236}">
                <a16:creationId xmlns:a16="http://schemas.microsoft.com/office/drawing/2014/main" id="{DB8256EE-AB63-96FB-5369-2BD14B97A686}"/>
              </a:ext>
            </a:extLst>
          </p:cNvPr>
          <p:cNvSpPr/>
          <p:nvPr/>
        </p:nvSpPr>
        <p:spPr>
          <a:xfrm>
            <a:off x="8237890" y="3429000"/>
            <a:ext cx="2376264"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Computer</a:t>
            </a:r>
          </a:p>
        </p:txBody>
      </p:sp>
      <p:sp>
        <p:nvSpPr>
          <p:cNvPr id="11" name="Arrow: Right 10">
            <a:extLst>
              <a:ext uri="{FF2B5EF4-FFF2-40B4-BE49-F238E27FC236}">
                <a16:creationId xmlns:a16="http://schemas.microsoft.com/office/drawing/2014/main" id="{3D30A570-6971-A929-3BE4-2498CACD5FFF}"/>
              </a:ext>
            </a:extLst>
          </p:cNvPr>
          <p:cNvSpPr/>
          <p:nvPr/>
        </p:nvSpPr>
        <p:spPr>
          <a:xfrm>
            <a:off x="6581706" y="3429001"/>
            <a:ext cx="1512168" cy="83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12" name="Arrow: Right 11">
            <a:extLst>
              <a:ext uri="{FF2B5EF4-FFF2-40B4-BE49-F238E27FC236}">
                <a16:creationId xmlns:a16="http://schemas.microsoft.com/office/drawing/2014/main" id="{FD05BD35-7CA1-93CE-D5DC-028C866AFE79}"/>
              </a:ext>
            </a:extLst>
          </p:cNvPr>
          <p:cNvSpPr/>
          <p:nvPr/>
        </p:nvSpPr>
        <p:spPr>
          <a:xfrm>
            <a:off x="10554269" y="3731225"/>
            <a:ext cx="1512168" cy="1096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Program</a:t>
            </a:r>
          </a:p>
          <a:p>
            <a:pPr algn="ctr"/>
            <a:r>
              <a:rPr lang="en-US" sz="1600" dirty="0"/>
              <a:t>model</a:t>
            </a:r>
          </a:p>
        </p:txBody>
      </p:sp>
      <p:sp>
        <p:nvSpPr>
          <p:cNvPr id="13" name="Arrow: Right 12">
            <a:extLst>
              <a:ext uri="{FF2B5EF4-FFF2-40B4-BE49-F238E27FC236}">
                <a16:creationId xmlns:a16="http://schemas.microsoft.com/office/drawing/2014/main" id="{EC373EFC-B67B-EBE1-C685-46ED6FE1F67C}"/>
              </a:ext>
            </a:extLst>
          </p:cNvPr>
          <p:cNvSpPr/>
          <p:nvPr/>
        </p:nvSpPr>
        <p:spPr>
          <a:xfrm>
            <a:off x="6582523" y="4351380"/>
            <a:ext cx="1512168" cy="83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Expected output</a:t>
            </a:r>
          </a:p>
        </p:txBody>
      </p:sp>
    </p:spTree>
    <p:extLst>
      <p:ext uri="{BB962C8B-B14F-4D97-AF65-F5344CB8AC3E}">
        <p14:creationId xmlns:p14="http://schemas.microsoft.com/office/powerpoint/2010/main" val="402417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Example of ML</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graphicFrame>
        <p:nvGraphicFramePr>
          <p:cNvPr id="6" name="Table 6">
            <a:extLst>
              <a:ext uri="{FF2B5EF4-FFF2-40B4-BE49-F238E27FC236}">
                <a16:creationId xmlns:a16="http://schemas.microsoft.com/office/drawing/2014/main" id="{F5E0B1C6-5A22-2250-8FAE-8DE690B9B634}"/>
              </a:ext>
            </a:extLst>
          </p:cNvPr>
          <p:cNvGraphicFramePr>
            <a:graphicFrameLocks noGrp="1"/>
          </p:cNvGraphicFramePr>
          <p:nvPr/>
        </p:nvGraphicFramePr>
        <p:xfrm>
          <a:off x="191344" y="918253"/>
          <a:ext cx="3054830" cy="2682240"/>
        </p:xfrm>
        <a:graphic>
          <a:graphicData uri="http://schemas.openxmlformats.org/drawingml/2006/table">
            <a:tbl>
              <a:tblPr firstRow="1" bandRow="1">
                <a:tableStyleId>{5C22544A-7EE6-4342-B048-85BDC9FD1C3A}</a:tableStyleId>
              </a:tblPr>
              <a:tblGrid>
                <a:gridCol w="1527415">
                  <a:extLst>
                    <a:ext uri="{9D8B030D-6E8A-4147-A177-3AD203B41FA5}">
                      <a16:colId xmlns:a16="http://schemas.microsoft.com/office/drawing/2014/main" val="3954940460"/>
                    </a:ext>
                  </a:extLst>
                </a:gridCol>
                <a:gridCol w="1527415">
                  <a:extLst>
                    <a:ext uri="{9D8B030D-6E8A-4147-A177-3AD203B41FA5}">
                      <a16:colId xmlns:a16="http://schemas.microsoft.com/office/drawing/2014/main" val="2580922205"/>
                    </a:ext>
                  </a:extLst>
                </a:gridCol>
              </a:tblGrid>
              <a:tr h="248569">
                <a:tc>
                  <a:txBody>
                    <a:bodyPr/>
                    <a:lstStyle/>
                    <a:p>
                      <a:r>
                        <a:rPr lang="en-US" sz="1600" dirty="0"/>
                        <a:t>Marks</a:t>
                      </a:r>
                    </a:p>
                  </a:txBody>
                  <a:tcPr/>
                </a:tc>
                <a:tc>
                  <a:txBody>
                    <a:bodyPr/>
                    <a:lstStyle/>
                    <a:p>
                      <a:r>
                        <a:rPr lang="en-US" sz="1600" dirty="0"/>
                        <a:t>Result</a:t>
                      </a:r>
                    </a:p>
                  </a:txBody>
                  <a:tcPr/>
                </a:tc>
                <a:extLst>
                  <a:ext uri="{0D108BD9-81ED-4DB2-BD59-A6C34878D82A}">
                    <a16:rowId xmlns:a16="http://schemas.microsoft.com/office/drawing/2014/main" val="2587184214"/>
                  </a:ext>
                </a:extLst>
              </a:tr>
              <a:tr h="248569">
                <a:tc>
                  <a:txBody>
                    <a:bodyPr/>
                    <a:lstStyle/>
                    <a:p>
                      <a:r>
                        <a:rPr lang="en-US" sz="1600" dirty="0"/>
                        <a:t>9</a:t>
                      </a:r>
                    </a:p>
                  </a:txBody>
                  <a:tcPr/>
                </a:tc>
                <a:tc>
                  <a:txBody>
                    <a:bodyPr/>
                    <a:lstStyle/>
                    <a:p>
                      <a:r>
                        <a:rPr lang="en-US" sz="1600" dirty="0"/>
                        <a:t>Pass</a:t>
                      </a:r>
                    </a:p>
                  </a:txBody>
                  <a:tcPr/>
                </a:tc>
                <a:extLst>
                  <a:ext uri="{0D108BD9-81ED-4DB2-BD59-A6C34878D82A}">
                    <a16:rowId xmlns:a16="http://schemas.microsoft.com/office/drawing/2014/main" val="2037955716"/>
                  </a:ext>
                </a:extLst>
              </a:tr>
              <a:tr h="248569">
                <a:tc>
                  <a:txBody>
                    <a:bodyPr/>
                    <a:lstStyle/>
                    <a:p>
                      <a:r>
                        <a:rPr lang="en-US" sz="1600" dirty="0"/>
                        <a:t>2</a:t>
                      </a:r>
                    </a:p>
                  </a:txBody>
                  <a:tcPr/>
                </a:tc>
                <a:tc>
                  <a:txBody>
                    <a:bodyPr/>
                    <a:lstStyle/>
                    <a:p>
                      <a:r>
                        <a:rPr lang="en-US" sz="1600" dirty="0"/>
                        <a:t>Fail</a:t>
                      </a:r>
                    </a:p>
                  </a:txBody>
                  <a:tcPr/>
                </a:tc>
                <a:extLst>
                  <a:ext uri="{0D108BD9-81ED-4DB2-BD59-A6C34878D82A}">
                    <a16:rowId xmlns:a16="http://schemas.microsoft.com/office/drawing/2014/main" val="1376221903"/>
                  </a:ext>
                </a:extLst>
              </a:tr>
              <a:tr h="248569">
                <a:tc>
                  <a:txBody>
                    <a:bodyPr/>
                    <a:lstStyle/>
                    <a:p>
                      <a:r>
                        <a:rPr lang="en-US" sz="1600" dirty="0"/>
                        <a:t>3</a:t>
                      </a:r>
                    </a:p>
                  </a:txBody>
                  <a:tcPr/>
                </a:tc>
                <a:tc>
                  <a:txBody>
                    <a:bodyPr/>
                    <a:lstStyle/>
                    <a:p>
                      <a:r>
                        <a:rPr lang="en-US" sz="1600" dirty="0"/>
                        <a:t>Fail</a:t>
                      </a:r>
                    </a:p>
                  </a:txBody>
                  <a:tcPr/>
                </a:tc>
                <a:extLst>
                  <a:ext uri="{0D108BD9-81ED-4DB2-BD59-A6C34878D82A}">
                    <a16:rowId xmlns:a16="http://schemas.microsoft.com/office/drawing/2014/main" val="91470579"/>
                  </a:ext>
                </a:extLst>
              </a:tr>
              <a:tr h="248569">
                <a:tc>
                  <a:txBody>
                    <a:bodyPr/>
                    <a:lstStyle/>
                    <a:p>
                      <a:r>
                        <a:rPr lang="en-US" sz="1600" dirty="0"/>
                        <a:t>5</a:t>
                      </a:r>
                    </a:p>
                  </a:txBody>
                  <a:tcPr/>
                </a:tc>
                <a:tc>
                  <a:txBody>
                    <a:bodyPr/>
                    <a:lstStyle/>
                    <a:p>
                      <a:r>
                        <a:rPr lang="en-US" sz="1600" dirty="0"/>
                        <a:t>Pass</a:t>
                      </a:r>
                    </a:p>
                  </a:txBody>
                  <a:tcPr/>
                </a:tc>
                <a:extLst>
                  <a:ext uri="{0D108BD9-81ED-4DB2-BD59-A6C34878D82A}">
                    <a16:rowId xmlns:a16="http://schemas.microsoft.com/office/drawing/2014/main" val="2676292985"/>
                  </a:ext>
                </a:extLst>
              </a:tr>
              <a:tr h="248569">
                <a:tc>
                  <a:txBody>
                    <a:bodyPr/>
                    <a:lstStyle/>
                    <a:p>
                      <a:r>
                        <a:rPr lang="en-US" sz="1600" dirty="0"/>
                        <a:t>8</a:t>
                      </a:r>
                    </a:p>
                  </a:txBody>
                  <a:tcPr/>
                </a:tc>
                <a:tc>
                  <a:txBody>
                    <a:bodyPr/>
                    <a:lstStyle/>
                    <a:p>
                      <a:r>
                        <a:rPr lang="en-US" sz="1600" dirty="0"/>
                        <a:t>Pass</a:t>
                      </a:r>
                    </a:p>
                  </a:txBody>
                  <a:tcPr/>
                </a:tc>
                <a:extLst>
                  <a:ext uri="{0D108BD9-81ED-4DB2-BD59-A6C34878D82A}">
                    <a16:rowId xmlns:a16="http://schemas.microsoft.com/office/drawing/2014/main" val="1341139627"/>
                  </a:ext>
                </a:extLst>
              </a:tr>
              <a:tr h="248569">
                <a:tc>
                  <a:txBody>
                    <a:bodyPr/>
                    <a:lstStyle/>
                    <a:p>
                      <a:r>
                        <a:rPr lang="en-US" sz="1600" dirty="0"/>
                        <a:t>4</a:t>
                      </a:r>
                    </a:p>
                  </a:txBody>
                  <a:tcPr/>
                </a:tc>
                <a:tc>
                  <a:txBody>
                    <a:bodyPr/>
                    <a:lstStyle/>
                    <a:p>
                      <a:r>
                        <a:rPr lang="en-US" sz="1600" dirty="0"/>
                        <a:t>Fail</a:t>
                      </a:r>
                    </a:p>
                  </a:txBody>
                  <a:tcPr/>
                </a:tc>
                <a:extLst>
                  <a:ext uri="{0D108BD9-81ED-4DB2-BD59-A6C34878D82A}">
                    <a16:rowId xmlns:a16="http://schemas.microsoft.com/office/drawing/2014/main" val="2342602491"/>
                  </a:ext>
                </a:extLst>
              </a:tr>
              <a:tr h="248569">
                <a:tc>
                  <a:txBody>
                    <a:bodyPr/>
                    <a:lstStyle/>
                    <a:p>
                      <a:r>
                        <a:rPr lang="en-US" sz="1600" dirty="0"/>
                        <a:t>7</a:t>
                      </a:r>
                    </a:p>
                  </a:txBody>
                  <a:tcPr/>
                </a:tc>
                <a:tc>
                  <a:txBody>
                    <a:bodyPr/>
                    <a:lstStyle/>
                    <a:p>
                      <a:r>
                        <a:rPr lang="en-US" sz="1600" dirty="0"/>
                        <a:t>Pass</a:t>
                      </a:r>
                    </a:p>
                  </a:txBody>
                  <a:tcPr/>
                </a:tc>
                <a:extLst>
                  <a:ext uri="{0D108BD9-81ED-4DB2-BD59-A6C34878D82A}">
                    <a16:rowId xmlns:a16="http://schemas.microsoft.com/office/drawing/2014/main" val="592801989"/>
                  </a:ext>
                </a:extLst>
              </a:tr>
            </a:tbl>
          </a:graphicData>
        </a:graphic>
      </p:graphicFrame>
      <p:sp>
        <p:nvSpPr>
          <p:cNvPr id="7" name="Arrow: Right 6">
            <a:extLst>
              <a:ext uri="{FF2B5EF4-FFF2-40B4-BE49-F238E27FC236}">
                <a16:creationId xmlns:a16="http://schemas.microsoft.com/office/drawing/2014/main" id="{8F73825A-0A8B-B55E-BA6B-D458E5895CEB}"/>
              </a:ext>
            </a:extLst>
          </p:cNvPr>
          <p:cNvSpPr/>
          <p:nvPr/>
        </p:nvSpPr>
        <p:spPr>
          <a:xfrm>
            <a:off x="3246174" y="1196752"/>
            <a:ext cx="1755830" cy="1512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DA6440D-9F1C-7632-2426-CBD43B98C24F}"/>
              </a:ext>
            </a:extLst>
          </p:cNvPr>
          <p:cNvSpPr/>
          <p:nvPr/>
        </p:nvSpPr>
        <p:spPr>
          <a:xfrm>
            <a:off x="5002004" y="809709"/>
            <a:ext cx="3054830" cy="2232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Computer</a:t>
            </a:r>
          </a:p>
          <a:p>
            <a:pPr algn="ctr"/>
            <a:endParaRPr lang="en-US" sz="1400" i="1" dirty="0">
              <a:effectLst>
                <a:outerShdw blurRad="38100" dist="38100" dir="2700000" algn="tl">
                  <a:srgbClr val="000000">
                    <a:alpha val="43137"/>
                  </a:srgbClr>
                </a:outerShdw>
              </a:effectLst>
            </a:endParaRPr>
          </a:p>
          <a:p>
            <a:pPr algn="ctr"/>
            <a:r>
              <a:rPr lang="en-US" i="1" dirty="0">
                <a:effectLst>
                  <a:outerShdw blurRad="38100" dist="38100" dir="2700000" algn="tl">
                    <a:srgbClr val="000000">
                      <a:alpha val="43137"/>
                    </a:srgbClr>
                  </a:outerShdw>
                </a:effectLst>
              </a:rPr>
              <a:t>Machine learning tries to identify a rule/predictive model with highest accuracy</a:t>
            </a:r>
          </a:p>
          <a:p>
            <a:pPr algn="ctr"/>
            <a:endParaRPr lang="en-US" dirty="0"/>
          </a:p>
        </p:txBody>
      </p:sp>
      <p:sp>
        <p:nvSpPr>
          <p:cNvPr id="9" name="Arrow: Right 8">
            <a:extLst>
              <a:ext uri="{FF2B5EF4-FFF2-40B4-BE49-F238E27FC236}">
                <a16:creationId xmlns:a16="http://schemas.microsoft.com/office/drawing/2014/main" id="{3165F2AE-76FE-195F-E939-DF9874BDE0BC}"/>
              </a:ext>
            </a:extLst>
          </p:cNvPr>
          <p:cNvSpPr/>
          <p:nvPr/>
        </p:nvSpPr>
        <p:spPr>
          <a:xfrm>
            <a:off x="7824192" y="1485183"/>
            <a:ext cx="1224136"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79BE518E-A42A-7FBC-E912-055458B9E3AB}"/>
              </a:ext>
            </a:extLst>
          </p:cNvPr>
          <p:cNvSpPr/>
          <p:nvPr/>
        </p:nvSpPr>
        <p:spPr>
          <a:xfrm>
            <a:off x="9048328" y="1196753"/>
            <a:ext cx="2880320" cy="1845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RULE</a:t>
            </a:r>
          </a:p>
          <a:p>
            <a:r>
              <a:rPr lang="en-US" dirty="0"/>
              <a:t>If Marks &gt;= 5 Then</a:t>
            </a:r>
          </a:p>
          <a:p>
            <a:r>
              <a:rPr lang="en-US" dirty="0"/>
              <a:t>    Passed</a:t>
            </a:r>
          </a:p>
          <a:p>
            <a:r>
              <a:rPr lang="en-US" dirty="0"/>
              <a:t>Else</a:t>
            </a:r>
          </a:p>
          <a:p>
            <a:r>
              <a:rPr lang="en-US" dirty="0"/>
              <a:t>    Failed</a:t>
            </a:r>
          </a:p>
        </p:txBody>
      </p:sp>
      <p:graphicFrame>
        <p:nvGraphicFramePr>
          <p:cNvPr id="11" name="Table 6">
            <a:extLst>
              <a:ext uri="{FF2B5EF4-FFF2-40B4-BE49-F238E27FC236}">
                <a16:creationId xmlns:a16="http://schemas.microsoft.com/office/drawing/2014/main" id="{DF2193BF-8800-7716-30B3-00650133F6E0}"/>
              </a:ext>
            </a:extLst>
          </p:cNvPr>
          <p:cNvGraphicFramePr>
            <a:graphicFrameLocks noGrp="1"/>
          </p:cNvGraphicFramePr>
          <p:nvPr/>
        </p:nvGraphicFramePr>
        <p:xfrm>
          <a:off x="1847528" y="4159029"/>
          <a:ext cx="3054830" cy="2011680"/>
        </p:xfrm>
        <a:graphic>
          <a:graphicData uri="http://schemas.openxmlformats.org/drawingml/2006/table">
            <a:tbl>
              <a:tblPr firstRow="1" bandRow="1">
                <a:tableStyleId>{5C22544A-7EE6-4342-B048-85BDC9FD1C3A}</a:tableStyleId>
              </a:tblPr>
              <a:tblGrid>
                <a:gridCol w="1527415">
                  <a:extLst>
                    <a:ext uri="{9D8B030D-6E8A-4147-A177-3AD203B41FA5}">
                      <a16:colId xmlns:a16="http://schemas.microsoft.com/office/drawing/2014/main" val="3954940460"/>
                    </a:ext>
                  </a:extLst>
                </a:gridCol>
                <a:gridCol w="1527415">
                  <a:extLst>
                    <a:ext uri="{9D8B030D-6E8A-4147-A177-3AD203B41FA5}">
                      <a16:colId xmlns:a16="http://schemas.microsoft.com/office/drawing/2014/main" val="2580922205"/>
                    </a:ext>
                  </a:extLst>
                </a:gridCol>
              </a:tblGrid>
              <a:tr h="239446">
                <a:tc>
                  <a:txBody>
                    <a:bodyPr/>
                    <a:lstStyle/>
                    <a:p>
                      <a:r>
                        <a:rPr lang="en-US" sz="1600" dirty="0"/>
                        <a:t>Marks</a:t>
                      </a:r>
                    </a:p>
                  </a:txBody>
                  <a:tcPr/>
                </a:tc>
                <a:tc>
                  <a:txBody>
                    <a:bodyPr/>
                    <a:lstStyle/>
                    <a:p>
                      <a:r>
                        <a:rPr lang="en-US" sz="1600" dirty="0"/>
                        <a:t>Actual</a:t>
                      </a:r>
                    </a:p>
                  </a:txBody>
                  <a:tcPr>
                    <a:solidFill>
                      <a:schemeClr val="bg1">
                        <a:lumMod val="75000"/>
                      </a:schemeClr>
                    </a:solidFill>
                  </a:tcPr>
                </a:tc>
                <a:extLst>
                  <a:ext uri="{0D108BD9-81ED-4DB2-BD59-A6C34878D82A}">
                    <a16:rowId xmlns:a16="http://schemas.microsoft.com/office/drawing/2014/main" val="2587184214"/>
                  </a:ext>
                </a:extLst>
              </a:tr>
              <a:tr h="248569">
                <a:tc>
                  <a:txBody>
                    <a:bodyPr/>
                    <a:lstStyle/>
                    <a:p>
                      <a:r>
                        <a:rPr lang="en-US" sz="1600" dirty="0"/>
                        <a:t>3</a:t>
                      </a:r>
                    </a:p>
                  </a:txBody>
                  <a:tcPr/>
                </a:tc>
                <a:tc>
                  <a:txBody>
                    <a:bodyPr/>
                    <a:lstStyle/>
                    <a:p>
                      <a:r>
                        <a:rPr lang="en-US" sz="1600" dirty="0"/>
                        <a:t>Fail</a:t>
                      </a:r>
                    </a:p>
                  </a:txBody>
                  <a:tcPr>
                    <a:solidFill>
                      <a:schemeClr val="bg1">
                        <a:lumMod val="75000"/>
                      </a:schemeClr>
                    </a:solidFill>
                  </a:tcPr>
                </a:tc>
                <a:extLst>
                  <a:ext uri="{0D108BD9-81ED-4DB2-BD59-A6C34878D82A}">
                    <a16:rowId xmlns:a16="http://schemas.microsoft.com/office/drawing/2014/main" val="2037955716"/>
                  </a:ext>
                </a:extLst>
              </a:tr>
              <a:tr h="248569">
                <a:tc>
                  <a:txBody>
                    <a:bodyPr/>
                    <a:lstStyle/>
                    <a:p>
                      <a:r>
                        <a:rPr lang="en-US" sz="1600" dirty="0"/>
                        <a:t>5</a:t>
                      </a:r>
                    </a:p>
                  </a:txBody>
                  <a:tcPr/>
                </a:tc>
                <a:tc>
                  <a:txBody>
                    <a:bodyPr/>
                    <a:lstStyle/>
                    <a:p>
                      <a:r>
                        <a:rPr lang="en-US" sz="1600" dirty="0"/>
                        <a:t>Pass</a:t>
                      </a:r>
                    </a:p>
                  </a:txBody>
                  <a:tcPr>
                    <a:solidFill>
                      <a:schemeClr val="bg1">
                        <a:lumMod val="75000"/>
                      </a:schemeClr>
                    </a:solidFill>
                  </a:tcPr>
                </a:tc>
                <a:extLst>
                  <a:ext uri="{0D108BD9-81ED-4DB2-BD59-A6C34878D82A}">
                    <a16:rowId xmlns:a16="http://schemas.microsoft.com/office/drawing/2014/main" val="1376221903"/>
                  </a:ext>
                </a:extLst>
              </a:tr>
              <a:tr h="248569">
                <a:tc>
                  <a:txBody>
                    <a:bodyPr/>
                    <a:lstStyle/>
                    <a:p>
                      <a:r>
                        <a:rPr lang="en-US" sz="1600" dirty="0"/>
                        <a:t>7</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dirty="0"/>
                        <a:t>Pass</a:t>
                      </a:r>
                    </a:p>
                  </a:txBody>
                  <a:tcPr>
                    <a:solidFill>
                      <a:schemeClr val="bg1">
                        <a:lumMod val="75000"/>
                      </a:schemeClr>
                    </a:solidFill>
                  </a:tcPr>
                </a:tc>
                <a:extLst>
                  <a:ext uri="{0D108BD9-81ED-4DB2-BD59-A6C34878D82A}">
                    <a16:rowId xmlns:a16="http://schemas.microsoft.com/office/drawing/2014/main" val="91470579"/>
                  </a:ext>
                </a:extLst>
              </a:tr>
              <a:tr h="248569">
                <a:tc>
                  <a:txBody>
                    <a:bodyPr/>
                    <a:lstStyle/>
                    <a:p>
                      <a:r>
                        <a:rPr lang="en-US" sz="1600" dirty="0"/>
                        <a:t>10</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dirty="0"/>
                        <a:t>Pass</a:t>
                      </a:r>
                    </a:p>
                  </a:txBody>
                  <a:tcPr>
                    <a:solidFill>
                      <a:schemeClr val="bg1">
                        <a:lumMod val="75000"/>
                      </a:schemeClr>
                    </a:solidFill>
                  </a:tcPr>
                </a:tc>
                <a:extLst>
                  <a:ext uri="{0D108BD9-81ED-4DB2-BD59-A6C34878D82A}">
                    <a16:rowId xmlns:a16="http://schemas.microsoft.com/office/drawing/2014/main" val="2676292985"/>
                  </a:ext>
                </a:extLst>
              </a:tr>
              <a:tr h="248569">
                <a:tc>
                  <a:txBody>
                    <a:bodyPr/>
                    <a:lstStyle/>
                    <a:p>
                      <a:r>
                        <a:rPr lang="en-US" sz="1600" dirty="0"/>
                        <a:t>2</a:t>
                      </a:r>
                    </a:p>
                  </a:txBody>
                  <a:tcPr/>
                </a:tc>
                <a:tc>
                  <a:txBody>
                    <a:bodyPr/>
                    <a:lstStyle/>
                    <a:p>
                      <a:r>
                        <a:rPr lang="en-US" sz="1600" dirty="0"/>
                        <a:t>Fail</a:t>
                      </a:r>
                    </a:p>
                  </a:txBody>
                  <a:tcPr>
                    <a:solidFill>
                      <a:schemeClr val="bg1">
                        <a:lumMod val="75000"/>
                      </a:schemeClr>
                    </a:solidFill>
                  </a:tcPr>
                </a:tc>
                <a:extLst>
                  <a:ext uri="{0D108BD9-81ED-4DB2-BD59-A6C34878D82A}">
                    <a16:rowId xmlns:a16="http://schemas.microsoft.com/office/drawing/2014/main" val="1341139627"/>
                  </a:ext>
                </a:extLst>
              </a:tr>
            </a:tbl>
          </a:graphicData>
        </a:graphic>
      </p:graphicFrame>
      <p:sp>
        <p:nvSpPr>
          <p:cNvPr id="12" name="Rectangle: Rounded Corners 11">
            <a:extLst>
              <a:ext uri="{FF2B5EF4-FFF2-40B4-BE49-F238E27FC236}">
                <a16:creationId xmlns:a16="http://schemas.microsoft.com/office/drawing/2014/main" id="{4CCEC9FD-A264-5DBC-24DB-F46F94EABABE}"/>
              </a:ext>
            </a:extLst>
          </p:cNvPr>
          <p:cNvSpPr/>
          <p:nvPr/>
        </p:nvSpPr>
        <p:spPr>
          <a:xfrm>
            <a:off x="5749835" y="4183744"/>
            <a:ext cx="2880320" cy="1845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RULE</a:t>
            </a:r>
          </a:p>
          <a:p>
            <a:r>
              <a:rPr lang="en-US" dirty="0"/>
              <a:t>If Marks &gt;= 5 Then</a:t>
            </a:r>
          </a:p>
          <a:p>
            <a:r>
              <a:rPr lang="en-US" dirty="0"/>
              <a:t>    Passed</a:t>
            </a:r>
          </a:p>
          <a:p>
            <a:r>
              <a:rPr lang="en-US" dirty="0"/>
              <a:t>Else</a:t>
            </a:r>
          </a:p>
          <a:p>
            <a:r>
              <a:rPr lang="en-US" dirty="0"/>
              <a:t>    Failed</a:t>
            </a:r>
          </a:p>
        </p:txBody>
      </p:sp>
      <p:cxnSp>
        <p:nvCxnSpPr>
          <p:cNvPr id="14" name="Connector: Elbow 13">
            <a:extLst>
              <a:ext uri="{FF2B5EF4-FFF2-40B4-BE49-F238E27FC236}">
                <a16:creationId xmlns:a16="http://schemas.microsoft.com/office/drawing/2014/main" id="{06CFA1F0-AD65-B229-1E62-838BE82722CC}"/>
              </a:ext>
            </a:extLst>
          </p:cNvPr>
          <p:cNvCxnSpPr>
            <a:cxnSpLocks/>
            <a:endCxn id="12" idx="1"/>
          </p:cNvCxnSpPr>
          <p:nvPr/>
        </p:nvCxnSpPr>
        <p:spPr>
          <a:xfrm>
            <a:off x="2711625" y="4299902"/>
            <a:ext cx="3038211" cy="80644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6">
            <a:extLst>
              <a:ext uri="{FF2B5EF4-FFF2-40B4-BE49-F238E27FC236}">
                <a16:creationId xmlns:a16="http://schemas.microsoft.com/office/drawing/2014/main" id="{AA9BF9E3-D73F-3BCA-280B-58A0DB7C9915}"/>
              </a:ext>
            </a:extLst>
          </p:cNvPr>
          <p:cNvGraphicFramePr>
            <a:graphicFrameLocks noGrp="1"/>
          </p:cNvGraphicFramePr>
          <p:nvPr/>
        </p:nvGraphicFramePr>
        <p:xfrm>
          <a:off x="9012593" y="4183743"/>
          <a:ext cx="3054830" cy="2011680"/>
        </p:xfrm>
        <a:graphic>
          <a:graphicData uri="http://schemas.openxmlformats.org/drawingml/2006/table">
            <a:tbl>
              <a:tblPr firstRow="1" bandRow="1">
                <a:tableStyleId>{5C22544A-7EE6-4342-B048-85BDC9FD1C3A}</a:tableStyleId>
              </a:tblPr>
              <a:tblGrid>
                <a:gridCol w="1527415">
                  <a:extLst>
                    <a:ext uri="{9D8B030D-6E8A-4147-A177-3AD203B41FA5}">
                      <a16:colId xmlns:a16="http://schemas.microsoft.com/office/drawing/2014/main" val="3954940460"/>
                    </a:ext>
                  </a:extLst>
                </a:gridCol>
                <a:gridCol w="1527415">
                  <a:extLst>
                    <a:ext uri="{9D8B030D-6E8A-4147-A177-3AD203B41FA5}">
                      <a16:colId xmlns:a16="http://schemas.microsoft.com/office/drawing/2014/main" val="2580922205"/>
                    </a:ext>
                  </a:extLst>
                </a:gridCol>
              </a:tblGrid>
              <a:tr h="239446">
                <a:tc>
                  <a:txBody>
                    <a:bodyPr/>
                    <a:lstStyle/>
                    <a:p>
                      <a:r>
                        <a:rPr lang="en-US" sz="1600" dirty="0"/>
                        <a:t>Marks</a:t>
                      </a:r>
                    </a:p>
                  </a:txBody>
                  <a:tcPr/>
                </a:tc>
                <a:tc>
                  <a:txBody>
                    <a:bodyPr/>
                    <a:lstStyle/>
                    <a:p>
                      <a:r>
                        <a:rPr lang="en-US" sz="1600" dirty="0"/>
                        <a:t>Predicted Op</a:t>
                      </a:r>
                    </a:p>
                  </a:txBody>
                  <a:tcPr>
                    <a:solidFill>
                      <a:srgbClr val="FFC000"/>
                    </a:solidFill>
                  </a:tcPr>
                </a:tc>
                <a:extLst>
                  <a:ext uri="{0D108BD9-81ED-4DB2-BD59-A6C34878D82A}">
                    <a16:rowId xmlns:a16="http://schemas.microsoft.com/office/drawing/2014/main" val="2587184214"/>
                  </a:ext>
                </a:extLst>
              </a:tr>
              <a:tr h="248569">
                <a:tc>
                  <a:txBody>
                    <a:bodyPr/>
                    <a:lstStyle/>
                    <a:p>
                      <a:r>
                        <a:rPr lang="en-US" sz="1600" dirty="0"/>
                        <a:t>3</a:t>
                      </a:r>
                    </a:p>
                  </a:txBody>
                  <a:tcPr/>
                </a:tc>
                <a:tc>
                  <a:txBody>
                    <a:bodyPr/>
                    <a:lstStyle/>
                    <a:p>
                      <a:r>
                        <a:rPr lang="en-US" sz="1600" dirty="0"/>
                        <a:t>Fail</a:t>
                      </a:r>
                    </a:p>
                  </a:txBody>
                  <a:tcPr>
                    <a:solidFill>
                      <a:srgbClr val="FFC000"/>
                    </a:solidFill>
                  </a:tcPr>
                </a:tc>
                <a:extLst>
                  <a:ext uri="{0D108BD9-81ED-4DB2-BD59-A6C34878D82A}">
                    <a16:rowId xmlns:a16="http://schemas.microsoft.com/office/drawing/2014/main" val="2037955716"/>
                  </a:ext>
                </a:extLst>
              </a:tr>
              <a:tr h="248569">
                <a:tc>
                  <a:txBody>
                    <a:bodyPr/>
                    <a:lstStyle/>
                    <a:p>
                      <a:r>
                        <a:rPr lang="en-US" sz="1600" dirty="0"/>
                        <a:t>5</a:t>
                      </a:r>
                    </a:p>
                  </a:txBody>
                  <a:tcPr/>
                </a:tc>
                <a:tc>
                  <a:txBody>
                    <a:bodyPr/>
                    <a:lstStyle/>
                    <a:p>
                      <a:r>
                        <a:rPr lang="en-US" sz="1600" dirty="0"/>
                        <a:t>Pass</a:t>
                      </a:r>
                    </a:p>
                  </a:txBody>
                  <a:tcPr>
                    <a:solidFill>
                      <a:srgbClr val="FFC000"/>
                    </a:solidFill>
                  </a:tcPr>
                </a:tc>
                <a:extLst>
                  <a:ext uri="{0D108BD9-81ED-4DB2-BD59-A6C34878D82A}">
                    <a16:rowId xmlns:a16="http://schemas.microsoft.com/office/drawing/2014/main" val="1376221903"/>
                  </a:ext>
                </a:extLst>
              </a:tr>
              <a:tr h="248569">
                <a:tc>
                  <a:txBody>
                    <a:bodyPr/>
                    <a:lstStyle/>
                    <a:p>
                      <a:r>
                        <a:rPr lang="en-US" sz="1600" dirty="0"/>
                        <a:t>7</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dirty="0"/>
                        <a:t>Pass</a:t>
                      </a:r>
                    </a:p>
                  </a:txBody>
                  <a:tcPr>
                    <a:solidFill>
                      <a:srgbClr val="FFC000"/>
                    </a:solidFill>
                  </a:tcPr>
                </a:tc>
                <a:extLst>
                  <a:ext uri="{0D108BD9-81ED-4DB2-BD59-A6C34878D82A}">
                    <a16:rowId xmlns:a16="http://schemas.microsoft.com/office/drawing/2014/main" val="91470579"/>
                  </a:ext>
                </a:extLst>
              </a:tr>
              <a:tr h="248569">
                <a:tc>
                  <a:txBody>
                    <a:bodyPr/>
                    <a:lstStyle/>
                    <a:p>
                      <a:r>
                        <a:rPr lang="en-US" sz="1600" dirty="0"/>
                        <a:t>10</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dirty="0"/>
                        <a:t>Pass</a:t>
                      </a:r>
                    </a:p>
                  </a:txBody>
                  <a:tcPr>
                    <a:solidFill>
                      <a:srgbClr val="FFC000"/>
                    </a:solidFill>
                  </a:tcPr>
                </a:tc>
                <a:extLst>
                  <a:ext uri="{0D108BD9-81ED-4DB2-BD59-A6C34878D82A}">
                    <a16:rowId xmlns:a16="http://schemas.microsoft.com/office/drawing/2014/main" val="2676292985"/>
                  </a:ext>
                </a:extLst>
              </a:tr>
              <a:tr h="248569">
                <a:tc>
                  <a:txBody>
                    <a:bodyPr/>
                    <a:lstStyle/>
                    <a:p>
                      <a:r>
                        <a:rPr lang="en-US" sz="1600" dirty="0"/>
                        <a:t>2</a:t>
                      </a:r>
                    </a:p>
                  </a:txBody>
                  <a:tcPr/>
                </a:tc>
                <a:tc>
                  <a:txBody>
                    <a:bodyPr/>
                    <a:lstStyle/>
                    <a:p>
                      <a:r>
                        <a:rPr lang="en-US" sz="1600" dirty="0"/>
                        <a:t>Fail</a:t>
                      </a:r>
                    </a:p>
                  </a:txBody>
                  <a:tcPr>
                    <a:solidFill>
                      <a:srgbClr val="FFC000"/>
                    </a:solidFill>
                  </a:tcPr>
                </a:tc>
                <a:extLst>
                  <a:ext uri="{0D108BD9-81ED-4DB2-BD59-A6C34878D82A}">
                    <a16:rowId xmlns:a16="http://schemas.microsoft.com/office/drawing/2014/main" val="1341139627"/>
                  </a:ext>
                </a:extLst>
              </a:tr>
            </a:tbl>
          </a:graphicData>
        </a:graphic>
      </p:graphicFrame>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124A5247-46D8-2D61-2342-85F23D846392}"/>
                  </a:ext>
                </a:extLst>
              </p14:cNvPr>
              <p14:cNvContentPartPr/>
              <p14:nvPr/>
            </p14:nvContentPartPr>
            <p14:xfrm>
              <a:off x="3276028" y="4441932"/>
              <a:ext cx="646560" cy="464040"/>
            </p14:xfrm>
          </p:contentPart>
        </mc:Choice>
        <mc:Fallback xmlns="">
          <p:pic>
            <p:nvPicPr>
              <p:cNvPr id="18" name="Ink 17">
                <a:extLst>
                  <a:ext uri="{FF2B5EF4-FFF2-40B4-BE49-F238E27FC236}">
                    <a16:creationId xmlns:a16="http://schemas.microsoft.com/office/drawing/2014/main" id="{124A5247-46D8-2D61-2342-85F23D846392}"/>
                  </a:ext>
                </a:extLst>
              </p:cNvPr>
              <p:cNvPicPr/>
              <p:nvPr/>
            </p:nvPicPr>
            <p:blipFill>
              <a:blip r:embed="rId4"/>
              <a:stretch>
                <a:fillRect/>
              </a:stretch>
            </p:blipFill>
            <p:spPr>
              <a:xfrm>
                <a:off x="3267028" y="4432932"/>
                <a:ext cx="664200" cy="481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33094D2E-414D-1804-BD09-2DF722F086CE}"/>
                  </a:ext>
                </a:extLst>
              </p14:cNvPr>
              <p14:cNvContentPartPr/>
              <p14:nvPr/>
            </p14:nvContentPartPr>
            <p14:xfrm>
              <a:off x="10539388" y="4407012"/>
              <a:ext cx="560160" cy="428400"/>
            </p14:xfrm>
          </p:contentPart>
        </mc:Choice>
        <mc:Fallback xmlns="">
          <p:pic>
            <p:nvPicPr>
              <p:cNvPr id="19" name="Ink 18">
                <a:extLst>
                  <a:ext uri="{FF2B5EF4-FFF2-40B4-BE49-F238E27FC236}">
                    <a16:creationId xmlns:a16="http://schemas.microsoft.com/office/drawing/2014/main" id="{33094D2E-414D-1804-BD09-2DF722F086CE}"/>
                  </a:ext>
                </a:extLst>
              </p:cNvPr>
              <p:cNvPicPr/>
              <p:nvPr/>
            </p:nvPicPr>
            <p:blipFill>
              <a:blip r:embed="rId6"/>
              <a:stretch>
                <a:fillRect/>
              </a:stretch>
            </p:blipFill>
            <p:spPr>
              <a:xfrm>
                <a:off x="10530388" y="4398012"/>
                <a:ext cx="577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7" name="Ink 26">
                <a:extLst>
                  <a:ext uri="{FF2B5EF4-FFF2-40B4-BE49-F238E27FC236}">
                    <a16:creationId xmlns:a16="http://schemas.microsoft.com/office/drawing/2014/main" id="{39248FB5-3406-2906-3858-982A71A2AE76}"/>
                  </a:ext>
                </a:extLst>
              </p14:cNvPr>
              <p14:cNvContentPartPr/>
              <p14:nvPr/>
            </p14:nvContentPartPr>
            <p14:xfrm>
              <a:off x="3372868" y="4815972"/>
              <a:ext cx="660240" cy="346320"/>
            </p14:xfrm>
          </p:contentPart>
        </mc:Choice>
        <mc:Fallback xmlns="">
          <p:pic>
            <p:nvPicPr>
              <p:cNvPr id="27" name="Ink 26">
                <a:extLst>
                  <a:ext uri="{FF2B5EF4-FFF2-40B4-BE49-F238E27FC236}">
                    <a16:creationId xmlns:a16="http://schemas.microsoft.com/office/drawing/2014/main" id="{39248FB5-3406-2906-3858-982A71A2AE76}"/>
                  </a:ext>
                </a:extLst>
              </p:cNvPr>
              <p:cNvPicPr/>
              <p:nvPr/>
            </p:nvPicPr>
            <p:blipFill>
              <a:blip r:embed="rId8"/>
              <a:stretch>
                <a:fillRect/>
              </a:stretch>
            </p:blipFill>
            <p:spPr>
              <a:xfrm>
                <a:off x="3363868" y="4806981"/>
                <a:ext cx="677880" cy="363942"/>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8" name="Ink 27">
                <a:extLst>
                  <a:ext uri="{FF2B5EF4-FFF2-40B4-BE49-F238E27FC236}">
                    <a16:creationId xmlns:a16="http://schemas.microsoft.com/office/drawing/2014/main" id="{1C7F5E70-E7FB-5037-7522-5DD9CD137C0D}"/>
                  </a:ext>
                </a:extLst>
              </p14:cNvPr>
              <p14:cNvContentPartPr/>
              <p14:nvPr/>
            </p14:nvContentPartPr>
            <p14:xfrm>
              <a:off x="10481068" y="4828572"/>
              <a:ext cx="690120" cy="462960"/>
            </p14:xfrm>
          </p:contentPart>
        </mc:Choice>
        <mc:Fallback xmlns="">
          <p:pic>
            <p:nvPicPr>
              <p:cNvPr id="28" name="Ink 27">
                <a:extLst>
                  <a:ext uri="{FF2B5EF4-FFF2-40B4-BE49-F238E27FC236}">
                    <a16:creationId xmlns:a16="http://schemas.microsoft.com/office/drawing/2014/main" id="{1C7F5E70-E7FB-5037-7522-5DD9CD137C0D}"/>
                  </a:ext>
                </a:extLst>
              </p:cNvPr>
              <p:cNvPicPr/>
              <p:nvPr/>
            </p:nvPicPr>
            <p:blipFill>
              <a:blip r:embed="rId10"/>
              <a:stretch>
                <a:fillRect/>
              </a:stretch>
            </p:blipFill>
            <p:spPr>
              <a:xfrm>
                <a:off x="10472068" y="4819565"/>
                <a:ext cx="707760" cy="48061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a:extLst>
                  <a:ext uri="{FF2B5EF4-FFF2-40B4-BE49-F238E27FC236}">
                    <a16:creationId xmlns:a16="http://schemas.microsoft.com/office/drawing/2014/main" id="{90930A16-4422-36F1-740B-CDC4301BF144}"/>
                  </a:ext>
                </a:extLst>
              </p14:cNvPr>
              <p14:cNvContentPartPr/>
              <p14:nvPr/>
            </p14:nvContentPartPr>
            <p14:xfrm>
              <a:off x="3353068" y="5133852"/>
              <a:ext cx="594000" cy="345240"/>
            </p14:xfrm>
          </p:contentPart>
        </mc:Choice>
        <mc:Fallback xmlns="">
          <p:pic>
            <p:nvPicPr>
              <p:cNvPr id="33" name="Ink 32">
                <a:extLst>
                  <a:ext uri="{FF2B5EF4-FFF2-40B4-BE49-F238E27FC236}">
                    <a16:creationId xmlns:a16="http://schemas.microsoft.com/office/drawing/2014/main" id="{90930A16-4422-36F1-740B-CDC4301BF144}"/>
                  </a:ext>
                </a:extLst>
              </p:cNvPr>
              <p:cNvPicPr/>
              <p:nvPr/>
            </p:nvPicPr>
            <p:blipFill>
              <a:blip r:embed="rId12"/>
              <a:stretch>
                <a:fillRect/>
              </a:stretch>
            </p:blipFill>
            <p:spPr>
              <a:xfrm>
                <a:off x="3344068" y="5124852"/>
                <a:ext cx="61164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4" name="Ink 33">
                <a:extLst>
                  <a:ext uri="{FF2B5EF4-FFF2-40B4-BE49-F238E27FC236}">
                    <a16:creationId xmlns:a16="http://schemas.microsoft.com/office/drawing/2014/main" id="{942748E5-95B8-C0BD-8CF7-88E63F780D3F}"/>
                  </a:ext>
                </a:extLst>
              </p14:cNvPr>
              <p14:cNvContentPartPr/>
              <p14:nvPr/>
            </p14:nvContentPartPr>
            <p14:xfrm>
              <a:off x="10461988" y="5214492"/>
              <a:ext cx="698400" cy="362520"/>
            </p14:xfrm>
          </p:contentPart>
        </mc:Choice>
        <mc:Fallback xmlns="">
          <p:pic>
            <p:nvPicPr>
              <p:cNvPr id="34" name="Ink 33">
                <a:extLst>
                  <a:ext uri="{FF2B5EF4-FFF2-40B4-BE49-F238E27FC236}">
                    <a16:creationId xmlns:a16="http://schemas.microsoft.com/office/drawing/2014/main" id="{942748E5-95B8-C0BD-8CF7-88E63F780D3F}"/>
                  </a:ext>
                </a:extLst>
              </p:cNvPr>
              <p:cNvPicPr/>
              <p:nvPr/>
            </p:nvPicPr>
            <p:blipFill>
              <a:blip r:embed="rId14"/>
              <a:stretch>
                <a:fillRect/>
              </a:stretch>
            </p:blipFill>
            <p:spPr>
              <a:xfrm>
                <a:off x="10452988" y="5205492"/>
                <a:ext cx="716040"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1" name="Ink 40">
                <a:extLst>
                  <a:ext uri="{FF2B5EF4-FFF2-40B4-BE49-F238E27FC236}">
                    <a16:creationId xmlns:a16="http://schemas.microsoft.com/office/drawing/2014/main" id="{304425EA-DE57-1E69-EE73-D8DC1AE83BD0}"/>
                  </a:ext>
                </a:extLst>
              </p14:cNvPr>
              <p14:cNvContentPartPr/>
              <p14:nvPr/>
            </p14:nvContentPartPr>
            <p14:xfrm>
              <a:off x="3323548" y="5405652"/>
              <a:ext cx="859680" cy="486360"/>
            </p14:xfrm>
          </p:contentPart>
        </mc:Choice>
        <mc:Fallback xmlns="">
          <p:pic>
            <p:nvPicPr>
              <p:cNvPr id="41" name="Ink 40">
                <a:extLst>
                  <a:ext uri="{FF2B5EF4-FFF2-40B4-BE49-F238E27FC236}">
                    <a16:creationId xmlns:a16="http://schemas.microsoft.com/office/drawing/2014/main" id="{304425EA-DE57-1E69-EE73-D8DC1AE83BD0}"/>
                  </a:ext>
                </a:extLst>
              </p:cNvPr>
              <p:cNvPicPr/>
              <p:nvPr/>
            </p:nvPicPr>
            <p:blipFill>
              <a:blip r:embed="rId16"/>
              <a:stretch>
                <a:fillRect/>
              </a:stretch>
            </p:blipFill>
            <p:spPr>
              <a:xfrm>
                <a:off x="3314552" y="5396652"/>
                <a:ext cx="877313" cy="504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2" name="Ink 41">
                <a:extLst>
                  <a:ext uri="{FF2B5EF4-FFF2-40B4-BE49-F238E27FC236}">
                    <a16:creationId xmlns:a16="http://schemas.microsoft.com/office/drawing/2014/main" id="{10EA6417-637B-A74B-6FB2-E949D2CCAEEB}"/>
                  </a:ext>
                </a:extLst>
              </p14:cNvPr>
              <p14:cNvContentPartPr/>
              <p14:nvPr/>
            </p14:nvContentPartPr>
            <p14:xfrm>
              <a:off x="10334548" y="5484852"/>
              <a:ext cx="717840" cy="404280"/>
            </p14:xfrm>
          </p:contentPart>
        </mc:Choice>
        <mc:Fallback xmlns="">
          <p:pic>
            <p:nvPicPr>
              <p:cNvPr id="42" name="Ink 41">
                <a:extLst>
                  <a:ext uri="{FF2B5EF4-FFF2-40B4-BE49-F238E27FC236}">
                    <a16:creationId xmlns:a16="http://schemas.microsoft.com/office/drawing/2014/main" id="{10EA6417-637B-A74B-6FB2-E949D2CCAEEB}"/>
                  </a:ext>
                </a:extLst>
              </p:cNvPr>
              <p:cNvPicPr/>
              <p:nvPr/>
            </p:nvPicPr>
            <p:blipFill>
              <a:blip r:embed="rId18"/>
              <a:stretch>
                <a:fillRect/>
              </a:stretch>
            </p:blipFill>
            <p:spPr>
              <a:xfrm>
                <a:off x="10325548" y="5475852"/>
                <a:ext cx="735480" cy="4219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9" name="Ink 48">
                <a:extLst>
                  <a:ext uri="{FF2B5EF4-FFF2-40B4-BE49-F238E27FC236}">
                    <a16:creationId xmlns:a16="http://schemas.microsoft.com/office/drawing/2014/main" id="{86CD7C98-569A-C5D3-B8F8-76AB17EC0E9C}"/>
                  </a:ext>
                </a:extLst>
              </p14:cNvPr>
              <p14:cNvContentPartPr/>
              <p14:nvPr/>
            </p14:nvContentPartPr>
            <p14:xfrm>
              <a:off x="3348388" y="5758092"/>
              <a:ext cx="724320" cy="414720"/>
            </p14:xfrm>
          </p:contentPart>
        </mc:Choice>
        <mc:Fallback xmlns="">
          <p:pic>
            <p:nvPicPr>
              <p:cNvPr id="49" name="Ink 48">
                <a:extLst>
                  <a:ext uri="{FF2B5EF4-FFF2-40B4-BE49-F238E27FC236}">
                    <a16:creationId xmlns:a16="http://schemas.microsoft.com/office/drawing/2014/main" id="{86CD7C98-569A-C5D3-B8F8-76AB17EC0E9C}"/>
                  </a:ext>
                </a:extLst>
              </p:cNvPr>
              <p:cNvPicPr/>
              <p:nvPr/>
            </p:nvPicPr>
            <p:blipFill>
              <a:blip r:embed="rId20"/>
              <a:stretch>
                <a:fillRect/>
              </a:stretch>
            </p:blipFill>
            <p:spPr>
              <a:xfrm>
                <a:off x="3339384" y="5749092"/>
                <a:ext cx="741969" cy="4323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0" name="Ink 49">
                <a:extLst>
                  <a:ext uri="{FF2B5EF4-FFF2-40B4-BE49-F238E27FC236}">
                    <a16:creationId xmlns:a16="http://schemas.microsoft.com/office/drawing/2014/main" id="{2E8A22F5-2ACE-28C7-D5EB-BE3ACB3788D5}"/>
                  </a:ext>
                </a:extLst>
              </p14:cNvPr>
              <p14:cNvContentPartPr/>
              <p14:nvPr/>
            </p14:nvContentPartPr>
            <p14:xfrm>
              <a:off x="10433548" y="5807052"/>
              <a:ext cx="620640" cy="466560"/>
            </p14:xfrm>
          </p:contentPart>
        </mc:Choice>
        <mc:Fallback xmlns="">
          <p:pic>
            <p:nvPicPr>
              <p:cNvPr id="50" name="Ink 49">
                <a:extLst>
                  <a:ext uri="{FF2B5EF4-FFF2-40B4-BE49-F238E27FC236}">
                    <a16:creationId xmlns:a16="http://schemas.microsoft.com/office/drawing/2014/main" id="{2E8A22F5-2ACE-28C7-D5EB-BE3ACB3788D5}"/>
                  </a:ext>
                </a:extLst>
              </p:cNvPr>
              <p:cNvPicPr/>
              <p:nvPr/>
            </p:nvPicPr>
            <p:blipFill>
              <a:blip r:embed="rId22"/>
              <a:stretch>
                <a:fillRect/>
              </a:stretch>
            </p:blipFill>
            <p:spPr>
              <a:xfrm>
                <a:off x="10424553" y="5798052"/>
                <a:ext cx="638270" cy="4842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7" name="Ink 56">
                <a:extLst>
                  <a:ext uri="{FF2B5EF4-FFF2-40B4-BE49-F238E27FC236}">
                    <a16:creationId xmlns:a16="http://schemas.microsoft.com/office/drawing/2014/main" id="{78C8C2C8-DB9F-17D6-0B16-0665B4D6F594}"/>
                  </a:ext>
                </a:extLst>
              </p14:cNvPr>
              <p14:cNvContentPartPr/>
              <p14:nvPr/>
            </p14:nvContentPartPr>
            <p14:xfrm>
              <a:off x="9430228" y="3519612"/>
              <a:ext cx="21600" cy="206640"/>
            </p14:xfrm>
          </p:contentPart>
        </mc:Choice>
        <mc:Fallback xmlns="">
          <p:pic>
            <p:nvPicPr>
              <p:cNvPr id="57" name="Ink 56">
                <a:extLst>
                  <a:ext uri="{FF2B5EF4-FFF2-40B4-BE49-F238E27FC236}">
                    <a16:creationId xmlns:a16="http://schemas.microsoft.com/office/drawing/2014/main" id="{78C8C2C8-DB9F-17D6-0B16-0665B4D6F594}"/>
                  </a:ext>
                </a:extLst>
              </p:cNvPr>
              <p:cNvPicPr/>
              <p:nvPr/>
            </p:nvPicPr>
            <p:blipFill>
              <a:blip r:embed="rId24"/>
              <a:stretch>
                <a:fillRect/>
              </a:stretch>
            </p:blipFill>
            <p:spPr>
              <a:xfrm>
                <a:off x="9421228" y="3510596"/>
                <a:ext cx="39240" cy="224311"/>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9" name="Ink 58">
                <a:extLst>
                  <a:ext uri="{FF2B5EF4-FFF2-40B4-BE49-F238E27FC236}">
                    <a16:creationId xmlns:a16="http://schemas.microsoft.com/office/drawing/2014/main" id="{50D709C4-497E-9697-6288-D9C7010D7E19}"/>
                  </a:ext>
                </a:extLst>
              </p14:cNvPr>
              <p14:cNvContentPartPr/>
              <p14:nvPr/>
            </p14:nvContentPartPr>
            <p14:xfrm>
              <a:off x="9578548" y="3591612"/>
              <a:ext cx="136440" cy="141120"/>
            </p14:xfrm>
          </p:contentPart>
        </mc:Choice>
        <mc:Fallback xmlns="">
          <p:pic>
            <p:nvPicPr>
              <p:cNvPr id="59" name="Ink 58">
                <a:extLst>
                  <a:ext uri="{FF2B5EF4-FFF2-40B4-BE49-F238E27FC236}">
                    <a16:creationId xmlns:a16="http://schemas.microsoft.com/office/drawing/2014/main" id="{50D709C4-497E-9697-6288-D9C7010D7E19}"/>
                  </a:ext>
                </a:extLst>
              </p:cNvPr>
              <p:cNvPicPr/>
              <p:nvPr/>
            </p:nvPicPr>
            <p:blipFill>
              <a:blip r:embed="rId26"/>
              <a:stretch>
                <a:fillRect/>
              </a:stretch>
            </p:blipFill>
            <p:spPr>
              <a:xfrm>
                <a:off x="9569548" y="3582612"/>
                <a:ext cx="15408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0" name="Ink 59">
                <a:extLst>
                  <a:ext uri="{FF2B5EF4-FFF2-40B4-BE49-F238E27FC236}">
                    <a16:creationId xmlns:a16="http://schemas.microsoft.com/office/drawing/2014/main" id="{02A195F1-7DFD-89BD-0236-BCFE61B72CCE}"/>
                  </a:ext>
                </a:extLst>
              </p14:cNvPr>
              <p14:cNvContentPartPr/>
              <p14:nvPr/>
            </p14:nvContentPartPr>
            <p14:xfrm>
              <a:off x="9804988" y="3572892"/>
              <a:ext cx="154800" cy="127080"/>
            </p14:xfrm>
          </p:contentPart>
        </mc:Choice>
        <mc:Fallback xmlns="">
          <p:pic>
            <p:nvPicPr>
              <p:cNvPr id="60" name="Ink 59">
                <a:extLst>
                  <a:ext uri="{FF2B5EF4-FFF2-40B4-BE49-F238E27FC236}">
                    <a16:creationId xmlns:a16="http://schemas.microsoft.com/office/drawing/2014/main" id="{02A195F1-7DFD-89BD-0236-BCFE61B72CCE}"/>
                  </a:ext>
                </a:extLst>
              </p:cNvPr>
              <p:cNvPicPr/>
              <p:nvPr/>
            </p:nvPicPr>
            <p:blipFill>
              <a:blip r:embed="rId28"/>
              <a:stretch>
                <a:fillRect/>
              </a:stretch>
            </p:blipFill>
            <p:spPr>
              <a:xfrm>
                <a:off x="9795988" y="3563892"/>
                <a:ext cx="17244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1" name="Ink 60">
                <a:extLst>
                  <a:ext uri="{FF2B5EF4-FFF2-40B4-BE49-F238E27FC236}">
                    <a16:creationId xmlns:a16="http://schemas.microsoft.com/office/drawing/2014/main" id="{531C02BD-689C-BD87-22B5-4C043213F858}"/>
                  </a:ext>
                </a:extLst>
              </p14:cNvPr>
              <p14:cNvContentPartPr/>
              <p14:nvPr/>
            </p14:nvContentPartPr>
            <p14:xfrm>
              <a:off x="10012708" y="3522852"/>
              <a:ext cx="35640" cy="59040"/>
            </p14:xfrm>
          </p:contentPart>
        </mc:Choice>
        <mc:Fallback xmlns="">
          <p:pic>
            <p:nvPicPr>
              <p:cNvPr id="61" name="Ink 60">
                <a:extLst>
                  <a:ext uri="{FF2B5EF4-FFF2-40B4-BE49-F238E27FC236}">
                    <a16:creationId xmlns:a16="http://schemas.microsoft.com/office/drawing/2014/main" id="{531C02BD-689C-BD87-22B5-4C043213F858}"/>
                  </a:ext>
                </a:extLst>
              </p:cNvPr>
              <p:cNvPicPr/>
              <p:nvPr/>
            </p:nvPicPr>
            <p:blipFill>
              <a:blip r:embed="rId30"/>
              <a:stretch>
                <a:fillRect/>
              </a:stretch>
            </p:blipFill>
            <p:spPr>
              <a:xfrm>
                <a:off x="10003708" y="3513852"/>
                <a:ext cx="5328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2" name="Ink 61">
                <a:extLst>
                  <a:ext uri="{FF2B5EF4-FFF2-40B4-BE49-F238E27FC236}">
                    <a16:creationId xmlns:a16="http://schemas.microsoft.com/office/drawing/2014/main" id="{B3885FD6-E6F9-31C9-11A4-11EF3A43DA77}"/>
                  </a:ext>
                </a:extLst>
              </p14:cNvPr>
              <p14:cNvContentPartPr/>
              <p14:nvPr/>
            </p14:nvContentPartPr>
            <p14:xfrm>
              <a:off x="10112068" y="3529692"/>
              <a:ext cx="36720" cy="176040"/>
            </p14:xfrm>
          </p:contentPart>
        </mc:Choice>
        <mc:Fallback xmlns="">
          <p:pic>
            <p:nvPicPr>
              <p:cNvPr id="62" name="Ink 61">
                <a:extLst>
                  <a:ext uri="{FF2B5EF4-FFF2-40B4-BE49-F238E27FC236}">
                    <a16:creationId xmlns:a16="http://schemas.microsoft.com/office/drawing/2014/main" id="{B3885FD6-E6F9-31C9-11A4-11EF3A43DA77}"/>
                  </a:ext>
                </a:extLst>
              </p:cNvPr>
              <p:cNvPicPr/>
              <p:nvPr/>
            </p:nvPicPr>
            <p:blipFill>
              <a:blip r:embed="rId32"/>
              <a:stretch>
                <a:fillRect/>
              </a:stretch>
            </p:blipFill>
            <p:spPr>
              <a:xfrm>
                <a:off x="10103155" y="3520692"/>
                <a:ext cx="54189"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3" name="Ink 62">
                <a:extLst>
                  <a:ext uri="{FF2B5EF4-FFF2-40B4-BE49-F238E27FC236}">
                    <a16:creationId xmlns:a16="http://schemas.microsoft.com/office/drawing/2014/main" id="{B0EF1E47-DAFC-9486-A58D-C2F66A485984}"/>
                  </a:ext>
                </a:extLst>
              </p14:cNvPr>
              <p14:cNvContentPartPr/>
              <p14:nvPr/>
            </p14:nvContentPartPr>
            <p14:xfrm>
              <a:off x="10218628" y="3628692"/>
              <a:ext cx="50040" cy="42480"/>
            </p14:xfrm>
          </p:contentPart>
        </mc:Choice>
        <mc:Fallback xmlns="">
          <p:pic>
            <p:nvPicPr>
              <p:cNvPr id="63" name="Ink 62">
                <a:extLst>
                  <a:ext uri="{FF2B5EF4-FFF2-40B4-BE49-F238E27FC236}">
                    <a16:creationId xmlns:a16="http://schemas.microsoft.com/office/drawing/2014/main" id="{B0EF1E47-DAFC-9486-A58D-C2F66A485984}"/>
                  </a:ext>
                </a:extLst>
              </p:cNvPr>
              <p:cNvPicPr/>
              <p:nvPr/>
            </p:nvPicPr>
            <p:blipFill>
              <a:blip r:embed="rId34"/>
              <a:stretch>
                <a:fillRect/>
              </a:stretch>
            </p:blipFill>
            <p:spPr>
              <a:xfrm>
                <a:off x="10209628" y="3619615"/>
                <a:ext cx="67680" cy="60271"/>
              </a:xfrm>
              <a:prstGeom prst="rect">
                <a:avLst/>
              </a:prstGeom>
            </p:spPr>
          </p:pic>
        </mc:Fallback>
      </mc:AlternateContent>
      <p:grpSp>
        <p:nvGrpSpPr>
          <p:cNvPr id="70" name="Group 69">
            <a:extLst>
              <a:ext uri="{FF2B5EF4-FFF2-40B4-BE49-F238E27FC236}">
                <a16:creationId xmlns:a16="http://schemas.microsoft.com/office/drawing/2014/main" id="{74F3855C-8066-8497-0A15-2B2798995A44}"/>
              </a:ext>
            </a:extLst>
          </p:cNvPr>
          <p:cNvGrpSpPr/>
          <p:nvPr/>
        </p:nvGrpSpPr>
        <p:grpSpPr>
          <a:xfrm>
            <a:off x="3531268" y="3492972"/>
            <a:ext cx="312840" cy="740160"/>
            <a:chOff x="3529680" y="3492972"/>
            <a:chExt cx="312840" cy="740160"/>
          </a:xfrm>
        </p:grpSpPr>
        <mc:AlternateContent xmlns:mc="http://schemas.openxmlformats.org/markup-compatibility/2006" xmlns:p14="http://schemas.microsoft.com/office/powerpoint/2010/main">
          <mc:Choice Requires="p14">
            <p:contentPart p14:bwMode="auto" r:id="rId35">
              <p14:nvContentPartPr>
                <p14:cNvPr id="65" name="Ink 64">
                  <a:extLst>
                    <a:ext uri="{FF2B5EF4-FFF2-40B4-BE49-F238E27FC236}">
                      <a16:creationId xmlns:a16="http://schemas.microsoft.com/office/drawing/2014/main" id="{24EA434D-1182-6251-99D1-42149A1EF8DE}"/>
                    </a:ext>
                  </a:extLst>
                </p14:cNvPr>
                <p14:cNvContentPartPr/>
                <p14:nvPr/>
              </p14:nvContentPartPr>
              <p14:xfrm>
                <a:off x="3529680" y="3492972"/>
                <a:ext cx="312840" cy="222120"/>
              </p14:xfrm>
            </p:contentPart>
          </mc:Choice>
          <mc:Fallback xmlns="">
            <p:pic>
              <p:nvPicPr>
                <p:cNvPr id="65" name="Ink 64">
                  <a:extLst>
                    <a:ext uri="{FF2B5EF4-FFF2-40B4-BE49-F238E27FC236}">
                      <a16:creationId xmlns:a16="http://schemas.microsoft.com/office/drawing/2014/main" id="{24EA434D-1182-6251-99D1-42149A1EF8DE}"/>
                    </a:ext>
                  </a:extLst>
                </p:cNvPr>
                <p:cNvPicPr/>
                <p:nvPr/>
              </p:nvPicPr>
              <p:blipFill>
                <a:blip r:embed="rId36"/>
                <a:stretch>
                  <a:fillRect/>
                </a:stretch>
              </p:blipFill>
              <p:spPr>
                <a:xfrm>
                  <a:off x="3520680" y="3484332"/>
                  <a:ext cx="33048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6" name="Ink 65">
                  <a:extLst>
                    <a:ext uri="{FF2B5EF4-FFF2-40B4-BE49-F238E27FC236}">
                      <a16:creationId xmlns:a16="http://schemas.microsoft.com/office/drawing/2014/main" id="{210CB020-7DB9-81C2-DC95-69CE53123E6E}"/>
                    </a:ext>
                  </a:extLst>
                </p14:cNvPr>
                <p14:cNvContentPartPr/>
                <p14:nvPr/>
              </p14:nvContentPartPr>
              <p14:xfrm>
                <a:off x="3577200" y="3715092"/>
                <a:ext cx="229320" cy="209520"/>
              </p14:xfrm>
            </p:contentPart>
          </mc:Choice>
          <mc:Fallback xmlns="">
            <p:pic>
              <p:nvPicPr>
                <p:cNvPr id="66" name="Ink 65">
                  <a:extLst>
                    <a:ext uri="{FF2B5EF4-FFF2-40B4-BE49-F238E27FC236}">
                      <a16:creationId xmlns:a16="http://schemas.microsoft.com/office/drawing/2014/main" id="{210CB020-7DB9-81C2-DC95-69CE53123E6E}"/>
                    </a:ext>
                  </a:extLst>
                </p:cNvPr>
                <p:cNvPicPr/>
                <p:nvPr/>
              </p:nvPicPr>
              <p:blipFill>
                <a:blip r:embed="rId38"/>
                <a:stretch>
                  <a:fillRect/>
                </a:stretch>
              </p:blipFill>
              <p:spPr>
                <a:xfrm>
                  <a:off x="3568560" y="3706452"/>
                  <a:ext cx="24696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67" name="Ink 66">
                  <a:extLst>
                    <a:ext uri="{FF2B5EF4-FFF2-40B4-BE49-F238E27FC236}">
                      <a16:creationId xmlns:a16="http://schemas.microsoft.com/office/drawing/2014/main" id="{047BE08D-1A88-F102-8AD2-E29E711F157F}"/>
                    </a:ext>
                  </a:extLst>
                </p14:cNvPr>
                <p14:cNvContentPartPr/>
                <p14:nvPr/>
              </p14:nvContentPartPr>
              <p14:xfrm>
                <a:off x="3706440" y="3952692"/>
                <a:ext cx="33840" cy="280440"/>
              </p14:xfrm>
            </p:contentPart>
          </mc:Choice>
          <mc:Fallback xmlns="">
            <p:pic>
              <p:nvPicPr>
                <p:cNvPr id="67" name="Ink 66">
                  <a:extLst>
                    <a:ext uri="{FF2B5EF4-FFF2-40B4-BE49-F238E27FC236}">
                      <a16:creationId xmlns:a16="http://schemas.microsoft.com/office/drawing/2014/main" id="{047BE08D-1A88-F102-8AD2-E29E711F157F}"/>
                    </a:ext>
                  </a:extLst>
                </p:cNvPr>
                <p:cNvPicPr/>
                <p:nvPr/>
              </p:nvPicPr>
              <p:blipFill>
                <a:blip r:embed="rId40"/>
                <a:stretch>
                  <a:fillRect/>
                </a:stretch>
              </p:blipFill>
              <p:spPr>
                <a:xfrm>
                  <a:off x="3697440" y="3943692"/>
                  <a:ext cx="5148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8" name="Ink 67">
                  <a:extLst>
                    <a:ext uri="{FF2B5EF4-FFF2-40B4-BE49-F238E27FC236}">
                      <a16:creationId xmlns:a16="http://schemas.microsoft.com/office/drawing/2014/main" id="{44F79875-5E79-E38D-7FD1-915EBC39EF02}"/>
                    </a:ext>
                  </a:extLst>
                </p14:cNvPr>
                <p14:cNvContentPartPr/>
                <p14:nvPr/>
              </p14:nvContentPartPr>
              <p14:xfrm>
                <a:off x="3667560" y="4168692"/>
                <a:ext cx="107280" cy="30960"/>
              </p14:xfrm>
            </p:contentPart>
          </mc:Choice>
          <mc:Fallback xmlns="">
            <p:pic>
              <p:nvPicPr>
                <p:cNvPr id="68" name="Ink 67">
                  <a:extLst>
                    <a:ext uri="{FF2B5EF4-FFF2-40B4-BE49-F238E27FC236}">
                      <a16:creationId xmlns:a16="http://schemas.microsoft.com/office/drawing/2014/main" id="{44F79875-5E79-E38D-7FD1-915EBC39EF02}"/>
                    </a:ext>
                  </a:extLst>
                </p:cNvPr>
                <p:cNvPicPr/>
                <p:nvPr/>
              </p:nvPicPr>
              <p:blipFill>
                <a:blip r:embed="rId42"/>
                <a:stretch>
                  <a:fillRect/>
                </a:stretch>
              </p:blipFill>
              <p:spPr>
                <a:xfrm>
                  <a:off x="3658560" y="4159692"/>
                  <a:ext cx="1249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9" name="Ink 68">
                  <a:extLst>
                    <a:ext uri="{FF2B5EF4-FFF2-40B4-BE49-F238E27FC236}">
                      <a16:creationId xmlns:a16="http://schemas.microsoft.com/office/drawing/2014/main" id="{BC331A56-13A8-81AD-48EF-32B162946EBC}"/>
                    </a:ext>
                  </a:extLst>
                </p14:cNvPr>
                <p14:cNvContentPartPr/>
                <p14:nvPr/>
              </p14:nvContentPartPr>
              <p14:xfrm>
                <a:off x="3724080" y="4144572"/>
                <a:ext cx="91080" cy="71640"/>
              </p14:xfrm>
            </p:contentPart>
          </mc:Choice>
          <mc:Fallback xmlns="">
            <p:pic>
              <p:nvPicPr>
                <p:cNvPr id="69" name="Ink 68">
                  <a:extLst>
                    <a:ext uri="{FF2B5EF4-FFF2-40B4-BE49-F238E27FC236}">
                      <a16:creationId xmlns:a16="http://schemas.microsoft.com/office/drawing/2014/main" id="{BC331A56-13A8-81AD-48EF-32B162946EBC}"/>
                    </a:ext>
                  </a:extLst>
                </p:cNvPr>
                <p:cNvPicPr/>
                <p:nvPr/>
              </p:nvPicPr>
              <p:blipFill>
                <a:blip r:embed="rId44"/>
                <a:stretch>
                  <a:fillRect/>
                </a:stretch>
              </p:blipFill>
              <p:spPr>
                <a:xfrm>
                  <a:off x="3715080" y="4135932"/>
                  <a:ext cx="108720" cy="89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5">
            <p14:nvContentPartPr>
              <p14:cNvPr id="71" name="Ink 70">
                <a:extLst>
                  <a:ext uri="{FF2B5EF4-FFF2-40B4-BE49-F238E27FC236}">
                    <a16:creationId xmlns:a16="http://schemas.microsoft.com/office/drawing/2014/main" id="{75920B53-F114-378F-0909-540BA9105A3C}"/>
                  </a:ext>
                </a:extLst>
              </p14:cNvPr>
              <p14:cNvContentPartPr/>
              <p14:nvPr/>
            </p14:nvContentPartPr>
            <p14:xfrm>
              <a:off x="6956308" y="4793292"/>
              <a:ext cx="219960" cy="87840"/>
            </p14:xfrm>
          </p:contentPart>
        </mc:Choice>
        <mc:Fallback xmlns="">
          <p:pic>
            <p:nvPicPr>
              <p:cNvPr id="71" name="Ink 70">
                <a:extLst>
                  <a:ext uri="{FF2B5EF4-FFF2-40B4-BE49-F238E27FC236}">
                    <a16:creationId xmlns:a16="http://schemas.microsoft.com/office/drawing/2014/main" id="{75920B53-F114-378F-0909-540BA9105A3C}"/>
                  </a:ext>
                </a:extLst>
              </p:cNvPr>
              <p:cNvPicPr/>
              <p:nvPr/>
            </p:nvPicPr>
            <p:blipFill>
              <a:blip r:embed="rId46"/>
              <a:stretch>
                <a:fillRect/>
              </a:stretch>
            </p:blipFill>
            <p:spPr>
              <a:xfrm>
                <a:off x="6947323" y="4784292"/>
                <a:ext cx="237571"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72" name="Ink 71">
                <a:extLst>
                  <a:ext uri="{FF2B5EF4-FFF2-40B4-BE49-F238E27FC236}">
                    <a16:creationId xmlns:a16="http://schemas.microsoft.com/office/drawing/2014/main" id="{52624CDA-E2A7-1C49-3E66-09A15FEFB59C}"/>
                  </a:ext>
                </a:extLst>
              </p14:cNvPr>
              <p14:cNvContentPartPr/>
              <p14:nvPr/>
            </p14:nvContentPartPr>
            <p14:xfrm>
              <a:off x="7014988" y="4986972"/>
              <a:ext cx="188640" cy="155520"/>
            </p14:xfrm>
          </p:contentPart>
        </mc:Choice>
        <mc:Fallback xmlns="">
          <p:pic>
            <p:nvPicPr>
              <p:cNvPr id="72" name="Ink 71">
                <a:extLst>
                  <a:ext uri="{FF2B5EF4-FFF2-40B4-BE49-F238E27FC236}">
                    <a16:creationId xmlns:a16="http://schemas.microsoft.com/office/drawing/2014/main" id="{52624CDA-E2A7-1C49-3E66-09A15FEFB59C}"/>
                  </a:ext>
                </a:extLst>
              </p:cNvPr>
              <p:cNvPicPr/>
              <p:nvPr/>
            </p:nvPicPr>
            <p:blipFill>
              <a:blip r:embed="rId48"/>
              <a:stretch>
                <a:fillRect/>
              </a:stretch>
            </p:blipFill>
            <p:spPr>
              <a:xfrm>
                <a:off x="7006005" y="4977972"/>
                <a:ext cx="206246" cy="173160"/>
              </a:xfrm>
              <a:prstGeom prst="rect">
                <a:avLst/>
              </a:prstGeom>
            </p:spPr>
          </p:pic>
        </mc:Fallback>
      </mc:AlternateContent>
      <p:grpSp>
        <p:nvGrpSpPr>
          <p:cNvPr id="77" name="Group 76">
            <a:extLst>
              <a:ext uri="{FF2B5EF4-FFF2-40B4-BE49-F238E27FC236}">
                <a16:creationId xmlns:a16="http://schemas.microsoft.com/office/drawing/2014/main" id="{0BB85E15-C3D9-6F2B-7232-094A7A4ECDEC}"/>
              </a:ext>
            </a:extLst>
          </p:cNvPr>
          <p:cNvGrpSpPr/>
          <p:nvPr/>
        </p:nvGrpSpPr>
        <p:grpSpPr>
          <a:xfrm>
            <a:off x="11478628" y="4580532"/>
            <a:ext cx="206280" cy="845640"/>
            <a:chOff x="11477040" y="4580532"/>
            <a:chExt cx="206280" cy="845640"/>
          </a:xfrm>
        </p:grpSpPr>
        <mc:AlternateContent xmlns:mc="http://schemas.openxmlformats.org/markup-compatibility/2006" xmlns:p14="http://schemas.microsoft.com/office/powerpoint/2010/main">
          <mc:Choice Requires="p14">
            <p:contentPart p14:bwMode="auto" r:id="rId49">
              <p14:nvContentPartPr>
                <p14:cNvPr id="73" name="Ink 72">
                  <a:extLst>
                    <a:ext uri="{FF2B5EF4-FFF2-40B4-BE49-F238E27FC236}">
                      <a16:creationId xmlns:a16="http://schemas.microsoft.com/office/drawing/2014/main" id="{F6BA8A92-28DF-543F-8A7A-FBBB7C0EB035}"/>
                    </a:ext>
                  </a:extLst>
                </p14:cNvPr>
                <p14:cNvContentPartPr/>
                <p14:nvPr/>
              </p14:nvContentPartPr>
              <p14:xfrm>
                <a:off x="11533200" y="4580532"/>
                <a:ext cx="150120" cy="223920"/>
              </p14:xfrm>
            </p:contentPart>
          </mc:Choice>
          <mc:Fallback xmlns="">
            <p:pic>
              <p:nvPicPr>
                <p:cNvPr id="73" name="Ink 72">
                  <a:extLst>
                    <a:ext uri="{FF2B5EF4-FFF2-40B4-BE49-F238E27FC236}">
                      <a16:creationId xmlns:a16="http://schemas.microsoft.com/office/drawing/2014/main" id="{F6BA8A92-28DF-543F-8A7A-FBBB7C0EB035}"/>
                    </a:ext>
                  </a:extLst>
                </p:cNvPr>
                <p:cNvPicPr/>
                <p:nvPr/>
              </p:nvPicPr>
              <p:blipFill>
                <a:blip r:embed="rId50"/>
                <a:stretch>
                  <a:fillRect/>
                </a:stretch>
              </p:blipFill>
              <p:spPr>
                <a:xfrm>
                  <a:off x="11524200" y="4571532"/>
                  <a:ext cx="16776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74" name="Ink 73">
                  <a:extLst>
                    <a:ext uri="{FF2B5EF4-FFF2-40B4-BE49-F238E27FC236}">
                      <a16:creationId xmlns:a16="http://schemas.microsoft.com/office/drawing/2014/main" id="{1DD1F91F-3318-4C2B-7C56-82AF2F998142}"/>
                    </a:ext>
                  </a:extLst>
                </p14:cNvPr>
                <p14:cNvContentPartPr/>
                <p14:nvPr/>
              </p14:nvContentPartPr>
              <p14:xfrm>
                <a:off x="11477040" y="4907052"/>
                <a:ext cx="136440" cy="243720"/>
              </p14:xfrm>
            </p:contentPart>
          </mc:Choice>
          <mc:Fallback xmlns="">
            <p:pic>
              <p:nvPicPr>
                <p:cNvPr id="74" name="Ink 73">
                  <a:extLst>
                    <a:ext uri="{FF2B5EF4-FFF2-40B4-BE49-F238E27FC236}">
                      <a16:creationId xmlns:a16="http://schemas.microsoft.com/office/drawing/2014/main" id="{1DD1F91F-3318-4C2B-7C56-82AF2F998142}"/>
                    </a:ext>
                  </a:extLst>
                </p:cNvPr>
                <p:cNvPicPr/>
                <p:nvPr/>
              </p:nvPicPr>
              <p:blipFill>
                <a:blip r:embed="rId52"/>
                <a:stretch>
                  <a:fillRect/>
                </a:stretch>
              </p:blipFill>
              <p:spPr>
                <a:xfrm>
                  <a:off x="11468040" y="4898052"/>
                  <a:ext cx="15408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75" name="Ink 74">
                  <a:extLst>
                    <a:ext uri="{FF2B5EF4-FFF2-40B4-BE49-F238E27FC236}">
                      <a16:creationId xmlns:a16="http://schemas.microsoft.com/office/drawing/2014/main" id="{A1D987FF-3849-95D9-281C-DFA228911E99}"/>
                    </a:ext>
                  </a:extLst>
                </p14:cNvPr>
                <p14:cNvContentPartPr/>
                <p14:nvPr/>
              </p14:nvContentPartPr>
              <p14:xfrm>
                <a:off x="11482800" y="5238612"/>
                <a:ext cx="141840" cy="187560"/>
              </p14:xfrm>
            </p:contentPart>
          </mc:Choice>
          <mc:Fallback xmlns="">
            <p:pic>
              <p:nvPicPr>
                <p:cNvPr id="75" name="Ink 74">
                  <a:extLst>
                    <a:ext uri="{FF2B5EF4-FFF2-40B4-BE49-F238E27FC236}">
                      <a16:creationId xmlns:a16="http://schemas.microsoft.com/office/drawing/2014/main" id="{A1D987FF-3849-95D9-281C-DFA228911E99}"/>
                    </a:ext>
                  </a:extLst>
                </p:cNvPr>
                <p:cNvPicPr/>
                <p:nvPr/>
              </p:nvPicPr>
              <p:blipFill>
                <a:blip r:embed="rId54"/>
                <a:stretch>
                  <a:fillRect/>
                </a:stretch>
              </p:blipFill>
              <p:spPr>
                <a:xfrm>
                  <a:off x="11474160" y="5229972"/>
                  <a:ext cx="159480" cy="205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5">
            <p14:nvContentPartPr>
              <p14:cNvPr id="76" name="Ink 75">
                <a:extLst>
                  <a:ext uri="{FF2B5EF4-FFF2-40B4-BE49-F238E27FC236}">
                    <a16:creationId xmlns:a16="http://schemas.microsoft.com/office/drawing/2014/main" id="{3A67FCB4-B80C-16F3-3A55-19C474EE6CC2}"/>
                  </a:ext>
                </a:extLst>
              </p14:cNvPr>
              <p14:cNvContentPartPr/>
              <p14:nvPr/>
            </p14:nvContentPartPr>
            <p14:xfrm>
              <a:off x="11446228" y="5621652"/>
              <a:ext cx="156240" cy="245520"/>
            </p14:xfrm>
          </p:contentPart>
        </mc:Choice>
        <mc:Fallback xmlns="">
          <p:pic>
            <p:nvPicPr>
              <p:cNvPr id="76" name="Ink 75">
                <a:extLst>
                  <a:ext uri="{FF2B5EF4-FFF2-40B4-BE49-F238E27FC236}">
                    <a16:creationId xmlns:a16="http://schemas.microsoft.com/office/drawing/2014/main" id="{3A67FCB4-B80C-16F3-3A55-19C474EE6CC2}"/>
                  </a:ext>
                </a:extLst>
              </p:cNvPr>
              <p:cNvPicPr/>
              <p:nvPr/>
            </p:nvPicPr>
            <p:blipFill>
              <a:blip r:embed="rId56"/>
              <a:stretch>
                <a:fillRect/>
              </a:stretch>
            </p:blipFill>
            <p:spPr>
              <a:xfrm>
                <a:off x="11437228" y="5612652"/>
                <a:ext cx="173880" cy="263160"/>
              </a:xfrm>
              <a:prstGeom prst="rect">
                <a:avLst/>
              </a:prstGeom>
            </p:spPr>
          </p:pic>
        </mc:Fallback>
      </mc:AlternateContent>
      <p:grpSp>
        <p:nvGrpSpPr>
          <p:cNvPr id="81" name="Group 80">
            <a:extLst>
              <a:ext uri="{FF2B5EF4-FFF2-40B4-BE49-F238E27FC236}">
                <a16:creationId xmlns:a16="http://schemas.microsoft.com/office/drawing/2014/main" id="{E8D0A56A-7E75-E2AD-C28A-713EB839C8EA}"/>
              </a:ext>
            </a:extLst>
          </p:cNvPr>
          <p:cNvGrpSpPr/>
          <p:nvPr/>
        </p:nvGrpSpPr>
        <p:grpSpPr>
          <a:xfrm>
            <a:off x="11466028" y="6006492"/>
            <a:ext cx="145440" cy="173160"/>
            <a:chOff x="11464440" y="6006492"/>
            <a:chExt cx="145440" cy="173160"/>
          </a:xfrm>
        </p:grpSpPr>
        <mc:AlternateContent xmlns:mc="http://schemas.openxmlformats.org/markup-compatibility/2006" xmlns:p14="http://schemas.microsoft.com/office/powerpoint/2010/main">
          <mc:Choice Requires="p14">
            <p:contentPart p14:bwMode="auto" r:id="rId57">
              <p14:nvContentPartPr>
                <p14:cNvPr id="78" name="Ink 77">
                  <a:extLst>
                    <a:ext uri="{FF2B5EF4-FFF2-40B4-BE49-F238E27FC236}">
                      <a16:creationId xmlns:a16="http://schemas.microsoft.com/office/drawing/2014/main" id="{481D2B71-54D9-E740-E86F-3C7BDDFFD8A8}"/>
                    </a:ext>
                  </a:extLst>
                </p14:cNvPr>
                <p14:cNvContentPartPr/>
                <p14:nvPr/>
              </p14:nvContentPartPr>
              <p14:xfrm>
                <a:off x="11464440" y="6061932"/>
                <a:ext cx="14040" cy="117720"/>
              </p14:xfrm>
            </p:contentPart>
          </mc:Choice>
          <mc:Fallback xmlns="">
            <p:pic>
              <p:nvPicPr>
                <p:cNvPr id="78" name="Ink 77">
                  <a:extLst>
                    <a:ext uri="{FF2B5EF4-FFF2-40B4-BE49-F238E27FC236}">
                      <a16:creationId xmlns:a16="http://schemas.microsoft.com/office/drawing/2014/main" id="{481D2B71-54D9-E740-E86F-3C7BDDFFD8A8}"/>
                    </a:ext>
                  </a:extLst>
                </p:cNvPr>
                <p:cNvPicPr/>
                <p:nvPr/>
              </p:nvPicPr>
              <p:blipFill>
                <a:blip r:embed="rId58"/>
                <a:stretch>
                  <a:fillRect/>
                </a:stretch>
              </p:blipFill>
              <p:spPr>
                <a:xfrm>
                  <a:off x="11455440" y="6053292"/>
                  <a:ext cx="3168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79" name="Ink 78">
                  <a:extLst>
                    <a:ext uri="{FF2B5EF4-FFF2-40B4-BE49-F238E27FC236}">
                      <a16:creationId xmlns:a16="http://schemas.microsoft.com/office/drawing/2014/main" id="{24FE1BED-FE58-2DCA-ABE1-F560320D6024}"/>
                    </a:ext>
                  </a:extLst>
                </p14:cNvPr>
                <p14:cNvContentPartPr/>
                <p14:nvPr/>
              </p14:nvContentPartPr>
              <p14:xfrm>
                <a:off x="11464440" y="6006492"/>
                <a:ext cx="140760" cy="40680"/>
              </p14:xfrm>
            </p:contentPart>
          </mc:Choice>
          <mc:Fallback xmlns="">
            <p:pic>
              <p:nvPicPr>
                <p:cNvPr id="79" name="Ink 78">
                  <a:extLst>
                    <a:ext uri="{FF2B5EF4-FFF2-40B4-BE49-F238E27FC236}">
                      <a16:creationId xmlns:a16="http://schemas.microsoft.com/office/drawing/2014/main" id="{24FE1BED-FE58-2DCA-ABE1-F560320D6024}"/>
                    </a:ext>
                  </a:extLst>
                </p:cNvPr>
                <p:cNvPicPr/>
                <p:nvPr/>
              </p:nvPicPr>
              <p:blipFill>
                <a:blip r:embed="rId60"/>
                <a:stretch>
                  <a:fillRect/>
                </a:stretch>
              </p:blipFill>
              <p:spPr>
                <a:xfrm>
                  <a:off x="11455440" y="5997492"/>
                  <a:ext cx="15840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80" name="Ink 79">
                  <a:extLst>
                    <a:ext uri="{FF2B5EF4-FFF2-40B4-BE49-F238E27FC236}">
                      <a16:creationId xmlns:a16="http://schemas.microsoft.com/office/drawing/2014/main" id="{7BA5564A-D6C6-9CFD-9771-494B24F58113}"/>
                    </a:ext>
                  </a:extLst>
                </p14:cNvPr>
                <p14:cNvContentPartPr/>
                <p14:nvPr/>
              </p14:nvContentPartPr>
              <p14:xfrm>
                <a:off x="11464440" y="6086772"/>
                <a:ext cx="145440" cy="9360"/>
              </p14:xfrm>
            </p:contentPart>
          </mc:Choice>
          <mc:Fallback xmlns="">
            <p:pic>
              <p:nvPicPr>
                <p:cNvPr id="80" name="Ink 79">
                  <a:extLst>
                    <a:ext uri="{FF2B5EF4-FFF2-40B4-BE49-F238E27FC236}">
                      <a16:creationId xmlns:a16="http://schemas.microsoft.com/office/drawing/2014/main" id="{7BA5564A-D6C6-9CFD-9771-494B24F58113}"/>
                    </a:ext>
                  </a:extLst>
                </p:cNvPr>
                <p:cNvPicPr/>
                <p:nvPr/>
              </p:nvPicPr>
              <p:blipFill>
                <a:blip r:embed="rId62"/>
                <a:stretch>
                  <a:fillRect/>
                </a:stretch>
              </p:blipFill>
              <p:spPr>
                <a:xfrm>
                  <a:off x="11455440" y="6078132"/>
                  <a:ext cx="163080" cy="27000"/>
                </a:xfrm>
                <a:prstGeom prst="rect">
                  <a:avLst/>
                </a:prstGeom>
              </p:spPr>
            </p:pic>
          </mc:Fallback>
        </mc:AlternateContent>
      </p:grpSp>
      <p:grpSp>
        <p:nvGrpSpPr>
          <p:cNvPr id="111" name="Group 110">
            <a:extLst>
              <a:ext uri="{FF2B5EF4-FFF2-40B4-BE49-F238E27FC236}">
                <a16:creationId xmlns:a16="http://schemas.microsoft.com/office/drawing/2014/main" id="{A89C5E7F-B296-286E-3A33-26AC025B0ED3}"/>
              </a:ext>
            </a:extLst>
          </p:cNvPr>
          <p:cNvGrpSpPr/>
          <p:nvPr/>
        </p:nvGrpSpPr>
        <p:grpSpPr>
          <a:xfrm>
            <a:off x="5133988" y="3440412"/>
            <a:ext cx="4109400" cy="738720"/>
            <a:chOff x="5132400" y="3440412"/>
            <a:chExt cx="4109400" cy="738720"/>
          </a:xfrm>
        </p:grpSpPr>
        <mc:AlternateContent xmlns:mc="http://schemas.openxmlformats.org/markup-compatibility/2006" xmlns:p14="http://schemas.microsoft.com/office/powerpoint/2010/main">
          <mc:Choice Requires="p14">
            <p:contentPart p14:bwMode="auto" r:id="rId63">
              <p14:nvContentPartPr>
                <p14:cNvPr id="20" name="Ink 19">
                  <a:extLst>
                    <a:ext uri="{FF2B5EF4-FFF2-40B4-BE49-F238E27FC236}">
                      <a16:creationId xmlns:a16="http://schemas.microsoft.com/office/drawing/2014/main" id="{933C7E63-FF1F-BA2E-0A4A-6A3AC830371D}"/>
                    </a:ext>
                  </a:extLst>
                </p14:cNvPr>
                <p14:cNvContentPartPr/>
                <p14:nvPr/>
              </p14:nvContentPartPr>
              <p14:xfrm>
                <a:off x="5132400" y="3500172"/>
                <a:ext cx="6480" cy="117360"/>
              </p14:xfrm>
            </p:contentPart>
          </mc:Choice>
          <mc:Fallback xmlns="">
            <p:pic>
              <p:nvPicPr>
                <p:cNvPr id="20" name="Ink 19">
                  <a:extLst>
                    <a:ext uri="{FF2B5EF4-FFF2-40B4-BE49-F238E27FC236}">
                      <a16:creationId xmlns:a16="http://schemas.microsoft.com/office/drawing/2014/main" id="{933C7E63-FF1F-BA2E-0A4A-6A3AC830371D}"/>
                    </a:ext>
                  </a:extLst>
                </p:cNvPr>
                <p:cNvPicPr/>
                <p:nvPr/>
              </p:nvPicPr>
              <p:blipFill>
                <a:blip r:embed="rId64"/>
                <a:stretch>
                  <a:fillRect/>
                </a:stretch>
              </p:blipFill>
              <p:spPr>
                <a:xfrm>
                  <a:off x="5123760" y="3491172"/>
                  <a:ext cx="2412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1" name="Ink 20">
                  <a:extLst>
                    <a:ext uri="{FF2B5EF4-FFF2-40B4-BE49-F238E27FC236}">
                      <a16:creationId xmlns:a16="http://schemas.microsoft.com/office/drawing/2014/main" id="{FF03E60F-3CF0-C8E9-C37B-D99356F89F24}"/>
                    </a:ext>
                  </a:extLst>
                </p14:cNvPr>
                <p14:cNvContentPartPr/>
                <p14:nvPr/>
              </p14:nvContentPartPr>
              <p14:xfrm>
                <a:off x="5142120" y="3500172"/>
                <a:ext cx="360" cy="127080"/>
              </p14:xfrm>
            </p:contentPart>
          </mc:Choice>
          <mc:Fallback xmlns="">
            <p:pic>
              <p:nvPicPr>
                <p:cNvPr id="21" name="Ink 20">
                  <a:extLst>
                    <a:ext uri="{FF2B5EF4-FFF2-40B4-BE49-F238E27FC236}">
                      <a16:creationId xmlns:a16="http://schemas.microsoft.com/office/drawing/2014/main" id="{FF03E60F-3CF0-C8E9-C37B-D99356F89F24}"/>
                    </a:ext>
                  </a:extLst>
                </p:cNvPr>
                <p:cNvPicPr/>
                <p:nvPr/>
              </p:nvPicPr>
              <p:blipFill>
                <a:blip r:embed="rId66"/>
                <a:stretch>
                  <a:fillRect/>
                </a:stretch>
              </p:blipFill>
              <p:spPr>
                <a:xfrm>
                  <a:off x="5133480" y="3491172"/>
                  <a:ext cx="180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2" name="Ink 21">
                  <a:extLst>
                    <a:ext uri="{FF2B5EF4-FFF2-40B4-BE49-F238E27FC236}">
                      <a16:creationId xmlns:a16="http://schemas.microsoft.com/office/drawing/2014/main" id="{036B29DD-D1FF-5C9E-28EF-D20747A1D2A9}"/>
                    </a:ext>
                  </a:extLst>
                </p14:cNvPr>
                <p14:cNvContentPartPr/>
                <p14:nvPr/>
              </p14:nvContentPartPr>
              <p14:xfrm>
                <a:off x="5191080" y="3490452"/>
                <a:ext cx="95040" cy="227520"/>
              </p14:xfrm>
            </p:contentPart>
          </mc:Choice>
          <mc:Fallback xmlns="">
            <p:pic>
              <p:nvPicPr>
                <p:cNvPr id="22" name="Ink 21">
                  <a:extLst>
                    <a:ext uri="{FF2B5EF4-FFF2-40B4-BE49-F238E27FC236}">
                      <a16:creationId xmlns:a16="http://schemas.microsoft.com/office/drawing/2014/main" id="{036B29DD-D1FF-5C9E-28EF-D20747A1D2A9}"/>
                    </a:ext>
                  </a:extLst>
                </p:cNvPr>
                <p:cNvPicPr/>
                <p:nvPr/>
              </p:nvPicPr>
              <p:blipFill>
                <a:blip r:embed="rId68"/>
                <a:stretch>
                  <a:fillRect/>
                </a:stretch>
              </p:blipFill>
              <p:spPr>
                <a:xfrm>
                  <a:off x="5182080" y="3481452"/>
                  <a:ext cx="11268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4" name="Ink 23">
                  <a:extLst>
                    <a:ext uri="{FF2B5EF4-FFF2-40B4-BE49-F238E27FC236}">
                      <a16:creationId xmlns:a16="http://schemas.microsoft.com/office/drawing/2014/main" id="{6CB03E0C-76BD-91C6-1627-665223C05644}"/>
                    </a:ext>
                  </a:extLst>
                </p14:cNvPr>
                <p14:cNvContentPartPr/>
                <p14:nvPr/>
              </p14:nvContentPartPr>
              <p14:xfrm>
                <a:off x="5314560" y="3588012"/>
                <a:ext cx="113760" cy="187200"/>
              </p14:xfrm>
            </p:contentPart>
          </mc:Choice>
          <mc:Fallback xmlns="">
            <p:pic>
              <p:nvPicPr>
                <p:cNvPr id="24" name="Ink 23">
                  <a:extLst>
                    <a:ext uri="{FF2B5EF4-FFF2-40B4-BE49-F238E27FC236}">
                      <a16:creationId xmlns:a16="http://schemas.microsoft.com/office/drawing/2014/main" id="{6CB03E0C-76BD-91C6-1627-665223C05644}"/>
                    </a:ext>
                  </a:extLst>
                </p:cNvPr>
                <p:cNvPicPr/>
                <p:nvPr/>
              </p:nvPicPr>
              <p:blipFill>
                <a:blip r:embed="rId70"/>
                <a:stretch>
                  <a:fillRect/>
                </a:stretch>
              </p:blipFill>
              <p:spPr>
                <a:xfrm>
                  <a:off x="5305920" y="3579012"/>
                  <a:ext cx="13140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5" name="Ink 24">
                  <a:extLst>
                    <a:ext uri="{FF2B5EF4-FFF2-40B4-BE49-F238E27FC236}">
                      <a16:creationId xmlns:a16="http://schemas.microsoft.com/office/drawing/2014/main" id="{28F45371-DA39-2459-53F6-6A42506473DD}"/>
                    </a:ext>
                  </a:extLst>
                </p14:cNvPr>
                <p14:cNvContentPartPr/>
                <p14:nvPr/>
              </p14:nvContentPartPr>
              <p14:xfrm>
                <a:off x="5639280" y="3657492"/>
                <a:ext cx="14400" cy="50400"/>
              </p14:xfrm>
            </p:contentPart>
          </mc:Choice>
          <mc:Fallback xmlns="">
            <p:pic>
              <p:nvPicPr>
                <p:cNvPr id="25" name="Ink 24">
                  <a:extLst>
                    <a:ext uri="{FF2B5EF4-FFF2-40B4-BE49-F238E27FC236}">
                      <a16:creationId xmlns:a16="http://schemas.microsoft.com/office/drawing/2014/main" id="{28F45371-DA39-2459-53F6-6A42506473DD}"/>
                    </a:ext>
                  </a:extLst>
                </p:cNvPr>
                <p:cNvPicPr/>
                <p:nvPr/>
              </p:nvPicPr>
              <p:blipFill>
                <a:blip r:embed="rId72"/>
                <a:stretch>
                  <a:fillRect/>
                </a:stretch>
              </p:blipFill>
              <p:spPr>
                <a:xfrm>
                  <a:off x="5630280" y="3648852"/>
                  <a:ext cx="3204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9" name="Ink 28">
                  <a:extLst>
                    <a:ext uri="{FF2B5EF4-FFF2-40B4-BE49-F238E27FC236}">
                      <a16:creationId xmlns:a16="http://schemas.microsoft.com/office/drawing/2014/main" id="{AFAE28D6-71E3-1207-13D6-BE432194A18C}"/>
                    </a:ext>
                  </a:extLst>
                </p14:cNvPr>
                <p14:cNvContentPartPr/>
                <p14:nvPr/>
              </p14:nvContentPartPr>
              <p14:xfrm>
                <a:off x="5833320" y="3469572"/>
                <a:ext cx="170280" cy="155880"/>
              </p14:xfrm>
            </p:contentPart>
          </mc:Choice>
          <mc:Fallback xmlns="">
            <p:pic>
              <p:nvPicPr>
                <p:cNvPr id="29" name="Ink 28">
                  <a:extLst>
                    <a:ext uri="{FF2B5EF4-FFF2-40B4-BE49-F238E27FC236}">
                      <a16:creationId xmlns:a16="http://schemas.microsoft.com/office/drawing/2014/main" id="{AFAE28D6-71E3-1207-13D6-BE432194A18C}"/>
                    </a:ext>
                  </a:extLst>
                </p:cNvPr>
                <p:cNvPicPr/>
                <p:nvPr/>
              </p:nvPicPr>
              <p:blipFill>
                <a:blip r:embed="rId74"/>
                <a:stretch>
                  <a:fillRect/>
                </a:stretch>
              </p:blipFill>
              <p:spPr>
                <a:xfrm>
                  <a:off x="5824320" y="3460572"/>
                  <a:ext cx="18792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0" name="Ink 29">
                  <a:extLst>
                    <a:ext uri="{FF2B5EF4-FFF2-40B4-BE49-F238E27FC236}">
                      <a16:creationId xmlns:a16="http://schemas.microsoft.com/office/drawing/2014/main" id="{0023B06E-894E-823B-815D-593557A23DF3}"/>
                    </a:ext>
                  </a:extLst>
                </p14:cNvPr>
                <p14:cNvContentPartPr/>
                <p14:nvPr/>
              </p14:nvContentPartPr>
              <p14:xfrm>
                <a:off x="6067320" y="3490452"/>
                <a:ext cx="73080" cy="215280"/>
              </p14:xfrm>
            </p:contentPart>
          </mc:Choice>
          <mc:Fallback xmlns="">
            <p:pic>
              <p:nvPicPr>
                <p:cNvPr id="30" name="Ink 29">
                  <a:extLst>
                    <a:ext uri="{FF2B5EF4-FFF2-40B4-BE49-F238E27FC236}">
                      <a16:creationId xmlns:a16="http://schemas.microsoft.com/office/drawing/2014/main" id="{0023B06E-894E-823B-815D-593557A23DF3}"/>
                    </a:ext>
                  </a:extLst>
                </p:cNvPr>
                <p:cNvPicPr/>
                <p:nvPr/>
              </p:nvPicPr>
              <p:blipFill>
                <a:blip r:embed="rId76"/>
                <a:stretch>
                  <a:fillRect/>
                </a:stretch>
              </p:blipFill>
              <p:spPr>
                <a:xfrm>
                  <a:off x="6058320" y="3481452"/>
                  <a:ext cx="9072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1" name="Ink 30">
                  <a:extLst>
                    <a:ext uri="{FF2B5EF4-FFF2-40B4-BE49-F238E27FC236}">
                      <a16:creationId xmlns:a16="http://schemas.microsoft.com/office/drawing/2014/main" id="{A579B2F3-11B9-0A28-A5AB-C58A3D9EBAC4}"/>
                    </a:ext>
                  </a:extLst>
                </p14:cNvPr>
                <p14:cNvContentPartPr/>
                <p14:nvPr/>
              </p14:nvContentPartPr>
              <p14:xfrm>
                <a:off x="6195120" y="3539052"/>
                <a:ext cx="176400" cy="168120"/>
              </p14:xfrm>
            </p:contentPart>
          </mc:Choice>
          <mc:Fallback xmlns="">
            <p:pic>
              <p:nvPicPr>
                <p:cNvPr id="31" name="Ink 30">
                  <a:extLst>
                    <a:ext uri="{FF2B5EF4-FFF2-40B4-BE49-F238E27FC236}">
                      <a16:creationId xmlns:a16="http://schemas.microsoft.com/office/drawing/2014/main" id="{A579B2F3-11B9-0A28-A5AB-C58A3D9EBAC4}"/>
                    </a:ext>
                  </a:extLst>
                </p:cNvPr>
                <p:cNvPicPr/>
                <p:nvPr/>
              </p:nvPicPr>
              <p:blipFill>
                <a:blip r:embed="rId78"/>
                <a:stretch>
                  <a:fillRect/>
                </a:stretch>
              </p:blipFill>
              <p:spPr>
                <a:xfrm>
                  <a:off x="6186480" y="3530412"/>
                  <a:ext cx="19404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5" name="Ink 34">
                  <a:extLst>
                    <a:ext uri="{FF2B5EF4-FFF2-40B4-BE49-F238E27FC236}">
                      <a16:creationId xmlns:a16="http://schemas.microsoft.com/office/drawing/2014/main" id="{6EE9B8F5-A1FB-8368-AA5A-8E56620DFB40}"/>
                    </a:ext>
                  </a:extLst>
                </p14:cNvPr>
                <p14:cNvContentPartPr/>
                <p14:nvPr/>
              </p14:nvContentPartPr>
              <p14:xfrm>
                <a:off x="6548280" y="3647772"/>
                <a:ext cx="10440" cy="66960"/>
              </p14:xfrm>
            </p:contentPart>
          </mc:Choice>
          <mc:Fallback xmlns="">
            <p:pic>
              <p:nvPicPr>
                <p:cNvPr id="35" name="Ink 34">
                  <a:extLst>
                    <a:ext uri="{FF2B5EF4-FFF2-40B4-BE49-F238E27FC236}">
                      <a16:creationId xmlns:a16="http://schemas.microsoft.com/office/drawing/2014/main" id="{6EE9B8F5-A1FB-8368-AA5A-8E56620DFB40}"/>
                    </a:ext>
                  </a:extLst>
                </p:cNvPr>
                <p:cNvPicPr/>
                <p:nvPr/>
              </p:nvPicPr>
              <p:blipFill>
                <a:blip r:embed="rId80"/>
                <a:stretch>
                  <a:fillRect/>
                </a:stretch>
              </p:blipFill>
              <p:spPr>
                <a:xfrm>
                  <a:off x="6539640" y="3639132"/>
                  <a:ext cx="2808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36" name="Ink 35">
                  <a:extLst>
                    <a:ext uri="{FF2B5EF4-FFF2-40B4-BE49-F238E27FC236}">
                      <a16:creationId xmlns:a16="http://schemas.microsoft.com/office/drawing/2014/main" id="{2532A7C2-F473-E6AB-F6D3-AA6EA47744F9}"/>
                    </a:ext>
                  </a:extLst>
                </p14:cNvPr>
                <p14:cNvContentPartPr/>
                <p14:nvPr/>
              </p14:nvContentPartPr>
              <p14:xfrm>
                <a:off x="6718200" y="3458052"/>
                <a:ext cx="148680" cy="177840"/>
              </p14:xfrm>
            </p:contentPart>
          </mc:Choice>
          <mc:Fallback xmlns="">
            <p:pic>
              <p:nvPicPr>
                <p:cNvPr id="36" name="Ink 35">
                  <a:extLst>
                    <a:ext uri="{FF2B5EF4-FFF2-40B4-BE49-F238E27FC236}">
                      <a16:creationId xmlns:a16="http://schemas.microsoft.com/office/drawing/2014/main" id="{2532A7C2-F473-E6AB-F6D3-AA6EA47744F9}"/>
                    </a:ext>
                  </a:extLst>
                </p:cNvPr>
                <p:cNvPicPr/>
                <p:nvPr/>
              </p:nvPicPr>
              <p:blipFill>
                <a:blip r:embed="rId82"/>
                <a:stretch>
                  <a:fillRect/>
                </a:stretch>
              </p:blipFill>
              <p:spPr>
                <a:xfrm>
                  <a:off x="6709560" y="3449052"/>
                  <a:ext cx="16632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7" name="Ink 36">
                  <a:extLst>
                    <a:ext uri="{FF2B5EF4-FFF2-40B4-BE49-F238E27FC236}">
                      <a16:creationId xmlns:a16="http://schemas.microsoft.com/office/drawing/2014/main" id="{C2AAFDD9-DCB2-CD3F-5E36-65F19DD64F76}"/>
                    </a:ext>
                  </a:extLst>
                </p14:cNvPr>
                <p14:cNvContentPartPr/>
                <p14:nvPr/>
              </p14:nvContentPartPr>
              <p14:xfrm>
                <a:off x="6964080" y="3515652"/>
                <a:ext cx="66600" cy="190800"/>
              </p14:xfrm>
            </p:contentPart>
          </mc:Choice>
          <mc:Fallback xmlns="">
            <p:pic>
              <p:nvPicPr>
                <p:cNvPr id="37" name="Ink 36">
                  <a:extLst>
                    <a:ext uri="{FF2B5EF4-FFF2-40B4-BE49-F238E27FC236}">
                      <a16:creationId xmlns:a16="http://schemas.microsoft.com/office/drawing/2014/main" id="{C2AAFDD9-DCB2-CD3F-5E36-65F19DD64F76}"/>
                    </a:ext>
                  </a:extLst>
                </p:cNvPr>
                <p:cNvPicPr/>
                <p:nvPr/>
              </p:nvPicPr>
              <p:blipFill>
                <a:blip r:embed="rId84"/>
                <a:stretch>
                  <a:fillRect/>
                </a:stretch>
              </p:blipFill>
              <p:spPr>
                <a:xfrm>
                  <a:off x="6955080" y="3506652"/>
                  <a:ext cx="8424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38" name="Ink 37">
                  <a:extLst>
                    <a:ext uri="{FF2B5EF4-FFF2-40B4-BE49-F238E27FC236}">
                      <a16:creationId xmlns:a16="http://schemas.microsoft.com/office/drawing/2014/main" id="{01186E67-12F5-47B3-4C9E-2E31922EED17}"/>
                    </a:ext>
                  </a:extLst>
                </p14:cNvPr>
                <p14:cNvContentPartPr/>
                <p14:nvPr/>
              </p14:nvContentPartPr>
              <p14:xfrm>
                <a:off x="7116000" y="3577572"/>
                <a:ext cx="141480" cy="180720"/>
              </p14:xfrm>
            </p:contentPart>
          </mc:Choice>
          <mc:Fallback xmlns="">
            <p:pic>
              <p:nvPicPr>
                <p:cNvPr id="38" name="Ink 37">
                  <a:extLst>
                    <a:ext uri="{FF2B5EF4-FFF2-40B4-BE49-F238E27FC236}">
                      <a16:creationId xmlns:a16="http://schemas.microsoft.com/office/drawing/2014/main" id="{01186E67-12F5-47B3-4C9E-2E31922EED17}"/>
                    </a:ext>
                  </a:extLst>
                </p:cNvPr>
                <p:cNvPicPr/>
                <p:nvPr/>
              </p:nvPicPr>
              <p:blipFill>
                <a:blip r:embed="rId86"/>
                <a:stretch>
                  <a:fillRect/>
                </a:stretch>
              </p:blipFill>
              <p:spPr>
                <a:xfrm>
                  <a:off x="7107000" y="3568572"/>
                  <a:ext cx="15912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43" name="Ink 42">
                  <a:extLst>
                    <a:ext uri="{FF2B5EF4-FFF2-40B4-BE49-F238E27FC236}">
                      <a16:creationId xmlns:a16="http://schemas.microsoft.com/office/drawing/2014/main" id="{5E9A86E5-29CA-E74E-686A-0FD58661CF1C}"/>
                    </a:ext>
                  </a:extLst>
                </p14:cNvPr>
                <p14:cNvContentPartPr/>
                <p14:nvPr/>
              </p14:nvContentPartPr>
              <p14:xfrm>
                <a:off x="7468800" y="3657492"/>
                <a:ext cx="11520" cy="66960"/>
              </p14:xfrm>
            </p:contentPart>
          </mc:Choice>
          <mc:Fallback xmlns="">
            <p:pic>
              <p:nvPicPr>
                <p:cNvPr id="43" name="Ink 42">
                  <a:extLst>
                    <a:ext uri="{FF2B5EF4-FFF2-40B4-BE49-F238E27FC236}">
                      <a16:creationId xmlns:a16="http://schemas.microsoft.com/office/drawing/2014/main" id="{5E9A86E5-29CA-E74E-686A-0FD58661CF1C}"/>
                    </a:ext>
                  </a:extLst>
                </p:cNvPr>
                <p:cNvPicPr/>
                <p:nvPr/>
              </p:nvPicPr>
              <p:blipFill>
                <a:blip r:embed="rId88"/>
                <a:stretch>
                  <a:fillRect/>
                </a:stretch>
              </p:blipFill>
              <p:spPr>
                <a:xfrm>
                  <a:off x="7460160" y="3648852"/>
                  <a:ext cx="2916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44" name="Ink 43">
                  <a:extLst>
                    <a:ext uri="{FF2B5EF4-FFF2-40B4-BE49-F238E27FC236}">
                      <a16:creationId xmlns:a16="http://schemas.microsoft.com/office/drawing/2014/main" id="{5D61E6D9-870F-A378-F342-BCCC05C757BD}"/>
                    </a:ext>
                  </a:extLst>
                </p14:cNvPr>
                <p14:cNvContentPartPr/>
                <p14:nvPr/>
              </p14:nvContentPartPr>
              <p14:xfrm>
                <a:off x="7658520" y="3480732"/>
                <a:ext cx="109440" cy="206280"/>
              </p14:xfrm>
            </p:contentPart>
          </mc:Choice>
          <mc:Fallback xmlns="">
            <p:pic>
              <p:nvPicPr>
                <p:cNvPr id="44" name="Ink 43">
                  <a:extLst>
                    <a:ext uri="{FF2B5EF4-FFF2-40B4-BE49-F238E27FC236}">
                      <a16:creationId xmlns:a16="http://schemas.microsoft.com/office/drawing/2014/main" id="{5D61E6D9-870F-A378-F342-BCCC05C757BD}"/>
                    </a:ext>
                  </a:extLst>
                </p:cNvPr>
                <p:cNvPicPr/>
                <p:nvPr/>
              </p:nvPicPr>
              <p:blipFill>
                <a:blip r:embed="rId90"/>
                <a:stretch>
                  <a:fillRect/>
                </a:stretch>
              </p:blipFill>
              <p:spPr>
                <a:xfrm>
                  <a:off x="7649880" y="3471732"/>
                  <a:ext cx="12708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45" name="Ink 44">
                  <a:extLst>
                    <a:ext uri="{FF2B5EF4-FFF2-40B4-BE49-F238E27FC236}">
                      <a16:creationId xmlns:a16="http://schemas.microsoft.com/office/drawing/2014/main" id="{5CDA16B9-8046-1E1D-010C-9836BF288755}"/>
                    </a:ext>
                  </a:extLst>
                </p14:cNvPr>
                <p14:cNvContentPartPr/>
                <p14:nvPr/>
              </p14:nvContentPartPr>
              <p14:xfrm>
                <a:off x="7876320" y="3539412"/>
                <a:ext cx="29520" cy="165960"/>
              </p14:xfrm>
            </p:contentPart>
          </mc:Choice>
          <mc:Fallback xmlns="">
            <p:pic>
              <p:nvPicPr>
                <p:cNvPr id="45" name="Ink 44">
                  <a:extLst>
                    <a:ext uri="{FF2B5EF4-FFF2-40B4-BE49-F238E27FC236}">
                      <a16:creationId xmlns:a16="http://schemas.microsoft.com/office/drawing/2014/main" id="{5CDA16B9-8046-1E1D-010C-9836BF288755}"/>
                    </a:ext>
                  </a:extLst>
                </p:cNvPr>
                <p:cNvPicPr/>
                <p:nvPr/>
              </p:nvPicPr>
              <p:blipFill>
                <a:blip r:embed="rId92"/>
                <a:stretch>
                  <a:fillRect/>
                </a:stretch>
              </p:blipFill>
              <p:spPr>
                <a:xfrm>
                  <a:off x="7867320" y="3530772"/>
                  <a:ext cx="4716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46" name="Ink 45">
                  <a:extLst>
                    <a:ext uri="{FF2B5EF4-FFF2-40B4-BE49-F238E27FC236}">
                      <a16:creationId xmlns:a16="http://schemas.microsoft.com/office/drawing/2014/main" id="{47F2C348-383C-CC9E-1CD7-A1174D7A05DB}"/>
                    </a:ext>
                  </a:extLst>
                </p14:cNvPr>
                <p14:cNvContentPartPr/>
                <p14:nvPr/>
              </p14:nvContentPartPr>
              <p14:xfrm>
                <a:off x="7946880" y="3606732"/>
                <a:ext cx="137160" cy="178560"/>
              </p14:xfrm>
            </p:contentPart>
          </mc:Choice>
          <mc:Fallback xmlns="">
            <p:pic>
              <p:nvPicPr>
                <p:cNvPr id="46" name="Ink 45">
                  <a:extLst>
                    <a:ext uri="{FF2B5EF4-FFF2-40B4-BE49-F238E27FC236}">
                      <a16:creationId xmlns:a16="http://schemas.microsoft.com/office/drawing/2014/main" id="{47F2C348-383C-CC9E-1CD7-A1174D7A05DB}"/>
                    </a:ext>
                  </a:extLst>
                </p:cNvPr>
                <p:cNvPicPr/>
                <p:nvPr/>
              </p:nvPicPr>
              <p:blipFill>
                <a:blip r:embed="rId94"/>
                <a:stretch>
                  <a:fillRect/>
                </a:stretch>
              </p:blipFill>
              <p:spPr>
                <a:xfrm>
                  <a:off x="7938240" y="3598092"/>
                  <a:ext cx="15480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47" name="Ink 46">
                  <a:extLst>
                    <a:ext uri="{FF2B5EF4-FFF2-40B4-BE49-F238E27FC236}">
                      <a16:creationId xmlns:a16="http://schemas.microsoft.com/office/drawing/2014/main" id="{8A3CF250-5A5A-EA7F-F1B9-A5615966D86A}"/>
                    </a:ext>
                  </a:extLst>
                </p14:cNvPr>
                <p14:cNvContentPartPr/>
                <p14:nvPr/>
              </p14:nvContentPartPr>
              <p14:xfrm>
                <a:off x="8241360" y="3684492"/>
                <a:ext cx="37440" cy="126000"/>
              </p14:xfrm>
            </p:contentPart>
          </mc:Choice>
          <mc:Fallback xmlns="">
            <p:pic>
              <p:nvPicPr>
                <p:cNvPr id="47" name="Ink 46">
                  <a:extLst>
                    <a:ext uri="{FF2B5EF4-FFF2-40B4-BE49-F238E27FC236}">
                      <a16:creationId xmlns:a16="http://schemas.microsoft.com/office/drawing/2014/main" id="{8A3CF250-5A5A-EA7F-F1B9-A5615966D86A}"/>
                    </a:ext>
                  </a:extLst>
                </p:cNvPr>
                <p:cNvPicPr/>
                <p:nvPr/>
              </p:nvPicPr>
              <p:blipFill>
                <a:blip r:embed="rId96"/>
                <a:stretch>
                  <a:fillRect/>
                </a:stretch>
              </p:blipFill>
              <p:spPr>
                <a:xfrm>
                  <a:off x="8232720" y="3675852"/>
                  <a:ext cx="5508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51" name="Ink 50">
                  <a:extLst>
                    <a:ext uri="{FF2B5EF4-FFF2-40B4-BE49-F238E27FC236}">
                      <a16:creationId xmlns:a16="http://schemas.microsoft.com/office/drawing/2014/main" id="{785416BB-354A-AF54-40B9-69C23FC29A32}"/>
                    </a:ext>
                  </a:extLst>
                </p14:cNvPr>
                <p14:cNvContentPartPr/>
                <p14:nvPr/>
              </p14:nvContentPartPr>
              <p14:xfrm>
                <a:off x="8329920" y="3440412"/>
                <a:ext cx="166320" cy="159120"/>
              </p14:xfrm>
            </p:contentPart>
          </mc:Choice>
          <mc:Fallback xmlns="">
            <p:pic>
              <p:nvPicPr>
                <p:cNvPr id="51" name="Ink 50">
                  <a:extLst>
                    <a:ext uri="{FF2B5EF4-FFF2-40B4-BE49-F238E27FC236}">
                      <a16:creationId xmlns:a16="http://schemas.microsoft.com/office/drawing/2014/main" id="{785416BB-354A-AF54-40B9-69C23FC29A32}"/>
                    </a:ext>
                  </a:extLst>
                </p:cNvPr>
                <p:cNvPicPr/>
                <p:nvPr/>
              </p:nvPicPr>
              <p:blipFill>
                <a:blip r:embed="rId98"/>
                <a:stretch>
                  <a:fillRect/>
                </a:stretch>
              </p:blipFill>
              <p:spPr>
                <a:xfrm>
                  <a:off x="8321280" y="3431772"/>
                  <a:ext cx="18396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52" name="Ink 51">
                  <a:extLst>
                    <a:ext uri="{FF2B5EF4-FFF2-40B4-BE49-F238E27FC236}">
                      <a16:creationId xmlns:a16="http://schemas.microsoft.com/office/drawing/2014/main" id="{31FF5A00-0BE9-8BF5-8ABC-CCA53BF7A5DA}"/>
                    </a:ext>
                  </a:extLst>
                </p14:cNvPr>
                <p14:cNvContentPartPr/>
                <p14:nvPr/>
              </p14:nvContentPartPr>
              <p14:xfrm>
                <a:off x="8517480" y="3499812"/>
                <a:ext cx="91440" cy="220680"/>
              </p14:xfrm>
            </p:contentPart>
          </mc:Choice>
          <mc:Fallback xmlns="">
            <p:pic>
              <p:nvPicPr>
                <p:cNvPr id="52" name="Ink 51">
                  <a:extLst>
                    <a:ext uri="{FF2B5EF4-FFF2-40B4-BE49-F238E27FC236}">
                      <a16:creationId xmlns:a16="http://schemas.microsoft.com/office/drawing/2014/main" id="{31FF5A00-0BE9-8BF5-8ABC-CCA53BF7A5DA}"/>
                    </a:ext>
                  </a:extLst>
                </p:cNvPr>
                <p:cNvPicPr/>
                <p:nvPr/>
              </p:nvPicPr>
              <p:blipFill>
                <a:blip r:embed="rId100"/>
                <a:stretch>
                  <a:fillRect/>
                </a:stretch>
              </p:blipFill>
              <p:spPr>
                <a:xfrm>
                  <a:off x="8508840" y="3491172"/>
                  <a:ext cx="10908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53" name="Ink 52">
                  <a:extLst>
                    <a:ext uri="{FF2B5EF4-FFF2-40B4-BE49-F238E27FC236}">
                      <a16:creationId xmlns:a16="http://schemas.microsoft.com/office/drawing/2014/main" id="{0C55E651-0634-3208-0279-9B674913B0B6}"/>
                    </a:ext>
                  </a:extLst>
                </p14:cNvPr>
                <p14:cNvContentPartPr/>
                <p14:nvPr/>
              </p14:nvContentPartPr>
              <p14:xfrm>
                <a:off x="8667240" y="3628332"/>
                <a:ext cx="148680" cy="177120"/>
              </p14:xfrm>
            </p:contentPart>
          </mc:Choice>
          <mc:Fallback xmlns="">
            <p:pic>
              <p:nvPicPr>
                <p:cNvPr id="53" name="Ink 52">
                  <a:extLst>
                    <a:ext uri="{FF2B5EF4-FFF2-40B4-BE49-F238E27FC236}">
                      <a16:creationId xmlns:a16="http://schemas.microsoft.com/office/drawing/2014/main" id="{0C55E651-0634-3208-0279-9B674913B0B6}"/>
                    </a:ext>
                  </a:extLst>
                </p:cNvPr>
                <p:cNvPicPr/>
                <p:nvPr/>
              </p:nvPicPr>
              <p:blipFill>
                <a:blip r:embed="rId102"/>
                <a:stretch>
                  <a:fillRect/>
                </a:stretch>
              </p:blipFill>
              <p:spPr>
                <a:xfrm>
                  <a:off x="8658600" y="3619332"/>
                  <a:ext cx="16632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54" name="Ink 53">
                  <a:extLst>
                    <a:ext uri="{FF2B5EF4-FFF2-40B4-BE49-F238E27FC236}">
                      <a16:creationId xmlns:a16="http://schemas.microsoft.com/office/drawing/2014/main" id="{381521DF-DF02-1044-5E0E-65C3F9258BA2}"/>
                    </a:ext>
                  </a:extLst>
                </p14:cNvPr>
                <p14:cNvContentPartPr/>
                <p14:nvPr/>
              </p14:nvContentPartPr>
              <p14:xfrm>
                <a:off x="8711160" y="3607812"/>
                <a:ext cx="157320" cy="20160"/>
              </p14:xfrm>
            </p:contentPart>
          </mc:Choice>
          <mc:Fallback xmlns="">
            <p:pic>
              <p:nvPicPr>
                <p:cNvPr id="54" name="Ink 53">
                  <a:extLst>
                    <a:ext uri="{FF2B5EF4-FFF2-40B4-BE49-F238E27FC236}">
                      <a16:creationId xmlns:a16="http://schemas.microsoft.com/office/drawing/2014/main" id="{381521DF-DF02-1044-5E0E-65C3F9258BA2}"/>
                    </a:ext>
                  </a:extLst>
                </p:cNvPr>
                <p:cNvPicPr/>
                <p:nvPr/>
              </p:nvPicPr>
              <p:blipFill>
                <a:blip r:embed="rId104"/>
                <a:stretch>
                  <a:fillRect/>
                </a:stretch>
              </p:blipFill>
              <p:spPr>
                <a:xfrm>
                  <a:off x="8702160" y="3599172"/>
                  <a:ext cx="17496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55" name="Ink 54">
                  <a:extLst>
                    <a:ext uri="{FF2B5EF4-FFF2-40B4-BE49-F238E27FC236}">
                      <a16:creationId xmlns:a16="http://schemas.microsoft.com/office/drawing/2014/main" id="{4D267837-E44D-8FD6-0C0C-F95B5CEDA535}"/>
                    </a:ext>
                  </a:extLst>
                </p14:cNvPr>
                <p14:cNvContentPartPr/>
                <p14:nvPr/>
              </p14:nvContentPartPr>
              <p14:xfrm>
                <a:off x="9125520" y="3618252"/>
                <a:ext cx="75600" cy="360"/>
              </p14:xfrm>
            </p:contentPart>
          </mc:Choice>
          <mc:Fallback xmlns="">
            <p:pic>
              <p:nvPicPr>
                <p:cNvPr id="55" name="Ink 54">
                  <a:extLst>
                    <a:ext uri="{FF2B5EF4-FFF2-40B4-BE49-F238E27FC236}">
                      <a16:creationId xmlns:a16="http://schemas.microsoft.com/office/drawing/2014/main" id="{4D267837-E44D-8FD6-0C0C-F95B5CEDA535}"/>
                    </a:ext>
                  </a:extLst>
                </p:cNvPr>
                <p:cNvPicPr/>
                <p:nvPr/>
              </p:nvPicPr>
              <p:blipFill>
                <a:blip r:embed="rId106"/>
                <a:stretch>
                  <a:fillRect/>
                </a:stretch>
              </p:blipFill>
              <p:spPr>
                <a:xfrm>
                  <a:off x="9116880" y="3609252"/>
                  <a:ext cx="93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56" name="Ink 55">
                  <a:extLst>
                    <a:ext uri="{FF2B5EF4-FFF2-40B4-BE49-F238E27FC236}">
                      <a16:creationId xmlns:a16="http://schemas.microsoft.com/office/drawing/2014/main" id="{7150E28D-563E-2E3F-D491-1FCA238A79AC}"/>
                    </a:ext>
                  </a:extLst>
                </p14:cNvPr>
                <p14:cNvContentPartPr/>
                <p14:nvPr/>
              </p14:nvContentPartPr>
              <p14:xfrm>
                <a:off x="9108240" y="3696732"/>
                <a:ext cx="133560" cy="29520"/>
              </p14:xfrm>
            </p:contentPart>
          </mc:Choice>
          <mc:Fallback xmlns="">
            <p:pic>
              <p:nvPicPr>
                <p:cNvPr id="56" name="Ink 55">
                  <a:extLst>
                    <a:ext uri="{FF2B5EF4-FFF2-40B4-BE49-F238E27FC236}">
                      <a16:creationId xmlns:a16="http://schemas.microsoft.com/office/drawing/2014/main" id="{7150E28D-563E-2E3F-D491-1FCA238A79AC}"/>
                    </a:ext>
                  </a:extLst>
                </p:cNvPr>
                <p:cNvPicPr/>
                <p:nvPr/>
              </p:nvPicPr>
              <p:blipFill>
                <a:blip r:embed="rId108"/>
                <a:stretch>
                  <a:fillRect/>
                </a:stretch>
              </p:blipFill>
              <p:spPr>
                <a:xfrm>
                  <a:off x="9099600" y="3687732"/>
                  <a:ext cx="15120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82" name="Ink 81">
                  <a:extLst>
                    <a:ext uri="{FF2B5EF4-FFF2-40B4-BE49-F238E27FC236}">
                      <a16:creationId xmlns:a16="http://schemas.microsoft.com/office/drawing/2014/main" id="{2FA54806-9E76-1F93-98BD-0040786EB07D}"/>
                    </a:ext>
                  </a:extLst>
                </p14:cNvPr>
                <p14:cNvContentPartPr/>
                <p14:nvPr/>
              </p14:nvContentPartPr>
              <p14:xfrm>
                <a:off x="5191440" y="3960612"/>
                <a:ext cx="159480" cy="137160"/>
              </p14:xfrm>
            </p:contentPart>
          </mc:Choice>
          <mc:Fallback xmlns="">
            <p:pic>
              <p:nvPicPr>
                <p:cNvPr id="82" name="Ink 81">
                  <a:extLst>
                    <a:ext uri="{FF2B5EF4-FFF2-40B4-BE49-F238E27FC236}">
                      <a16:creationId xmlns:a16="http://schemas.microsoft.com/office/drawing/2014/main" id="{2FA54806-9E76-1F93-98BD-0040786EB07D}"/>
                    </a:ext>
                  </a:extLst>
                </p:cNvPr>
                <p:cNvPicPr/>
                <p:nvPr/>
              </p:nvPicPr>
              <p:blipFill>
                <a:blip r:embed="rId110"/>
                <a:stretch>
                  <a:fillRect/>
                </a:stretch>
              </p:blipFill>
              <p:spPr>
                <a:xfrm>
                  <a:off x="5182800" y="3951972"/>
                  <a:ext cx="1771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83" name="Ink 82">
                  <a:extLst>
                    <a:ext uri="{FF2B5EF4-FFF2-40B4-BE49-F238E27FC236}">
                      <a16:creationId xmlns:a16="http://schemas.microsoft.com/office/drawing/2014/main" id="{B47D009F-9A3E-5C67-41FE-44C39DE2AD58}"/>
                    </a:ext>
                  </a:extLst>
                </p14:cNvPr>
                <p14:cNvContentPartPr/>
                <p14:nvPr/>
              </p14:nvContentPartPr>
              <p14:xfrm>
                <a:off x="5387640" y="3972132"/>
                <a:ext cx="50040" cy="207000"/>
              </p14:xfrm>
            </p:contentPart>
          </mc:Choice>
          <mc:Fallback xmlns="">
            <p:pic>
              <p:nvPicPr>
                <p:cNvPr id="83" name="Ink 82">
                  <a:extLst>
                    <a:ext uri="{FF2B5EF4-FFF2-40B4-BE49-F238E27FC236}">
                      <a16:creationId xmlns:a16="http://schemas.microsoft.com/office/drawing/2014/main" id="{B47D009F-9A3E-5C67-41FE-44C39DE2AD58}"/>
                    </a:ext>
                  </a:extLst>
                </p:cNvPr>
                <p:cNvPicPr/>
                <p:nvPr/>
              </p:nvPicPr>
              <p:blipFill>
                <a:blip r:embed="rId112"/>
                <a:stretch>
                  <a:fillRect/>
                </a:stretch>
              </p:blipFill>
              <p:spPr>
                <a:xfrm>
                  <a:off x="5378640" y="3963132"/>
                  <a:ext cx="6768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84" name="Ink 83">
                  <a:extLst>
                    <a:ext uri="{FF2B5EF4-FFF2-40B4-BE49-F238E27FC236}">
                      <a16:creationId xmlns:a16="http://schemas.microsoft.com/office/drawing/2014/main" id="{B6710A2D-78AF-9A7F-4780-A94EB2860EF8}"/>
                    </a:ext>
                  </a:extLst>
                </p14:cNvPr>
                <p14:cNvContentPartPr/>
                <p14:nvPr/>
              </p14:nvContentPartPr>
              <p14:xfrm>
                <a:off x="5473680" y="4023252"/>
                <a:ext cx="140400" cy="147600"/>
              </p14:xfrm>
            </p:contentPart>
          </mc:Choice>
          <mc:Fallback xmlns="">
            <p:pic>
              <p:nvPicPr>
                <p:cNvPr id="84" name="Ink 83">
                  <a:extLst>
                    <a:ext uri="{FF2B5EF4-FFF2-40B4-BE49-F238E27FC236}">
                      <a16:creationId xmlns:a16="http://schemas.microsoft.com/office/drawing/2014/main" id="{B6710A2D-78AF-9A7F-4780-A94EB2860EF8}"/>
                    </a:ext>
                  </a:extLst>
                </p:cNvPr>
                <p:cNvPicPr/>
                <p:nvPr/>
              </p:nvPicPr>
              <p:blipFill>
                <a:blip r:embed="rId114"/>
                <a:stretch>
                  <a:fillRect/>
                </a:stretch>
              </p:blipFill>
              <p:spPr>
                <a:xfrm>
                  <a:off x="5464680" y="4014252"/>
                  <a:ext cx="15804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85" name="Ink 84">
                  <a:extLst>
                    <a:ext uri="{FF2B5EF4-FFF2-40B4-BE49-F238E27FC236}">
                      <a16:creationId xmlns:a16="http://schemas.microsoft.com/office/drawing/2014/main" id="{A7CDA031-48B9-7F86-0964-D52F3F1E99DE}"/>
                    </a:ext>
                  </a:extLst>
                </p14:cNvPr>
                <p14:cNvContentPartPr/>
                <p14:nvPr/>
              </p14:nvContentPartPr>
              <p14:xfrm>
                <a:off x="5764920" y="4117212"/>
                <a:ext cx="26640" cy="59400"/>
              </p14:xfrm>
            </p:contentPart>
          </mc:Choice>
          <mc:Fallback xmlns="">
            <p:pic>
              <p:nvPicPr>
                <p:cNvPr id="85" name="Ink 84">
                  <a:extLst>
                    <a:ext uri="{FF2B5EF4-FFF2-40B4-BE49-F238E27FC236}">
                      <a16:creationId xmlns:a16="http://schemas.microsoft.com/office/drawing/2014/main" id="{A7CDA031-48B9-7F86-0964-D52F3F1E99DE}"/>
                    </a:ext>
                  </a:extLst>
                </p:cNvPr>
                <p:cNvPicPr/>
                <p:nvPr/>
              </p:nvPicPr>
              <p:blipFill>
                <a:blip r:embed="rId116"/>
                <a:stretch>
                  <a:fillRect/>
                </a:stretch>
              </p:blipFill>
              <p:spPr>
                <a:xfrm>
                  <a:off x="5756280" y="4108572"/>
                  <a:ext cx="4428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87" name="Ink 86">
                  <a:extLst>
                    <a:ext uri="{FF2B5EF4-FFF2-40B4-BE49-F238E27FC236}">
                      <a16:creationId xmlns:a16="http://schemas.microsoft.com/office/drawing/2014/main" id="{A940D163-F097-C7F2-9A1D-62A2909615A7}"/>
                    </a:ext>
                  </a:extLst>
                </p14:cNvPr>
                <p14:cNvContentPartPr/>
                <p14:nvPr/>
              </p14:nvContentPartPr>
              <p14:xfrm>
                <a:off x="6017280" y="3950172"/>
                <a:ext cx="4320" cy="109440"/>
              </p14:xfrm>
            </p:contentPart>
          </mc:Choice>
          <mc:Fallback xmlns="">
            <p:pic>
              <p:nvPicPr>
                <p:cNvPr id="87" name="Ink 86">
                  <a:extLst>
                    <a:ext uri="{FF2B5EF4-FFF2-40B4-BE49-F238E27FC236}">
                      <a16:creationId xmlns:a16="http://schemas.microsoft.com/office/drawing/2014/main" id="{A940D163-F097-C7F2-9A1D-62A2909615A7}"/>
                    </a:ext>
                  </a:extLst>
                </p:cNvPr>
                <p:cNvPicPr/>
                <p:nvPr/>
              </p:nvPicPr>
              <p:blipFill>
                <a:blip r:embed="rId118"/>
                <a:stretch>
                  <a:fillRect/>
                </a:stretch>
              </p:blipFill>
              <p:spPr>
                <a:xfrm>
                  <a:off x="6008640" y="3941532"/>
                  <a:ext cx="219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88" name="Ink 87">
                  <a:extLst>
                    <a:ext uri="{FF2B5EF4-FFF2-40B4-BE49-F238E27FC236}">
                      <a16:creationId xmlns:a16="http://schemas.microsoft.com/office/drawing/2014/main" id="{FE4E7B79-EA14-320E-EA68-C7C874C4F4DD}"/>
                    </a:ext>
                  </a:extLst>
                </p14:cNvPr>
                <p14:cNvContentPartPr/>
                <p14:nvPr/>
              </p14:nvContentPartPr>
              <p14:xfrm>
                <a:off x="6158040" y="3928932"/>
                <a:ext cx="36720" cy="171000"/>
              </p14:xfrm>
            </p:contentPart>
          </mc:Choice>
          <mc:Fallback xmlns="">
            <p:pic>
              <p:nvPicPr>
                <p:cNvPr id="88" name="Ink 87">
                  <a:extLst>
                    <a:ext uri="{FF2B5EF4-FFF2-40B4-BE49-F238E27FC236}">
                      <a16:creationId xmlns:a16="http://schemas.microsoft.com/office/drawing/2014/main" id="{FE4E7B79-EA14-320E-EA68-C7C874C4F4DD}"/>
                    </a:ext>
                  </a:extLst>
                </p:cNvPr>
                <p:cNvPicPr/>
                <p:nvPr/>
              </p:nvPicPr>
              <p:blipFill>
                <a:blip r:embed="rId120"/>
                <a:stretch>
                  <a:fillRect/>
                </a:stretch>
              </p:blipFill>
              <p:spPr>
                <a:xfrm>
                  <a:off x="6149400" y="3919932"/>
                  <a:ext cx="5436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9" name="Ink 88">
                  <a:extLst>
                    <a:ext uri="{FF2B5EF4-FFF2-40B4-BE49-F238E27FC236}">
                      <a16:creationId xmlns:a16="http://schemas.microsoft.com/office/drawing/2014/main" id="{7BC9DE72-9040-822B-58DE-67B0F14ABE53}"/>
                    </a:ext>
                  </a:extLst>
                </p14:cNvPr>
                <p14:cNvContentPartPr/>
                <p14:nvPr/>
              </p14:nvContentPartPr>
              <p14:xfrm>
                <a:off x="6341640" y="4021452"/>
                <a:ext cx="93240" cy="118800"/>
              </p14:xfrm>
            </p:contentPart>
          </mc:Choice>
          <mc:Fallback xmlns="">
            <p:pic>
              <p:nvPicPr>
                <p:cNvPr id="89" name="Ink 88">
                  <a:extLst>
                    <a:ext uri="{FF2B5EF4-FFF2-40B4-BE49-F238E27FC236}">
                      <a16:creationId xmlns:a16="http://schemas.microsoft.com/office/drawing/2014/main" id="{7BC9DE72-9040-822B-58DE-67B0F14ABE53}"/>
                    </a:ext>
                  </a:extLst>
                </p:cNvPr>
                <p:cNvPicPr/>
                <p:nvPr/>
              </p:nvPicPr>
              <p:blipFill>
                <a:blip r:embed="rId122"/>
                <a:stretch>
                  <a:fillRect/>
                </a:stretch>
              </p:blipFill>
              <p:spPr>
                <a:xfrm>
                  <a:off x="6332640" y="4012452"/>
                  <a:ext cx="11088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90" name="Ink 89">
                  <a:extLst>
                    <a:ext uri="{FF2B5EF4-FFF2-40B4-BE49-F238E27FC236}">
                      <a16:creationId xmlns:a16="http://schemas.microsoft.com/office/drawing/2014/main" id="{8539E211-EB5F-A0EF-4FFF-8A6CBC5F62DE}"/>
                    </a:ext>
                  </a:extLst>
                </p14:cNvPr>
                <p14:cNvContentPartPr/>
                <p14:nvPr/>
              </p14:nvContentPartPr>
              <p14:xfrm>
                <a:off x="6322200" y="3970332"/>
                <a:ext cx="413280" cy="186120"/>
              </p14:xfrm>
            </p:contentPart>
          </mc:Choice>
          <mc:Fallback xmlns="">
            <p:pic>
              <p:nvPicPr>
                <p:cNvPr id="90" name="Ink 89">
                  <a:extLst>
                    <a:ext uri="{FF2B5EF4-FFF2-40B4-BE49-F238E27FC236}">
                      <a16:creationId xmlns:a16="http://schemas.microsoft.com/office/drawing/2014/main" id="{8539E211-EB5F-A0EF-4FFF-8A6CBC5F62DE}"/>
                    </a:ext>
                  </a:extLst>
                </p:cNvPr>
                <p:cNvPicPr/>
                <p:nvPr/>
              </p:nvPicPr>
              <p:blipFill>
                <a:blip r:embed="rId124"/>
                <a:stretch>
                  <a:fillRect/>
                </a:stretch>
              </p:blipFill>
              <p:spPr>
                <a:xfrm>
                  <a:off x="6313200" y="3961332"/>
                  <a:ext cx="4309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91" name="Ink 90">
                  <a:extLst>
                    <a:ext uri="{FF2B5EF4-FFF2-40B4-BE49-F238E27FC236}">
                      <a16:creationId xmlns:a16="http://schemas.microsoft.com/office/drawing/2014/main" id="{EF119487-5ADC-5CE0-042E-88FBAAF36FE0}"/>
                    </a:ext>
                  </a:extLst>
                </p14:cNvPr>
                <p14:cNvContentPartPr/>
                <p14:nvPr/>
              </p14:nvContentPartPr>
              <p14:xfrm>
                <a:off x="6911880" y="3933972"/>
                <a:ext cx="181440" cy="138240"/>
              </p14:xfrm>
            </p:contentPart>
          </mc:Choice>
          <mc:Fallback xmlns="">
            <p:pic>
              <p:nvPicPr>
                <p:cNvPr id="91" name="Ink 90">
                  <a:extLst>
                    <a:ext uri="{FF2B5EF4-FFF2-40B4-BE49-F238E27FC236}">
                      <a16:creationId xmlns:a16="http://schemas.microsoft.com/office/drawing/2014/main" id="{EF119487-5ADC-5CE0-042E-88FBAAF36FE0}"/>
                    </a:ext>
                  </a:extLst>
                </p:cNvPr>
                <p:cNvPicPr/>
                <p:nvPr/>
              </p:nvPicPr>
              <p:blipFill>
                <a:blip r:embed="rId126"/>
                <a:stretch>
                  <a:fillRect/>
                </a:stretch>
              </p:blipFill>
              <p:spPr>
                <a:xfrm>
                  <a:off x="6903240" y="3924972"/>
                  <a:ext cx="19908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92" name="Ink 91">
                  <a:extLst>
                    <a:ext uri="{FF2B5EF4-FFF2-40B4-BE49-F238E27FC236}">
                      <a16:creationId xmlns:a16="http://schemas.microsoft.com/office/drawing/2014/main" id="{36F73C87-62C2-ADA6-D2AD-BE5035D1C880}"/>
                    </a:ext>
                  </a:extLst>
                </p14:cNvPr>
                <p14:cNvContentPartPr/>
                <p14:nvPr/>
              </p14:nvContentPartPr>
              <p14:xfrm>
                <a:off x="7214280" y="3967812"/>
                <a:ext cx="46800" cy="129960"/>
              </p14:xfrm>
            </p:contentPart>
          </mc:Choice>
          <mc:Fallback xmlns="">
            <p:pic>
              <p:nvPicPr>
                <p:cNvPr id="92" name="Ink 91">
                  <a:extLst>
                    <a:ext uri="{FF2B5EF4-FFF2-40B4-BE49-F238E27FC236}">
                      <a16:creationId xmlns:a16="http://schemas.microsoft.com/office/drawing/2014/main" id="{36F73C87-62C2-ADA6-D2AD-BE5035D1C880}"/>
                    </a:ext>
                  </a:extLst>
                </p:cNvPr>
                <p:cNvPicPr/>
                <p:nvPr/>
              </p:nvPicPr>
              <p:blipFill>
                <a:blip r:embed="rId128"/>
                <a:stretch>
                  <a:fillRect/>
                </a:stretch>
              </p:blipFill>
              <p:spPr>
                <a:xfrm>
                  <a:off x="7205280" y="3958812"/>
                  <a:ext cx="6444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93" name="Ink 92">
                  <a:extLst>
                    <a:ext uri="{FF2B5EF4-FFF2-40B4-BE49-F238E27FC236}">
                      <a16:creationId xmlns:a16="http://schemas.microsoft.com/office/drawing/2014/main" id="{F02DD0A5-C1EE-9C03-4310-24EA50D4A3D3}"/>
                    </a:ext>
                  </a:extLst>
                </p14:cNvPr>
                <p14:cNvContentPartPr/>
                <p14:nvPr/>
              </p14:nvContentPartPr>
              <p14:xfrm>
                <a:off x="7356840" y="3989772"/>
                <a:ext cx="226080" cy="168840"/>
              </p14:xfrm>
            </p:contentPart>
          </mc:Choice>
          <mc:Fallback xmlns="">
            <p:pic>
              <p:nvPicPr>
                <p:cNvPr id="93" name="Ink 92">
                  <a:extLst>
                    <a:ext uri="{FF2B5EF4-FFF2-40B4-BE49-F238E27FC236}">
                      <a16:creationId xmlns:a16="http://schemas.microsoft.com/office/drawing/2014/main" id="{F02DD0A5-C1EE-9C03-4310-24EA50D4A3D3}"/>
                    </a:ext>
                  </a:extLst>
                </p:cNvPr>
                <p:cNvPicPr/>
                <p:nvPr/>
              </p:nvPicPr>
              <p:blipFill>
                <a:blip r:embed="rId130"/>
                <a:stretch>
                  <a:fillRect/>
                </a:stretch>
              </p:blipFill>
              <p:spPr>
                <a:xfrm>
                  <a:off x="7347840" y="3980772"/>
                  <a:ext cx="24372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94" name="Ink 93">
                  <a:extLst>
                    <a:ext uri="{FF2B5EF4-FFF2-40B4-BE49-F238E27FC236}">
                      <a16:creationId xmlns:a16="http://schemas.microsoft.com/office/drawing/2014/main" id="{86DB515A-BA8E-3838-F335-0803C1E7F8BC}"/>
                    </a:ext>
                  </a:extLst>
                </p14:cNvPr>
                <p14:cNvContentPartPr/>
                <p14:nvPr/>
              </p14:nvContentPartPr>
              <p14:xfrm>
                <a:off x="7855080" y="4109652"/>
                <a:ext cx="20880" cy="48240"/>
              </p14:xfrm>
            </p:contentPart>
          </mc:Choice>
          <mc:Fallback xmlns="">
            <p:pic>
              <p:nvPicPr>
                <p:cNvPr id="94" name="Ink 93">
                  <a:extLst>
                    <a:ext uri="{FF2B5EF4-FFF2-40B4-BE49-F238E27FC236}">
                      <a16:creationId xmlns:a16="http://schemas.microsoft.com/office/drawing/2014/main" id="{86DB515A-BA8E-3838-F335-0803C1E7F8BC}"/>
                    </a:ext>
                  </a:extLst>
                </p:cNvPr>
                <p:cNvPicPr/>
                <p:nvPr/>
              </p:nvPicPr>
              <p:blipFill>
                <a:blip r:embed="rId132"/>
                <a:stretch>
                  <a:fillRect/>
                </a:stretch>
              </p:blipFill>
              <p:spPr>
                <a:xfrm>
                  <a:off x="7846080" y="4100652"/>
                  <a:ext cx="3852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95" name="Ink 94">
                  <a:extLst>
                    <a:ext uri="{FF2B5EF4-FFF2-40B4-BE49-F238E27FC236}">
                      <a16:creationId xmlns:a16="http://schemas.microsoft.com/office/drawing/2014/main" id="{245E4B6E-3B3C-8BD8-092A-0D61DF27FCC3}"/>
                    </a:ext>
                  </a:extLst>
                </p14:cNvPr>
                <p14:cNvContentPartPr/>
                <p14:nvPr/>
              </p14:nvContentPartPr>
              <p14:xfrm>
                <a:off x="7924560" y="3892212"/>
                <a:ext cx="170640" cy="176760"/>
              </p14:xfrm>
            </p:contentPart>
          </mc:Choice>
          <mc:Fallback xmlns="">
            <p:pic>
              <p:nvPicPr>
                <p:cNvPr id="95" name="Ink 94">
                  <a:extLst>
                    <a:ext uri="{FF2B5EF4-FFF2-40B4-BE49-F238E27FC236}">
                      <a16:creationId xmlns:a16="http://schemas.microsoft.com/office/drawing/2014/main" id="{245E4B6E-3B3C-8BD8-092A-0D61DF27FCC3}"/>
                    </a:ext>
                  </a:extLst>
                </p:cNvPr>
                <p:cNvPicPr/>
                <p:nvPr/>
              </p:nvPicPr>
              <p:blipFill>
                <a:blip r:embed="rId134"/>
                <a:stretch>
                  <a:fillRect/>
                </a:stretch>
              </p:blipFill>
              <p:spPr>
                <a:xfrm>
                  <a:off x="7915920" y="3883212"/>
                  <a:ext cx="18828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96" name="Ink 95">
                  <a:extLst>
                    <a:ext uri="{FF2B5EF4-FFF2-40B4-BE49-F238E27FC236}">
                      <a16:creationId xmlns:a16="http://schemas.microsoft.com/office/drawing/2014/main" id="{3E21106A-A0BE-8935-0F0D-4DFD8B330376}"/>
                    </a:ext>
                  </a:extLst>
                </p14:cNvPr>
                <p14:cNvContentPartPr/>
                <p14:nvPr/>
              </p14:nvContentPartPr>
              <p14:xfrm>
                <a:off x="8190600" y="3962412"/>
                <a:ext cx="29160" cy="106560"/>
              </p14:xfrm>
            </p:contentPart>
          </mc:Choice>
          <mc:Fallback xmlns="">
            <p:pic>
              <p:nvPicPr>
                <p:cNvPr id="96" name="Ink 95">
                  <a:extLst>
                    <a:ext uri="{FF2B5EF4-FFF2-40B4-BE49-F238E27FC236}">
                      <a16:creationId xmlns:a16="http://schemas.microsoft.com/office/drawing/2014/main" id="{3E21106A-A0BE-8935-0F0D-4DFD8B330376}"/>
                    </a:ext>
                  </a:extLst>
                </p:cNvPr>
                <p:cNvPicPr/>
                <p:nvPr/>
              </p:nvPicPr>
              <p:blipFill>
                <a:blip r:embed="rId136"/>
                <a:stretch>
                  <a:fillRect/>
                </a:stretch>
              </p:blipFill>
              <p:spPr>
                <a:xfrm>
                  <a:off x="8181960" y="3953412"/>
                  <a:ext cx="4680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97" name="Ink 96">
                  <a:extLst>
                    <a:ext uri="{FF2B5EF4-FFF2-40B4-BE49-F238E27FC236}">
                      <a16:creationId xmlns:a16="http://schemas.microsoft.com/office/drawing/2014/main" id="{425EA605-7384-DDB5-FD57-FE5EFDDF7C8D}"/>
                    </a:ext>
                  </a:extLst>
                </p14:cNvPr>
                <p14:cNvContentPartPr/>
                <p14:nvPr/>
              </p14:nvContentPartPr>
              <p14:xfrm>
                <a:off x="8298240" y="3981492"/>
                <a:ext cx="117000" cy="169200"/>
              </p14:xfrm>
            </p:contentPart>
          </mc:Choice>
          <mc:Fallback xmlns="">
            <p:pic>
              <p:nvPicPr>
                <p:cNvPr id="97" name="Ink 96">
                  <a:extLst>
                    <a:ext uri="{FF2B5EF4-FFF2-40B4-BE49-F238E27FC236}">
                      <a16:creationId xmlns:a16="http://schemas.microsoft.com/office/drawing/2014/main" id="{425EA605-7384-DDB5-FD57-FE5EFDDF7C8D}"/>
                    </a:ext>
                  </a:extLst>
                </p:cNvPr>
                <p:cNvPicPr/>
                <p:nvPr/>
              </p:nvPicPr>
              <p:blipFill>
                <a:blip r:embed="rId138"/>
                <a:stretch>
                  <a:fillRect/>
                </a:stretch>
              </p:blipFill>
              <p:spPr>
                <a:xfrm>
                  <a:off x="8289240" y="3972852"/>
                  <a:ext cx="13464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98" name="Ink 97">
                  <a:extLst>
                    <a:ext uri="{FF2B5EF4-FFF2-40B4-BE49-F238E27FC236}">
                      <a16:creationId xmlns:a16="http://schemas.microsoft.com/office/drawing/2014/main" id="{DA851632-FD49-1A16-A77C-C5FFB780D8D3}"/>
                    </a:ext>
                  </a:extLst>
                </p14:cNvPr>
                <p14:cNvContentPartPr/>
                <p14:nvPr/>
              </p14:nvContentPartPr>
              <p14:xfrm>
                <a:off x="8622960" y="3876012"/>
                <a:ext cx="168480" cy="137880"/>
              </p14:xfrm>
            </p:contentPart>
          </mc:Choice>
          <mc:Fallback xmlns="">
            <p:pic>
              <p:nvPicPr>
                <p:cNvPr id="98" name="Ink 97">
                  <a:extLst>
                    <a:ext uri="{FF2B5EF4-FFF2-40B4-BE49-F238E27FC236}">
                      <a16:creationId xmlns:a16="http://schemas.microsoft.com/office/drawing/2014/main" id="{DA851632-FD49-1A16-A77C-C5FFB780D8D3}"/>
                    </a:ext>
                  </a:extLst>
                </p:cNvPr>
                <p:cNvPicPr/>
                <p:nvPr/>
              </p:nvPicPr>
              <p:blipFill>
                <a:blip r:embed="rId140"/>
                <a:stretch>
                  <a:fillRect/>
                </a:stretch>
              </p:blipFill>
              <p:spPr>
                <a:xfrm>
                  <a:off x="8613960" y="3867372"/>
                  <a:ext cx="18612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99" name="Ink 98">
                  <a:extLst>
                    <a:ext uri="{FF2B5EF4-FFF2-40B4-BE49-F238E27FC236}">
                      <a16:creationId xmlns:a16="http://schemas.microsoft.com/office/drawing/2014/main" id="{201E9658-7C33-5BE1-B424-1FE50EBB40AA}"/>
                    </a:ext>
                  </a:extLst>
                </p14:cNvPr>
                <p14:cNvContentPartPr/>
                <p14:nvPr/>
              </p14:nvContentPartPr>
              <p14:xfrm>
                <a:off x="8880000" y="4040892"/>
                <a:ext cx="28440" cy="57600"/>
              </p14:xfrm>
            </p:contentPart>
          </mc:Choice>
          <mc:Fallback xmlns="">
            <p:pic>
              <p:nvPicPr>
                <p:cNvPr id="99" name="Ink 98">
                  <a:extLst>
                    <a:ext uri="{FF2B5EF4-FFF2-40B4-BE49-F238E27FC236}">
                      <a16:creationId xmlns:a16="http://schemas.microsoft.com/office/drawing/2014/main" id="{201E9658-7C33-5BE1-B424-1FE50EBB40AA}"/>
                    </a:ext>
                  </a:extLst>
                </p:cNvPr>
                <p:cNvPicPr/>
                <p:nvPr/>
              </p:nvPicPr>
              <p:blipFill>
                <a:blip r:embed="rId142"/>
                <a:stretch>
                  <a:fillRect/>
                </a:stretch>
              </p:blipFill>
              <p:spPr>
                <a:xfrm>
                  <a:off x="8871360" y="4031892"/>
                  <a:ext cx="4608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00" name="Ink 99">
                  <a:extLst>
                    <a:ext uri="{FF2B5EF4-FFF2-40B4-BE49-F238E27FC236}">
                      <a16:creationId xmlns:a16="http://schemas.microsoft.com/office/drawing/2014/main" id="{0436A9E9-63E6-9EB5-EBF3-2DC35F4B41CE}"/>
                    </a:ext>
                  </a:extLst>
                </p14:cNvPr>
                <p14:cNvContentPartPr/>
                <p14:nvPr/>
              </p14:nvContentPartPr>
              <p14:xfrm>
                <a:off x="9023640" y="3906612"/>
                <a:ext cx="145800" cy="162720"/>
              </p14:xfrm>
            </p:contentPart>
          </mc:Choice>
          <mc:Fallback xmlns="">
            <p:pic>
              <p:nvPicPr>
                <p:cNvPr id="100" name="Ink 99">
                  <a:extLst>
                    <a:ext uri="{FF2B5EF4-FFF2-40B4-BE49-F238E27FC236}">
                      <a16:creationId xmlns:a16="http://schemas.microsoft.com/office/drawing/2014/main" id="{0436A9E9-63E6-9EB5-EBF3-2DC35F4B41CE}"/>
                    </a:ext>
                  </a:extLst>
                </p:cNvPr>
                <p:cNvPicPr/>
                <p:nvPr/>
              </p:nvPicPr>
              <p:blipFill>
                <a:blip r:embed="rId144"/>
                <a:stretch>
                  <a:fillRect/>
                </a:stretch>
              </p:blipFill>
              <p:spPr>
                <a:xfrm>
                  <a:off x="9014640" y="3897972"/>
                  <a:ext cx="16344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01" name="Ink 100">
                  <a:extLst>
                    <a:ext uri="{FF2B5EF4-FFF2-40B4-BE49-F238E27FC236}">
                      <a16:creationId xmlns:a16="http://schemas.microsoft.com/office/drawing/2014/main" id="{8A4B178A-3000-B3E4-40E7-891357D807A8}"/>
                    </a:ext>
                  </a:extLst>
                </p14:cNvPr>
                <p14:cNvContentPartPr/>
                <p14:nvPr/>
              </p14:nvContentPartPr>
              <p14:xfrm>
                <a:off x="8475000" y="4109652"/>
                <a:ext cx="68040" cy="43200"/>
              </p14:xfrm>
            </p:contentPart>
          </mc:Choice>
          <mc:Fallback xmlns="">
            <p:pic>
              <p:nvPicPr>
                <p:cNvPr id="101" name="Ink 100">
                  <a:extLst>
                    <a:ext uri="{FF2B5EF4-FFF2-40B4-BE49-F238E27FC236}">
                      <a16:creationId xmlns:a16="http://schemas.microsoft.com/office/drawing/2014/main" id="{8A4B178A-3000-B3E4-40E7-891357D807A8}"/>
                    </a:ext>
                  </a:extLst>
                </p:cNvPr>
                <p:cNvPicPr/>
                <p:nvPr/>
              </p:nvPicPr>
              <p:blipFill>
                <a:blip r:embed="rId146"/>
                <a:stretch>
                  <a:fillRect/>
                </a:stretch>
              </p:blipFill>
              <p:spPr>
                <a:xfrm>
                  <a:off x="8466360" y="4100652"/>
                  <a:ext cx="85680" cy="60840"/>
                </a:xfrm>
                <a:prstGeom prst="rect">
                  <a:avLst/>
                </a:prstGeom>
              </p:spPr>
            </p:pic>
          </mc:Fallback>
        </mc:AlternateContent>
      </p:grpSp>
      <p:grpSp>
        <p:nvGrpSpPr>
          <p:cNvPr id="110" name="Group 109">
            <a:extLst>
              <a:ext uri="{FF2B5EF4-FFF2-40B4-BE49-F238E27FC236}">
                <a16:creationId xmlns:a16="http://schemas.microsoft.com/office/drawing/2014/main" id="{25B2BE2C-02F0-5220-AFE8-D9DD2D830523}"/>
              </a:ext>
            </a:extLst>
          </p:cNvPr>
          <p:cNvGrpSpPr/>
          <p:nvPr/>
        </p:nvGrpSpPr>
        <p:grpSpPr>
          <a:xfrm>
            <a:off x="9440668" y="3961692"/>
            <a:ext cx="180000" cy="99720"/>
            <a:chOff x="9439080" y="3961692"/>
            <a:chExt cx="180000" cy="99720"/>
          </a:xfrm>
        </p:grpSpPr>
        <mc:AlternateContent xmlns:mc="http://schemas.openxmlformats.org/markup-compatibility/2006" xmlns:p14="http://schemas.microsoft.com/office/powerpoint/2010/main">
          <mc:Choice Requires="p14">
            <p:contentPart p14:bwMode="auto" r:id="rId147">
              <p14:nvContentPartPr>
                <p14:cNvPr id="102" name="Ink 101">
                  <a:extLst>
                    <a:ext uri="{FF2B5EF4-FFF2-40B4-BE49-F238E27FC236}">
                      <a16:creationId xmlns:a16="http://schemas.microsoft.com/office/drawing/2014/main" id="{BFC7C41F-30E4-4001-3D41-0C69BED43806}"/>
                    </a:ext>
                  </a:extLst>
                </p14:cNvPr>
                <p14:cNvContentPartPr/>
                <p14:nvPr/>
              </p14:nvContentPartPr>
              <p14:xfrm>
                <a:off x="9439080" y="3961692"/>
                <a:ext cx="103680" cy="20520"/>
              </p14:xfrm>
            </p:contentPart>
          </mc:Choice>
          <mc:Fallback xmlns="">
            <p:pic>
              <p:nvPicPr>
                <p:cNvPr id="102" name="Ink 101">
                  <a:extLst>
                    <a:ext uri="{FF2B5EF4-FFF2-40B4-BE49-F238E27FC236}">
                      <a16:creationId xmlns:a16="http://schemas.microsoft.com/office/drawing/2014/main" id="{BFC7C41F-30E4-4001-3D41-0C69BED43806}"/>
                    </a:ext>
                  </a:extLst>
                </p:cNvPr>
                <p:cNvPicPr/>
                <p:nvPr/>
              </p:nvPicPr>
              <p:blipFill>
                <a:blip r:embed="rId148"/>
                <a:stretch>
                  <a:fillRect/>
                </a:stretch>
              </p:blipFill>
              <p:spPr>
                <a:xfrm>
                  <a:off x="9430080" y="3952692"/>
                  <a:ext cx="12132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03" name="Ink 102">
                  <a:extLst>
                    <a:ext uri="{FF2B5EF4-FFF2-40B4-BE49-F238E27FC236}">
                      <a16:creationId xmlns:a16="http://schemas.microsoft.com/office/drawing/2014/main" id="{D49D6116-5ABF-2EB0-4DC2-44B867D8B876}"/>
                    </a:ext>
                  </a:extLst>
                </p14:cNvPr>
                <p14:cNvContentPartPr/>
                <p14:nvPr/>
              </p14:nvContentPartPr>
              <p14:xfrm>
                <a:off x="9487680" y="4040892"/>
                <a:ext cx="131400" cy="20520"/>
              </p14:xfrm>
            </p:contentPart>
          </mc:Choice>
          <mc:Fallback xmlns="">
            <p:pic>
              <p:nvPicPr>
                <p:cNvPr id="103" name="Ink 102">
                  <a:extLst>
                    <a:ext uri="{FF2B5EF4-FFF2-40B4-BE49-F238E27FC236}">
                      <a16:creationId xmlns:a16="http://schemas.microsoft.com/office/drawing/2014/main" id="{D49D6116-5ABF-2EB0-4DC2-44B867D8B876}"/>
                    </a:ext>
                  </a:extLst>
                </p:cNvPr>
                <p:cNvPicPr/>
                <p:nvPr/>
              </p:nvPicPr>
              <p:blipFill>
                <a:blip r:embed="rId150"/>
                <a:stretch>
                  <a:fillRect/>
                </a:stretch>
              </p:blipFill>
              <p:spPr>
                <a:xfrm>
                  <a:off x="9479040" y="4031892"/>
                  <a:ext cx="149040" cy="38160"/>
                </a:xfrm>
                <a:prstGeom prst="rect">
                  <a:avLst/>
                </a:prstGeom>
              </p:spPr>
            </p:pic>
          </mc:Fallback>
        </mc:AlternateContent>
      </p:grpSp>
      <p:grpSp>
        <p:nvGrpSpPr>
          <p:cNvPr id="109" name="Group 108">
            <a:extLst>
              <a:ext uri="{FF2B5EF4-FFF2-40B4-BE49-F238E27FC236}">
                <a16:creationId xmlns:a16="http://schemas.microsoft.com/office/drawing/2014/main" id="{891B0AA7-1E2E-5B18-478C-B8AE4B4C2F3F}"/>
              </a:ext>
            </a:extLst>
          </p:cNvPr>
          <p:cNvGrpSpPr/>
          <p:nvPr/>
        </p:nvGrpSpPr>
        <p:grpSpPr>
          <a:xfrm>
            <a:off x="9861868" y="3873852"/>
            <a:ext cx="837360" cy="255960"/>
            <a:chOff x="9860280" y="3873852"/>
            <a:chExt cx="837360" cy="255960"/>
          </a:xfrm>
        </p:grpSpPr>
        <mc:AlternateContent xmlns:mc="http://schemas.openxmlformats.org/markup-compatibility/2006" xmlns:p14="http://schemas.microsoft.com/office/powerpoint/2010/main">
          <mc:Choice Requires="p14">
            <p:contentPart p14:bwMode="auto" r:id="rId151">
              <p14:nvContentPartPr>
                <p14:cNvPr id="104" name="Ink 103">
                  <a:extLst>
                    <a:ext uri="{FF2B5EF4-FFF2-40B4-BE49-F238E27FC236}">
                      <a16:creationId xmlns:a16="http://schemas.microsoft.com/office/drawing/2014/main" id="{1EACFFBB-A1C1-A0C4-B552-046640C94B1D}"/>
                    </a:ext>
                  </a:extLst>
                </p14:cNvPr>
                <p14:cNvContentPartPr/>
                <p14:nvPr/>
              </p14:nvContentPartPr>
              <p14:xfrm>
                <a:off x="9860280" y="3873852"/>
                <a:ext cx="248400" cy="255960"/>
              </p14:xfrm>
            </p:contentPart>
          </mc:Choice>
          <mc:Fallback xmlns="">
            <p:pic>
              <p:nvPicPr>
                <p:cNvPr id="104" name="Ink 103">
                  <a:extLst>
                    <a:ext uri="{FF2B5EF4-FFF2-40B4-BE49-F238E27FC236}">
                      <a16:creationId xmlns:a16="http://schemas.microsoft.com/office/drawing/2014/main" id="{1EACFFBB-A1C1-A0C4-B552-046640C94B1D}"/>
                    </a:ext>
                  </a:extLst>
                </p:cNvPr>
                <p:cNvPicPr/>
                <p:nvPr/>
              </p:nvPicPr>
              <p:blipFill>
                <a:blip r:embed="rId152"/>
                <a:stretch>
                  <a:fillRect/>
                </a:stretch>
              </p:blipFill>
              <p:spPr>
                <a:xfrm>
                  <a:off x="9851640" y="3864852"/>
                  <a:ext cx="26604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05" name="Ink 104">
                  <a:extLst>
                    <a:ext uri="{FF2B5EF4-FFF2-40B4-BE49-F238E27FC236}">
                      <a16:creationId xmlns:a16="http://schemas.microsoft.com/office/drawing/2014/main" id="{6B6F8424-9261-F7E3-470F-1B0D8BD2704F}"/>
                    </a:ext>
                  </a:extLst>
                </p14:cNvPr>
                <p14:cNvContentPartPr/>
                <p14:nvPr/>
              </p14:nvContentPartPr>
              <p14:xfrm>
                <a:off x="10141080" y="3950172"/>
                <a:ext cx="134640" cy="167400"/>
              </p14:xfrm>
            </p:contentPart>
          </mc:Choice>
          <mc:Fallback xmlns="">
            <p:pic>
              <p:nvPicPr>
                <p:cNvPr id="105" name="Ink 104">
                  <a:extLst>
                    <a:ext uri="{FF2B5EF4-FFF2-40B4-BE49-F238E27FC236}">
                      <a16:creationId xmlns:a16="http://schemas.microsoft.com/office/drawing/2014/main" id="{6B6F8424-9261-F7E3-470F-1B0D8BD2704F}"/>
                    </a:ext>
                  </a:extLst>
                </p:cNvPr>
                <p:cNvPicPr/>
                <p:nvPr/>
              </p:nvPicPr>
              <p:blipFill>
                <a:blip r:embed="rId154"/>
                <a:stretch>
                  <a:fillRect/>
                </a:stretch>
              </p:blipFill>
              <p:spPr>
                <a:xfrm>
                  <a:off x="10132440" y="3941532"/>
                  <a:ext cx="15228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6" name="Ink 105">
                  <a:extLst>
                    <a:ext uri="{FF2B5EF4-FFF2-40B4-BE49-F238E27FC236}">
                      <a16:creationId xmlns:a16="http://schemas.microsoft.com/office/drawing/2014/main" id="{B47E9F35-91FE-68C4-C706-4D3C64A6E20C}"/>
                    </a:ext>
                  </a:extLst>
                </p14:cNvPr>
                <p14:cNvContentPartPr/>
                <p14:nvPr/>
              </p14:nvContentPartPr>
              <p14:xfrm>
                <a:off x="10333680" y="3918852"/>
                <a:ext cx="68760" cy="61200"/>
              </p14:xfrm>
            </p:contentPart>
          </mc:Choice>
          <mc:Fallback xmlns="">
            <p:pic>
              <p:nvPicPr>
                <p:cNvPr id="106" name="Ink 105">
                  <a:extLst>
                    <a:ext uri="{FF2B5EF4-FFF2-40B4-BE49-F238E27FC236}">
                      <a16:creationId xmlns:a16="http://schemas.microsoft.com/office/drawing/2014/main" id="{B47E9F35-91FE-68C4-C706-4D3C64A6E20C}"/>
                    </a:ext>
                  </a:extLst>
                </p:cNvPr>
                <p:cNvPicPr/>
                <p:nvPr/>
              </p:nvPicPr>
              <p:blipFill>
                <a:blip r:embed="rId156"/>
                <a:stretch>
                  <a:fillRect/>
                </a:stretch>
              </p:blipFill>
              <p:spPr>
                <a:xfrm>
                  <a:off x="10324680" y="3910212"/>
                  <a:ext cx="8640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7" name="Ink 106">
                  <a:extLst>
                    <a:ext uri="{FF2B5EF4-FFF2-40B4-BE49-F238E27FC236}">
                      <a16:creationId xmlns:a16="http://schemas.microsoft.com/office/drawing/2014/main" id="{1C61D765-96EF-14B3-BECF-6E229D3E229B}"/>
                    </a:ext>
                  </a:extLst>
                </p14:cNvPr>
                <p14:cNvContentPartPr/>
                <p14:nvPr/>
              </p14:nvContentPartPr>
              <p14:xfrm>
                <a:off x="10502160" y="3922812"/>
                <a:ext cx="47880" cy="171000"/>
              </p14:xfrm>
            </p:contentPart>
          </mc:Choice>
          <mc:Fallback xmlns="">
            <p:pic>
              <p:nvPicPr>
                <p:cNvPr id="107" name="Ink 106">
                  <a:extLst>
                    <a:ext uri="{FF2B5EF4-FFF2-40B4-BE49-F238E27FC236}">
                      <a16:creationId xmlns:a16="http://schemas.microsoft.com/office/drawing/2014/main" id="{1C61D765-96EF-14B3-BECF-6E229D3E229B}"/>
                    </a:ext>
                  </a:extLst>
                </p:cNvPr>
                <p:cNvPicPr/>
                <p:nvPr/>
              </p:nvPicPr>
              <p:blipFill>
                <a:blip r:embed="rId158"/>
                <a:stretch>
                  <a:fillRect/>
                </a:stretch>
              </p:blipFill>
              <p:spPr>
                <a:xfrm>
                  <a:off x="10493520" y="3914172"/>
                  <a:ext cx="6552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08" name="Ink 107">
                  <a:extLst>
                    <a:ext uri="{FF2B5EF4-FFF2-40B4-BE49-F238E27FC236}">
                      <a16:creationId xmlns:a16="http://schemas.microsoft.com/office/drawing/2014/main" id="{9C63B34D-FB31-89C2-7CE7-1CDE6B644FFB}"/>
                    </a:ext>
                  </a:extLst>
                </p14:cNvPr>
                <p14:cNvContentPartPr/>
                <p14:nvPr/>
              </p14:nvContentPartPr>
              <p14:xfrm>
                <a:off x="10618800" y="3994812"/>
                <a:ext cx="78840" cy="79920"/>
              </p14:xfrm>
            </p:contentPart>
          </mc:Choice>
          <mc:Fallback xmlns="">
            <p:pic>
              <p:nvPicPr>
                <p:cNvPr id="108" name="Ink 107">
                  <a:extLst>
                    <a:ext uri="{FF2B5EF4-FFF2-40B4-BE49-F238E27FC236}">
                      <a16:creationId xmlns:a16="http://schemas.microsoft.com/office/drawing/2014/main" id="{9C63B34D-FB31-89C2-7CE7-1CDE6B644FFB}"/>
                    </a:ext>
                  </a:extLst>
                </p:cNvPr>
                <p:cNvPicPr/>
                <p:nvPr/>
              </p:nvPicPr>
              <p:blipFill>
                <a:blip r:embed="rId160"/>
                <a:stretch>
                  <a:fillRect/>
                </a:stretch>
              </p:blipFill>
              <p:spPr>
                <a:xfrm>
                  <a:off x="10610160" y="3986172"/>
                  <a:ext cx="96480" cy="97560"/>
                </a:xfrm>
                <a:prstGeom prst="rect">
                  <a:avLst/>
                </a:prstGeom>
              </p:spPr>
            </p:pic>
          </mc:Fallback>
        </mc:AlternateContent>
      </p:grpSp>
      <p:grpSp>
        <p:nvGrpSpPr>
          <p:cNvPr id="114" name="Group 113">
            <a:extLst>
              <a:ext uri="{FF2B5EF4-FFF2-40B4-BE49-F238E27FC236}">
                <a16:creationId xmlns:a16="http://schemas.microsoft.com/office/drawing/2014/main" id="{93570E57-34D6-3B72-7D55-1986D0E066E6}"/>
              </a:ext>
            </a:extLst>
          </p:cNvPr>
          <p:cNvGrpSpPr/>
          <p:nvPr/>
        </p:nvGrpSpPr>
        <p:grpSpPr>
          <a:xfrm>
            <a:off x="10859428" y="1425492"/>
            <a:ext cx="168840" cy="140760"/>
            <a:chOff x="10857840" y="1425492"/>
            <a:chExt cx="168840" cy="140760"/>
          </a:xfrm>
        </p:grpSpPr>
        <mc:AlternateContent xmlns:mc="http://schemas.openxmlformats.org/markup-compatibility/2006" xmlns:p14="http://schemas.microsoft.com/office/powerpoint/2010/main">
          <mc:Choice Requires="p14">
            <p:contentPart p14:bwMode="auto" r:id="rId161">
              <p14:nvContentPartPr>
                <p14:cNvPr id="112" name="Ink 111">
                  <a:extLst>
                    <a:ext uri="{FF2B5EF4-FFF2-40B4-BE49-F238E27FC236}">
                      <a16:creationId xmlns:a16="http://schemas.microsoft.com/office/drawing/2014/main" id="{57D4FD46-DD6F-837B-FB40-FB2B743989A7}"/>
                    </a:ext>
                  </a:extLst>
                </p14:cNvPr>
                <p14:cNvContentPartPr/>
                <p14:nvPr/>
              </p14:nvContentPartPr>
              <p14:xfrm>
                <a:off x="10857840" y="1425492"/>
                <a:ext cx="136080" cy="140760"/>
              </p14:xfrm>
            </p:contentPart>
          </mc:Choice>
          <mc:Fallback xmlns="">
            <p:pic>
              <p:nvPicPr>
                <p:cNvPr id="112" name="Ink 111">
                  <a:extLst>
                    <a:ext uri="{FF2B5EF4-FFF2-40B4-BE49-F238E27FC236}">
                      <a16:creationId xmlns:a16="http://schemas.microsoft.com/office/drawing/2014/main" id="{57D4FD46-DD6F-837B-FB40-FB2B743989A7}"/>
                    </a:ext>
                  </a:extLst>
                </p:cNvPr>
                <p:cNvPicPr/>
                <p:nvPr/>
              </p:nvPicPr>
              <p:blipFill>
                <a:blip r:embed="rId162"/>
                <a:stretch>
                  <a:fillRect/>
                </a:stretch>
              </p:blipFill>
              <p:spPr>
                <a:xfrm>
                  <a:off x="10848840" y="1416852"/>
                  <a:ext cx="15372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13" name="Ink 112">
                  <a:extLst>
                    <a:ext uri="{FF2B5EF4-FFF2-40B4-BE49-F238E27FC236}">
                      <a16:creationId xmlns:a16="http://schemas.microsoft.com/office/drawing/2014/main" id="{7F42F7A7-0541-820C-177B-0E94F2B7784D}"/>
                    </a:ext>
                  </a:extLst>
                </p14:cNvPr>
                <p14:cNvContentPartPr/>
                <p14:nvPr/>
              </p14:nvContentPartPr>
              <p14:xfrm>
                <a:off x="10914000" y="1442772"/>
                <a:ext cx="112680" cy="81720"/>
              </p14:xfrm>
            </p:contentPart>
          </mc:Choice>
          <mc:Fallback xmlns="">
            <p:pic>
              <p:nvPicPr>
                <p:cNvPr id="113" name="Ink 112">
                  <a:extLst>
                    <a:ext uri="{FF2B5EF4-FFF2-40B4-BE49-F238E27FC236}">
                      <a16:creationId xmlns:a16="http://schemas.microsoft.com/office/drawing/2014/main" id="{7F42F7A7-0541-820C-177B-0E94F2B7784D}"/>
                    </a:ext>
                  </a:extLst>
                </p:cNvPr>
                <p:cNvPicPr/>
                <p:nvPr/>
              </p:nvPicPr>
              <p:blipFill>
                <a:blip r:embed="rId164"/>
                <a:stretch>
                  <a:fillRect/>
                </a:stretch>
              </p:blipFill>
              <p:spPr>
                <a:xfrm>
                  <a:off x="10905000" y="1433772"/>
                  <a:ext cx="130320" cy="99360"/>
                </a:xfrm>
                <a:prstGeom prst="rect">
                  <a:avLst/>
                </a:prstGeom>
              </p:spPr>
            </p:pic>
          </mc:Fallback>
        </mc:AlternateContent>
      </p:grpSp>
    </p:spTree>
    <p:extLst>
      <p:ext uri="{BB962C8B-B14F-4D97-AF65-F5344CB8AC3E}">
        <p14:creationId xmlns:p14="http://schemas.microsoft.com/office/powerpoint/2010/main" val="2208204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Predictive Model (Rule) Techniques</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5"/>
            <a:ext cx="11886741" cy="3139321"/>
          </a:xfrm>
          <a:prstGeom prst="rect">
            <a:avLst/>
          </a:prstGeom>
          <a:noFill/>
        </p:spPr>
        <p:txBody>
          <a:bodyPr wrap="square" rtlCol="0">
            <a:spAutoFit/>
          </a:bodyPr>
          <a:lstStyle/>
          <a:p>
            <a:r>
              <a:rPr lang="en-US" dirty="0"/>
              <a:t>Modeling is a process by which machine learning tries to create/find the best model for our </a:t>
            </a:r>
            <a:r>
              <a:rPr lang="en-US" b="1" dirty="0"/>
              <a:t>use case.</a:t>
            </a:r>
            <a:r>
              <a:rPr lang="en-US" dirty="0"/>
              <a:t> The model is created to predict an outcome. Model evaluation is an integral part of this process. In order to find the best predictive model, computer will use different algorithms. Broadly there are 2 ways to build this model</a:t>
            </a:r>
          </a:p>
          <a:p>
            <a:r>
              <a:rPr lang="en-US" b="1" i="1" dirty="0"/>
              <a:t>Hold out technique (Large datasets)</a:t>
            </a:r>
          </a:p>
          <a:p>
            <a:r>
              <a:rPr lang="en-US" dirty="0"/>
              <a:t>The entire dataset (where outcome is known) is split into 2 parts. First part is called </a:t>
            </a:r>
            <a:r>
              <a:rPr lang="en-US" b="1" dirty="0"/>
              <a:t>training dataset </a:t>
            </a:r>
            <a:r>
              <a:rPr lang="en-US" dirty="0"/>
              <a:t>and second part is called </a:t>
            </a:r>
            <a:r>
              <a:rPr lang="en-US" b="1" dirty="0"/>
              <a:t>validation dataset</a:t>
            </a:r>
            <a:r>
              <a:rPr lang="en-US" dirty="0"/>
              <a:t>. With the help of training dataset, we train the computer by applying different algorithms. Based on the second part, we validate if the data predictions are accurate or not and determine the accuracy. We do this for multiple algorithms and the one which gives best accuracy, we will take it forward.</a:t>
            </a:r>
          </a:p>
          <a:p>
            <a:r>
              <a:rPr lang="en-US" b="1" i="1" dirty="0"/>
              <a:t>Cross Validation (Small datasets)</a:t>
            </a:r>
          </a:p>
          <a:p>
            <a:r>
              <a:rPr lang="en-US" dirty="0"/>
              <a:t>When we have limited set of data, to achieve an unbiased estimate of model performance, we use cross validation. We divide data into smaller chunks called k’s. Each k will be used for sampling and then we change the pair with another.</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Tree>
    <p:extLst>
      <p:ext uri="{BB962C8B-B14F-4D97-AF65-F5344CB8AC3E}">
        <p14:creationId xmlns:p14="http://schemas.microsoft.com/office/powerpoint/2010/main" val="2043617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Types of machine learning</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5"/>
            <a:ext cx="11886741" cy="3693319"/>
          </a:xfrm>
          <a:prstGeom prst="rect">
            <a:avLst/>
          </a:prstGeom>
          <a:noFill/>
        </p:spPr>
        <p:txBody>
          <a:bodyPr wrap="square" rtlCol="0">
            <a:spAutoFit/>
          </a:bodyPr>
          <a:lstStyle/>
          <a:p>
            <a:r>
              <a:rPr lang="en-US" b="1" dirty="0"/>
              <a:t>Supervised learning</a:t>
            </a:r>
          </a:p>
          <a:p>
            <a:r>
              <a:rPr lang="en-US" dirty="0"/>
              <a:t>Train our model using training dataset </a:t>
            </a:r>
            <a:r>
              <a:rPr lang="en-US" dirty="0">
                <a:sym typeface="Wingdings" panose="05000000000000000000" pitchFamily="2" charset="2"/>
              </a:rPr>
              <a:t> predictive model, retry, retrain</a:t>
            </a:r>
          </a:p>
          <a:p>
            <a:r>
              <a:rPr lang="en-US" dirty="0">
                <a:sym typeface="Wingdings" panose="05000000000000000000" pitchFamily="2" charset="2"/>
              </a:rPr>
              <a:t>Algo – Decision tree, native bayes, logistic regression, Linear/Multi Regression, SVM…</a:t>
            </a:r>
          </a:p>
          <a:p>
            <a:r>
              <a:rPr lang="en-US" dirty="0">
                <a:sym typeface="Wingdings" panose="05000000000000000000" pitchFamily="2" charset="2"/>
              </a:rPr>
              <a:t>Scenario – Regression and Classification are the examples of Supervised ML.</a:t>
            </a:r>
            <a:endParaRPr lang="en-US" dirty="0"/>
          </a:p>
          <a:p>
            <a:endParaRPr lang="en-US" dirty="0"/>
          </a:p>
          <a:p>
            <a:r>
              <a:rPr lang="en-US" b="1" dirty="0"/>
              <a:t>Unsupervised learning</a:t>
            </a:r>
          </a:p>
          <a:p>
            <a:r>
              <a:rPr lang="en-US" dirty="0"/>
              <a:t>Let machine work on the dataset like a child to explore this data and make a predictive model.</a:t>
            </a:r>
          </a:p>
          <a:p>
            <a:r>
              <a:rPr lang="en-US" dirty="0"/>
              <a:t>Algo – K-Means, Hierarchical, </a:t>
            </a:r>
            <a:r>
              <a:rPr lang="en-US" dirty="0" err="1"/>
              <a:t>Apriori</a:t>
            </a:r>
            <a:r>
              <a:rPr lang="en-US" dirty="0"/>
              <a:t>, Generic Algo, Trend Analysis</a:t>
            </a:r>
          </a:p>
          <a:p>
            <a:r>
              <a:rPr lang="en-US" dirty="0"/>
              <a:t>Scenario – Segmented time-series</a:t>
            </a:r>
          </a:p>
          <a:p>
            <a:endParaRPr lang="en-US" dirty="0"/>
          </a:p>
          <a:p>
            <a:r>
              <a:rPr lang="en-US" b="1" dirty="0"/>
              <a:t>Re-</a:t>
            </a:r>
            <a:r>
              <a:rPr lang="en-US" b="1" dirty="0" err="1"/>
              <a:t>inforement</a:t>
            </a:r>
            <a:r>
              <a:rPr lang="en-US" b="1" dirty="0"/>
              <a:t> learning</a:t>
            </a:r>
          </a:p>
          <a:p>
            <a:r>
              <a:rPr lang="en-US" dirty="0"/>
              <a:t>Candy-stick approach</a:t>
            </a:r>
          </a:p>
          <a:p>
            <a:r>
              <a:rPr lang="en-US" dirty="0" err="1"/>
              <a:t>Reobotics</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Tree>
    <p:extLst>
      <p:ext uri="{BB962C8B-B14F-4D97-AF65-F5344CB8AC3E}">
        <p14:creationId xmlns:p14="http://schemas.microsoft.com/office/powerpoint/2010/main" val="1611716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69525"/>
            <a:ext cx="11377264" cy="498598"/>
          </a:xfrm>
          <a:prstGeom prst="rect">
            <a:avLst/>
          </a:prstGeom>
          <a:noFill/>
        </p:spPr>
        <p:txBody>
          <a:bodyPr wrap="square" lIns="0" tIns="0" rIns="0" bIns="0" rtlCol="0" anchor="ctr">
            <a:spAutoFit/>
          </a:bodyPr>
          <a:lstStyle/>
          <a:p>
            <a:pPr>
              <a:lnSpc>
                <a:spcPct val="90000"/>
              </a:lnSpc>
            </a:pPr>
            <a:r>
              <a:rPr lang="en-US" sz="3600" dirty="0">
                <a:solidFill>
                  <a:schemeClr val="accent1"/>
                </a:solidFill>
                <a:latin typeface="Cooper Black" panose="0208090404030B020404" pitchFamily="18" charset="0"/>
              </a:rPr>
              <a:t>Difference Analytics v/s Predictive Analytics</a:t>
            </a:r>
            <a:endParaRPr lang="en-IN" sz="3600"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3970318"/>
          </a:xfrm>
          <a:prstGeom prst="rect">
            <a:avLst/>
          </a:prstGeom>
          <a:noFill/>
        </p:spPr>
        <p:txBody>
          <a:bodyPr wrap="square" rtlCol="0">
            <a:spAutoFit/>
          </a:bodyPr>
          <a:lstStyle/>
          <a:p>
            <a:r>
              <a:rPr lang="en-US" dirty="0"/>
              <a:t>Analytics – it is used to create visualization based on the historic data which will give us the insight. Just as as-is state.</a:t>
            </a:r>
          </a:p>
          <a:p>
            <a:r>
              <a:rPr lang="en-US" dirty="0"/>
              <a:t>Predictive Analytics – When we want to predict the future, we use predictive analytics. This will happen by creating predictive models.</a:t>
            </a:r>
            <a:r>
              <a:rPr lang="en-IN" dirty="0"/>
              <a:t> We get the vision.</a:t>
            </a:r>
          </a:p>
          <a:p>
            <a:r>
              <a:rPr lang="en-IN" dirty="0"/>
              <a:t>The prediction will be done based on the past events and experiences to take us to the future. Hence it is extremely important that the quality of the data provided to computer is correct.</a:t>
            </a:r>
          </a:p>
          <a:p>
            <a:endParaRPr lang="en-IN" dirty="0"/>
          </a:p>
          <a:p>
            <a:r>
              <a:rPr lang="en-IN" dirty="0"/>
              <a:t>Before we apply machine learning, we need to ask 3 questions</a:t>
            </a:r>
          </a:p>
          <a:p>
            <a:pPr marL="342900" indent="-342900">
              <a:buFont typeface="Arial" panose="020B0604020202020204" pitchFamily="34" charset="0"/>
              <a:buChar char="•"/>
            </a:pPr>
            <a:r>
              <a:rPr lang="en-IN" dirty="0"/>
              <a:t>Business need</a:t>
            </a:r>
          </a:p>
          <a:p>
            <a:pPr marL="342900" indent="-342900">
              <a:buFont typeface="Arial" panose="020B0604020202020204" pitchFamily="34" charset="0"/>
              <a:buChar char="•"/>
            </a:pPr>
            <a:r>
              <a:rPr lang="en-IN" dirty="0"/>
              <a:t>Business Goal</a:t>
            </a:r>
          </a:p>
          <a:p>
            <a:pPr marL="342900" indent="-342900">
              <a:buFont typeface="Arial" panose="020B0604020202020204" pitchFamily="34" charset="0"/>
              <a:buChar char="•"/>
            </a:pPr>
            <a:r>
              <a:rPr lang="en-IN" dirty="0"/>
              <a:t>Output Expected  by decision we make</a:t>
            </a:r>
          </a:p>
          <a:p>
            <a:r>
              <a:rPr lang="en-US" dirty="0"/>
              <a:t>SAC offers 3 types of ML Scenarios</a:t>
            </a:r>
          </a:p>
          <a:p>
            <a:pPr marL="342900" indent="-342900">
              <a:buFont typeface="Arial" panose="020B0604020202020204" pitchFamily="34" charset="0"/>
              <a:buChar char="•"/>
            </a:pPr>
            <a:r>
              <a:rPr lang="en-US" dirty="0"/>
              <a:t>Classification</a:t>
            </a:r>
          </a:p>
          <a:p>
            <a:pPr marL="342900" indent="-342900">
              <a:buFont typeface="Arial" panose="020B0604020202020204" pitchFamily="34" charset="0"/>
              <a:buChar char="•"/>
            </a:pPr>
            <a:r>
              <a:rPr lang="en-US" dirty="0"/>
              <a:t>Regression</a:t>
            </a:r>
          </a:p>
          <a:p>
            <a:pPr marL="342900" indent="-342900">
              <a:buFont typeface="Arial" panose="020B0604020202020204" pitchFamily="34" charset="0"/>
              <a:buChar char="•"/>
            </a:pPr>
            <a:r>
              <a:rPr lang="en-US" dirty="0"/>
              <a:t>Segmented time-series</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Right Brace 5">
            <a:extLst>
              <a:ext uri="{FF2B5EF4-FFF2-40B4-BE49-F238E27FC236}">
                <a16:creationId xmlns:a16="http://schemas.microsoft.com/office/drawing/2014/main" id="{821E7A1F-FED3-606F-FB76-C5756A891698}"/>
              </a:ext>
            </a:extLst>
          </p:cNvPr>
          <p:cNvSpPr/>
          <p:nvPr/>
        </p:nvSpPr>
        <p:spPr>
          <a:xfrm>
            <a:off x="6600056" y="3789040"/>
            <a:ext cx="504056" cy="12241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E8C6A06-577D-F2B2-FF44-5419472DD702}"/>
              </a:ext>
            </a:extLst>
          </p:cNvPr>
          <p:cNvSpPr txBox="1"/>
          <p:nvPr/>
        </p:nvSpPr>
        <p:spPr>
          <a:xfrm>
            <a:off x="7320136" y="4149080"/>
            <a:ext cx="3384376" cy="369332"/>
          </a:xfrm>
          <a:prstGeom prst="rect">
            <a:avLst/>
          </a:prstGeom>
          <a:noFill/>
        </p:spPr>
        <p:txBody>
          <a:bodyPr wrap="square" rtlCol="0">
            <a:spAutoFit/>
          </a:bodyPr>
          <a:lstStyle/>
          <a:p>
            <a:r>
              <a:rPr lang="en-US" b="1" i="1" dirty="0"/>
              <a:t>Which scenario to use?</a:t>
            </a:r>
          </a:p>
        </p:txBody>
      </p:sp>
    </p:spTree>
    <p:extLst>
      <p:ext uri="{BB962C8B-B14F-4D97-AF65-F5344CB8AC3E}">
        <p14:creationId xmlns:p14="http://schemas.microsoft.com/office/powerpoint/2010/main" val="3813310603"/>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5445</TotalTime>
  <Words>1852</Words>
  <Application>Microsoft Office PowerPoint</Application>
  <PresentationFormat>Widescreen</PresentationFormat>
  <Paragraphs>435</Paragraphs>
  <Slides>22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Rounded MT Bold</vt:lpstr>
      <vt:lpstr>Buxton Sketch</vt:lpstr>
      <vt:lpstr>Calibri</vt:lpstr>
      <vt:lpstr>Calibri Light</vt:lpstr>
      <vt:lpstr>Cooper Black</vt:lpstr>
      <vt:lpstr>Patua One</vt:lpstr>
      <vt:lpstr>Wingdings</vt:lpstr>
      <vt:lpstr>Office Theme</vt:lpstr>
      <vt:lpstr>PowerPoint Presentation</vt:lpstr>
      <vt:lpstr>PowerPoint Presentation</vt:lpstr>
      <vt:lpstr>SAP Intelligent Enterprise Strategy </vt:lpstr>
      <vt:lpstr>How decision making happens?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of regression</vt:lpstr>
      <vt:lpstr>Try yourself </vt:lpstr>
      <vt:lpstr>Confusion Matrix for the different Threshold</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545</cp:revision>
  <dcterms:created xsi:type="dcterms:W3CDTF">2016-07-10T03:33:26Z</dcterms:created>
  <dcterms:modified xsi:type="dcterms:W3CDTF">2023-07-12T07:31:12Z</dcterms:modified>
</cp:coreProperties>
</file>