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463" r:id="rId3"/>
    <p:sldId id="522" r:id="rId4"/>
    <p:sldId id="523" r:id="rId5"/>
    <p:sldId id="527" r:id="rId6"/>
    <p:sldId id="524" r:id="rId7"/>
    <p:sldId id="525" r:id="rId8"/>
    <p:sldId id="528" r:id="rId9"/>
    <p:sldId id="529"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3T05:40:31.715"/>
    </inkml:context>
    <inkml:brush xml:id="br0">
      <inkml:brushProperty name="width" value="0.05292" units="cm"/>
      <inkml:brushProperty name="height" value="0.05292" units="cm"/>
      <inkml:brushProperty name="color" value="#FF0000"/>
    </inkml:brush>
  </inkml:definitions>
  <inkml:trace contextRef="#ctx0" brushRef="#br0">1587 7761 0,'-17'0'15,"-1"18"1,1-18 15,17 17 94,-18-17-62,18 36 249,18-19-281,-1 54-15,-17-36-16,0 36 16,18 17-1,-18-35-15,17 88 16,19 88-1,-36-158 1,17 123-16,19 88 16,-19-88-1,19 141 17,-1-17-17,-17-1 1,-1-229-16,-17 18 15,18 176 1,-1 18 0,1 0-1,0-123 1,-1 69 0,1-157-16,-18 69 15,18 107 1,-1 17-1,1-105 1,-18-89-16,18 71 16,-1 105 15,-17-176-31,18 106 16,-1 71-1,1-89 1,17 71-1,-35-176-15,18 88 16,0 88 0,-1-106-1,1 70 1,0-158-16,-18 71 16,17 17-1,1-18 1,-18-52-1,17-36-15,-17 36 16,0 17 0,18-35 15,-18-18-15,-35-35 421,35 18-421,17-18 327,-17 17 423,18 1-453,0 0-282,-1-18-31,1 0 47,-18-18 312,35 0-343,-17 18-16,17-17 15,18-19 1,35 19 0,1-1-1,-1 1 1,53-1-1,-71 18 1,54-18-16,-54 18 16,89 0-1,123-35 1,-176 35-16,106-18 16,-106 1-16,123-1 15,-17 18 1,123 0-1,-106 0 1,71-18 0,-194 18-16,106-17 15,123-36 1,17 18 0,-140 17-1,-106 18-15,88-18 16,53 18-1,-18-17 1,-88-1 15,-70 0-31,70 1 16,18-1 0,-106 18-16,0 0 15,123-35 1,-123 35-16,0-18 15,106-17 1,-107 17-16,54 1 16,71-36-1,-54 17 1,-52 36-16,52-35 16,71-18-1,-17 18 1,-1 0-1,-70 35 1,17-18 0,-87 18-1,34 0 1,-17-18 0,-35 18-16,-1 0 15,19-17 1,-19 17-16,1 0 15,35-18 1,-36 18-16,1 0 16,53-18-1,-36 18-15,35-17 16,36-1 0,18 1-1,-54-1 1,-34 18-16,52-18 15,18 1 1,-71 17 0,35 0-16,-17-18 31,-17 18-15,34-18-1,-52 18-15,17-17 16,53-1-1,-52 18 1,-19 0 0,-17-18-16,18 18 15,0 0 1,17-17 0,35-1-1,-17 1 1,-17-1-1,-54 18 17,0 0-1,1 18-31</inkml:trace>
  <inkml:trace contextRef="#ctx0" brushRef="#br0" timeOffset="2398.67">2328 15910 0,'-17'-17'47,"-1"-1"-15,36-17 93,17-53-110,-17 52-15,-1 1 16,71-124-1,-35 53 1,36-35 0,-72 88-16,18 0 15,1 1-15,52-90 16,53-69 0,-88 123-16,70-54 15,19 1 1,34-70-1,-106 158 1,54-88-16,70-89 31,-71 72-31,-52 52 16,70-71 0,-70 89-16,70-71 15,35-52 1,-123 140-16,18 1 15,140-248 1,-158 248-16,0-19 16,124-140-1,-19 35 1,-17 18 0,-17 17-1,-36 35 1,-35 54-1,0 17-15,0-18 0,106-140 16,-1 17 15,1 0-15,-106 141-16,88-141 16,-106 141-1,106-141 1,-70 88-1,35-53 1,-71 106-16,36-35 16,35-35-1,-71 70-15,35-35 16,19-1 0,-54 36-16,53-35 15,36-71 1,-1 36-1,-17 17 17,-53 36-17,35-36 1,-70 70-16,34-34 16,19-36-1,-36 53 1,36-35-1,-53 70-15,-1-17 16,1 0 0,-18 17-1,-18 18 1</inkml:trace>
  <inkml:trace contextRef="#ctx0" brushRef="#br0" timeOffset="3966.96">8061 9031 0,'0'0'0,"-18"-18"16,1 1-16,17-18 16,0 17-1,0 0-15,0 1 31,17 52-15,19 18 0,17 53-1,-18-53 1,53-1 0,-70-34-16,35-18 15,-18-18 1,-35-34-1,-18-1 1,-35-36 15,53 72-31,-17-18 16,17 52 0,35 36-1,18 71 1,-36-72-16,19 54 15,17 35 1,-53-70 0,-18 0-1,0-71-15,-17-18 16,-35-53 0,17-52-1,53 52 1,0 36-1,35-18-15,18 18 32,0 17-32</inkml:trace>
  <inkml:trace contextRef="#ctx0" brushRef="#br0" timeOffset="4132.72">8731 8996 0,'36'-35'31,"16"-1"-15</inkml:trace>
  <inkml:trace contextRef="#ctx0" brushRef="#br0" timeOffset="4301.66">8767 9102 0,'-18'0'15,"0"17"-15,54-34 0,-72 52 16,107-53 15,17-17-15,-70 17-16</inkml:trace>
  <inkml:trace contextRef="#ctx0" brushRef="#br0" timeOffset="4699.89">9596 8643 0,'0'-18'0,"0"1"15,0 52-15,0-88 0,-36 35 16,-17 36-1,-17 35 1,17 35 0,53-35-1,0-18-15,0 1 0,0 17 16,70 17 0,-17-70-1,36-17 1,-54-1-1,35-35 1,-52 18-16</inkml:trace>
  <inkml:trace contextRef="#ctx0" brushRef="#br0" timeOffset="5119.93">9948 8608 0,'-17'-18'16,"34"36"-16,54-71 47,-18 18-47,0 17 0,0 0 15,17-35 1</inkml:trace>
  <inkml:trace contextRef="#ctx0" brushRef="#br0" timeOffset="5311.74">10001 8343 0,'0'35'31,"53"54"-15,18 16-1,-54-16 1,1-54-16,0 36 15,-1-36 1,-17-18-16</inkml:trace>
  <inkml:trace contextRef="#ctx0" brushRef="#br0" timeOffset="5938.27">10425 8396 0,'0'0'15,"-18"-18"-15,18 1 0,0-1 16,35 1 0,18 34-1,18 36 1,-18 35-1,-36-35 1,-17-35-16,0 17 16,-17-17-1,-1-36 1,18-70 0,0 17-1,0-52 1,18 88-1,-1-1-15,1 19 16,17 17-16,36 70 31,-36-17-15,-17 18 0,-1-54-16,-17 19 15,0-72 16,0-34-15,18-1 0,17 18-1,0 53 1,1 36 0,-19-1-16,1 18 15,-18 35 1,0-35 15</inkml:trace>
  <inkml:trace contextRef="#ctx0" brushRef="#br0" timeOffset="6433.88">11007 8237 0,'0'0'0,"0"-35"16,0 17-16,0-17 15,17 0 1,36 17 0,-18 36-1,-17-18-15,35 35 16,-18 36 0,-35-1-1,-35-17 1,17-53-1,1 0 17,17-17-32,0-19 15,17-52 1,1 53-16,0 0 16,35-54-1,-36 89-15,1-17 16,-18 52 15,-35 18-15,35-35-16,0 17 15,53 18 1,17-36 0,1-17-1,-36 0 1,0-17-16,-35-1 15</inkml:trace>
  <inkml:trace contextRef="#ctx0" brushRef="#br0" timeOffset="11586.66">10125 15575 0,'0'0'0,"-18"0"16,36 0-1,52 18 1,-52-18-16,70-18 16,124 0-1,-124 1 1,-17-1-16,17 1 0,53-1 15,-18 0 1,-105 1-16</inkml:trace>
  <inkml:trace contextRef="#ctx0" brushRef="#br0" timeOffset="11835.61">10830 15381 0,'0'0'0,"-70"-35"31,52 17-15,36 18 0,35 0-1,17 18 1,-35-1-16,-17-17 16,35 89-1,-71-36 1,-17 35-1,-35-53 1,70-17 0</inkml:trace>
  <inkml:trace contextRef="#ctx0" brushRef="#br0" timeOffset="12327.39">11307 15363 0,'0'-17'15,"-36"-54"1,36 54 0,53-19-1,-18 36-15,-17 0 16,70 36-1,-88-19-15,0 36 16,-35 18 0,17-54-1,-17 1-15,17 0 0,1-18 32,34-18-17,1 0-15,17 1 0,1-19 0,69-52 31,-16 0-15,-72 70-16,1 1 16,-53 17-1,-1 35 1,1 36 0,17-1-1,54 1 1,-19-54-16,36 1 15,35-36 1,-52 1 0</inkml:trace>
  <inkml:trace contextRef="#ctx0" brushRef="#br0" timeOffset="12724.29">11377 14482 0,'-35'-18'32,"70"36"-32,-35-18 47,159 35-16,-71-18-16,35 72 1,-123-1 0,-158 71-1</inkml:trace>
  <inkml:trace contextRef="#ctx0" brushRef="#br0" timeOffset="14087.89">1570 7902 0,'0'0'0,"-18"-17"16,1-1-16,17 0 15,0 1-15,-18-1 16,0 18 0,1 35-16,-19 36 31,19-36-31,-19 53 0,19-17 31,17-53-31,0-1 16,0-34-1,17-1 1,1-53 0,-18 54-16,35-54 15,1-35 1,-1 36 0,-17 70-1,-1 0-15,18 53 16,36 70-1,-53-70-15,17-18 16,-17 1 0</inkml:trace>
  <inkml:trace contextRef="#ctx0" brushRef="#br0" timeOffset="14887.49">670 8643 0,'-53'0'16,"89"106"15,-36-88-15,0 17-16,53 71 15,17-53 1,-35-36 0,1-17-16,52-70 31,-71 52-31,1-17 16,0-71-1,-36 71-15,0-1 16,1 54-1,-1 0-15,18 70 16,0 88 0,18-105-16,17 140 15,0-34 1,-35-142-16,-17 53 16,-36-17-1,35-71-15,-52-18 16,17-70-1,35 53-15,18-1 16,0-16-16,35-1 16,1 0-16,69-36 15,-52 54 1,-17 0 0</inkml:trace>
  <inkml:trace contextRef="#ctx0" brushRef="#br0" timeOffset="15160.65">811 7973 0,'0'-18'0,"0"36"0,-17-54 15,-1 36-15,53 71 32,-17 53-17,-18-107-15,-18 107 32,54-19-1</inkml:trace>
  <inkml:trace contextRef="#ctx0" brushRef="#br0" timeOffset="15457.23">811 7990 0,'0'0'0,"-17"-17"16,17-1-16,-36 53 31,1 36-16,35-53-15,-17 17 16,-19-17 0,36-36-1,18-35 17,0 53-32,-1-18 0,1 1 0,-1 17 0,54-36 31,-53 36-31,17 0 15,53 71 1,-70-53-16,-1 17 16</inkml:trace>
  <inkml:trace contextRef="#ctx0" brushRef="#br0" timeOffset="23459.6">2805 13882 0,'0'-18'31,"0"1"-15,17 34 31,36 18-31,0 1-1,-35-36 1,35 17-1,-36-17-15,1 0 16,0-17-16</inkml:trace>
  <inkml:trace contextRef="#ctx0" brushRef="#br0" timeOffset="23757.45">2981 13776 0,'0'-35'31,"-35"35"0,17 35-15,-35 36 0,35-36-16,18 0 15,-35 53 1,18-52-1,17-19-15,0 18 16,0-17 0,0-36 15,0 1-15</inkml:trace>
  <inkml:trace contextRef="#ctx0" brushRef="#br0" timeOffset="24507.61">4815 13229 0,'0'0'0,"0"-17"15,0-1 17,36 0-17,-19 18-15,1 0 16,35 36-1,-18-1 1,18 0 0,-53-17-1,0-1 1</inkml:trace>
  <inkml:trace contextRef="#ctx0" brushRef="#br0" timeOffset="24757.65">4992 13106 0,'0'-18'31,"-18"53"0,1 18-15,-19 18-1,1 17 1,17-70-16,1 35 16,-1-1-1</inkml:trace>
  <inkml:trace contextRef="#ctx0" brushRef="#br0" timeOffset="25541.3">3933 12841 0,'0'0'0,"0"-18"15,0 1 16,36 17-15,-19 0-16,1 17 16,53 1-1,-54 0-15,1-1 16,35 1 0</inkml:trace>
  <inkml:trace contextRef="#ctx0" brushRef="#br0" timeOffset="25775.11">4075 12788 0,'0'0'0,"0"-17"16,0 52 30,-36 18-30,36-36-16,-17 1 16,-1 70-1,0-70 1,18 17 0,-17-17-1</inkml:trace>
  <inkml:trace contextRef="#ctx0" brushRef="#br0" timeOffset="26563.33">5009 11871 0,'18'0'78,"0"0"-62,17 18-1,0-1 1,-17 1-16,35 0 16,0 52-1,-18-35 1,0 18 15,-35-35-31,-17-18 16,-1-18-1,0 1 1</inkml:trace>
  <inkml:trace contextRef="#ctx0" brushRef="#br0" timeOffset="26843.31">5151 11853 0,'0'0'0,"0"-17"15,0 34 32,0 54-15,-18 17-17,18-70-15,0 17 0,-18 18 16,18-18-1,0 0 1,-17 1-16</inkml:trace>
  <inkml:trace contextRef="#ctx0" brushRef="#br0" timeOffset="27625.33">5503 9931 0,'18'0'31,"35"-18"-15,-35 18-1,52 35 1,-52-35-1,35 18-15,0 35 32,-36-35-17,-17-1 1,0 1-16</inkml:trace>
  <inkml:trace contextRef="#ctx0" brushRef="#br0" timeOffset="27875.3">5733 9860 0,'-18'-18'31,"36"36"-15,-36-18-16,0 35 31,-17 36-31,35-53 15,-18 35-15,18-1 32,-17-16-17,17-19-15,0 1 0</inkml:trace>
  <inkml:trace contextRef="#ctx0" brushRef="#br0" timeOffset="28458.19">5345 10760 0,'0'-18'31,"0"0"1,35 18-17,-18 0-15,19 0 16,-1 0 0,36 36-1,-54-19-15,19 19 16,-1-19-1,-35 1 1,0-36 0</inkml:trace>
  <inkml:trace contextRef="#ctx0" brushRef="#br0" timeOffset="28729.37">5521 10689 0,'0'0'0,"-18"18"63,1 35-48,17-36-15,-18 19 16,0 34-1,18-52-15,0-1 16,-17 1-16,17 17 16,17-35-1</inkml:trace>
  <inkml:trace contextRef="#ctx0" brushRef="#br0" timeOffset="29410.37">5151 8608 0,'0'0'16,"17"-18"-1,36 53 32,-35-17-47,17 0 16,18 35-1,-18-18 1,-17 0 0</inkml:trace>
  <inkml:trace contextRef="#ctx0" brushRef="#br0" timeOffset="29663.92">5292 8520 0,'0'-18'16,"0"36"-16,0-1 46,-36 54-30,36-36-16,-17-17 16,-1 70-1,18-53-15,0 18 16,0-18 0,0-17-1,0 0 1,18-36-16</inkml:trace>
  <inkml:trace contextRef="#ctx0" brushRef="#br0" timeOffset="30194.29">6456 8237 0,'0'-35'0,"0"70"16,17-70-16,-17 17 0,18 18 16,0 18-1,-1-18-15,36 35 16,18 1 0,-36-36-16,0 17 15,18 19 1,-35-36-16</inkml:trace>
  <inkml:trace contextRef="#ctx0" brushRef="#br0" timeOffset="30446.68">6650 8184 0,'0'0'0,"-18"-17"31,18 34 1,0 1-17,-17 0-15,-1 35 16,0 0 0,1-18-1,-1-18-15,0 19 16,18-1-1</inkml:trace>
  <inkml:trace contextRef="#ctx0" brushRef="#br0" timeOffset="30977.34">6738 9225 0,'0'-18'16,"0"36"-16,18-36 47,52 18-32,-52 18-15,52 0 16,19 17-1,-54-35 1,0 18 0</inkml:trace>
  <inkml:trace contextRef="#ctx0" brushRef="#br0" timeOffset="31209.65">6897 9155 0,'-18'17'31,"18"1"-31,0 35 32,0-18-17,0 0 1,-17 18-1,17 0 1,-18-35 0</inkml:trace>
  <inkml:trace contextRef="#ctx0" brushRef="#br0" timeOffset="31726.44">7320 10231 0,'0'0'32,"18"-18"-17,-1 18 1,19 0 0,-19 0-16,19 18 15,34 17 1,-35-18-1,1 1 1,-36 0-16,0-36 31</inkml:trace>
  <inkml:trace contextRef="#ctx0" brushRef="#br0" timeOffset="31977.1">7444 10142 0,'0'18'47,"0"0"-31,0-1-16,0 1 15,-18 17 1,18 0-16,-18 1 15,1-1 1,17 0 0</inkml:trace>
  <inkml:trace contextRef="#ctx0" brushRef="#br0" timeOffset="32496.22">6738 11165 0,'0'-17'15,"0"-1"17,18 18-17,17 18 1,18-1-1,-18 1 1,0 0 0,1-1-1</inkml:trace>
  <inkml:trace contextRef="#ctx0" brushRef="#br0" timeOffset="32744.41">6862 11007 0,'0'0'0,"17"0"16,-17 17-1,0 1 1,0 0-16,-17 34 15,-1 19 1,0 0 0,-17-18-1,35-36 1</inkml:trace>
  <inkml:trace contextRef="#ctx0" brushRef="#br0" timeOffset="33527.48">7620 12471 0,'-18'0'32,"36"0"-1,0 17-16,-1-17-15,1 18 16,17 35 0,0-18-1,18 0 1,-35-17 0,0-18-16</inkml:trace>
  <inkml:trace contextRef="#ctx0" brushRef="#br0" timeOffset="33814.4">7761 12365 0,'-18'17'31,"1"1"-16,17 0-15,-18 17 16,-17 36 0,17-36-1,-17 35 1,0-34 0,35-19 15,0-34-16</inkml:trace>
  <inkml:trace contextRef="#ctx0" brushRef="#br0" timeOffset="34364.55">9384 10372 0,'-18'-36'31,"36"72"-31,0-36 47,70 53-16,-35-18-15,-36 0 0,1-17-16,-18-1 15,0 1 1</inkml:trace>
  <inkml:trace contextRef="#ctx0" brushRef="#br0" timeOffset="34644.58">9507 10319 0,'0'0'0,"0"-18"16,-17 53 31,-1 1-32,0-19-15,1 36 16,-18 0 0,35-35-16,0 17 15,0 0 1</inkml:trace>
  <inkml:trace contextRef="#ctx0" brushRef="#br0" timeOffset="44598.83">9878 10160 0,'0'0'0,"-18"0"16,18 18 46,-18 17-62,1-17 0,-1-1 16,-35 71 15,53-70-15,53-36 15,53 1-15,-35 17-1,17 0 1,-53 0-16,0 17 16</inkml:trace>
  <inkml:trace contextRef="#ctx0" brushRef="#br0" timeOffset="44826.36">9966 10266 0,'-35'-18'16,"70"36"-16,-53-36 15,54 1 1,52-19 0,-35 19-16,35-36 15,35 17 1,-70 19-16,0-1 0,0-17 15,53 0 1,-88 17-16</inkml:trace>
  <inkml:trace contextRef="#ctx0" brushRef="#br0" timeOffset="45349.39">11024 9931 0,'0'0'0,"36"-36"31,-19 19-15,1-1-16,-1-17 15,-17-18 1,-17 18-1,-36 17 1,0 18 0,-18 53-1,36-35-15,0 34 16,0 37 0,35-36-1,17-18 1,1-35-16,0 0 15,52-35 1,-17-18 15,-18 17-15,1 1 0,-19 35-16,1 0 15,-1 35 1,-17-17-1,0 0-15,18 35 16,-18-18 0,18-35-16</inkml:trace>
  <inkml:trace contextRef="#ctx0" brushRef="#br0" timeOffset="45801.93">11307 9825 0,'0'0'0,"35"-88"15,-35 35 17,-35 70-1,35 1-31,-18 17 16,-17 53-1,35-35 1,17 0-1,1-35-15,17-18 16,53-35 0,-52 17-16,-19-17 15,54-71 1,-54 71-16,-17-54 16,-17-34-1,-1 35 1,1 70-1,17 71 32,17 71-31,-17-89-16,18 53 16,-1 35-1,-17-105-15,0 0 16,18 17-16</inkml:trace>
  <inkml:trace contextRef="#ctx0" brushRef="#br0" timeOffset="46318.68">11553 9737 0,'0'0'0,"0"-71"16,0 53-1,36 1 1,-19-1-1,19 1-15,34-19 16,-35 19 15,-35-1-15,0 0 0,-17 18-1,17 18 1,-18 17-1,18 18 1,0 35 0,0-52-16,18-1 15,-1 0 1,1-35 0,0 0-16,17-35 15,-17 0-15,-1-18 16,19-53-1,-19 53 17,-17 35-32,18-17 15,0 35 1,-18 18-16,0-1 0,0 1 16,0 53-1,-18-19 1,18-16-1,0-19-15</inkml:trace>
  <inkml:trace contextRef="#ctx0" brushRef="#br0" timeOffset="47270.1">12188 9560 0,'36'-35'16,"-72"70"-16,72-88 0,-36 36 15,17 17-15,-17-18 16,0-17-16,-17 0 31,17 17-31,-36 18 16,1 35 0,-18 18-1,36-35-15,-1 17 16,18 36-1,0-54-15,0 1 16,53-1 0,-18-17-1,18-35 1,-18-18 0,-17 0 15,-18 36-31,18-1 15,-18 36 17,17 35-17,-17-18 1,36-17 0,-19-18-16,1 0 15,-1-18-15,19-17 16,34-71 15,-52 35-31,-18 18 0,0 0 16,0 18-16,-18-53 15,1 17 1,-1 71 0,0 53-1,1-17-15,17 52 16,-18 35-1,36-35 17,-1-35-17,1-53-15,0 18 0,-1-18 16,54-35 0,-53-1-16,34-16 15,19-37 1,-53 54-16,-1 0 15,-17-18 1,-35 53 15,35 17-15,-18-17-16,18 36 16,18-19-1,35 36 1,-18-17-1,0-1 17,-17-17-32,-18-1 15,-35 18 1,17-17-16,-70 0 16</inkml:trace>
  <inkml:trace contextRef="#ctx0" brushRef="#br0" timeOffset="50767.49">7197 8661 0,'17'0'31,"1"0"-15,0 0-1,-1 0-15,1 0 16,17 35 0,-17-17-16,-1-18 0,1 17 15,70 36 1,-17-18-1,-1-17 1,-17-36 0,-53 1-1,0-1-15,-17-17 16,-19-36 0,1 1-1,0 17 1,35 35 15,17 18-15,1 18-1,-18 17 1,0-17 0,0-1-16</inkml:trace>
  <inkml:trace contextRef="#ctx0" brushRef="#br0" timeOffset="51186.51">7585 8784 0,'0'0'16,"0"18"0,-36-71 77,1 18-77,35-1-16,-17 1 0,-19-18 16,-17-106-1,18 89-15,17-1 16,-35-229-1,53 159 1,18 0 0,17 71-1,1 70 1,-19 0 0,1 53-1,0-53 1,-18 35-16,0 0 15</inkml:trace>
  <inkml:trace contextRef="#ctx0" brushRef="#br0" timeOffset="52237.97">7691 7250 0,'0'0'0,"0"-18"16,0 0 15,17 71-16,-17-18-15,18 1 16,-1 34 0,19 36-1,-36-71-15,0 18 16</inkml:trace>
  <inkml:trace contextRef="#ctx0" brushRef="#br0" timeOffset="52567.39">7761 7232 0,'-35'-88'0,"70"176"16,-88-212-16,-35 19 16,88 52 15,0 35-16,71 18 1,-54 0-16,36 0 16,18 53-1,-36 0 1,-35 35 0,-18-17-1,-17-1 1,0-52-1</inkml:trace>
  <inkml:trace contextRef="#ctx0" brushRef="#br0" timeOffset="52901.25">7902 7285 0,'18'0'0,"-1"0"16,-52 0-16,88 17 31,-18 19-15,-17-1-1,17 53 1,-35-70-16,0 17 16,-17 0-1,-1-35 1,0-17-1,18-1-15,0-52 16,18 34 0,0-34-16,-18 17 15,17 18-15,54-36 16,-53 53-16,-1 18 16,1 36-1</inkml:trace>
  <inkml:trace contextRef="#ctx0" brushRef="#br0" timeOffset="53285.33">8220 7338 0,'88'-36'94,"-18"1"-63,-87 0 0,-71-18-15,70 53-1,-17 0 1,17 53 0,18-35-16,0 34 15,18-16-15,-1 34 16,19-17 0,-19-35-16,19 0 15,-19-18-15</inkml:trace>
  <inkml:trace contextRef="#ctx0" brushRef="#br0" timeOffset="53768.77">8590 7302 0,'0'0'0,"0"-17"31,0-1-15,0-17-1,0 17-15,-18 18 16,-17 0 0,0 18-1,0 88 1,35-71 0,0 18-1,35-35 1,18-36-1,-36 0-15,19 1 16,17-72 0,-53 54-1,0-18-15,-18-53 16,0 54 15,1 16-31,-1 54 31,36 35-15,-18 35 0,35 71-1,-35-124 1,18-17-16,-18-1 0,17 19 16</inkml:trace>
  <inkml:trace contextRef="#ctx0" brushRef="#br0" timeOffset="53942.94">8802 7250 0,'0'-18'0,"0"36"0,17-36 31,19 53 0,-19 18-31,1-35 31,0 17-15</inkml:trace>
  <inkml:trace contextRef="#ctx0" brushRef="#br0" timeOffset="54102.67">8890 7144 0,'-18'-18'16,"36"36"-16,-36-54 0,1 19 15,-1 34 1,18 1 0</inkml:trace>
  <inkml:trace contextRef="#ctx0" brushRef="#br0" timeOffset="54376.51">9225 7232 0,'0'0'0,"-18"-35"31,-17 17-15,0 18 0,-18 0-1,0 53 1,53 0-1,0-18-15,0 18 16,71-18 0,-54-17-1,54-18-15,17-35 32,-70 17-32</inkml:trace>
  <inkml:trace contextRef="#ctx0" brushRef="#br0" timeOffset="54553.12">9366 7108 0,'0'-35'16,"0"70"-16,0-105 16,0 52-1,0 54 1,18 34 0,-18-35-16,0 1 15,0 69 1,0-52-1</inkml:trace>
  <inkml:trace contextRef="#ctx0" brushRef="#br0" timeOffset="54907.5">9402 7302 0,'0'0'0,"0"-70"31,0 52-16,70 1 1,1-1 0,-36 0-16,-17 18 15,52-17 1,-52-1 0,-18 0-1,-18 18 1,-17-17-16,0 17 15,17 0-15,-35 17 16,35 19 0,18-19-1,0 36-15,18 35 32,0-52-32,-1-19 0,19 1 0,34-18 31</inkml:trace>
  <inkml:trace contextRef="#ctx0" brushRef="#br0" timeOffset="55322.4">9931 7161 0,'0'0'0,"-18"-17"16,0 17-1,1-18 1,-1 18-16,0 0 15,-17 18 1,0 17 0,17 18-1,18-35 17,36-1-17,-1-17-15,18-53 31,-36 36-31,1-19 16,0-34 0,-18 52-16,0-17 0,0 0 15,0-36 1,0 142 15,0-1-15,0-17-16,0 53 15,17-18 1</inkml:trace>
  <inkml:trace contextRef="#ctx0" brushRef="#br0" timeOffset="56102.87">8802 7796 0,'0'-35'16,"0"70"-16,17-70 0,-17 0 16,18 0-1,-53 70 17,17 53-17,1-53-15,17 1 16,35 87 15,-18-105-31,36-1 16,-17 1-16,-1-18 0</inkml:trace>
  <inkml:trace contextRef="#ctx0" brushRef="#br0" timeOffset="56787.57">9225 7743 0,'-53'-52'32,"36"52"-17,17-18-15,-18 18 16,18 18 31,18-1-32,-18 36 1,17 35 0,-17-35-1,-17 18 17,17-54-32,0-34 31,0-1-16,0-70 1,17 70-16,-17-70 16,35-18-1,-17 89-15,0-19 16,17 36 0,0 53-1,1 18 1,-19-54-16,1 19 15,0 17 1,-36-36 0,0-17-1,-17-17 1,35-19 0,0 1-1,18-18-15,35-17 31,-36 70-31,36-18 16,0 53 0,-18 18-1,-35 35 1,0-70-16,0 35 16,-17-18-1</inkml:trace>
  <inkml:trace contextRef="#ctx0" brushRef="#br0" timeOffset="57554.28">9772 7655 0,'18'-17'0,"-18"-19"31,-18 36-31,-17 36 31,17-1-15,18-17-16,0 34 16,18 19-1,-1-71-15,19 35 16,16-35 0,-34-17-1,17-36 1,-35 35-16,0-17 15,-35-36 1,0 36 0,17 0-1,71 35 32,53 0-31,-71-18-16,1 18 15,-19 0-15,36-18 16,-71 18 0,1 0-1,-1 0-15,1 0 16,-36 36 0,35-19-1,0 1-15,18 0 0,-17 35 16,34-1 15,-17-34-31,18-18 0,-18 18 0,35-18 16,36-18 15,-54 0-31,1 1 0,0-1 16,-1-17-16,1 17 15,0-88 1,-36 54-16,0-19 15,-17-17 1,35 70-16,-18 18 16,18 35-1,18 1-15,-18 52 16,18 53 0,-1-106-16,1 36 15,-18-18 1,18-36-16,-1-17 15</inkml:trace>
  <inkml:trace contextRef="#ctx0" brushRef="#br0" timeOffset="58156.25">10301 7655 0,'0'-17'0,"0"34"0,18-34 16,-1 17-1,1 0 16,35-18-15,-35 18-16,-1-18 16,36-17-1,-35 35-15,17-35 16,-35-18 0,-18 35-1,-52-17 1,52 35-16,-35 0 15,36 18-15,-19 17 16,19 53 15,17-17-31,53 17 32,-36-71-32,36 1 0,53-36 31,-53 1-16,18-71 1,-54 52-16,18-52 16,-35-53-1,-35 53 1,0-18 0,17 88-16,1 1 15,17 70 1,0-18-16,17 53 15,-17-35 1,18-18-16,17 142 31,0-107-31,1-17 16,-1-35 0,-17-36-1</inkml:trace>
  <inkml:trace contextRef="#ctx0" brushRef="#br0" timeOffset="58372.12">10866 7161 0,'17'0'15,"1"0"-15,-18 18 16,-35-36-16,87 54 0,-52-1 0,18 35 15,17 89 1,-35-106-16,0 53 16,-70 35 15,35-106-31,-18 1 0</inkml:trace>
  <inkml:trace contextRef="#ctx0" brushRef="#br0" timeOffset="60423.37">3881 15469 0,'0'0'0,"17"-17"15,1 17-15,-1-18 16,19-17-1,-36 17 1,17 18 15,-17 18-31,0 88 32,0-1-17,0-69-15,0-1 16,0 0-16</inkml:trace>
  <inkml:trace contextRef="#ctx0" brushRef="#br0" timeOffset="61189.5">5627 15399 0,'0'0'0,"0"-18"15,0 0 1,0 1 0,0-1-1,17 53 17,19 1-17,-36-19-15,17 19 0,-17-1 16,18 0-16,0 36 15,-18-36-15</inkml:trace>
  <inkml:trace contextRef="#ctx0" brushRef="#br0" timeOffset="61656.58">7973 15205 0,'0'0'0,"17"-36"15,-17 19-15,0-1 16,18 36 0,-18 35 15,0 0-15,0-18-16,0 18 15,0 17-15</inkml:trace>
  <inkml:trace contextRef="#ctx0" brushRef="#br0" timeOffset="62071.63">9772 14887 0,'0'0'0,"18"0"15,-1 53 32,1 0-31,-18-18-1,17-17-15,-17 35 16</inkml:trace>
  <inkml:trace contextRef="#ctx0" brushRef="#br0" timeOffset="62431.37">10654 14693 0,'53'-35'32,"17"70"-17,-70 0 1,0 1-16,0 52 15,-17-35-15</inkml:trace>
  <inkml:trace contextRef="#ctx0" brushRef="#br0" timeOffset="63773.4">5627 15910 0,'-18'-17'16,"1"-1"0,17-17-1,0 17-15,35-17 16,18-18-1,0 35 1,35 1 0,-88 34-1,35 36-15,-53 71 32,-17-71-32,-18 35 15,0 0 1,-17-18-1,52-52-15,36-53 32,105-36-17,-17 36 1,141 0 15,-212 52-31,1 1 0</inkml:trace>
  <inkml:trace contextRef="#ctx0" brushRef="#br0" timeOffset="68516.83">5662 15416 0,'0'-17'109,"18"-1"-46,-1-35-32,-17 36-31,0-19 31</inkml:trace>
  <inkml:trace contextRef="#ctx0" brushRef="#br0" timeOffset="68709.77">5680 15117 0,'0'-18'15,"0"0"16,0 1-15,0-1-16</inkml:trace>
  <inkml:trace contextRef="#ctx0" brushRef="#br0" timeOffset="68924.11">5662 14834 0,'0'0'0,"0"-17"31,-18-1-15,18 0-1,0 1 1</inkml:trace>
  <inkml:trace contextRef="#ctx0" brushRef="#br0" timeOffset="69079.5">5627 14623 0,'0'-18'0,"0"36"16,0-54-16,0 19 31,0-19-31</inkml:trace>
  <inkml:trace contextRef="#ctx0" brushRef="#br0" timeOffset="69243.45">5609 14358 0,'-17'-53'31,"17"18"-15,0 17-1</inkml:trace>
  <inkml:trace contextRef="#ctx0" brushRef="#br0" timeOffset="69408.53">5592 13988 0,'0'0'0,"-18"-36"16,0 19-16,18-1 16,-17 0-1,-1-17 1</inkml:trace>
  <inkml:trace contextRef="#ctx0" brushRef="#br0" timeOffset="69591.33">5503 13705 0,'0'0'0,"0"-17"15,0-1 1,0 0-16,0 1 0,0-36 31,-17 35-31,17-17 16,0 0-16</inkml:trace>
  <inkml:trace contextRef="#ctx0" brushRef="#br0" timeOffset="69757.53">5433 13070 0,'0'-35'16</inkml:trace>
  <inkml:trace contextRef="#ctx0" brushRef="#br0" timeOffset="70012.09">5415 12771 0,'-18'-18'16,"36"36"-16,-36-54 15,1 19 1,17-1 0,0 0-1,0 1 17</inkml:trace>
  <inkml:trace contextRef="#ctx0" brushRef="#br0" timeOffset="70431.53">5345 12541 0,'0'0'0,"-18"-17"16,18-19-1,0 1 1,0 17-16,-18-17 15,18-18 1,0 18 0,0 0-1,18 17-15,-18-17 16,0-1 0,0 19-1,0-18 16,-18-1-15,18 1 0,0 17-1,0 1 1,0-1-16,0 0 16,-17 1-1,17-18 1,0 17-1</inkml:trace>
  <inkml:trace contextRef="#ctx0" brushRef="#br0" timeOffset="70593.87">5256 11871 0,'0'0'0,"-17"0"31</inkml:trace>
  <inkml:trace contextRef="#ctx0" brushRef="#br0" timeOffset="71456.85">1976 12382 0,'0'0'0,"17"0"47,18-17-32,-17 17-15,35-18 16,-35 18-16,17 0 16</inkml:trace>
  <inkml:trace contextRef="#ctx0" brushRef="#br0" timeOffset="71642.47">2663 12312 0,'53'0'16,"-106"0"-16,124 0 16,-53-18-16,17 18 15,0-35 1,-17 35 0</inkml:trace>
  <inkml:trace contextRef="#ctx0" brushRef="#br0" timeOffset="71808.73">3422 12241 0,'70'0'0,"-52"0"16,-106 0-16,194 0 0,0-17 15,-53-1 1,-18 0-1,18 1-15</inkml:trace>
  <inkml:trace contextRef="#ctx0" brushRef="#br0" timeOffset="71958.57">4233 12047 0,'18'0'0,"-36"0"0,71 0 16,-35 0-16,35-17 15,0 17 1,-36-18-16,36 0 16</inkml:trace>
  <inkml:trace contextRef="#ctx0" brushRef="#br0" timeOffset="72179.19">4868 11924 0,'53'0'15,"-106"0"-15,159-18 16,-71 18 0,54-35-1,-54 35-15,18 0 16,-18 0 0</inkml:trace>
  <inkml:trace contextRef="#ctx0" brushRef="#br0" timeOffset="73625.67">1288 12259 0,'0'-18'0,"0"36"0,0-53 0,-36-1 16,19 19-1,17-1 1,17 71 0,19 18-1,-1-18 1,-17-36-1,17 18 1,0-17 0,-17-18-16,35 0 15,0-53 1,-53 36-16,17-19 16,-17-34-1,-17-1 1,-1 54-1,18 52 1,0 0-16,18 71 16,34 53-1,-16-1 1,-36-52 0,-36-70-1,-52-72 16,35-70-15,36-35 0,70 53-1,0 53 1,-18 35-16,0 17 16</inkml:trace>
  <inkml:trace contextRef="#ctx0" brushRef="#br0" timeOffset="76677.46">6773 16598 0,'0'0'0,"0"18"15,18-1 1,-36 72 0,18-54-1,18 71 1,-18-71-1,0 0-15,-18 1 0</inkml:trace>
  <inkml:trace contextRef="#ctx0" brushRef="#br0" timeOffset="76894.17">6438 16969 0,'-17'0'0,"34"0"0,-52 0 16,53 0 15,70-18-15,-53 18-16,53-35 15,36-18 1,-54 17 0,-52 19-16</inkml:trace>
  <inkml:trace contextRef="#ctx0" brushRef="#br0" timeOffset="77079.99">6438 16563 0,'0'0'0,"-88"-53"16,70 18-16,1-1 15,52-34 1,0 52 0,53-17-1,18 17-15,53 1 31,-106 17-31,18 17 16,-54 1-16</inkml:trace>
  <inkml:trace contextRef="#ctx0" brushRef="#br0" timeOffset="77517.53">6967 16686 0,'-35'-53'32,"70"106"-32,-35-106 31,36 71-16,-1 35 1,-35-18 0,0 18-1,0-35 1,0-36 0,18 1-1,-1-54 1,1 36-16,17-18 15,18 18 1,-35 35 0,17 0-16,0 35 15,0 35 1,-35-52 0,0 35-1,0-35-15</inkml:trace>
  <inkml:trace contextRef="#ctx0" brushRef="#br0" timeOffset="78065.02">7620 16669 0,'18'-18'0,"-18"0"0,-18 54 0,36-142 47,-54 53-32,19 35-15,-54 36 31,1 88-15,70-53 0,0-18-16,17-17 0,1 17 31,88-17-15,-71-54-1,-17 1-15,-1-18 16,-17-35-1,0-18 1,0 71 0,0 0-16,0 17 15,18 71 1,-18 17 0,53 89 15,-53-124-16,17 18-15,-17-35 0</inkml:trace>
  <inkml:trace contextRef="#ctx0" brushRef="#br0" timeOffset="78411.39">7832 16598 0,'0'0'0,"17"0"16,1 0 46,0-17-46,17-19 15,-35-17-15,-18 53-16,18-17 15,-53-19 1,36 36-16,-1 0 16,-17 71-1,35 17 1,35-17 0,-17-36-16,35 0 15,35 1 1</inkml:trace>
  <inkml:trace contextRef="#ctx0" brushRef="#br0" timeOffset="78817.06">8114 16563 0,'0'-18'0,"0"36"0,-18-18 31,18 18-31,0-1 16,0 89-1,18-53 1,0 35 0,-18-35-1,0-35 1,-18-36 0,0-70-1,-17-53 1,35 17-1,0 89-15,0-53 16,18 17 0,17 71-1,0 53 17,-17-18-32,-18-17 15,17 35 1,-17-35-16,-35 17 15,-18-17 1</inkml:trace>
  <inkml:trace contextRef="#ctx0" brushRef="#br0" timeOffset="79218.98">8290 16492 0,'0'0'0,"18"0"63,35 0-32,-18-17-15,0-19-1,-35 19 1,0-1-16,-17 1 16,-19-1-1,1 0 1,18 36 0,17 0-16,0 17 15,-18 53 1,36-17-1,34-19 1,-34-52 0,0 0-16,-1 0 15</inkml:trace>
  <inkml:trace contextRef="#ctx0" brushRef="#br0" timeOffset="79567.33">8484 16422 0,'0'0'0,"-17"-18"16,17 1-16,0-1 15,0 0 1,0 36 0,35 35-1,-17-18 1,-1 36 0,-17-18-1,18-142 48,52-52-32,-34 159-15,-1 52 15,-35-52-31,0 17 15,18 1 1</inkml:trace>
  <inkml:trace contextRef="#ctx0" brushRef="#br0" timeOffset="80013.06">8961 16439 0,'0'0'0,"17"-17"16,-17-18-1,-17 17 1,-19 0 0,19 1-1,-1 17 1,18 17-16,-18-17 0,18 18 16,-17 17-16,17 18 31,0-35-31,17 17 15,1-17 1,35-36 0,-35 18-16,17-35 15,-35-1-15,35-16 16,-35 16-16,0 1 16,0-89-1,0 89-15,-18-18 16,18 36-1,0 34-15,0 36 16,36 53 15,-19-18-31,19 0 32,17-52-32</inkml:trace>
  <inkml:trace contextRef="#ctx0" brushRef="#br0" timeOffset="80380.75">9331 16334 0,'0'0'0,"-18"0"16,18 17 0,36-17 30,-19 0-46,19-35 16,-19 0 0,-17-1-1,-17 1 17,-36 17-17,17 36 1,36 53-1,0-36-15,18 18 16,0 0 0,-1-36-16,19 1 15,34-18 1,-52-18-16</inkml:trace>
  <inkml:trace contextRef="#ctx0" brushRef="#br0" timeOffset="80729.45">9543 16298 0,'-18'-17'0,"36"34"0,-54-87 15,54 123 32,0-36-31,17 89 15,-17-88-15,-18-1-1,0-69 17,0-37-17,17 19 1,1 34 0,-1 36-16,1 18 15,0 53 1,-1-36-16,-17 18 15,18 0 1,-18-36 0,18-17-16</inkml:trace>
  <inkml:trace contextRef="#ctx0" brushRef="#br0" timeOffset="80912.28">9754 16034 0,'0'-36'0,"0"72"0,0 17 47,36 70-31,-36-88-16,17 36 16,18 0-1,-17-54-15</inkml:trace>
  <inkml:trace contextRef="#ctx0" brushRef="#br0" timeOffset="81050.89">9754 16263 0,'-17'-18'0,"34"36"0,-34-53 32,34 17-32,36 0 31,18 1-16</inkml:trace>
  <inkml:trace contextRef="#ctx0" brushRef="#br0" timeOffset="81462.06">10160 16122 0,'0'0'16,"-18"0"15,18 18-31,53 17 31,-35 0-31,17 0 16,0 36-1,1-36 1,-19-35 0,1-17-1,0-54 1,-1-17 0,1 17-1,-18 54-15,0-19 16,18 36-1,17 53 1,0-17 0</inkml:trace>
  <inkml:trace contextRef="#ctx0" brushRef="#br0" timeOffset="81881.5">10848 16157 0,'0'0'0,"0"-17"0,0-19 16,-35-17-1,-1 18 1,-17 53 0,36-18-16,-1 53 15,1-36-15,-19 36 16,36 0-1,0 0 17,18-53-32,17 0 31,0-18-15,1-17-1,-19-18 1,1 53-16,0-17 15,-1 17 1,-17 17-16,18 1 16,17 35-1,-35-36 1,18 1-16,-18 0 0,17-18 16,1 0-16</inkml:trace>
  <inkml:trace contextRef="#ctx0" brushRef="#br0" timeOffset="82199.83">10989 16034 0,'0'0'0,"0"-18"16,0 36 0,35 17-1,-17-17 1,0-1-16,-1 19 15,1 34 1,-18-52 0,-18-1-1,1-52 1,17-35 0,35 17-1,35-36 1,-34 72-16,-1-1 15,-17 18 1</inkml:trace>
  <inkml:trace contextRef="#ctx0" brushRef="#br0" timeOffset="82430.44">11430 16122 0,'18'18'0,"-18"-1"47,-18-17-32</inkml:trace>
  <inkml:trace contextRef="#ctx0" brushRef="#br0" timeOffset="84353.86">706 11165 0,'-18'-17'31,"36"-1"1,-1 0-32,-17-34 47,-35 16-32,-18 36 1,-18 36-1,36-19-15,0 54 16,0 35 0,35-71-16,17 0 15,1 18 1,0-53-16,-1 0 16,36-53-1,-35 36-15,35-36 16,35-106-1,-71 106 1,1-71 0,-18 89-16,-18 0 0,-34-89 31,52 107-31,-18 17 16,18 70-1,0-52-15,18 88 16,34 105-1,-34-175-15,17 52 16,18-17 0,-35-71-16,0 17 0</inkml:trace>
  <inkml:trace contextRef="#ctx0" brushRef="#br0" timeOffset="84698.03">900 11060 0,'17'0'32,"36"-18"15,-35 0-32,17 1 1,-17-19-1,-18 19 1,-36-1 0,19 18-16,-1 0 15,-17 35 1,35-17 0,-18 17-16,36 53 15,17-17 1,-35-53-1,35-1-15,-17-17 16</inkml:trace>
  <inkml:trace contextRef="#ctx0" brushRef="#br0" timeOffset="85147.08">1182 11007 0,'0'-18'0,"0"36"0,-18-54 15,18 19-15,-17-1 0,17 0 16,-18 18-1,18 53 1,35 88 0,-17-123-1,17 88-15,-35-88 0,35 35 16,1 52 0,-19-87-16,-17-36 46,-35-52-30,17 17 0,18 35-16,-17-17 0,-19-141 31,19 140-31,17 1 0,0 0 0,-18-18 16,18 18-16,18 17 15,-1 18 1,36 35-1,-35-17-15,-18-1 0,35 19 16,-17 17 0,-18-36-16,0 1 15,-35 17 1,17-35-16,-17 0 16,-1 0-1</inkml:trace>
  <inkml:trace contextRef="#ctx0" brushRef="#br0" timeOffset="85285.39">1552 10989 0,'0'0'0,"18"18"31</inkml:trace>
  <inkml:trace contextRef="#ctx0" brushRef="#br0" timeOffset="94417.25">16087 8802 0,'17'-18'47,"-17"36"31,0-1-62,0 1-16,0 53 15,0 87 1,0-87-16,0-1 15,0 19-15,0 87 16,-17 106 0,17-176-16,-18 88 15,0 106 1,18 0 0,18 17-1,0-105 16,-1 88-15,-17-212-16,0 88 16,0-87-16,18-1 15,-18 194 1,0-194-16,0 89 16,0 52-1,0-158-15,0 34 16,0 36 15,0-88-31,0 36 16,0-54-16,0 0 0,0 89 15,18-36 1,-18-35 0,17 0-1,-17-71 1</inkml:trace>
  <inkml:trace contextRef="#ctx0" brushRef="#br0" timeOffset="95320.34">15293 13070 0,'-18'0'0,"36"0"15,-71 0-15,35 0 16,212 0 47,-88 0-48,35 0-15,759-70 16,211 17 15,-670 35-31,512-17 16,17 35-1,-494 0-15,388 0 16,142 18 0,-759-18-16,105 0 15,-175 0 1,-142-18-16,-53 0 15,-105 1 1</inkml:trace>
  <inkml:trace contextRef="#ctx0" brushRef="#br0" timeOffset="99352.37">16510 12612 0,'18'0'15,"-1"0"1,1 0 0,35 0-1,0 17 1,17 1-1,-70 0-15,18-1 16,0-17 0</inkml:trace>
  <inkml:trace contextRef="#ctx0" brushRef="#br0" timeOffset="99556.43">16739 12506 0,'0'0'0,"-17"18"63,-1-1-63,0 19 16,-17 34-1,35-52-15,-18 17 16,1-17-1</inkml:trace>
  <inkml:trace contextRef="#ctx0" brushRef="#br0" timeOffset="99819.11">16933 12471 0,'0'0'0,"18"17"47,35 1-31,-35 0-16,34 17 15,-34-17-15,17-1 16,-17 1-1</inkml:trace>
  <inkml:trace contextRef="#ctx0" brushRef="#br0" timeOffset="100022.17">17074 12453 0,'0'0'0,"-17"-18"31,-1 36-15,-17 17 0,17 1-1,1 17 1,17-36-16,-18 1 16,18-1-1</inkml:trace>
  <inkml:trace contextRef="#ctx0" brushRef="#br0" timeOffset="100286.36">17321 12294 0,'-17'0'31,"34"0"-31,-34 18 16,34 0 0,54 17-1,-53-18-15,34 19 16,19-1 0,-53-35-1,-18 18 1</inkml:trace>
  <inkml:trace contextRef="#ctx0" brushRef="#br0" timeOffset="100476.07">17462 12259 0,'0'0'16,"0"-18"0,0 54 15,0-19-16,0 1-15,0 35 16,-17 17 0,-1-52-1,18 0-15</inkml:trace>
  <inkml:trace contextRef="#ctx0" brushRef="#br0" timeOffset="100753.31">17692 12118 0,'0'0'0,"-35"-18"31,35 36-31,17-18 16,1 35-1,17 18 1,-17-35-16,-1 17 16,36 18-1,-35-53-15,0 18 16</inkml:trace>
  <inkml:trace contextRef="#ctx0" brushRef="#br0" timeOffset="101053.77">17868 11959 0,'0'-17'32,"18"52"-1,17 18-16,-35-36-15,0 1 16,18 53 0,-71-19-1,35-34-15,1-18 16,-19 35 0,19-17-1,-1-18 1,18 18-1</inkml:trace>
  <inkml:trace contextRef="#ctx0" brushRef="#br0" timeOffset="101620.41">18062 11783 0,'0'0'0,"0"-18"15,18 36 32,35 17-16,-36-35-31,19 35 0,34 1 47</inkml:trace>
  <inkml:trace contextRef="#ctx0" brushRef="#br0" timeOffset="101820.22">18221 11747 0,'0'0'16,"-18"18"31,-17 35-16,17-35-31,1 35 0,-1-36 16,0 1-16,18 17 0,0-17 15,0-1-15</inkml:trace>
  <inkml:trace contextRef="#ctx0" brushRef="#br0" timeOffset="102137.52">18380 11642 0,'-18'0'31,"36"0"-31,-18 17 15,17 1 1,19 0-16,87 70 47,-88-71-31</inkml:trace>
  <inkml:trace contextRef="#ctx0" brushRef="#br0" timeOffset="102337.54">18521 11624 0,'-18'0'16,"18"18"0,-35 17-1,0 18 1,17-18-1,0-17-15,1-1 16,-1 1 0</inkml:trace>
  <inkml:trace contextRef="#ctx0" brushRef="#br0" timeOffset="102643.71">18609 11395 0,'-18'0'15,"18"17"1,18-34-16,-36 52 15,54 0 1,-36-17 0,17 0-16,1-1 0,35 18 15,-36-17 1,19 17-16,-1-17 31</inkml:trace>
  <inkml:trace contextRef="#ctx0" brushRef="#br0" timeOffset="102871.42">18750 11359 0,'0'0'0,"-18"18"31,1 17-15,-1 18-1,-17 0 1,0 0 0,17 0-1,18-35 1</inkml:trace>
  <inkml:trace contextRef="#ctx0" brushRef="#br0" timeOffset="103174.12">18927 11112 0,'0'0'15,"-18"18"1,18 0 0,35 35-1,-17-18 1,35 36 15,-36-54-31,1 1 0,0-1 16,-1 1-1</inkml:trace>
  <inkml:trace contextRef="#ctx0" brushRef="#br0" timeOffset="103423.07">19068 11007 0,'-18'0'0,"36"0"0,-54 0 15,19 17-15,-19 19 16,-16 34 0,-1 1 15,-36 52 0,89-88-15</inkml:trace>
  <inkml:trace contextRef="#ctx0" brushRef="#br0" timeOffset="104020.99">18909 10654 0,'18'35'62,"70"0"-46,-35 1-1,0-1 1,-36-35 0</inkml:trace>
  <inkml:trace contextRef="#ctx0" brushRef="#br0" timeOffset="104237.9">19050 10636 0,'0'0'16,"-18"0"15,18 18-15,-35 35-1,17 0 1,-17 17 0,0 1-1,35-54-15</inkml:trace>
  <inkml:trace contextRef="#ctx0" brushRef="#br0" timeOffset="104587.91">19015 10407 0,'-18'18'31,"36"-36"-31,-1 71 47,72 0-31,-54-36-1,0 19 1,-17-36 0</inkml:trace>
  <inkml:trace contextRef="#ctx0" brushRef="#br0" timeOffset="104838.28">19156 10389 0,'-18'18'47,"-17"35"-32,0-18 1,-18 18-1,53-35-15,-18 17 16,0-35 0</inkml:trace>
  <inkml:trace contextRef="#ctx0" brushRef="#br0" timeOffset="105189.81">19191 10107 0,'-18'18'31,"36"17"0,0-17-15,17 17 0,18 18-1,-53-36-15,18-17 16,-18 18-16,17 0 15,1-1-15</inkml:trace>
  <inkml:trace contextRef="#ctx0" brushRef="#br0" timeOffset="105438">19297 10089 0,'0'18'32,"-18"0"-17,-17 35 17,0-18-17,-1-17-15,1 17 16,0 0-1,35-17-15</inkml:trace>
  <inkml:trace contextRef="#ctx0" brushRef="#br0" timeOffset="105788.54">19367 9860 0,'-17'0'31,"34"18"-15,19-1 0,-1 36-1,-17-35-15,17 35 16,0 0 0,-17-36-1</inkml:trace>
  <inkml:trace contextRef="#ctx0" brushRef="#br0" timeOffset="106038.37">19473 9825 0,'-17'35'63,"-1"36"-48,-17-1 1,17-34 0,0-19-16,18 18 15,-17-17 1</inkml:trace>
  <inkml:trace contextRef="#ctx0" brushRef="#br0" timeOffset="106388.19">19667 9684 0,'-17'17'32,"17"1"-1,17 17-16,1 18 1,0 0 0,-1-18-1,1-17 17</inkml:trace>
  <inkml:trace contextRef="#ctx0" brushRef="#br0" timeOffset="106705.24">19756 9684 0,'0'0'0,"0"17"63,-36 19-32,19-19-31,-1 19 16,-35 16-1,53-34-15,-18 0 16,1 17-1,17-17 1</inkml:trace>
  <inkml:trace contextRef="#ctx0" brushRef="#br0" timeOffset="107088.77">19932 9596 0,'0'0'0,"-18"-18"16,36 18 47,35 70-32,-36-52-31,36 53 31,-17-36-15</inkml:trace>
  <inkml:trace contextRef="#ctx0" brushRef="#br0" timeOffset="107323.78">20108 9578 0,'-17'0'16,"17"18"31,-36 34-31,19-16-1,-19 17 1,36-36-16,-17 19 15,17-19 1</inkml:trace>
  <inkml:trace contextRef="#ctx0" brushRef="#br0" timeOffset="107696.41">20285 9366 0,'-18'0'15,"36"0"-15,-36 18 47,89 35-15,-54-36-32,1-17 15,52 53 1,-52-53-1,0 0 1</inkml:trace>
  <inkml:trace contextRef="#ctx0" brushRef="#br0" timeOffset="107956.07">20443 9349 0,'-17'0'16,"34"0"-16,-52 17 15,0 1 17,17 35-17,18-36-15,-17 19 16,-1 17-1,0-18 1,1-17 0</inkml:trace>
  <inkml:trace contextRef="#ctx0" brushRef="#br0" timeOffset="108328.05">20655 9260 0,'0'0'0,"-18"0"32,54 18-1,-1 17-15,-17-35-16,17 36 15,36-1 1,-36 0-1,-18-52 17</inkml:trace>
  <inkml:trace contextRef="#ctx0" brushRef="#br0" timeOffset="108576.02">20849 9207 0,'-17'0'31,"-1"18"-15,0 17 0,-17 18-1,17-35 1,1 17-16,-1-17 15,18 0-15,-18 17 16</inkml:trace>
  <inkml:trace contextRef="#ctx0" brushRef="#br0" timeOffset="108939.28">21114 9137 0,'-18'0'31,"36"18"0,-1-1-15,-17 1-16,18-1 16,53 36-1,-54-35-15,1 0 16,35-1-1,-36-17-15</inkml:trace>
  <inkml:trace contextRef="#ctx0" brushRef="#br0" timeOffset="109239.55">21272 9172 0,'0'-17'15,"0"34"32,-17 36-31,-1-35-1,-17 52 1,17-52 0,1 17-1</inkml:trace>
  <inkml:trace contextRef="#ctx0" brushRef="#br0" timeOffset="109690.13">21555 9119 0,'0'0'0,"-18"0"31,36 18 32,-1-18-63,1 18 0,35 17 16,-35-35-16,34 35 15,-16 0 1,-19-17-1,1 0 1</inkml:trace>
  <inkml:trace contextRef="#ctx0" brushRef="#br0" timeOffset="109940.46">21731 9137 0,'-18'-18'0,"-17"89"79,18-36-79,17 0 15,-18 36 1,0-36-1,18 1-15</inkml:trace>
  <inkml:trace contextRef="#ctx0" brushRef="#br0" timeOffset="114919.35">16245 13053 0,'-17'-18'125,"-1"0"-94,18 1-31,0-1 31,35-17-15,-17 17-1,17-17 1,-17 35-16,35-35 16,0 17-1,-36 0-15,1 18 16,17-17-1,-17-1-15,17 18 16,1-35 0,-19 35-16,18-18 15,18 18 1,-17-17 0,17-1 15,-36 18-31,1 0 0,-1-18 0,54 1 31,-71-1-15,18 18-16,-1 0 15,1-18 1,0 18-16,-1 0 16,19-17-1,-1-1 1,0 1-1,0-1 1,1 18 0,-19-18-1,1 18 17,0-17-32,34 17 15,-34-18-15,17 0 16,18 1 15,-35 17-31,17-18 16,0 0-1,1 1 1,-19-1 0,1 18-16,17-18 15,1 1 1,-19-1-16,19 1 15,16-1 1,-16 0 0,-1 1-1,-17 17-15,-1-18 16,1 0 15,0 18-31,17-17 16,-35-1-16,35 0 31,-17 1-31,-1 17 0,1-18 31,0 1-15,-1 17 0,1-18-1,17 0 1,-17 18-1,17-17 1,-17-1 0,-1 18-16,-17-18 15,18 18-15,0-17 16,-1 17 0,1-18-1,0 0 1,-1 18-16,19-35 31,-19 35-15,1-35-1,-1 17 1,1 18 0,17-17-1,-17-1 1,17 0-1,-17 1-15,17-19 32,0 1-17,-17 17 1,17-17 0,-17 18-1,17-19 16,-17 19-31,-18-1 16,18-17 0,-1 35-16,-17-18 0,18 0 15,-1 1 1,1-18 0,0-1-1,-1 19 1,1-19-1,0 19 1,-1-19 0,1 19-1,0-18 1,-1 17 0,-17 0-16,0 1 15,18-36 1,0 53-1,-18-18 1,17-17 0,1-1-1,-1 1 1,1 18 0,0-19-1,-1-17 1,1 36-1,-18-1-15,0-17 16,18 17 0,-18 1-1,17-1-15,1-35 16,0 35 0,-18 1-1,0-1-15,17-17 16,-17 17-1,18 18 1,-18-35 0,0 17-16,0 1 31,17-19-15,-17 19-1,18-1 1,-18 0-16,0-17 31,0 0-15,18 17-1,-18-17 1,0 17 0,17 1-1,-17-1 1,18 0-1,-18 1 1,0-1 0,18-17-1,-1 0 1,1-1 0,0 19-1,-1-1 1,-17 0-16,18 1 15,-18-1 1,17 0 0,19 1-1,-19-1 1,19 1 0,-36-1-1,17 18-15,1-18 16,0 1-1,17-19 17,-17 36-32,-1-17 15,1-1 1,-1 0 0,1 18-16,0-17 15,17-1 1,-17 18-16,-1-18 15,19 1 1,-19-1 0,18 1-1,-17 17-15,0-18 16,35 0 0,-18 18-1,18-17 1,-18-1-1,0 0 17,-17 18-32,0-17 15,-1 17 1,19 0 0,-1-18-1,-17 18-15,-1 0 16,18-18-1,-17 18-15,0-17 16,17 17 0,0-18-1,-17 18-15,0 0 16,34-17 0,1-1-1,-17 0 1,-19 1-1,1-1 17,17 18-17,-17 0-15,-1-18 0,1 18 16,17-17 0,-17 17-16,17-18 31,1 0-16,-19 1 1,1 17 0,-18-18-16,35 1 15,0-1 1,-17 18 0,17-18-1,-35 1 1,36 17-1,-19-18 17,1 18-17,0-18-15,17 18 32,-18-17-17,1 17 1,17 0-1,-35-18 1,36 18 0,-19-18-1,19 18 1,-19-17 0,1 17-16,-1 0 15,19 0 1,-1-18 15,0 18-15,-17 0-1,0-18 1,-1 18 0,19 0-1,-19 0-15,1 0 16,17 0-1,-17 0 1,-1 0 0,19 0-1,-1 0 17,0 0-17,0 0 1,18 0 15,-35 0-15,0 0-1</inkml:trace>
  <inkml:trace contextRef="#ctx0" brushRef="#br0" timeOffset="117909.21">20884 13529 0,'0'0'0,"-70"-35"15,52 17 16,18 0-15,53 18 0,-18 0-16,54 0 15,34 0 1,-70 0-16,0 0 0,-18-17 16,53 17-1,-70-18 1</inkml:trace>
  <inkml:trace contextRef="#ctx0" brushRef="#br0" timeOffset="118129.27">21167 13317 0,'0'0'0,"-18"-17"0,36 34 63,-1 36-32,1-35-31,17 17 0,-17 36 31,-53-18-15,17-53-16,0 17 0</inkml:trace>
  <inkml:trace contextRef="#ctx0" brushRef="#br0" timeOffset="118630.38">21572 13458 0,'-35'-17'15,"70"34"-15,-105-52 16,70 18-16,35-1 31,18 18-15,-35 18-16,17-1 15,0 18 1,-35-17 0,-35 17-1,17-17 1,1-18-1,34-18-15,1 18 16,35-53 0,-18 18-16,18 0 15,18-36 1,-71 36 0,-18 35-1,0 18 1,-35 17-1,-17 36 1,70-54-16,0 36 16,70 0-1,-34-35-15,17-18 16,-1-18-16</inkml:trace>
  <inkml:trace contextRef="#ctx0" brushRef="#br0" timeOffset="119510.59">15469 10354 0,'0'0'0,"0"-18"16,0 1-16,0-1 15,0 36 1,18 52 15,0 1-15,-18-18-16,0-18 0,17 89 15,1-54 17,-1-35-32</inkml:trace>
  <inkml:trace contextRef="#ctx0" brushRef="#br0" timeOffset="119946.35">15434 10231 0,'18'0'15,"-36"0"-15,18 35 32,-35 0-1,17 0-16,0-17 1,36-53 15,35-18-15,-18 18 0,-17 17-16,17-17 15,-17 35-15,17 0 16,18 35-1,-35-17-15,-1-1 16</inkml:trace>
  <inkml:trace contextRef="#ctx0" brushRef="#br0" timeOffset="120527.01">15240 9525 0,'0'-18'0,"0"36"0,0-53 16,0 52 15,53 36 0,-18 0-15,-17-35-16,35-1 15,-36-17 1,19 0-16,-19-52 31,-17-1-15,-17 0-1,17 35-15,-18 0 16,18 36 0,18 35-1,-18 0-15,17-18 16,-17 18-16,18 0 0,0 53 16,17 0-1,-35-36 1,-35-70 15,17 0-31,0-53 0,36-105 47,70 52-47,-35 88 0,88 36 31</inkml:trace>
  <inkml:trace contextRef="#ctx0" brushRef="#br0" timeOffset="124362.26">17110 14270 0,'0'0'0,"35"0"16,-17-18-1,-1 18-15,1-17 16,0-19-1,-18 19 1,-36-1 0,19 18-16,-36 18 15,-53 35 1,71-18-16,-1-18 16,1 107-1,35-89-15,0 1 16,18-1-16,35 35 15,52-52 1,19-53 0,-36-18-1,-70 18 1,17-36 0,-35 36-16,-35-89 15,17 107-15,-70-54 31,0 53-15,52 36-16,19 17 16,17 18-1,35-35 1</inkml:trace>
  <inkml:trace contextRef="#ctx0" brushRef="#br0" timeOffset="124746.49">17498 14252 0,'0'0'0,"17"-17"15,-17-1 1,18 18 15,35 53-15,-18 17-1,18 54 1,-35-89-16,-1 53 16,1-35-1,-18-35-15,0 0 16,18-36 0,-1-70-1,1 0 1,0 35-16,-1-36 15,1 1 1,-18 71 0,18 17-16</inkml:trace>
  <inkml:trace contextRef="#ctx0" brushRef="#br0" timeOffset="125131.29">17992 14429 0,'0'17'15,"0"-34"-15,17 34 47,1-17-31,0 0-16,17 0 15,18-17 1,-53-1 0,17-17-1,-17-1-15,-17-17 32,-1 36-32,-17-18 15,-18 35 1,35 17-1,1 71 1,17-52-16,0 52 16,35 18-1,35-71 1</inkml:trace>
  <inkml:trace contextRef="#ctx0" brushRef="#br0" timeOffset="125445.78">18309 14252 0,'0'0'0,"0"-17"31,18 17-15,-18 17-16,17 1 15,1-1-15,0 19 16,17 52-1,-35-70-15,0 35 16,-35-18 0,17-35-16,0-18 15,1-17 1,17 0-16,-18-36 16,53-35-1,1 53 1,52 18-1,-53 35 1</inkml:trace>
  <inkml:trace contextRef="#ctx0" brushRef="#br0" timeOffset="125798.37">19050 14111 0,'0'-35'16,"0"70"-16,0-88 0,0 0 15,-35-53 1,17 71-16,-17-35 16,-36-1 15,-17 89-31,17 211 31,71-158-15,36 264-1,-19-265 1,1 89-16,0 17 31,-54-105-15</inkml:trace>
  <inkml:trace contextRef="#ctx0" brushRef="#br0" timeOffset="125965.35">18591 14323 0,'89'-18'15,"-178"36"-15,213-36 0,-89 18 0,0 0 16,18 0-16,71 0 15,-89 0 1,0 0-16,-17-18 0</inkml:trace>
  <inkml:trace contextRef="#ctx0" brushRef="#br0" timeOffset="126136.3">19068 14235 0,'-18'-18'16,"18"36"15,18 34-15,-18-34-16,0 17 15,0 18 1,0-17-16,0-19 16,17-17-16,-17 18 0</inkml:trace>
  <inkml:trace contextRef="#ctx0" brushRef="#br0" timeOffset="126313.47">19138 14146 0,'0'0'0,"0"-17"16,-17 17-16,-1 0 46,36 0-30</inkml:trace>
  <inkml:trace contextRef="#ctx0" brushRef="#br0" timeOffset="126550.39">19367 14058 0,'0'-17'15,"0"34"1,0 18 0,18 36-1,-18-36 1,18 36-16,-1 35 31,-17-71-31,18 0 16,-18-17-16</inkml:trace>
  <inkml:trace contextRef="#ctx0" brushRef="#br0" timeOffset="126763.84">19614 14041 0,'0'-36'0,"18"19"16,-36 70-16,36-53 31,-18 70-31,18-35 0,-18 1 16,0-1-16,17 18 15,-17 17-15,18 1 32,-36-36-32</inkml:trace>
  <inkml:trace contextRef="#ctx0" brushRef="#br0" timeOffset="127129.8">19315 14305 0,'0'0'0,"-53"-35"15,35 35 1,53 0 15,1-18-31,87 18 16,-70-17-16,106-1 15,-36-17 17,-123 17-32,0 0 31,0 1-31,18 34 47,-1 19-32,-17-1-15,18 18 16,0 35 0,-18 0-1,0-70 1</inkml:trace>
  <inkml:trace contextRef="#ctx0" brushRef="#br0" timeOffset="127266.27">19861 13952 0,'-17'0'16,"-1"18"0</inkml:trace>
  <inkml:trace contextRef="#ctx0" brushRef="#br0" timeOffset="127647.28">20055 14146 0,'-17'0'0,"34"0"0,-52 0 16,53 0 15,35 36-16,-36-1 1,1-17-16,0 34 16,-1-34-16,-17 0 31,0-18 0,0-53-15,36-18-1,-19 36-15,36 0 16,-18 17 0,1 36-1,-36-1-15,0 1 0,0 0 16,0 17-16,17 0 16,1 18-1</inkml:trace>
  <inkml:trace contextRef="#ctx0" brushRef="#br0" timeOffset="128197.38">20796 14111 0,'18'-18'16,"-18"1"-1,0-1-15,0 1 16,-53-36-1,18 53-15,17-18 0,-17 18 16,-18 18 0,35-18-16,-17 35 15,35 35 1,0-52-16,35 17 16,18 1-1,-18-36 1,18-18-1,-35 0 1,0-17-16,-18-18 16,17 36-1,-17 52 17,0 0-32,0 71 15,18 123 1,0-158-16,-1 17 15,36 141 1,-35-193-16,-18 34 16,-88-70-1,52-35-15,-52-53 16,-18-106 0,89 70-1,52-17 1,0 123-1,18-17-15,0 35 16</inkml:trace>
  <inkml:trace contextRef="#ctx0" brushRef="#br0" timeOffset="135100.23">24694 8520 0,'0'-18'15,"0"-17"17,0-1-17,18 19 1,-36 70 15,-17 35-15,18-53-16,17 18 15,-18 0 1</inkml:trace>
  <inkml:trace contextRef="#ctx0" brushRef="#br0" timeOffset="135251.23">24659 8431 0,'0'0'0,"18"-53"16,-18 36-1,17 17-15,36 70 32,-35-34-32,35 69 15,17 19 1,-17-53-16</inkml:trace>
  <inkml:trace contextRef="#ctx0" brushRef="#br0" timeOffset="136192.51">24783 8431 0,'0'-17'0,"0"34"31,0 19-15,17-19-16,-17 54 16,36 88-1,-1 52 1,18 19 15,0-89-15,0 106-1,-18-89-15,-18-69 16,54 263 0,-71-263-1,18-19-15,-1 89 16,36 158-1,-53-246 1,18-1-16,35 160 16,-36-71-1,1-89-15,0 71 16,-1 53 0,1-17-1,-18-36 1,18-88-1,-1 70-15,1 71 32,0-88-17,-1-53-15,-17 0 0,0 0 0,0 0 16,0-18-16,-17 53 16,17 0-1,-18 18 1,18 0-1,18 0 1,-1-53 0,1 35-1,-18-70-15,0 17 16,0 18 0,17-36-1,-17 1 1,0-71 15,0 35-31</inkml:trace>
  <inkml:trace contextRef="#ctx0" brushRef="#br0" timeOffset="137095.01">24447 12965 0,'-35'0'16,"70"0"-16,-105 0 16,176 0 46,299-36-31,-263 36-31,545-70 32,54 17-17,-476 35-15,35 1 16,899-36 0,-881 35-16,-18 0 15,564 1 1,-600-1-16,230 0 15,124 1 1,-283-1 0,53-17-1,-282 17-15,70 1 16,18-19 0,-106 19-1,-17-1 1,-53 18 15,-1 0 0,1 0-15</inkml:trace>
  <inkml:trace contextRef="#ctx0" brushRef="#br0" timeOffset="137384.26">32191 12206 0,'-18'0'16,"36"0"-16,0 0 31,52 18-15,-52-1-16,52 1 15,19 35 1,-72 35 0,-87 0-1,-36-35 1,-71 0 0</inkml:trace>
  <inkml:trace contextRef="#ctx0" brushRef="#br0" timeOffset="139052.46">25471 12982 0,'0'-17'15,"52"-19"17,-16 1-17,34-53 1,36-18 0,0-17-1,70-107 1,-87 142-16,52-88 15,106-107 17,-142 195-32,107-106 0,35-17 15,229-125 1,53-34 0,-35-18-1,-211 123 1,34-105 15,-246 264-31,52-106 16,1-17-1,-107 159-15,1 17 16,17-88 0,-35 123-1,0 36 1,0-1-16</inkml:trace>
  <inkml:trace contextRef="#ctx0" brushRef="#br0" timeOffset="139986.85">26864 12294 0,'18'0'31,"17"0"-16,18 18 1,-18 0-16,-17-18 16,35 17-1,-53 1-15,17-18 0</inkml:trace>
  <inkml:trace contextRef="#ctx0" brushRef="#br0" timeOffset="140137.24">27058 12224 0,'0'-36'0,"0"72"16,-18-36 0,-17 53-1,17-18-15,-17 35 16,0 36 0</inkml:trace>
  <inkml:trace contextRef="#ctx0" brushRef="#br0" timeOffset="140454.87">27834 11853 0,'18'-17'32,"70"52"-17,-17 0 1,-54-35-1,18 36 1,-17-36-16</inkml:trace>
  <inkml:trace contextRef="#ctx0" brushRef="#br0" timeOffset="140618.9">28011 11871 0,'0'0'0,"-18"-53"16,0 88 15,-17 36-15,0 17-1,35-70 1</inkml:trace>
  <inkml:trace contextRef="#ctx0" brushRef="#br0" timeOffset="140970.14">29228 11324 0,'0'0'0,"0"-17"16,0 34 0,35 1-1,-17-1 1,17 19-1,0-1 1,18 0 0,-53-17-16</inkml:trace>
  <inkml:trace contextRef="#ctx0" brushRef="#br0" timeOffset="141151.34">29369 11271 0,'0'-17'16,"0"34"-16,-53 36 47,-35 71-16,70-107-31,0 1 0</inkml:trace>
  <inkml:trace contextRef="#ctx0" brushRef="#br0" timeOffset="141488.63">28610 10830 0,'-17'0'31,"34"0"-31,-17 18 31,53 17-15,-18 0-1,18 1 1</inkml:trace>
  <inkml:trace contextRef="#ctx0" brushRef="#br0" timeOffset="141677.18">28769 10813 0,'0'0'0,"-18"0"31,-17 53 0,17-36-31,-34 36 16,-37 35-1,54-70-15</inkml:trace>
  <inkml:trace contextRef="#ctx0" brushRef="#br0" timeOffset="142118.63">29686 9825 0,'18'53'47,"70"35"-32,-53-17 1,36-1 0,-36-35-1,-17-35 1</inkml:trace>
  <inkml:trace contextRef="#ctx0" brushRef="#br0" timeOffset="142319.03">29968 9754 0,'0'0'0,"-35"18"16,0 17 0,0 18-1,17 0 1,0 18-1,18-54-15</inkml:trace>
  <inkml:trace contextRef="#ctx0" brushRef="#br0" timeOffset="142701.98">30762 9384 0,'0'0'0,"18"18"47,70 17-16,-53-18-15,-17 1-16</inkml:trace>
  <inkml:trace contextRef="#ctx0" brushRef="#br0" timeOffset="142886.56">30939 9349 0,'-36'70'47,"19"-17"-31,-19 18-16</inkml:trace>
  <inkml:trace contextRef="#ctx0" brushRef="#br0" timeOffset="143356.98">27764 8802 0,'0'0'0,"0"-35"0,0 17 16,-18 18-1,71 70 1,-18-34 0,36 34-1,-54-52 1</inkml:trace>
  <inkml:trace contextRef="#ctx0" brushRef="#br0" timeOffset="143522.76">27799 8872 0,'0'0'0,"-18"-17"16,18-1 0,0 0-16,0 36 31,-17 70-15,-1-52-16,-17 34 15</inkml:trace>
  <inkml:trace contextRef="#ctx0" brushRef="#br0" timeOffset="143923.2">26793 9754 0,'-17'-70'0,"34"140"15,-34-158-15,34 88 16,54 35 0,35 18-1,-36-17 1,-52-19 0,17 18-1</inkml:trace>
  <inkml:trace contextRef="#ctx0" brushRef="#br0" timeOffset="144055.46">27005 9684 0,'-18'-71'15,"36"142"-15,-53-159 16,35 70-16,0 53 31,-35 53-15,17-52-16,-17 52 15</inkml:trace>
  <inkml:trace contextRef="#ctx0" brushRef="#br0" timeOffset="144440.18">25912 9013 0,'-18'-35'16,"36"70"-16,-18-87 31,105 104 0,-69-52-31,-1 18 16,-17 0-16,34-1 15,-34-17-15</inkml:trace>
  <inkml:trace contextRef="#ctx0" brushRef="#br0" timeOffset="144586.48">26176 8996 0,'-18'-18'16,"1"1"-1,17 34 16,-18 54-15,-17 35 0</inkml:trace>
  <inkml:trace contextRef="#ctx0" brushRef="#br0" timeOffset="144940.59">25841 10495 0,'0'-18'16,"71"1"15,17 34-15,-71-17-16,36 18 15,-35-18-15</inkml:trace>
  <inkml:trace contextRef="#ctx0" brushRef="#br0" timeOffset="145110.71">26017 10442 0,'0'-17'16,"-17"17"-16,34 17 0,-34-17 15,17 18 1,-18-1-16,18 1 16,0 0-16,-53 70 15,36-53 1</inkml:trace>
  <inkml:trace contextRef="#ctx0" brushRef="#br0" timeOffset="146906.48">26688 13829 0,'0'0'0,"0"-18"15,-18 18 16,18 71-15,0-54-16,0 19 16,18 122-1,-1-140-15,1 17 16,0-17-16,52 17 16,36-52-1,0-54 1,-71-17-1,-35 35-15,0-53 16,-71-70 0,1 88-1,17 105 17,35 54-17,18-1-15</inkml:trace>
  <inkml:trace contextRef="#ctx0" brushRef="#br0" timeOffset="147274.96">27270 13917 0,'0'-53'31,"17"71"-16,19 35 1,-1 17 0,-17 1 15,-18-54-31,0-17 31,17-70 0,18-54-15,18 72 0,0 34-1,-35 18-15,17 35 16,-17 36 0,-1-1-1,1-34-15</inkml:trace>
  <inkml:trace contextRef="#ctx0" brushRef="#br0" timeOffset="147815.6">28028 13970 0,'-17'0'15,"-36"-18"1,35 18-1,-35-53 1,35 36 0,1-1-16,17 1 15,-18 17 17,1 17-17,-36 36 1,35-18-1,18-17-15,0 17 16,18 18 0,-1-35-1,36-1-15,-35-17 16,35 0 0,17-17-1,-70-1 1,36-35-16,-36-17 15,-18-54 1,0 1 0,1 70-1,17 70 1,0 54 0,35 53-1,18-1 1,-36-88-1,1 1-15,0-19 16,-1 1-16</inkml:trace>
  <inkml:trace contextRef="#ctx0" brushRef="#br0" timeOffset="148174.29">28240 13952 0,'-18'0'16,"36"0"62,52-35-62,-52 35-16,0-18 15,-18-34 1,-18 34-1,-17 0-15,-18 1 16,35 52 0,-17 35-1,35-34 1,18 52 0,-1-70-16,18 17 15,54-18 1,-54-17-16</inkml:trace>
  <inkml:trace contextRef="#ctx0" brushRef="#br0" timeOffset="148471.85">28504 13829 0,'-17'-18'16,"17"1"-16,17 52 0,-52-88 16,53 53-1,52 53 1,-17 0-1,35 35 1,-70-53 0,0 1-1,-36-1 1,-17-35-16,17 0 0,-52-88 31,70 17-15,35-52-1,35 70 1,19 35 0,-72 18-16,1 0 15</inkml:trace>
  <inkml:trace contextRef="#ctx0" brushRef="#br0" timeOffset="148771.81">29122 13600 0,'0'0'0,"-18"-142"31,1 107-31,-1 0 0,-17-36 32,-18 107-17,17-19-15,1 89 16,17 88-1,18-123-15,36 87 16,17 1 0,-36-88-16,36 52 15,-35-17 1,-89-88 0,36-36-16</inkml:trace>
  <inkml:trace contextRef="#ctx0" brushRef="#br0" timeOffset="149092.35">28698 13988 0,'36'-36'31,"-72"72"-31,142-89 16,-70 53-16,69 0 16,37-36-1,-90 36-15,-16-17 16,34-1-1,-70 1 1,-17-1 0,-1-17-1,18 88 32,0-36-31,18 54 15,-18-54-31,0 1 0,17-18 16</inkml:trace>
  <inkml:trace contextRef="#ctx0" brushRef="#br0" timeOffset="149242.87">29263 13705 0,'0'0'15,"0"-17"-15,0-1 32,0 36-17</inkml:trace>
  <inkml:trace contextRef="#ctx0" brushRef="#br0" timeOffset="149474.14">29457 13529 0,'-35'-18'16,"17"1"-16,71 52 0,-88 0 31,35-17-15,17 17-16,19 53 15,-19-52-15,1 34 16,-1-17 0,1-18-16</inkml:trace>
  <inkml:trace contextRef="#ctx0" brushRef="#br0" timeOffset="149692.29">29686 13494 0,'0'0'0,"0"-53"16,18 441 62,0-318-62,-1-17-1,-17-17-15</inkml:trace>
  <inkml:trace contextRef="#ctx0" brushRef="#br0" timeOffset="150008.39">29527 13811 0,'-17'-17'16,"34"34"-16,-34-52 0,-1 17 15,53 1 1,36-1-1,-18-17 1,0 35-16,17-36 16,36 19 15,-70-1-15,-19 18-1,-17 18 16,0 17-15,0-17-16,18 17 16,-1 53-1,1-52 1,0-19 0</inkml:trace>
  <inkml:trace contextRef="#ctx0" brushRef="#br0" timeOffset="150175.22">29968 13476 0,'-17'0'16,"34"0"-16,-52 0 16,53 0 15,17 18-31</inkml:trace>
  <inkml:trace contextRef="#ctx0" brushRef="#br0" timeOffset="151042.2">30180 13617 0,'-18'35'47,"36"-35"-47,-18-35 0,53 159 31,-35-89-15,-1 0-16,-17-17 16,18-18-1,0-35 16,17-36-15,-17 53-16,-1-35 16,18 1 15,-17 52-31,-18 17 16,0 1-16,18 52 15,17 1 1,18-36-1,-35-35 1,-1 0-16,71-17 16,-17-160 31,-71 124-32,-35 18 1,-18 17-1,35 36-15,0 35 16,1 17 0,34-34-1,36 17 1,-17-53 0,17-36-1,-18-17 1,-35 36-1,17-1-15,-34 106 32,34 71-1,1-106-31,70 159 16,-70-142-16,53 71 31,-71-88-16,-18-53-15,-53-53 16,1-17 0,34 17-16,-34-35 15,52-36 1,18 89-16,36 0 16,-19 17-16,1 0 15,35-17 1</inkml:trace>
  <inkml:trace contextRef="#ctx0" brushRef="#br0" timeOffset="151206.63">31168 13758 0,'0'18'0,"0"-36"0,18 36 16,-18 0-1,17-18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050"/>
    </inkml:context>
    <inkml:brush xml:id="br0">
      <inkml:brushProperty name="width" value="0.05" units="cm"/>
      <inkml:brushProperty name="height" value="0.05" units="cm"/>
    </inkml:brush>
  </inkml:definitions>
  <inkml:trace contextRef="#ctx0" brushRef="#br0">0 1 24575,'0'5'0,"5"1"0,6 1 0,1-2-8191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818"/>
    </inkml:context>
    <inkml:brush xml:id="br0">
      <inkml:brushProperty name="width" value="0.05" units="cm"/>
      <inkml:brushProperty name="height" value="0.05" units="cm"/>
    </inkml:brush>
  </inkml:definitions>
  <inkml:trace contextRef="#ctx0" brushRef="#br0">31 232 24575,'-1'-6'0,"0"0"0,0-1 0,0 1 0,-1 0 0,-4-9 0,-4-20 0,7 20 0,1 0 0,0 0 0,1 0 0,1 0 0,0 0 0,1-1 0,4-16 0,-5 32 0,0-1 0,0 1 0,0-1 0,0 0 0,0 1 0,0-1 0,1 1 0,-1-1 0,0 0 0,0 1 0,1-1 0,-1 1 0,0-1 0,1 1 0,-1-1 0,0 1 0,1-1 0,-1 1 0,1 0 0,-1-1 0,1 1 0,-1-1 0,1 1 0,-1 0 0,1 0 0,0-1 0,9 11 0,3 27 0,33 183 51,30 107-1467,-60-281-5410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0.204"/>
    </inkml:context>
    <inkml:brush xml:id="br0">
      <inkml:brushProperty name="width" value="0.05" units="cm"/>
      <inkml:brushProperty name="height" value="0.05" units="cm"/>
    </inkml:brush>
  </inkml:definitions>
  <inkml:trace contextRef="#ctx0" brushRef="#br0">84 219 24575,'-5'0'0,"-6"-5"0,-6-1 0,0-5 0,-3 0 0,8 1 0,10 3 0,16 3 0,9-4 0,11 0 0,5 2 0,4 1 0,6 2 0,-2-4 0,-8 0-8191</inkml:trace>
  <inkml:trace contextRef="#ctx0" brushRef="#br0" timeOffset="1">450 78 24575,'0'-5'0,"0"-6"0,0-6 0,-4-6 0,-3 7 0,1 11 0,6 10 0,8 15 0,2 13 0,5 11 0,4 2 0,4 3 0,3 4 0,-3-4 0,-1-4 0,0-6 0,-2-9-8191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0.560"/>
    </inkml:context>
    <inkml:brush xml:id="br0">
      <inkml:brushProperty name="width" value="0.05" units="cm"/>
      <inkml:brushProperty name="height" value="0.05" units="cm"/>
    </inkml:brush>
  </inkml:definitions>
  <inkml:trace contextRef="#ctx0" brushRef="#br0">32 65 24575,'-4'-5'0,"-3"-6"0,-3-6 0,3 0 0,4 7 0,7 6 0</inkml:trace>
  <inkml:trace contextRef="#ctx0" brushRef="#br0" timeOffset="1">343 264 24575,'-1'-1'0,"-1"1"0,0 0 0,1 1 0,-1-1 0,1 0 0,-1 0 0,0 1 0,1-1 0,-1 0 0,1 1 0,-1 0 0,1-1 0,0 1 0,-3 1 0,4-1 0,-1-1 0,1 1 0,-1 0 0,1 0 0,-1-1 0,1 1 0,-1 0 0,1 0 0,0-1 0,-1 1 0,1 0 0,0 0 0,0 0 0,0-1 0,0 1 0,-1 0 0,1 0 0,0 0 0,1 1 0,0 4 0,1 0 0,-1-1 0,1 1 0,1-1 0,-1 1 0,6 7 0,24 38 0,62 74 0,-23-34 0,-66-84 0,1 2 0,1 0 0,0-1 0,15 15 0,-21-22 0,0 0 0,0 0 0,0 0 0,0 0 0,0 0 0,0-1 0,0 1 0,0 0 0,0 0 0,0-1 0,1 1 0,-1-1 0,0 1 0,0-1 0,1 0 0,-1 1 0,0-1 0,1 0 0,-1 0 0,0 0 0,1 0 0,-1 0 0,0 0 0,1 0 0,-1-1 0,0 1 0,0 0 0,1-1 0,-1 1 0,0-1 0,0 1 0,1-1 0,-1 0 0,0 0 0,0 1 0,0-1 0,0 0 0,0 0 0,0 0 0,0 0 0,1-1 0,4-11 0,0 0 0,-1 0 0,0 0 0,-1-1 0,0 0 0,-1 1 0,1-21 0,-1 18 0,19-172 130,-9 58-1625,-9 93-5331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1.789"/>
    </inkml:context>
    <inkml:brush xml:id="br0">
      <inkml:brushProperty name="width" value="0.05" units="cm"/>
      <inkml:brushProperty name="height" value="0.05" units="cm"/>
    </inkml:brush>
  </inkml:definitions>
  <inkml:trace contextRef="#ctx0" brushRef="#br0">382 273 24575,'-23'4'0,"13"1"0,10-5 0,0 1 0,-1-1 0,1 0 0,0 0 0,0 0 0,0 0 0,0 0 0,0 1 0,0-1 0,0 0 0,0 0 0,0 0 0,0 0 0,0 1 0,0-1 0,0 0 0,0 0 0,0 0 0,0 0 0,0 1 0,0-1 0,0 0 0,0 0 0,0 0 0,0 0 0,0 1 0,0-1 0,0 0 0,0 0 0,1 0 0,-1 0 0,0 0 0,0 1 0,0-1 0,0 0 0,0 0 0,0 0 0,0 0 0,1 0 0,-1 0 0,0 0 0,0 0 0,0 1 0,0-1 0,1 0 0,0 0 0,0 0 0,0 1 0,0-1 0,1 0 0,-1 0 0,0 0 0,0 0 0,0 0 0,1 0 0,-1 0 0,0 0 0,0-1 0,0 1 0,0 0 0,0-1 0,1 1 0,-1-1 0,0 1 0,0-1 0,0 1 0,0-1 0,0 0 0,0 1 0,-1-1 0,1 0 0,0 0 0,0 0 0,0 0 0,-1 0 0,2-1 0,20-32 0,-19 29 0,0 0 0,-1 0 0,1 0 0,-1-1 0,-1 1 0,1-1 0,-1 0 0,0 1 0,0-1 0,-1 0 0,0 0 0,0 1 0,0-1 0,-1 0 0,1 0 0,-4-10 0,2 9 0,-1 0 0,0 1 0,-1-1 0,1 1 0,-1 0 0,-1 0 0,1 0 0,-1 0 0,0 1 0,0-1 0,0 1 0,-13-8 0,9 6 0,-1 1 0,0 1 0,-1-1 0,1 1 0,-1 1 0,0 0 0,0 1 0,0 0 0,0 1 0,-1 0 0,1 0 0,-1 1 0,0 1 0,-21 2 0,25-1 0,0 0 0,0 1 0,0 0 0,0 0 0,1 1 0,-1 0 0,1 0 0,0 1 0,0 0 0,0 1 0,0-1 0,1 1 0,-1 0 0,2 1 0,-1-1 0,0 1 0,1 1 0,0-1 0,0 1 0,1 0 0,0 0 0,-4 9 0,5-9 0,0 1 0,0 0 0,1-1 0,0 1 0,1 0 0,-1 0 0,2 1 0,-1-1 0,1 0 0,0 0 0,1 0 0,0 0 0,2 9 0,0-6 0,0 0 0,1-1 0,0 0 0,1 0 0,0 0 0,1 0 0,0-1 0,14 16 0,-7-10 0,1-2 0,0 1 0,1-2 0,1 0 0,0 0 0,1-2 0,0 0 0,0-1 0,1-1 0,30 10 0,-12-9-455,0-1 0,54 4 0,-16-7-6371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2.631"/>
    </inkml:context>
    <inkml:brush xml:id="br0">
      <inkml:brushProperty name="width" value="0.05" units="cm"/>
      <inkml:brushProperty name="height" value="0.05" units="cm"/>
    </inkml:brush>
  </inkml:definitions>
  <inkml:trace contextRef="#ctx0" brushRef="#br0">85 1 24575,'-5'4'0,"-1"7"0,0 7 0,1 9 0,-3 14 0,-1 11 0,2 10 0,-3 9 0,0 7 0,2 0 0,3 1 0,1-4 0,2-4 0,6-5 0,2-14-8191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3.081"/>
    </inkml:context>
    <inkml:brush xml:id="br0">
      <inkml:brushProperty name="width" value="0.05" units="cm"/>
      <inkml:brushProperty name="height" value="0.05" units="cm"/>
    </inkml:brush>
  </inkml:definitions>
  <inkml:trace contextRef="#ctx0" brushRef="#br0">26 367 24575,'-12'-153'0,"0"19"0,11 133 0,1 1 0,0-1 0,0 0 0,0 1 0,0-1 0,0 0 0,0 1 0,0-1 0,0 0 0,0 1 0,0-1 0,1 0 0,-1 1 0,0-1 0,0 0 0,0 1 0,1-1 0,-1 1 0,0-1 0,1 0 0,0 0 0,8 9 0,10 30 0,-16-33 0,181 362 0,-154-300 0,48 96 0,-55-130 0,-22-33 0,-1 1 0,1-1 0,-1 1 0,0-1 0,1 1 0,-1 0 0,1-1 0,-1 1 0,1-1 0,0 0 0,-1 1 0,1-1 0,-1 0 0,1 1 0,0-1 0,-1 0 0,1 1 0,0-1 0,-1 0 0,1 0 0,0 0 0,0 0 0,-1 0 0,1 0 0,0 0 0,-1 0 0,1 0 0,0 0 0,-1 0 0,1 0 0,0 0 0,0-1 0,-1 1 0,1 0 0,0-1 0,-1 1 0,1 0 0,-1-1 0,1 1 0,-1-1 0,1 1 0,0 0 0,-1-1 0,0 0 0,1 1 0,-1-1 0,1 1 0,-1-1 0,0 0 0,1 0 0,3-8 0,-1-1 0,-1 1 0,1-1 0,-2 1 0,1-1 0,-1 0 0,-1 0 0,0-15 0,0-9 0,2-4 0,19-223 0,-15 218 0,1 0 0,3 0 0,29-79 0,-37 116 0,1 0 0,0 1 0,0-1 0,1 0 0,-1 1 0,6-6 0,-8 10 0,-1 0 0,1 0 0,0 0 0,0 0 0,0 1 0,0-1 0,0 0 0,1 0 0,-1 1 0,0-1 0,0 0 0,0 1 0,1-1 0,-1 1 0,0 0 0,0-1 0,1 1 0,-1 0 0,0 0 0,1 0 0,-1 0 0,0 0 0,1 0 0,-1 0 0,0 0 0,1 1 0,-1-1 0,0 0 0,0 1 0,1-1 0,-1 1 0,0 0 0,0-1 0,0 1 0,2 1 0,3 3 0,-1 0 0,1 1 0,-1 0 0,0 0 0,0 1 0,-1-1 0,0 1 0,0 0 0,-1 0 0,4 11 0,4 14 0,8 35 0,-15-48 0,15 59 0,15 159 0,-32-217-124,-2 1 0,0-1 0,-1 0 0,-1 0 0,-1 1 0,-1-2-1,-1 1 1,-1 0 0,0-1 0,-16 32 0,2-15-6702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3.988"/>
    </inkml:context>
    <inkml:brush xml:id="br0">
      <inkml:brushProperty name="width" value="0.05" units="cm"/>
      <inkml:brushProperty name="height" value="0.05" units="cm"/>
    </inkml:brush>
  </inkml:definitions>
  <inkml:trace contextRef="#ctx0" brushRef="#br0">166 527 24575,'0'-7'0,"0"-1"0,-1 0 0,0 1 0,0-1 0,-1 1 0,-4-12 0,6 18 0,-1 0 0,1 0 0,-1 0 0,1 0 0,-1 0 0,0 0 0,1 0 0,-1 0 0,0 0 0,0 0 0,0 0 0,0 0 0,0 0 0,0 1 0,0-1 0,0 0 0,0 1 0,0-1 0,-1 0 0,0 1 0,0 0 0,1 0 0,-1 0 0,1 1 0,-1-1 0,1 0 0,-1 1 0,1-1 0,-1 1 0,1-1 0,-1 1 0,1 0 0,0-1 0,-1 1 0,1 0 0,0 0 0,0 0 0,0 0 0,-2 2 0,-6 6 0,2 0 0,-1 0 0,1 1 0,0-1 0,1 2 0,0-1 0,-6 18 0,2-3 0,1 1 0,-6 32 0,11-41 0,1 0 0,1 0 0,1 0 0,0 1 0,1-1 0,1 0 0,0 0 0,5 20 0,-5-31 0,1 0 0,0 0 0,0 0 0,0 0 0,1 0 0,0 0 0,0-1 0,0 0 0,1 1 0,0-1 0,0-1 0,0 1 0,0 0 0,1-1 0,0 0 0,0 0 0,0 0 0,0-1 0,1 0 0,-1 0 0,1 0 0,0-1 0,0 0 0,0 0 0,8 2 0,-7-3 0,0 1 0,1-1 0,-1-1 0,0 0 0,1 0 0,-1 0 0,0-1 0,1 0 0,-1 0 0,0-1 0,0 0 0,0 0 0,0-1 0,0 0 0,0 0 0,-1 0 0,0-1 0,1 0 0,-1 0 0,-1-1 0,1 0 0,-1 0 0,1 0 0,-2 0 0,1-1 0,0 0 0,-1 0 0,0 0 0,-1-1 0,1 1 0,-1-1 0,-1 0 0,1 0 0,-1 0 0,0 0 0,-1 0 0,1-1 0,-1 1 0,-1 0 0,0-10 0,0 1 0,-2 1 0,0-1 0,0 1 0,-1 0 0,-1 0 0,-1 0 0,-12-27 0,13 32 0,-2-1 0,1 2 0,-1-1 0,-1 1 0,0-1 0,0 2 0,-1-1 0,0 1 0,0 0 0,-1 1 0,-14-10 0,18 15 0,0-1 0,0 1 0,0 0 0,0 1 0,-1-1 0,-7 0 0,12 1 0,0 1 0,0 0 0,0 0 0,0-1 0,-1 1 0,1 0 0,0 0 0,0 0 0,0 0 0,0 0 0,0 1 0,0-1 0,0 0 0,0 0 0,0 1 0,0-1 0,0 1 0,0-1 0,0 1 0,0-1 0,0 1 0,0-1 0,0 1 0,0 0 0,1 0 0,-1-1 0,0 1 0,1 0 0,-1 0 0,0 0 0,1 0 0,-1 0 0,1 0 0,-1 0 0,1 0 0,0 0 0,-1 0 0,1 1 0,0 0 0,0 0 0,1 0 0,-1-1 0,1 1 0,-1 0 0,1-1 0,0 1 0,-1 0 0,1-1 0,0 1 0,0-1 0,0 0 0,0 1 0,1-1 0,-1 0 0,0 1 0,0-1 0,1 0 0,-1 0 0,1 0 0,-1 0 0,1 0 0,2 0 0,2 3 0,1-1 0,-1-1 0,1 1 0,12 2 0,-1-3 0,0 0 0,0-2 0,0 0 0,0-1 0,-1 0 0,31-7 0,103-36 0,-129 37 0,61-25 0,-77 30 0,0-1 0,0 0 0,0-1 0,-1 0 0,0 0 0,1 0 0,-2 0 0,1-1 0,0 1 0,6-10 0,-10 11 0,0 1 0,0-1 0,0 1 0,0-1 0,0 1 0,0-1 0,-1 1 0,1-1 0,-1 0 0,0 1 0,0-1 0,0 0 0,0 1 0,-1-1 0,1 0 0,-1 1 0,1-1 0,-1 0 0,0 1 0,0-1 0,0 1 0,0 0 0,0-1 0,-1 1 0,1 0 0,-1 0 0,0 0 0,1 0 0,-4-3 0,4 4 0,-1-1 0,0 0 0,0 0 0,0 1 0,0-1 0,0 1 0,-1 0 0,1 0 0,0 0 0,-1 0 0,1 0 0,-1 0 0,1 1 0,-1-1 0,1 1 0,-1-1 0,1 1 0,-1 0 0,0 0 0,1 0 0,-1 1 0,1-1 0,-1 0 0,1 1 0,-1 0 0,1 0 0,-1 0 0,1 0 0,0 0 0,-4 2 0,1 1 0,0 1 0,0-1 0,1 1 0,-1 0 0,1 1 0,0-1 0,1 1 0,-1-1 0,1 1 0,0 0 0,1 0 0,-4 13 0,0 3 0,1-1 0,-3 36 0,0 85 0,9-125 0,0-1 0,1 0 0,0 1 0,1-1 0,1-1 0,10 27 0,-13-38 0,1 0 0,0-1 0,0 1 0,0-1 0,0 1 0,1-1 0,-1 0 0,1 0 0,0 0 0,-1-1 0,2 1 0,-1 0 0,0-1 0,0 0 0,1 0 0,-1 0 0,1 0 0,-1-1 0,7 2 0,-7-2 0,0-1 0,1 1 0,-1-1 0,0 0 0,0 0 0,1-1 0,-1 1 0,0-1 0,0 0 0,0 1 0,1-1 0,-1-1 0,0 1 0,0 0 0,0-1 0,-1 0 0,1 1 0,0-1 0,-1 0 0,1 0 0,-1-1 0,1 1 0,2-5 0,4-4 0,-2 0 0,1-1 0,-2 0 0,1 0 0,-2-1 0,1 1 0,-2-1 0,0-1 0,0 1 0,2-27 0,-1-12 0,-2-82 0,-3 90 0,0 10 0,1-56 0,-4-1 0,-22-134 0,75 651 134,-10-51-1633,-32-325-5327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4.579"/>
    </inkml:context>
    <inkml:brush xml:id="br0">
      <inkml:brushProperty name="width" value="0.05" units="cm"/>
      <inkml:brushProperty name="height" value="0.05" units="cm"/>
    </inkml:brush>
  </inkml:definitions>
  <inkml:trace contextRef="#ctx0" brushRef="#br0">114 752 24575,'-1'0'0,"1"0"0,0 0 0,-1 0 0,1 0 0,0 0 0,-1 0 0,1 0 0,-1 0 0,1 0 0,0 0 0,-1 0 0,1 0 0,0 0 0,-1 0 0,1 0 0,-1 0 0,1 1 0,0-1 0,-1 0 0,1 0 0,0 0 0,-1 1 0,1-1 0,0 0 0,0 0 0,-1 1 0,1-1 0,0 0 0,0 0 0,-1 1 0,1-1 0,0 0 0,0 1 0,0-1 0,0 1 0,-1-1 0,1 0 0,0 1 0,0-1 0,0 0 0,0 1 0,0-1 0,0 1 0,0-1 0,0 0 0,0 1 0,0-1 0,0 0 0,0 1 0,0-1 0,1 1 0,-1-1 0,0 0 0,0 1 0,0-1 0,0 0 0,1 1 0,-1-1 0,0 0 0,1 1 0,16 18 0,-14-17 0,1 0 0,-1 0 0,0-1 0,1 1 0,-1-1 0,1 0 0,-1 0 0,1 0 0,-1 0 0,1 0 0,0-1 0,-1 0 0,1 0 0,0 0 0,-1 0 0,1 0 0,0-1 0,-1 0 0,1 0 0,-1 0 0,1 0 0,-1 0 0,1-1 0,-1 1 0,0-1 0,1 0 0,-1 0 0,0 0 0,-1-1 0,1 1 0,0-1 0,-1 1 0,1-1 0,3-6 0,-1 3 0,0-1 0,-1 0 0,0 0 0,-1 0 0,0-1 0,0 1 0,0-1 0,-1 1 0,0-1 0,0 0 0,-1 0 0,0 0 0,-1 0 0,0 0 0,-1-12 0,-2 4 0,-1-1 0,0 1 0,-2 0 0,0 0 0,-8-14 0,10 21 0,-1 0 0,0 0 0,-1 1 0,0 0 0,0 0 0,0 0 0,-1 1 0,0 0 0,-15-11 0,19 17 0,0-1 0,1 0 0,-1 1 0,0-1 0,0 1 0,0 0 0,-1 0 0,1 0 0,0 1 0,0-1 0,0 1 0,-1-1 0,1 1 0,0 0 0,0 0 0,-1 1 0,1-1 0,0 1 0,0 0 0,-1-1 0,1 1 0,0 1 0,0-1 0,0 0 0,0 1 0,1-1 0,-1 1 0,0 0 0,1 0 0,-1 0 0,1 0 0,-1 1 0,1-1 0,0 1 0,-2 3 0,-3 4 0,0 0 0,1 1 0,0-1 0,1 1 0,0 0 0,1 1 0,0-1 0,-3 18 0,3-6 0,1 1 0,1-1 0,1 0 0,1 0 0,1 1 0,1-1 0,2 0 0,9 39 0,-10-51 0,1 1 0,0-1 0,0 0 0,2-1 0,-1 1 0,1-1 0,1 0 0,-1 0 0,2-1 0,0 0 0,0 0 0,0-1 0,1 0 0,0 0 0,1-1 0,-1 0 0,1-1 0,22 10 0,-23-13 0,0 0 0,0 0 0,1-1 0,-1-1 0,1 1 0,-1-2 0,1 1 0,0-1 0,-1-1 0,1 0 0,-1 0 0,1-1 0,-1 0 0,1-1 0,-1 0 0,0 0 0,0-1 0,-1 0 0,1 0 0,-1-1 0,0 0 0,0-1 0,12-11 0,-5 4 0,-2 0 0,0-1 0,0-1 0,-1 0 0,-1-1 0,-1 0 0,0 0 0,-1-1 0,-1 0 0,0-1 0,5-20 0,-5 7 0,-2-1 0,-1 1 0,-1-2 0,-2 1 0,-1 0 0,-2 0 0,-1-1 0,-6-31 0,-4 5 0,-2 0 0,-3 2 0,-32-78 0,43 122 0,-19-41 0,23 50 0,0 1 0,0-1 0,-1 0 0,1 1 0,-1 0 0,0 0 0,0 0 0,-1 0 0,1 0 0,-7-4 0,9 7 0,0-1 0,0 1 0,0-1 0,0 1 0,0 0 0,0 0 0,0-1 0,0 1 0,0 0 0,0 0 0,0 0 0,0 0 0,0 0 0,0 0 0,0 0 0,0 1 0,0-1 0,0 0 0,1 0 0,-1 1 0,0-1 0,0 1 0,0-1 0,0 1 0,0-1 0,0 1 0,1-1 0,-1 1 0,0 0 0,0-1 0,1 1 0,-1 0 0,1 0 0,-1 0 0,0 0 0,1-1 0,-1 3 0,-2 3 0,1-1 0,-1 1 0,1 0 0,-2 12 0,-3 23 0,2 1 0,2 0 0,3 48 0,19 127 0,2-92-682,52 176-1,-48-219-6143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4.939"/>
    </inkml:context>
    <inkml:brush xml:id="br0">
      <inkml:brushProperty name="width" value="0.05" units="cm"/>
      <inkml:brushProperty name="height" value="0.05" units="cm"/>
    </inkml:brush>
  </inkml:definitions>
  <inkml:trace contextRef="#ctx0" brushRef="#br0">36 89 24575,'-4'0'0,"-7"0"0,-2-5 0,7-2 0,4-4 0,7-1 0,8 3 0,6-3 0,10 1 0,4 2 0,2 3 0,-1 2 0,0 3 0,-7 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5.302"/>
    </inkml:context>
    <inkml:brush xml:id="br0">
      <inkml:brushProperty name="width" value="0.05" units="cm"/>
      <inkml:brushProperty name="height" value="0.05" units="cm"/>
    </inkml:brush>
  </inkml:definitions>
  <inkml:trace contextRef="#ctx0" brushRef="#br0">53 14 24575,'-4'-5'0,"-7"-2"0,-2 6 0,2 12 0,3 9 0,2 16 0,8 11 0,3 12 0,5 10 0,1 8 0,4 6 0,-1 2 0,2-3 0,-2-6 0,-3-16-8191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439"/>
    </inkml:context>
    <inkml:brush xml:id="br0">
      <inkml:brushProperty name="width" value="0.05" units="cm"/>
      <inkml:brushProperty name="height" value="0.05" units="cm"/>
    </inkml:brush>
  </inkml:definitions>
  <inkml:trace contextRef="#ctx0" brushRef="#br0">0 1 24575,'0'5'0,"5"1"0,6 0 0,7-1 0,4-2 0,8-1 0,0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5.671"/>
    </inkml:context>
    <inkml:brush xml:id="br0">
      <inkml:brushProperty name="width" value="0.05" units="cm"/>
      <inkml:brushProperty name="height" value="0.05" units="cm"/>
    </inkml:brush>
  </inkml:definitions>
  <inkml:trace contextRef="#ctx0" brushRef="#br0">78 828 24575,'-11'-42'0,"-7"-24"0,2 0 0,3-2 0,-7-102 0,20 149 0,1-1 0,1 1 0,0-1 0,2 1 0,0 0 0,11-29 0,-10 36 0,1 0 0,1 0 0,1 0 0,0 1 0,0 0 0,1 1 0,1 0 0,0 0 0,1 1 0,12-10 0,-9 10 0,2 1 0,-1 1 0,1 0 0,0 1 0,1 0 0,0 1 0,0 1 0,1 1 0,-1 1 0,1 0 0,0 1 0,0 1 0,1 1 0,22 1 0,-17 0 0,0 2 0,0 1 0,0 1 0,-1 1 0,1 0 0,-1 2 0,0 1 0,-1 1 0,0 1 0,26 16 0,-32-16 0,-2 1 0,1 0 0,-2 1 0,1 0 0,-2 1 0,0 1 0,0 0 0,-2 1 0,1 0 0,-2 0 0,0 1 0,-1 0 0,0 1 0,-2 0 0,0 0 0,7 32 0,-9-25 0,-1-1 0,-2 1 0,0 0 0,-1 0 0,-1 0 0,-2 0 0,0 0 0,-1 0 0,-2-1 0,0 0 0,-2 0 0,-12 27 0,2-13 0,-1-2 0,-2 0 0,-1-1 0,-2-1 0,-1-1 0,-2-1 0,-1-1 0,-1-2 0,-2-1 0,0-1 0,-2-2 0,0-1 0,-2-1 0,-1-2 0,-69 27 0,91-41 0,0-2 0,0 0 0,-1-1 0,1 0 0,-1-1 0,-16 0 0,27-2 0,0 0 0,0 0 0,1 0 0,-1-1 0,0 1 0,0-1 0,0 0 0,1 0 0,-1-1 0,0 1 0,1-1 0,-1 1 0,1-1 0,0 0 0,0-1 0,-1 1 0,1 0 0,1-1 0,-1 0 0,0 0 0,1 1 0,-1-2 0,1 1 0,0 0 0,0 0 0,0-1 0,-2-6 0,1 1 0,2 1 0,-1-1 0,1 1 0,0-1 0,1 1 0,0-1 0,0 1 0,1-1 0,0 0 0,1 1 0,0 0 0,0-1 0,4-8 0,1 0 0,0 0 0,1 1 0,0 0 0,2 0 0,13-17 0,-16 24 0,0 1 0,0 0 0,1 0 0,0 1 0,1 0 0,0 0 0,0 1 0,0 0 0,1 0 0,0 1 0,0 0 0,0 1 0,0 0 0,1 1 0,0 0 0,-1 1 0,1 0 0,0 1 0,0 0 0,0 0 0,0 1 0,0 1 0,0 0 0,0 0 0,0 1 0,0 1 0,0 0 0,-1 0 0,1 1 0,-1 0 0,0 1 0,0 0 0,10 8 0,0 1 0,0 0 0,-2 2 0,0 0 0,0 1 0,-2 1 0,0 0 0,14 22 0,2 9 0,46 94 0,-46-68-682,38 133-1,-56-159-6143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6.028"/>
    </inkml:context>
    <inkml:brush xml:id="br0">
      <inkml:brushProperty name="width" value="0.05" units="cm"/>
      <inkml:brushProperty name="height" value="0.05" units="cm"/>
    </inkml:brush>
  </inkml:definitions>
  <inkml:trace contextRef="#ctx0" brushRef="#br0">74 243 24575,'-5'0'0,"-1"0"0,0 1 0,1 0 0,-1 0 0,1 0 0,0 0 0,-1 1 0,-6 3 0,10-4 0,1-1 0,0 1 0,0 0 0,0-1 0,0 1 0,0 0 0,0 0 0,0 0 0,1 0 0,-1 0 0,0 0 0,0 0 0,1 0 0,-1 0 0,0 0 0,1 0 0,-1 0 0,1 1 0,0-1 0,-1 0 0,1 0 0,0 0 0,0 1 0,0-1 0,0 0 0,0 0 0,0 1 0,0-1 0,0 0 0,0 0 0,1 1 0,-1-1 0,0 0 0,1 0 0,-1 0 0,1 1 0,-1-1 0,1 0 0,0 0 0,-1 0 0,1 0 0,0 0 0,2 1 0,2 5 0,2 0 0,-1 0 0,1-1 0,0 0 0,1 0 0,-1-1 0,1 0 0,0 0 0,1-1 0,-1 0 0,1 0 0,-1-1 0,1 0 0,12 2 0,-17-4 0,0-1 0,1 1 0,-1-1 0,0 0 0,0 0 0,0 0 0,1-1 0,-1 1 0,0-1 0,0 0 0,0 0 0,0-1 0,0 1 0,5-4 0,-6 3 0,0 0 0,0 0 0,0-1 0,-1 1 0,1-1 0,-1 0 0,0 0 0,0 0 0,0 0 0,0 0 0,-1 0 0,1-1 0,-1 1 0,0-1 0,0 1 0,0-1 0,0 1 0,0-1 0,-1-4 0,1-5 0,-1 1 0,-1 0 0,0-1 0,0 1 0,-1 0 0,-1-1 0,0 1 0,-1 1 0,0-1 0,-1 0 0,-6-11 0,3 8 0,0 1 0,-1 0 0,-1 1 0,0-1 0,0 2 0,-2 0 0,-23-21 0,32 31 0,0 0 0,0-1 0,0 1 0,0 1 0,0-1 0,-1 0 0,1 1 0,-1-1 0,1 1 0,-1 0 0,0 1 0,-4-2 0,6 2 0,0 1 0,1-1 0,-1 0 0,1 1 0,-1-1 0,0 1 0,1-1 0,-1 1 0,1 0 0,0 0 0,-1 0 0,1 0 0,0 0 0,-1 0 0,1 0 0,0 0 0,0 0 0,0 0 0,0 1 0,0-1 0,0 0 0,0 1 0,1-1 0,-1 1 0,0-1 0,1 1 0,-1-1 0,1 1 0,-1 0 0,1 1 0,-3 10 0,1 0 0,1 0 0,0 0 0,1 0 0,0 0 0,1 0 0,0 0 0,1 0 0,1 0 0,6 18 0,1 0 0,1 0 0,2-1 0,19 31 0,-20-40 30,0-2 0,2 1 0,23 26 0,-29-38-179,0 0 1,0 0-1,1-1 1,0-1-1,0 1 1,0-2-1,1 1 1,0-1-1,17 6 1,7-2-6678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6.464"/>
    </inkml:context>
    <inkml:brush xml:id="br0">
      <inkml:brushProperty name="width" value="0.05" units="cm"/>
      <inkml:brushProperty name="height" value="0.05" units="cm"/>
    </inkml:brush>
  </inkml:definitions>
  <inkml:trace contextRef="#ctx0" brushRef="#br0">81 110 24575,'-27'-39'0,"24"34"0,0 0 0,0 0 0,0 1 0,0-1 0,0 1 0,-1 0 0,0 0 0,-8-7 0,11 11 0,1 0 0,0 0 0,-1 0 0,1 0 0,-1-1 0,1 1 0,-1 0 0,1 0 0,0 0 0,-1 0 0,1 0 0,-1 0 0,1 0 0,-1 0 0,1 0 0,0 0 0,-1 1 0,1-1 0,-1 0 0,1 0 0,-1 0 0,1 0 0,0 1 0,-1-1 0,1 0 0,0 0 0,-1 1 0,1-1 0,0 0 0,-1 1 0,1-1 0,0 0 0,0 1 0,-1-1 0,1 1 0,0-1 0,0 0 0,0 1 0,-1-1 0,1 1 0,0-1 0,0 0 0,0 1 0,0-1 0,0 1 0,0-1 0,0 1 0,0-1 0,0 1 0,0-1 0,0 1 0,0 26 0,8 39 0,3 0 0,3 0 0,39 108 0,-50-166 0,0 0 0,0 0 0,1-1 0,0 1 0,9 10 0,-12-17 0,-1 0 0,1 0 0,0 0 0,0 0 0,0 0 0,0 0 0,0-1 0,0 1 0,0 0 0,0-1 0,0 1 0,1 0 0,-1-1 0,0 0 0,0 1 0,0-1 0,1 0 0,1 1 0,-1-2 0,-1 1 0,1-1 0,-1 1 0,0-1 0,1 1 0,-1-1 0,0 0 0,0 0 0,1 0 0,-1 0 0,0 0 0,0 0 0,0 0 0,0 0 0,0 0 0,0 0 0,0 0 0,-1-1 0,1 1 0,1-3 0,5-14 0,0-1 0,-1 0 0,0-1 0,-2 1 0,4-37 0,-5 34 0,8-84 7,-7 60-464,2 1-1,14-58 1,-17 94-6369</inkml:trace>
  <inkml:trace contextRef="#ctx0" brushRef="#br0" timeOffset="1">561 365 24575,'0'4'0,"5"7"0,1 7 0,-5-1 0,-2-3-8191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7.288"/>
    </inkml:context>
    <inkml:brush xml:id="br0">
      <inkml:brushProperty name="width" value="0.05" units="cm"/>
      <inkml:brushProperty name="height" value="0.05" units="cm"/>
    </inkml:brush>
  </inkml:definitions>
  <inkml:trace contextRef="#ctx0" brushRef="#br0">32 1 24575,'-1'0'0,"0"0"0,0 0 0,0 1 0,1-1 0,-1 0 0,0 1 0,0-1 0,0 0 0,1 1 0,-1-1 0,0 1 0,1-1 0,-1 1 0,0-1 0,1 1 0,-1 0 0,1-1 0,-1 1 0,1 0 0,-1 0 0,1-1 0,-1 1 0,1 0 0,0 0 0,0-1 0,-1 1 0,1 2 0,-5 26 0,4-24 0,-5 66 0,4 102 0,17 75 0,-7-141 0,75 901-633,-12-164 148,-68-803 485,16 340 0,-19-306 0,-3-1 0,-4 1 0,-17 77 0,19-130-295,-1-1 0,0 1 0,-13 25 1,2-16-5600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7.627"/>
    </inkml:context>
    <inkml:brush xml:id="br0">
      <inkml:brushProperty name="width" value="0.05" units="cm"/>
      <inkml:brushProperty name="height" value="0.05" units="cm"/>
    </inkml:brush>
  </inkml:definitions>
  <inkml:trace contextRef="#ctx0" brushRef="#br0">1 75 24575,'384'-21'16,"-151"5"-225,1391-6-4845,41 75 3339,-1252-29 3283,-402-24-1503,0 2 235,0-2 0,0 0 0,0 0 0,0-1 0,0 0-1,-1-1 1,16-4 0,-25 6-245,0 0 0,0-1 0,1 1 0,-1-1 0,0 0 0,0 1 0,0-1-1,0 0 1,0 1 0,0-1 0,0 0 0,0 0 0,0 0 0,0 0 0,-1 0 0,1 0 0,0 0 0,0 0 0,-1 0-1,1 0 1,-1-1 0,1 1 0,-1 0 0,0 0 0,1-1 0,-1 1 0,0-2 0,0 0-105,-1 0 0,1 0-1,-1 1 1,1-1 0,-1 0 0,0 0 0,0 1 0,-1-1 0,1 1 0,-3-5-1,-14-17-6196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8.604"/>
    </inkml:context>
    <inkml:brush xml:id="br0">
      <inkml:brushProperty name="width" value="0.05" units="cm"/>
      <inkml:brushProperty name="height" value="0.05" units="cm"/>
    </inkml:brush>
  </inkml:definitions>
  <inkml:trace contextRef="#ctx0" brushRef="#br0">1 709 24575,'0'-6'0,"-1"-17"0,2 0 0,0 0 0,2 0 0,5-23 0,-6 38 0,0 0 0,1 0 0,1 1 0,-1-1 0,1 1 0,0 0 0,1 0 0,0 1 0,0-1 0,0 1 0,1 0 0,0 0 0,0 1 0,1 0 0,7-5 0,4-1 0,0 1 0,1 1 0,0 0 0,0 2 0,41-11 0,112-12 0,-155 28 0,806-53-2041,-752 53 2005,1573-32-3469,393-14-1302,-1979 45 4820,359-17 369,-7-25 3580,-382 41-3786,-16 3 178,0 0 0,0-1 1,0-1-1,0 0 0,0 0 0,0-1 1,-1-1-1,0 0 0,20-12 1,-29 16-289,-1 0 0,0 0 0,1 0 0,-1-1 1,1 1-1,-1 0 0,0-1 0,0 1 1,0-1-1,0 1 0,0-1 0,0 0 1,-1 0-1,1 1 0,0-1 0,-1 0 0,1 0 1,-1 0-1,0 1 0,0-1 0,0 0 1,1 0-1,-2 0 0,1 0 0,0 0 0,0 1 1,-1-1-1,1 0 0,-1 0 0,1 0 1,-3-3-1,1 0-45,-1 0 1,-1 1 0,1-1-1,-1 0 1,1 1-1,-1 0 1,-1 0 0,-8-7-1,12 12-21,1-1 0,0 1 0,-1-1 0,1 1 0,-1-1 0,1 1 0,0 0 0,-1-1 0,1 1 0,0 0 0,-1-1 0,1 1 0,0 0 0,0-1 0,0 1 0,0 0 0,0-1 0,0 1 0,0 0 0,0 0 0,0-1 0,0 1 0,0 0 0,0-1 0,0 1 0,1 0 0,-1 0 0,3 40 0,-2-29 0,7 590 0,-10-366 0,86 1138-483,-65-1202 397,36 414 76,-52-514 24,-2 0-1,-4 0 1,-2 0 0,-4-1 0,-3 0 0,-22 71-1,33-139 21,1 0-1,-1 1 0,0-1 0,-1 0 0,1 0 0,-1 0 0,1 0 0,-1-1 0,0 1 1,0 0-1,0-1 0,0 1 0,-5 4 0,4-6-32,0 0 0,0 0 1,1 0-1,-1-1 0,0 1 0,0-1 0,0 1 1,0-1-1,-1 0 0,1 0 0,0-1 0,0 1 1,0 0-1,0-1 0,-3-1 0,-28-3-1,0 1 0,0 1 0,-39 3 0,-106 13 0,90-5 0,-622 15-926,6-41-1743,473 8-1927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9.876"/>
    </inkml:context>
    <inkml:brush xml:id="br0">
      <inkml:brushProperty name="width" value="0.05" units="cm"/>
      <inkml:brushProperty name="height" value="0.05" units="cm"/>
    </inkml:brush>
  </inkml:definitions>
  <inkml:trace contextRef="#ctx0" brushRef="#br0">1 19 24575,'2'-18'0,"-2"18"0,0 0 0,0 0 0,0 0 0,0 0 0,0 0 0,1 0 0,-1 0 0,0 0 0,0 0 0,0 0 0,0-1 0,0 1 0,0 0 0,1 0 0,-1 0 0,0 0 0,0 0 0,0 0 0,0 0 0,0 0 0,1 0 0,-1 0 0,0 0 0,0 0 0,0 1 0,0-1 0,0 0 0,0 0 0,1 0 0,-1 0 0,0 0 0,0 0 0,0 0 0,0 0 0,0 0 0,0 0 0,0 0 0,0 0 0,1 1 0,-1-1 0,0 0 0,0 0 0,0 0 0,0 0 0,0 0 0,0 0 0,0 1 0,0-1 0,0 0 0,0 0 0,0 0 0,0 0 0,14 33 0,-12-29 0,74 254 0,-33-101 0,-27-104-117,14 44-507,33 192 0,-58-244-6202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251"/>
    </inkml:context>
    <inkml:brush xml:id="br0">
      <inkml:brushProperty name="width" value="0.05" units="cm"/>
      <inkml:brushProperty name="height" value="0.05" units="cm"/>
    </inkml:brush>
  </inkml:definitions>
  <inkml:trace contextRef="#ctx0" brushRef="#br0">374 1261 24575,'-36'-24'0,"1"-2"0,1-2 0,1 0 0,1-3 0,2 0 0,-42-58 0,59 71 0,1-1 0,0 0 0,2-1 0,0-1 0,1 1 0,2-1 0,0-1 0,1 1 0,1-1 0,0 0 0,2-1 0,1 1 0,1 0 0,2-36 0,3 30 0,1 1 0,2 0 0,0 0 0,2 0 0,0 1 0,2 0 0,1 0 0,1 2 0,20-30 0,-12 25 0,1 1 0,2 1 0,0 1 0,2 1 0,1 1 0,58-40 0,-54 45 0,1 0 0,1 2 0,1 2 0,0 1 0,1 1 0,62-13 0,-68 20 0,0 2 0,0 1 0,1 1 0,0 2 0,-1 1 0,1 1 0,-1 1 0,48 12 0,-55-8 0,1 1 0,-1 0 0,0 2 0,-1 1 0,0 0 0,-1 1 0,0 2 0,-1 0 0,0 1 0,-1 1 0,-1 0 0,-1 1 0,0 1 0,-1 1 0,-1 0 0,16 29 0,-16-22 0,-2 0 0,-1 1 0,-1 1 0,-1-1 0,-1 1 0,-2 1 0,-1-1 0,-1 1 0,-1 0 0,-2 0 0,0 0 0,-3 0 0,-4 33 0,0-29 0,-2 0 0,-1 0 0,-2-1 0,-1-1 0,-1 0 0,-1 0 0,-2-2 0,-1 1 0,-42 52 0,43-63 0,-1 0 0,0 0 0,-2-2 0,0 0 0,-1-1 0,0-1 0,-2-1 0,1-1 0,-2-1 0,0-1 0,0 0 0,-1-2 0,-45 11 0,58-18-151,1 0-1,-1-1 0,0-1 0,1 0 1,-1 0-1,0-1 0,1 0 1,-12-4-1,-16-7-6674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607"/>
    </inkml:context>
    <inkml:brush xml:id="br0">
      <inkml:brushProperty name="width" value="0.05" units="cm"/>
      <inkml:brushProperty name="height" value="0.05" units="cm"/>
    </inkml:brush>
  </inkml:definitions>
  <inkml:trace contextRef="#ctx0" brushRef="#br0">1 140 24575,'12'-1'0,"1"-1"0,-1 0 0,0-1 0,0 0 0,23-9 0,24-7 0,-43 16 0,-1 0 0,1 1 0,0 1 0,-1 1 0,1 0 0,0 1 0,28 5 0,-38-5 0,0 1 0,-1-1 0,1 1 0,0 0 0,-1 0 0,1 1 0,-1 0 0,0-1 0,0 2 0,0-1 0,0 1 0,-1-1 0,1 1 0,-1 1 0,0-1 0,0 1 0,-1-1 0,1 1 0,-1 0 0,0 0 0,0 0 0,-1 1 0,4 9 0,-5-11 0,-1 1 0,1-1 0,-1 0 0,0 0 0,0 1 0,-1-1 0,1 0 0,-1 0 0,0 0 0,0 0 0,-1 0 0,1 0 0,-1 0 0,1 0 0,-1 0 0,-1-1 0,1 1 0,0-1 0,-1 1 0,0-1 0,0 0 0,0 0 0,0 0 0,0-1 0,0 1 0,-1-1 0,1 1 0,-1-1 0,0 0 0,0-1 0,-7 3 0,7-2 0,0-1 0,-1 1 0,1-1 0,0 0 0,-1-1 0,1 1 0,-1-1 0,1 0 0,-1 0 0,1 0 0,-1-1 0,1 1 0,-6-3 0,7 2 0,0 0 0,0 0 0,0-1 0,0 1 0,0-1 0,1 0 0,-1 0 0,1 0 0,-1 0 0,1 0 0,0 0 0,0-1 0,0 1 0,0-1 0,0 0 0,1 1 0,-1-1 0,1 0 0,-1 0 0,0-4 0,1 1 0,0 0 0,0 1 0,1-1 0,-1 0 0,1 0 0,1 0 0,-1 0 0,1 0 0,0 0 0,0 0 0,1 1 0,4-12 0,0 1 0,2 0 0,0 0 0,11-16 0,31-31-1365,-26 37-5461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946"/>
    </inkml:context>
    <inkml:brush xml:id="br0">
      <inkml:brushProperty name="width" value="0.05" units="cm"/>
      <inkml:brushProperty name="height" value="0.05" units="cm"/>
    </inkml:brush>
  </inkml:definitions>
  <inkml:trace contextRef="#ctx0" brushRef="#br0">1 134 24575,'0'5'0,"0"1"0,1-1 0,-1 1 0,1-1 0,1 0 0,-1 1 0,1-1 0,0 0 0,0 0 0,0 0 0,1 0 0,-1 0 0,6 6 0,-1-3 0,1 0 0,-1 0 0,2-1 0,-1 0 0,18 11 0,-12-9 0,0 0 0,0-1 0,1 0 0,0-2 0,0 1 0,18 3 0,-29-9 0,0 0 0,0 0 0,0-1 0,0 1 0,0-1 0,0 0 0,1-1 0,-1 1 0,0 0 0,0-1 0,0 0 0,0 0 0,0-1 0,0 1 0,0-1 0,-1 1 0,1-1 0,0-1 0,-1 1 0,0 0 0,1-1 0,-1 1 0,0-1 0,0 0 0,0 0 0,-1-1 0,1 1 0,-1 0 0,4-7 0,-3 2 0,1 0 0,-1 0 0,-1 0 0,1 0 0,-1-1 0,-1 1 0,0-1 0,0 0 0,0 1 0,-1-1 0,-1 0 0,1 1 0,-1-1 0,-1 1 0,0-1 0,0 1 0,0-1 0,-1 1 0,0 0 0,-1 0 0,0 1 0,0-1 0,-1 1 0,0-1 0,0 2 0,-1-1 0,1 0 0,-1 1 0,-1 0 0,1 1 0,-1-1 0,0 1 0,-1 1 0,-11-7 0,16 10 0,1-1 0,-1 1 0,0 0 0,0 0 0,0 1 0,0-1 0,0 1 0,0-1 0,0 1 0,0 0 0,0 0 0,0 0 0,0 1 0,0-1 0,0 1 0,0-1 0,0 1 0,0 0 0,0 0 0,0 1 0,0-1 0,1 0 0,-1 1 0,0 0 0,1-1 0,0 1 0,-1 0 0,1 0 0,0 1 0,0-1 0,0 0 0,0 1 0,0-1 0,1 1 0,-3 4 0,0 3 0,0 0 0,0 0 0,1 0 0,0 1 0,1-1 0,0 1 0,1-1 0,0 1 0,1 11 0,0-7 9,2 0 1,0 0-1,1 0 0,0 0 0,1 0 1,1 0-1,0-1 0,1 0 0,1 0 0,0-1 1,0 1-1,15 17 0,-14-21-102,0 0 0,1-1 1,-1-1-1,2 1 0,-1-1 0,1-1 0,0 0 0,1 0 1,0-1-1,0 0 0,0-1 0,0 0 0,1-1 1,0 0-1,21 3 0,1-3-6733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799"/>
    </inkml:context>
    <inkml:brush xml:id="br0">
      <inkml:brushProperty name="width" value="0.05" units="cm"/>
      <inkml:brushProperty name="height" value="0.05" units="cm"/>
    </inkml:brush>
  </inkml:definitions>
  <inkml:trace contextRef="#ctx0" brushRef="#br0">0 2 24575,'7'1'0,"-1"0"0,0 0 0,0 0 0,1 1 0,7 4 0,21 4 0,25-5 0,0-2 0,0-3 0,114-15 0,31 0 0,-152 13 0,-1 3 0,1 3 0,56 10 0,-61-7 0,-1-2 0,65-2 0,48 4 0,115 28 0,-223-30 0,88-2 0,11 0 0,-100 8-81,-35-6-1203,4 0-5542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1.367"/>
    </inkml:context>
    <inkml:brush xml:id="br0">
      <inkml:brushProperty name="width" value="0.05" units="cm"/>
      <inkml:brushProperty name="height" value="0.05" units="cm"/>
    </inkml:brush>
  </inkml:definitions>
  <inkml:trace contextRef="#ctx0" brushRef="#br0">166 678 24575,'4'-6'0,"0"0"0,0 0 0,-1-1 0,0 1 0,0-1 0,0 0 0,-1 0 0,3-12 0,3-8 0,-3 11 0,-1 0 0,5-27 0,-8 36 0,0 0 0,-1 0 0,0 0 0,0 0 0,0 0 0,-1 0 0,0 0 0,-4-13 0,4 19 0,1-1 0,-1 0 0,0 0 0,0 0 0,0 0 0,0 1 0,-1-1 0,1 1 0,0-1 0,-1 1 0,1-1 0,-1 1 0,1 0 0,-1-1 0,0 1 0,1 0 0,-1 0 0,0 0 0,0 1 0,-3-2 0,1 1 0,1 1 0,-1-1 0,1 1 0,-1 0 0,1 0 0,-1 1 0,1-1 0,-1 1 0,1-1 0,-1 1 0,-3 2 0,-1 0 0,0 1 0,0 0 0,0 0 0,1 0 0,-1 1 0,1 0 0,1 1 0,-1 0 0,-6 7 0,6-4 0,0 1 0,1 0 0,0 0 0,0 1 0,1 0 0,1 0 0,0 0 0,0 0 0,1 1 0,0 0 0,1-1 0,1 1 0,0 0 0,0 0 0,2 13 0,-1-18 0,1 0 0,0-1 0,0 1 0,1-1 0,0 0 0,0 1 0,0-1 0,1 0 0,0 0 0,0-1 0,1 1 0,-1 0 0,1-1 0,0 0 0,1 0 0,-1 0 0,1-1 0,0 1 0,0-1 0,1 0 0,-1-1 0,1 1 0,0-1 0,-1 0 0,2-1 0,-1 1 0,0-1 0,11 2 0,-9-2 0,0-1 0,0 0 0,1 0 0,-1-1 0,1 0 0,-1 0 0,0-1 0,1 0 0,-1-1 0,0 0 0,0 0 0,0 0 0,0-1 0,0 0 0,-1-1 0,1 0 0,-1 0 0,0-1 0,0 0 0,-1 0 0,8-7 0,-5 3 0,0-1 0,-1 0 0,0 0 0,-1-1 0,0 0 0,-1 0 0,0-1 0,-1 0 0,0 0 0,-1 0 0,0-1 0,-1 1 0,2-15 0,-2 0 0,-2 0 0,0 0 0,-2 0 0,-1 1 0,-1-1 0,-2 0 0,-7-26 0,-9-17 0,-40-89 0,57 148 0,-21-42 0,24 51 0,0-1 0,-1 1 0,1 0 0,-1 0 0,1 0 0,-1 0 0,0 0 0,0 0 0,0 0 0,0 0 0,0 1 0,0-1 0,-1 1 0,1 0 0,0 0 0,-1-1 0,-3 0 0,6 2 0,-1 0 0,1 0 0,-1 0 0,1 0 0,-1 0 0,0 0 0,1 0 0,-1 0 0,1 1 0,-1-1 0,1 0 0,-1 0 0,1 0 0,-1 1 0,1-1 0,-1 0 0,1 1 0,-1-1 0,1 0 0,-1 1 0,1-1 0,0 0 0,-1 1 0,1-1 0,-1 1 0,1-1 0,-1 2 0,-4 19 0,6 25 0,-1-44 0,7 48 0,2-1 0,22 71 0,43 94 0,-68-197 0,15 39-455,2-1 0,50 88 0,-48-106-6371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1.735"/>
    </inkml:context>
    <inkml:brush xml:id="br0">
      <inkml:brushProperty name="width" value="0.05" units="cm"/>
      <inkml:brushProperty name="height" value="0.05" units="cm"/>
    </inkml:brush>
  </inkml:definitions>
  <inkml:trace contextRef="#ctx0" brushRef="#br0">37 455 24575,'0'-5'0,"0"-6"0,0 3 0,5 4 0,1 6 0,0 9 0,4 6 0,0 6 0,3 3 0,-1 3 0,3 0 0,-2 1 0,-3 0 0,3-6 0,-2-6-8191</inkml:trace>
  <inkml:trace contextRef="#ctx0" brushRef="#br0" timeOffset="1">37 60 24575,'-5'-5'0,"-1"-6"0,0-6 0,-4 0 0,0 7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075"/>
    </inkml:context>
    <inkml:brush xml:id="br0">
      <inkml:brushProperty name="width" value="0.05" units="cm"/>
      <inkml:brushProperty name="height" value="0.05" units="cm"/>
    </inkml:brush>
  </inkml:definitions>
  <inkml:trace contextRef="#ctx0" brushRef="#br0">12 84 24575,'0'-5'0,"0"-6"0,0-6 0,-4 0 0,-3-2 0,6 6 0,3 12 0,5 14 0,7 15 0,0 13 0,4 13 0,3 12 0,2 9 0,3 6 0,-3 0 0,-1-6 0,-5-4 0,-4-16-8191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416"/>
    </inkml:context>
    <inkml:brush xml:id="br0">
      <inkml:brushProperty name="width" value="0.05" units="cm"/>
      <inkml:brushProperty name="height" value="0.05" units="cm"/>
    </inkml:brush>
  </inkml:definitions>
  <inkml:trace contextRef="#ctx0" brushRef="#br0">41 642 24575,'-4'-5'0,"-1"0"0,0 0 0,1 0 0,0-1 0,0 0 0,1 0 0,-5-11 0,7 16 0,0-1 0,1 1 0,0-1 0,-1 1 0,1-1 0,0 1 0,0-1 0,0 0 0,0 1 0,0-1 0,0 1 0,0-1 0,1 1 0,-1-1 0,0 0 0,1 1 0,-1 0 0,1-1 0,0 1 0,-1-1 0,1 1 0,0 0 0,0-1 0,0 1 0,0 0 0,0 0 0,0 0 0,0 0 0,1 0 0,-1 0 0,0 0 0,1 0 0,-1 0 0,0 0 0,1 1 0,-1-1 0,1 1 0,-1-1 0,2 0 0,13-3 0,-1 1 0,1 0 0,0 1 0,29 0 0,4-2 0,-10 1 0,-4 0 0,0 0 0,-1-3 0,1 0 0,-2-3 0,40-14 0,-69 22 0,0-1 0,-1 0 0,1 0 0,-1-1 0,0 1 0,1-1 0,-1 0 0,0 1 0,0-1 0,-1-1 0,4-3 0,-5 5 0,0 1 0,-1 0 0,1-1 0,0 1 0,-1-1 0,1 1 0,-1-1 0,0 1 0,1-1 0,-1 1 0,0-1 0,0 1 0,0-1 0,0 0 0,0 1 0,0-1 0,0 1 0,-1-1 0,1 1 0,-1-1 0,1 1 0,-1-1 0,1 1 0,-1-1 0,0 1 0,0 0 0,0-1 0,0 1 0,0 0 0,0 0 0,-1-2 0,1 2 0,1 1 0,0-1 0,-1 1 0,1-1 0,-1 1 0,1-1 0,-1 1 0,1 0 0,-1-1 0,1 1 0,-1 0 0,0-1 0,1 1 0,-1 0 0,1-1 0,-1 1 0,0 0 0,1 0 0,-1 0 0,0 0 0,1 0 0,-1 0 0,0 0 0,1 0 0,-1 0 0,0 0 0,1 0 0,-1 0 0,1 0 0,-1 1 0,0-1 0,1 0 0,-1 0 0,0 1 0,1-1 0,-1 0 0,1 1 0,-1-1 0,1 1 0,-1-1 0,1 0 0,-1 1 0,1-1 0,0 1 0,-1 0 0,1-1 0,0 1 0,-1-1 0,1 1 0,-1 1 0,0 2 0,-1 0 0,0 0 0,1 0 0,0 0 0,0 1 0,-1 6 0,2 3 0,0 0 0,1 0 0,1 0 0,0 0 0,1 0 0,4 15 0,33 80 0,-38-102 0,36 82-1365,-20-55-5461</inkml:trace>
  <inkml:trace contextRef="#ctx0" brushRef="#br0" timeOffset="1">464 106 24575,'-5'-10'0,"-1"-8"0,-5-5 0,0-4 0,6 7 0,5 13 0,6 11 0,2 5-8191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965"/>
    </inkml:context>
    <inkml:brush xml:id="br0">
      <inkml:brushProperty name="width" value="0.05" units="cm"/>
      <inkml:brushProperty name="height" value="0.05" units="cm"/>
    </inkml:brush>
  </inkml:definitions>
  <inkml:trace contextRef="#ctx0" brushRef="#br0">36 141 24575,'-22'-3'0,"8"2"0,15 2 0,-1 0 0,0 0 0,0 0 0,0 0 0,0 0 0,1 0 0,-1 0 0,1 0 0,-1 0 0,0 0 0,1 0 0,-1 0 0,1-1 0,0 1 0,-1 0 0,1 0 0,1 1 0,85 118 0,59 75 0,-144-193 0,-1 0 0,1 0 0,0 0 0,0 0 0,0 0 0,0 0 0,0-1 0,0 1 0,0-1 0,1 1 0,-1-1 0,4 1 0,-5-2 0,1 0 0,-1 0 0,0 0 0,0 0 0,0 0 0,0 0 0,0 0 0,0-1 0,0 1 0,1 0 0,-1-1 0,0 1 0,0-1 0,0 1 0,0-1 0,-1 0 0,1 1 0,0-1 0,0 0 0,0 0 0,0 1 0,-1-1 0,1 0 0,0 0 0,-1 0 0,1 0 0,-1 0 0,1 0 0,-1 0 0,1 0 0,-1-2 0,12-27 0,-2 0 0,-1-1 0,-2 0 0,5-42 0,-4 24 0,-2 7 0,-5 27 0,1 0 0,1 0 0,7-19 0,-10 33 0,0 0 0,0 1 0,0-1 0,0 0 0,0 1 0,0-1 0,0 1 0,0-1 0,1 0 0,-1 1 0,0-1 0,1 1 0,-1-1 0,0 1 0,1-1 0,-1 1 0,0-1 0,1 1 0,-1-1 0,1 1 0,-1 0 0,1-1 0,-1 1 0,1 0 0,-1-1 0,1 1 0,0 0 0,-1-1 0,1 1 0,-1 0 0,1 0 0,0 0 0,-1 0 0,1 0 0,-1 0 0,1 0 0,0 0 0,-1 0 0,1 0 0,-1 0 0,1 0 0,0 0 0,-1 0 0,1 1 0,-1-1 0,1 0 0,0 0 0,-1 1 0,1-1 0,-1 0 0,1 1 0,-1-1 0,1 0 0,-1 1 0,1-1 0,-1 1 0,0-1 0,1 1 0,0 0 0,22 36 0,-21-33 0,18 37 0,-7-15 0,0 0 0,30 43 0,-39-64 0,0 1 0,0-1 0,1 0 0,0-1 0,-1 1 0,1-1 0,1 0 0,-1 0 0,1-1 0,-1 1 0,1-1 0,0-1 0,0 1 0,0-1 0,1 0 0,-1 0 0,13 1 0,-13-3 0,1 0 0,0-1 0,-1 0 0,1-1 0,-1 1 0,1-1 0,-1-1 0,0 1 0,0-1 0,0 0 0,0 0 0,0-1 0,-1 1 0,1-1 0,-1-1 0,8-7 0,0-1 0,-1-1 0,-1 0 0,0 0 0,18-32 0,-24 36 0,-1 1 0,0-1 0,0 0 0,-1-1 0,0 1 0,-1-1 0,0 1 0,-1-1 0,1-19 0,-2 26 0,0 0 0,-1 0 0,1 0 0,-1 0 0,0 0 0,0 0 0,0 0 0,0 0 0,-1 0 0,1 0 0,-1 1 0,0-1 0,0 1 0,-1 0 0,1-1 0,-1 1 0,1 0 0,-1 0 0,0 1 0,0-1 0,0 0 0,-1 1 0,1 0 0,-1 0 0,1 0 0,-1 0 0,0 0 0,-6-1 0,6 2 0,0 0 0,0 0 0,0 1 0,0-1 0,0 1 0,0 0 0,0 0 0,0 1 0,0-1 0,1 1 0,-1 0 0,0 0 0,0 0 0,0 0 0,-6 4 0,5-2 0,-1 0 0,1 1 0,0 0 0,0 0 0,0 1 0,1 0 0,-1-1 0,-6 12 0,3-5 0,1 1 0,1 0 0,0 1 0,1 0 0,0 0 0,1 0 0,0 0 0,-2 20 0,5-19-68,0 0 0,1 0-1,1 0 1,0 0 0,1 0 0,1 0-1,0 0 1,1-1 0,0 0 0,1 1-1,1-2 1,0 1 0,0-1 0,1 1-1,1-2 1,0 1 0,1-1 0,0-1-1,15 15 1,19 12-6758</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3.796"/>
    </inkml:context>
    <inkml:brush xml:id="br0">
      <inkml:brushProperty name="width" value="0.05" units="cm"/>
      <inkml:brushProperty name="height" value="0.05" units="cm"/>
    </inkml:brush>
  </inkml:definitions>
  <inkml:trace contextRef="#ctx0" brushRef="#br0">0 272 24575,'1'-8'0,"1"-1"0,-1 1 0,1 0 0,6-14 0,1-3 0,-9 22 0,1-1 0,0 1 0,0 0 0,1 1 0,-1-1 0,1 0 0,-1 0 0,5-4 0,-6 6 0,0 1 0,1 0 0,-1-1 0,0 1 0,1 0 0,-1 0 0,1-1 0,-1 1 0,0 0 0,1 0 0,-1-1 0,1 1 0,-1 0 0,1 0 0,-1 0 0,1 0 0,-1 0 0,1 0 0,-1 0 0,1 0 0,-1 0 0,1 0 0,-1 0 0,1 0 0,0 1 0,0 0 0,0-1 0,0 1 0,0 0 0,0-1 0,0 1 0,0 0 0,0 0 0,0 0 0,0 0 0,-1 0 0,1 0 0,1 2 0,12 27 0,-1-1 0,-2 1 0,13 53 0,-8-27 0,54 216 0,-63-254 0,-7-18 0,0 0 0,0 0 0,0 0 0,0 0 0,0 0 0,0 0 0,0 1 0,0-1 0,0 0 0,1 0 0,-1 0 0,0 0 0,0 0 0,0 0 0,0 0 0,0 0 0,0 0 0,0 1 0,0-1 0,0 0 0,0 0 0,1 0 0,-1 0 0,0 0 0,0 0 0,0 0 0,0 0 0,0 0 0,0 0 0,0 0 0,1 0 0,-1 0 0,0 0 0,0 0 0,0 0 0,0 0 0,0 0 0,0 0 0,0 0 0,1 0 0,-1 0 0,0 0 0,0 0 0,0 0 0,0 0 0,0 0 0,0 0 0,0-1 0,0 1 0,1 0 0,-1 0 0,0 0 0,0 0 0,0 0 0,7-27 0,-5 12 0,32-217 0,-22 134 0,31-125 0,-42 220 0,17-51 0,-17 51 0,0 1 0,0 0 0,0-1 0,0 1 0,0 0 0,1 0 0,-1 0 0,1 0 0,-1 0 0,1 0 0,0 0 0,0 0 0,-1 1 0,1-1 0,1 1 0,-1-1 0,0 1 0,3-1 0,-5 2-44,1 0 0,0 0 0,0 0 0,-1 0 0,1 1 0,0-1 0,0 0 0,-1 0 0,1 1 0,0-1 0,0 1 0,-1-1 0,1 0 0,-1 1 0,1 0 0,0-1 0,-1 1-1,1-1 1,-1 1 0,1-1 0,-1 1 0,1 0 0,-1 0 0,0-1 0,1 1 0,-1 0 0,0-1 0,0 1 0,1 0 0,-1 1 0,5 15-6782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4.274"/>
    </inkml:context>
    <inkml:brush xml:id="br0">
      <inkml:brushProperty name="width" value="0.05" units="cm"/>
      <inkml:brushProperty name="height" value="0.05" units="cm"/>
    </inkml:brush>
  </inkml:definitions>
  <inkml:trace contextRef="#ctx0" brushRef="#br0">54 34 24575,'-4'0'0,"-3"-5"0,-3-2 0,-6-3 0,0-2-8191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4.818"/>
    </inkml:context>
    <inkml:brush xml:id="br0">
      <inkml:brushProperty name="width" value="0.05" units="cm"/>
      <inkml:brushProperty name="height" value="0.05" units="cm"/>
    </inkml:brush>
  </inkml:definitions>
  <inkml:trace contextRef="#ctx0" brushRef="#br0">13 414 24575,'-1'-2'0,"0"1"0,0 0 0,0 0 0,-1-1 0,2 1 0,-1 0 0,0-1 0,0 1 0,0-1 0,1 1 0,-1-1 0,1 1 0,-1-1 0,1 0 0,0 1 0,-1-1 0,1 0 0,0 1 0,0-1 0,0 0 0,0 1 0,0-1 0,1-2 0,1 1 0,-1-1 0,1 1 0,-1 0 0,1-1 0,0 1 0,0 0 0,0 0 0,1 1 0,-1-1 0,5-3 0,1-1 0,1 0 0,0 0 0,0 1 0,1 0 0,0 1 0,12-5 0,-14 7 0,0 1 0,-1 0 0,1 1 0,0 0 0,0 0 0,0 1 0,0 0 0,0 0 0,0 1 0,0 0 0,-1 0 0,1 1 0,0 0 0,-1 0 0,1 1 0,-1 0 0,0 0 0,0 1 0,0 0 0,0 0 0,-1 0 0,1 1 0,10 11 0,4 5 0,-1 1 0,-1 1 0,-1 1 0,-1 0 0,15 30 0,-9-11 0,-2 1 0,-2 1 0,23 80 0,-24-54 0,16 131 0,-31-151 0,-3-46 0,0-24 0,0 14 0,2-66 0,4-1 0,24-116 0,-23 150 0,63-265 0,-55 255 0,2 1 0,2 1 0,1 1 0,34-53 0,-47 87 0,1 0 0,0 0 0,0 1 0,1 0 0,1 1 0,20-17 0,-27 23 0,1 1 0,0 0 0,-1 0 0,1 0 0,0 0 0,0 0 0,0 1 0,1 0 0,-1 0 0,0 0 0,0 0 0,1 1 0,-1-1 0,0 1 0,0 0 0,1 1 0,-1-1 0,0 1 0,1-1 0,-1 1 0,0 1 0,0-1 0,0 1 0,0-1 0,6 5 0,-2-1 0,0 1 0,0 1 0,0-1 0,-1 2 0,0-1 0,-1 1 0,0 0 0,0 0 0,0 0 0,-1 1 0,0 0 0,3 10 0,7 19 0,17 65 0,-23-71 0,69 313 134,-17-61-1633,-53-254-5327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5.658"/>
    </inkml:context>
    <inkml:brush xml:id="br0">
      <inkml:brushProperty name="width" value="0.05" units="cm"/>
      <inkml:brushProperty name="height" value="0.05" units="cm"/>
    </inkml:brush>
  </inkml:definitions>
  <inkml:trace contextRef="#ctx0" brushRef="#br0">144 592 24575,'1'-20'0,"0"7"0,-1-1 0,-2-26 0,2 38 0,0 0 0,-1 0 0,1 1 0,0-1 0,-1 0 0,1 0 0,-1 1 0,1-1 0,-1 0 0,0 1 0,0-1 0,0 1 0,0-1 0,0 1 0,0-1 0,0 1 0,0 0 0,0-1 0,-1 1 0,1 0 0,-1 0 0,1 0 0,-1 0 0,1 0 0,-1 1 0,1-1 0,-1 0 0,0 1 0,-2-2 0,2 2 0,0 1 0,-1-1 0,1 0 0,0 1 0,0-1 0,0 1 0,0-1 0,0 1 0,0 0 0,0 0 0,0 0 0,0 0 0,0 0 0,0 1 0,1-1 0,-1 1 0,0-1 0,1 1 0,-1-1 0,1 1 0,0 0 0,-2 3 0,-23 45 0,25-47 0,-8 20 0,2 0 0,0 1 0,2 0 0,0 0 0,2 1 0,1-1 0,0 32 0,3-38 0,0-1 0,0 1 0,2-1 0,0 1 0,1-1 0,1 0 0,0-1 0,2 1 0,0-1 0,17 29 0,-21-40 0,1 0 0,0-1 0,0 1 0,0-1 0,0 0 0,1 0 0,-1 0 0,1-1 0,0 0 0,0 0 0,1 0 0,-1 0 0,1-1 0,-1 0 0,1 0 0,0 0 0,-1-1 0,1 0 0,0 0 0,0 0 0,0-1 0,0 0 0,0 0 0,0-1 0,10-1 0,-9 0 0,0 0 0,0 0 0,0-1 0,0 1 0,-1-2 0,1 1 0,-1-1 0,0 0 0,0 0 0,0 0 0,0-1 0,-1 0 0,0 0 0,0-1 0,0 1 0,-1-1 0,0 0 0,0 0 0,0-1 0,4-10 0,-4 6 0,-1-1 0,0 1 0,0-1 0,-1 0 0,-1 1 0,0-1 0,-1 0 0,0 0 0,-1 0 0,0 0 0,0 0 0,-2 1 0,1-1 0,-2 1 0,-4-13 0,0 5 0,-1 0 0,-1 1 0,0 1 0,-1 0 0,-1 0 0,0 1 0,-2 1 0,-15-15 0,26 26 0,-1 1 0,0 0 0,0 0 0,0 0 0,0 0 0,0 0 0,-9-3 0,5 6 0,10 5 0,11 7 0,-1-6 0,0-1 0,0-1 0,1 0 0,-1-1 0,1 0 0,0-1 0,20 2 0,94-4 0,-101-1 0,1-1 0,0-2 0,30-7 0,-46 8 0,-1 0 0,0-1 0,0 0 0,-1 0 0,1-1 0,-1 0 0,0-1 0,0 0 0,0 0 0,13-15 0,-19 19 0,-1-1 0,0 0 0,0 1 0,0-1 0,-1 0 0,1 0 0,-1 0 0,1 0 0,-1 0 0,0 0 0,0-1 0,-1 1 0,1 0 0,-1 0 0,1-1 0,-1 1 0,0-1 0,0 1 0,0 0 0,-1-1 0,-1-5 0,1 7 0,0-1 0,0 1 0,0 0 0,0 0 0,-1 0 0,1 0 0,0 0 0,-1 0 0,0 1 0,1-1 0,-1 0 0,0 1 0,0-1 0,0 1 0,0 0 0,0 0 0,0-1 0,-1 2 0,1-1 0,0 0 0,0 0 0,-1 1 0,1-1 0,0 1 0,-1-1 0,1 1 0,-1 0 0,1 0 0,0 0 0,-1 1 0,-2 0 0,0-1 0,0 1 0,-1 0 0,1 1 0,0-1 0,0 1 0,0 0 0,0 1 0,1-1 0,-1 1 0,0 0 0,1 0 0,0 0 0,-6 6 0,3-2 0,1 0 0,0 1 0,1 0 0,0 0 0,0 0 0,0 0 0,-3 11 0,1 1 0,1 0 0,0 0 0,2 0 0,0 1 0,2 0 0,-1 27 0,3-30 0,1-1 0,0 1 0,2-1 0,0 1 0,1-1 0,6 17 0,-8-27 0,1 0 0,0 0 0,0-1 0,0 0 0,1 1 0,0-1 0,0 0 0,0-1 0,1 1 0,0-1 0,0 0 0,0 0 0,1-1 0,0 1 0,0-1 0,0-1 0,10 6 0,-13-8 0,1 0 0,0 0 0,0 0 0,0 0 0,0-1 0,0 0 0,0 0 0,0 0 0,0 0 0,0 0 0,0-1 0,0 0 0,0 0 0,0 0 0,0 0 0,-1 0 0,1-1 0,0 0 0,-1 0 0,1 0 0,-1 0 0,0 0 0,1-1 0,-1 0 0,-1 1 0,1-1 0,0 0 0,-1 0 0,5-7 0,0 0 0,0-1 0,0-1 0,-1 1 0,-1-1 0,0 0 0,-1-1 0,0 1 0,3-14 0,-2-13 0,-1 1 0,-2-1 0,-2 0 0,-1 0 0,-12-69 0,-4 19 0,-39-117 0,45 170 0,-2 1 0,-22-46 0,26 70 0,8 20 0,7 27 0,58 235-31,66 336-1303,-121-555-5492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6.230"/>
    </inkml:context>
    <inkml:brush xml:id="br0">
      <inkml:brushProperty name="width" value="0.05" units="cm"/>
      <inkml:brushProperty name="height" value="0.05" units="cm"/>
    </inkml:brush>
  </inkml:definitions>
  <inkml:trace contextRef="#ctx0" brushRef="#br0">4 765 24575,'0'2'0,"1"0"0,-1 0 0,1 0 0,-1 0 0,1 0 0,0 0 0,0 0 0,0 0 0,0-1 0,0 1 0,0 0 0,0-1 0,1 1 0,-1-1 0,1 1 0,-1-1 0,1 0 0,-1 1 0,1-1 0,0 0 0,-1 0 0,1 0 0,0 0 0,2 0 0,4 2 0,-1 0 0,1 0 0,0-1 0,13 2 0,-14-3 0,-1-1 0,1 0 0,0 0 0,-1-1 0,1 1 0,0-2 0,-1 1 0,1-1 0,-1 0 0,0 0 0,1 0 0,-1-1 0,0 0 0,-1-1 0,1 1 0,0-1 0,-1 0 0,0 0 0,0-1 0,0 1 0,-1-1 0,1 0 0,-1-1 0,0 1 0,-1-1 0,1 0 0,-1 1 0,0-1 0,-1-1 0,1 1 0,-1 0 0,0-1 0,-1 1 0,0-1 0,0 0 0,0 1 0,-1-1 0,0 0 0,0 1 0,0-1 0,-1 0 0,0 1 0,-1-1 0,1 1 0,-6-13 0,1 4 0,-1 1 0,-1-1 0,0 1 0,0 1 0,-15-18 0,17 24 0,-1 0 0,1 0 0,-1 1 0,0 0 0,-1 0 0,1 0 0,-1 1 0,0 1 0,-1-1 0,-13-5 0,20 9 0,-1 1 0,1-1 0,0 0 0,-1 1 0,1 0 0,0-1 0,-1 1 0,1 0 0,0 0 0,-1 0 0,1 1 0,-1-1 0,1 0 0,0 1 0,-1 0 0,1-1 0,0 1 0,0 0 0,0 0 0,-1 0 0,1 1 0,0-1 0,1 0 0,-1 1 0,0-1 0,0 1 0,0 0 0,1 0 0,-1-1 0,1 1 0,0 0 0,-1 0 0,1 0 0,0 1 0,0-1 0,0 0 0,0 3 0,-3 7 0,0 1 0,1-1 0,1 1 0,0 0 0,0 18 0,1-5 0,2 1 0,1-1 0,0 0 0,2 1 0,1-1 0,2-1 0,11 34 0,-12-45 0,0 0 0,1 0 0,1 0 0,0-1 0,1 0 0,10 12 0,-12-18 0,-1-1 0,1 1 0,0-1 0,1 0 0,0-1 0,-1 0 0,2 0 0,-1-1 0,0 1 0,16 4 0,-15-7 0,1 0 0,-1-1 0,1 0 0,0 0 0,-1-1 0,1 0 0,0-1 0,-1 0 0,1-1 0,-1 0 0,1 0 0,-1-1 0,0 0 0,0-1 0,0 1 0,0-2 0,-1 1 0,0-2 0,0 1 0,0-1 0,10-9 0,-4 2 0,0-1 0,-1 0 0,0-1 0,-1 0 0,-1-1 0,-1 0 0,0 0 0,-1-2 0,13-33 0,-14 23 0,-1-1 0,-1 0 0,-1 0 0,-2-1 0,-1 1 0,-2-1 0,0 1 0,-2-1 0,-7-34 0,1 22 0,-2 0 0,-2 0 0,-2 1 0,-1 1 0,-34-64 0,42 92 0,0 0 0,0 0 0,-1 0 0,0 1 0,-20-20 0,27 30 0,1 0 0,-1 1 0,0-1 0,1 1 0,-1-1 0,0 0 0,1 1 0,-1 0 0,0-1 0,1 1 0,-1-1 0,0 1 0,0 0 0,0-1 0,1 1 0,-1 0 0,0 0 0,0 0 0,0 0 0,0 0 0,0 0 0,1 0 0,-1 0 0,0 0 0,0 0 0,0 0 0,0 0 0,1 0 0,-1 1 0,0-1 0,0 0 0,0 1 0,1-1 0,-1 1 0,0-1 0,0 1 0,1-1 0,-1 1 0,1-1 0,-1 1 0,0 0 0,1-1 0,-1 1 0,1 0 0,-1 0 0,1-1 0,0 1 0,-1 0 0,1 0 0,0-1 0,0 1 0,-1 1 0,-1 5 0,0 0 0,0 1 0,1-1 0,-1 14 0,1 38 0,2-1 0,13 78 0,30 115 0,-18-127-682,58 164-1,-58-222-6143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129"/>
    </inkml:context>
    <inkml:brush xml:id="br0">
      <inkml:brushProperty name="width" value="0.05" units="cm"/>
      <inkml:brushProperty name="height" value="0.05" units="cm"/>
    </inkml:brush>
  </inkml:definitions>
  <inkml:trace contextRef="#ctx0" brushRef="#br0">0 0 24575,'0'5'0,"5"1"0,6 0 0,6-1 0,0-1-8191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6.586"/>
    </inkml:context>
    <inkml:brush xml:id="br0">
      <inkml:brushProperty name="width" value="0.05" units="cm"/>
      <inkml:brushProperty name="height" value="0.05" units="cm"/>
    </inkml:brush>
  </inkml:definitions>
  <inkml:trace contextRef="#ctx0" brushRef="#br0">60 128 24575,'-5'0'0,"-6"0"0,-6 0 0,0-5 0,7-6 0,16-1 0,15-4 0,10 1 0,9-1 0,12 1 0,2 4 0,1 3 0,2-2 0,-10 2-8191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007"/>
    </inkml:context>
    <inkml:brush xml:id="br0">
      <inkml:brushProperty name="width" value="0.05" units="cm"/>
      <inkml:brushProperty name="height" value="0.05" units="cm"/>
    </inkml:brush>
  </inkml:definitions>
  <inkml:trace contextRef="#ctx0" brushRef="#br0">540 56 24575,'-1'-2'0,"1"0"0,-1 0 0,1 0 0,-1 0 0,0 0 0,0 0 0,1 0 0,-2 0 0,1 0 0,0 1 0,0-1 0,-1 0 0,1 1 0,0-1 0,-1 1 0,0-1 0,1 1 0,-1 0 0,0 0 0,0 0 0,0 0 0,1 0 0,-1 0 0,0 0 0,0 0 0,-5 0 0,-5-3 0,-1 1 0,-25-3 0,37 6 0,-13-1 0,0 0 0,0 1 0,0 1 0,0 0 0,0 1 0,0 0 0,0 1 0,1 1 0,-1 0 0,1 1 0,0 0 0,-20 12 0,24-12 0,0 1 0,1 0 0,-1 1 0,1 0 0,1 0 0,-1 0 0,1 1 0,0 0 0,1 1 0,0 0 0,1 0 0,-1 0 0,2 0 0,-1 1 0,1 0 0,1 0 0,-4 16 0,5-10 0,0 1 0,1 0 0,2 0 0,-1 0 0,2 0 0,0 0 0,1 0 0,1-1 0,0 1 0,1-1 0,1 0 0,1-1 0,0 1 0,1-1 0,0-1 0,1 1 0,1-1 0,15 16 0,-13-16 0,0 0 0,1-1 0,0-1 0,1 0 0,1-1 0,0 0 0,0-1 0,1-1 0,0-1 0,1 0 0,0-1 0,0-1 0,0 0 0,1-1 0,0-1 0,33 3 0,-43-7 0,-1 0 0,0-1 0,0 1 0,0-2 0,0 1 0,0-1 0,0 0 0,0 0 0,8-5 0,-13 6 0,0 0 0,0 0 0,-1 0 0,1 0 0,0 0 0,-1 0 0,1-1 0,-1 1 0,1-1 0,-1 1 0,0-1 0,1 0 0,-1 1 0,0-1 0,0 0 0,0 0 0,0 0 0,-1 0 0,1 0 0,0 0 0,-1 0 0,1 0 0,-1 0 0,0 0 0,0 0 0,0 0 0,0 0 0,0 0 0,0 0 0,-1 0 0,1 0 0,0 0 0,-1 0 0,0 0 0,1 0 0,-3-3 0,0 0 0,0 0 0,0 0 0,-1 0 0,0 0 0,0 0 0,0 1 0,-1 0 0,1 0 0,-1 0 0,0 0 0,0 1 0,0 0 0,-1 0 0,1 0 0,-1 1 0,0-1 0,-7-1 0,-2 0 0,0 1 0,0 0 0,0 0 0,0 2 0,-30 0 0,27 2 0,0 2 0,0 0 0,0 0 0,1 2 0,0 0 0,-1 1 0,2 1 0,-1 1 0,1 0 0,0 1 0,1 1 0,0 0 0,0 1 0,1 0 0,1 1 0,0 1 0,0 0 0,2 1 0,-1 1 0,2-1 0,0 2 0,1-1 0,0 1 0,1 1 0,1-1 0,-6 25 0,6-20 0,1 1 0,2 0 0,0 0 0,1 0 0,1 1 0,2-1 0,0 0 0,1 1 0,1-1 0,1 0 0,12 43 0,-9-49 0,0 0 0,0 0 0,2-1 0,0 0 0,1 0 0,0-1 0,1 0 0,1-1 0,0 0 0,1 0 0,0-1 0,1-1 0,0 0 0,1-1 0,0-1 0,19 11 0,-12-10 0,1-2 0,0 1 0,1-2 0,0-1 0,0-1 0,0-1 0,1-1 0,-1-1 0,1-1 0,-1-1 0,1-1 0,44-8 0,-49 5 0,0 0 0,0-1 0,0-1 0,-1-1 0,1 0 0,-2-1 0,1-2 0,-1 1 0,-1-2 0,0 0 0,0-1 0,-1-1 0,-1 0 0,0-1 0,23-30 0,-16 6 120,-21 36-198,1 0 0,0 0 0,-1 0-1,1 0 1,-1 0 0,0 0 0,0 0 0,0 0 0,0 0-1,0 0 1,0-1 0,-1 1 0,1 0 0,-1 0 0,1 0-1,-1 0 1,0 0 0,-1-2 0,-9-9-6748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348"/>
    </inkml:context>
    <inkml:brush xml:id="br0">
      <inkml:brushProperty name="width" value="0.05" units="cm"/>
      <inkml:brushProperty name="height" value="0.05" units="cm"/>
    </inkml:brush>
  </inkml:definitions>
  <inkml:trace contextRef="#ctx0" brushRef="#br0">15 26 24575,'-10'-21'0,"6"17"0,9 15 0,22 42 0,18 33 0,28 42 0,10 15 0,-82-141-64,21 25 256,-22-26-251,1 0-1,0 0 0,0 0 0,0 0 1,0 0-1,0-1 0,0 1 0,0 0 1,0-1-1,0 1 0,0-1 0,0 1 1,0-1-1,1 1 0,-1-1 1,0 0-1,0 0 0,0 1 0,1-1 1,-1 0-1,0 0 0,0 0 0,1 0 1,0-1-1,8-5-6766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720"/>
    </inkml:context>
    <inkml:brush xml:id="br0">
      <inkml:brushProperty name="width" value="0.05" units="cm"/>
      <inkml:brushProperty name="height" value="0.05" units="cm"/>
    </inkml:brush>
  </inkml:definitions>
  <inkml:trace contextRef="#ctx0" brushRef="#br0">337 187 24575,'-10'-20'0,"-1"-4"0,-1 1 0,-26-35 0,35 53 0,-1 0 0,0 0 0,0 1 0,0-1 0,-1 1 0,1 0 0,-1 1 0,0-1 0,0 1 0,0 0 0,-1 0 0,1 0 0,-1 1 0,1 0 0,-1 0 0,0 1 0,-7-2 0,9 3 0,0 0 0,1 0 0,-1 0 0,0 0 0,0 1 0,0-1 0,0 1 0,0 0 0,0 1 0,1-1 0,-1 1 0,0-1 0,1 1 0,-7 4 0,5-1 0,-1 0 0,1 0 0,1 0 0,-1 0 0,0 0 0,1 1 0,-6 11 0,1 3 0,0 0 0,1 0 0,1 1 0,-5 29 0,5-14-151,2 0-1,1 0 0,2 1 0,1-1 1,2 1-1,2-1 0,1 1 1,15 57-1,-8-53-6674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8.080"/>
    </inkml:context>
    <inkml:brush xml:id="br0">
      <inkml:brushProperty name="width" value="0.05" units="cm"/>
      <inkml:brushProperty name="height" value="0.05" units="cm"/>
    </inkml:brush>
  </inkml:definitions>
  <inkml:trace contextRef="#ctx0" brushRef="#br0">27 168 24575,'1'43'0,"3"-1"0,12 63 0,29 81 0,-45-186 0,21 80 0,69 220 0,-69-263 0,-7-26 0,-14-11 0,1 0 0,-1 0 0,0 0 0,1-1 0,-1 1 0,1 0 0,-1 0 0,1 0 0,-1-1 0,0 1 0,1 0 0,-1-1 0,0 1 0,1 0 0,-1-1 0,0 1 0,1 0 0,-1-1 0,0 1 0,0-1 0,1 1 0,-1 0 0,0-1 0,0 1 0,0-1 0,0 1 0,0-1 0,1 1 0,-1-1 0,0 1 0,0 0 0,0-1 0,0 1 0,0-1 0,-1 0 0,2-8 0,0 0 0,-1-1 0,-1 1 0,0 0 0,0-1 0,-1 1 0,-3-13 0,-27-68 0,20 59 0,-39-100 0,-41-118 0,78 203 0,2 0 0,2-1 0,-5-70 0,14 109 0,1 0 0,0-1 0,1 1 0,0 0 0,0-1 0,0 1 0,1 0 0,3-8 0,-4 14 0,0 0 0,0 0 0,0 0 0,0 1 0,0-1 0,0 0 0,0 1 0,0-1 0,1 0 0,-1 1 0,1 0 0,-1-1 0,1 1 0,-1 0 0,1 0 0,0 0 0,0 0 0,0 0 0,-1 0 0,1 0 0,0 1 0,0-1 0,0 1 0,0-1 0,0 1 0,0 0 0,0 0 0,0 0 0,0 0 0,0 0 0,0 0 0,0 1 0,0-1 0,0 0 0,0 1 0,0 0 0,0 0 0,2 0 0,7 4 0,0 1 0,0 0 0,-1 1 0,0 0 0,0 0 0,0 1 0,-1 0 0,0 1 0,-1 0 0,0 0 0,0 1 0,-1 0 0,6 12 0,-3-4 0,0 0 0,-2 0 0,0 1 0,-1-1 0,-1 2 0,-1-1 0,4 26 0,-8-35-39,0 0 0,0 0 0,-1 0 0,0-1 0,0 1 0,-1 0 0,-1 0 0,0 0 0,0-1 0,-1 1 0,0-1 0,-1 0 0,0 0 0,0 0 0,-1 0 0,0-1 0,0 1 0,-1-1 0,0-1 0,-1 1 0,0-1 0,0 0 0,0-1 0,-1 0 0,0 0 0,0 0 0,0-1 0,-1 0 0,0-1 0,0 0 0,0 0 0,-1-1 0,1 0 0,-14 2 0,-5-2-6787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8.436"/>
    </inkml:context>
    <inkml:brush xml:id="br0">
      <inkml:brushProperty name="width" value="0.05" units="cm"/>
      <inkml:brushProperty name="height" value="0.05" units="cm"/>
    </inkml:brush>
  </inkml:definitions>
  <inkml:trace contextRef="#ctx0" brushRef="#br0">0 1 24575,'0'5'0,"5"-4"0,7-1 0,0-1-8191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9.492"/>
    </inkml:context>
    <inkml:brush xml:id="br0">
      <inkml:brushProperty name="width" value="0.05" units="cm"/>
      <inkml:brushProperty name="height" value="0.05" units="cm"/>
    </inkml:brush>
  </inkml:definitions>
  <inkml:trace contextRef="#ctx0" brushRef="#br0">11 32 24575,'0'0'0,"0"0"0,0 0 0,-1 0 0,1 0 0,0 0 0,-1 0 0,1 0 0,0 1 0,0-1 0,-1 0 0,1 0 0,0 0 0,-1 0 0,1 0 0,0 0 0,-1-1 0,1 1 0,0 0 0,0 0 0,-1 0 0,1 0 0,0 0 0,-1 0 0,1 0 0,0-1 0,0 1 0,-1 0 0,1 0 0,0 0 0,0 0 0,0-1 0,-1 1 0,1 0 0,0 0 0,0-1 0,0 1 0,-1 0 0,1-1 0,0 1 0,0 0 0,0 0 0,0-1 0,0 1 0,0 0 0,0-1 0,0 1 0,0 0 0,0 0 0,0-1 0,0 1 0,0 0 0,0-1 0,0 1 0,0 0 0,0-1 0,0 1 0,0 0 0,0 0 0,1-1 0,-1 1 0,0-1 0,1 0 0,0 0 0,0 0 0,0 0 0,0 0 0,0 0 0,0 0 0,1 0 0,-1 1 0,0-1 0,0 0 0,1 1 0,-1-1 0,0 1 0,3-1 0,19-2 0,1 2 0,-1 0 0,0 2 0,43 6 0,9 0 0,1040-11-632,-428-10 326,-666 14 555,-27 0 117,-31 1-1564,4-1-5472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9.816"/>
    </inkml:context>
    <inkml:brush xml:id="br0">
      <inkml:brushProperty name="width" value="0.05" units="cm"/>
      <inkml:brushProperty name="height" value="0.05" units="cm"/>
    </inkml:brush>
  </inkml:definitions>
  <inkml:trace contextRef="#ctx0" brushRef="#br0">76 54 24575,'-3'-1'0,"0"1"0,0-1 0,0 0 0,0 0 0,0-1 0,1 1 0,-1 0 0,0-1 0,1 0 0,-1 0 0,-2-2 0,-28-26 0,27 25 0,64 32 0,94 75 0,-131-86 0,0 2 0,-2 0 0,0 1 0,30 40 0,-45-52 0,1 0 0,-1 0 0,0 1 0,-1-1 0,1 1 0,-2 0 0,1 0 0,-1 0 0,0 0 0,-1 0 0,0 0 0,0 1 0,-1-1 0,0 0 0,0 1 0,-2 9 0,0-9 0,-1 0 0,0 0 0,0 0 0,0-1 0,-1 1 0,-1-1 0,0 0 0,0 0 0,0 0 0,-1-1 0,0 0 0,0 0 0,-1 0 0,-8 6 0,-30 20-1365,0-6-5461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0.453"/>
    </inkml:context>
    <inkml:brush xml:id="br0">
      <inkml:brushProperty name="width" value="0.05" units="cm"/>
      <inkml:brushProperty name="height" value="0.05" units="cm"/>
    </inkml:brush>
  </inkml:definitions>
  <inkml:trace contextRef="#ctx0" brushRef="#br0">59 140 24575,'-4'-11'0,"0"1"0,0-1 0,-4-21 0,7 24 0,-1-1 0,0 1 0,-1 0 0,0 0 0,0 0 0,0 1 0,-7-11 0,10 18 0,0 0 0,0 0 0,0 0 0,0 0 0,0 0 0,0 0 0,0-1 0,0 1 0,0 0 0,0 0 0,-1 0 0,1 0 0,0 0 0,0 0 0,0 0 0,0 0 0,0 0 0,0-1 0,0 1 0,0 0 0,-1 0 0,1 0 0,0 0 0,0 0 0,0 0 0,0 0 0,0 0 0,0 0 0,-1 0 0,1 0 0,0 0 0,0 0 0,0 0 0,0 0 0,0 0 0,0 0 0,0 0 0,-1 0 0,1 0 0,0 0 0,0 0 0,0 0 0,0 1 0,0-1 0,0 0 0,0 0 0,-1 0 0,1 0 0,0 0 0,0 0 0,0 0 0,0 1 0,-3 9 0,0 14 0,2 107 12,19 152 0,36 132-265,-40-320 33,126 1028 130,-79-213 90,-61-900 0,1-5 0,-1 1 0,0-1 0,-1 1 0,1-1 0,-1 1 0,0-1 0,-3 8 0,4-13 8,0 1 0,-1-1 0,1 0 1,0 1-1,0-1 0,-1 0 0,1 0 0,0 1 1,-1-1-1,1 0 0,-1 0 0,1 0 0,0 1 0,-1-1 1,1 0-1,-1 0 0,1 0 0,0 0 0,-1 0 0,1 0 1,-1 0-1,1 0 0,-1 0 0,1 0 0,-1 0 0,1 0 1,0 0-1,-1 0 0,1 0 0,-1-1 0,1 1 1,0 0-1,-1 0 0,1 0 0,0-1 0,-1 1 0,1 0 1,0 0-1,-1-1 0,1 1 0,0 0 0,-1-1 0,1 1 1,0 0-1,0-1 0,-1 1 0,1-1 0,0 1 1,-16-21 150,15 20-180,-3-5 21,0 1 0,0-2 0,1 1 0,-1 0 0,2-1 0,-1 0 0,1 1 0,0-1 0,-2-13 0,4 18 0,0-1 0,0 0 0,0 1 0,0-1 0,0 1 0,1-1 0,-1 1 0,1-1 0,0 1 0,0-1 0,0 1 0,0-1 0,0 1 0,0 0 0,1 0 0,-1 0 0,1 0 0,-1 0 0,1 0 0,0 0 0,0 0 0,0 0 0,0 1 0,0-1 0,0 1 0,0 0 0,1-1 0,-1 1 0,0 0 0,5-1 0,9-3 0,1 1 0,0 1 0,1 0 0,-1 1 0,22 1 0,5-2 0,822-44-1250,-738 41 1191,1184-34-1904,-134 73 1143,-1154-31 834,101 2 158,-104-9 350,-21 5-505,0 0 1,0 0-1,0 0 1,0-1-1,1 1 1,-1 0-1,0 0 0,0 0 1,0 0-1,0-1 1,0 1-1,0 0 1,0 0-1,0 0 0,0-1 1,0 1-1,0 0 1,0 0-1,0 0 1,0-1-1,0 1 0,0 0 1,0 0-1,0 0 1,0-1-1,0 1 1,0 0-1,0 0 0,0 0 1,0-1-1,0 1 1,0 0-1,-1 0 1,1 0-1,0 0 0,0 0 1,0-1-1,0 1 1,0 0-1,-1 0 1,1 0-1,0 0 0,-29-17 107,-6 1-5804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1.370"/>
    </inkml:context>
    <inkml:brush xml:id="br0">
      <inkml:brushProperty name="width" value="0.05" units="cm"/>
      <inkml:brushProperty name="height" value="0.05" units="cm"/>
    </inkml:brush>
  </inkml:definitions>
  <inkml:trace contextRef="#ctx0" brushRef="#br0">32 244 24575,'-1'-1'0,"1"-1"0,-1 1 0,1 0 0,-1 0 0,1-1 0,-1 1 0,0 0 0,0 0 0,0 0 0,1 0 0,-1 0 0,0 0 0,0 0 0,-1 0 0,1 1 0,0-1 0,-2-1 0,-11-12 0,14 14 0,0-1 0,0 0 0,0 1 0,0-1 0,0 0 0,0 1 0,0-1 0,1 0 0,-1 1 0,0-1 0,0 0 0,1 1 0,-1-1 0,0 1 0,1-1 0,-1 0 0,1 1 0,-1-1 0,0 1 0,1-1 0,0 1 0,-1 0 0,1-1 0,-1 1 0,1-1 0,-1 1 0,1 0 0,0 0 0,-1-1 0,1 1 0,1 0 0,7-5 0,2 2 0,-1-1 0,0 1 0,1 1 0,-1 0 0,22-1 0,-27 2 0,482-14-61,-363 15-202,3971-119-6301,-3977 113 6436,-39 3 1070,131-21-1,-192 20 666,-24 5-54,-29 9-309,27-6-1206,0 0 0,1 1 0,0 0 0,0 0 0,0 0 0,1 1 0,0 0 0,0 0 0,0 0 0,1 1 0,0 0 0,0 0 0,1 1 0,0-1 0,0 1 0,0 0 1,1 0-1,1 0 0,-1 0 0,-1 11 0,0 13-61,2-1 1,0 1 0,2 0-1,5 37 1,-3-45 64,68 1201-854,-41-552 774,6 238-22,-34-826 266,-3 0 1,-3 0-1,-30 147 0,33-225-198,1 0 0,-2 0 0,1 0 0,-1 0 0,0 0 0,0-1 0,-1 1 0,1-1 0,-2 0 0,-7 9 0,10-13-8,-1 1 0,0-1 0,0 0 0,0 0-1,-1 0 1,1 0 0,0 0 0,-1-1 0,1 0 0,-1 1 0,1-1 0,-1-1-1,0 1 1,0 0 0,1-1 0,-1 0 0,0 0 0,0 0 0,1 0 0,-1-1-1,0 1 1,-4-2 0,-99-19 0,-112-8 0,-110 9 0,242 16 0,-602-13-2116,527 16-3959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483"/>
    </inkml:context>
    <inkml:brush xml:id="br0">
      <inkml:brushProperty name="width" value="0.05" units="cm"/>
      <inkml:brushProperty name="height" value="0.05" units="cm"/>
    </inkml:brush>
  </inkml:definitions>
  <inkml:trace contextRef="#ctx0" brushRef="#br0">2 1 24575,'-2'118'0,"5"130"0,1-220 0,1-1 0,2 1 0,0-1 0,12 26 0,-9-27 0,-2 0 0,0 1 0,-2 0 0,4 28 0,-6 17 0,-8 128 0,-2-165 0,0 0 0,-3 0 0,-12 35 0,10-40 0,2 1 0,1 1 0,2-1 0,-4 41 0,11 149-1365,-1-196-5461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030"/>
    </inkml:context>
    <inkml:brush xml:id="br0">
      <inkml:brushProperty name="width" value="0.05" units="cm"/>
      <inkml:brushProperty name="height" value="0.05" units="cm"/>
    </inkml:brush>
  </inkml:definitions>
  <inkml:trace contextRef="#ctx0" brushRef="#br0">472 658 24575,'5'-7'0,"0"0"0,-1 0 0,0 0 0,-1 0 0,1 0 0,-1-1 0,-1 0 0,1 0 0,-1 1 0,-1-1 0,1 0 0,-1-12 0,-1 15 0,0-1 0,-1 1 0,0 0 0,0 0 0,0 0 0,-1-1 0,1 1 0,-1 0 0,-1 1 0,1-1 0,-1 0 0,1 1 0,-1-1 0,-7-6 0,5 5 0,-1 1 0,0 0 0,0 1 0,0-1 0,-1 1 0,1 1 0,-1-1 0,0 1 0,-11-4 0,4 3 0,0 1 0,0 0 0,0 1 0,-1 0 0,1 1 0,-1 1 0,1 0 0,0 1 0,-1 1 0,-20 5 0,21-3 0,1 0 0,0 1 0,0 1 0,1 0 0,-1 1 0,1 0 0,1 1 0,0 1 0,0-1 0,0 2 0,1-1 0,0 2 0,1-1 0,-8 13 0,11-14 0,0 0 0,1 0 0,0 1 0,0 0 0,1 0 0,1 0 0,0 0 0,0 1 0,1 0 0,0-1 0,0 1 0,2 0 0,-1 0 0,1 0 0,1-1 0,0 1 0,1 0 0,4 18 0,-3-21 0,-1-1 0,1 1 0,1-1 0,0 0 0,0 0 0,0 0 0,1-1 0,-1 0 0,2 1 0,-1-2 0,1 1 0,0-1 0,0 1 0,0-2 0,1 1 0,-1-1 0,1 0 0,0 0 0,1-1 0,-1 0 0,1 0 0,-1-1 0,1 0 0,0 0 0,0-1 0,0 0 0,0 0 0,14-1 0,-9 0 0,-1-1 0,1 0 0,-1-1 0,0-1 0,0 1 0,0-2 0,0 0 0,0 0 0,-1-1 0,1-1 0,-1 0 0,-1 0 0,1-1 0,-1 0 0,0-1 0,-1 0 0,17-19 0,-16 14 0,-1-1 0,0-1 0,-1 1 0,-1-1 0,0 0 0,-1-1 0,0 0 0,3-20 0,-4 11 0,-1 0 0,-2 1 0,-1-2 0,-3-45 0,-7 4 0,-3 0 0,-3 0 0,-26-68 0,-5 8 0,134 444 0,5 16 0,-63-240-682,55 122-1,-61-166-6143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416"/>
    </inkml:context>
    <inkml:brush xml:id="br0">
      <inkml:brushProperty name="width" value="0.05" units="cm"/>
      <inkml:brushProperty name="height" value="0.05" units="cm"/>
    </inkml:brush>
  </inkml:definitions>
  <inkml:trace contextRef="#ctx0" brushRef="#br0">310 314 24575,'18'-18'0,"-1"1"0,-1-2 0,-1 0 0,15-24 0,-27 38 0,0 1 0,-1 0 0,0-1 0,1 0 0,-2 0 0,1 0 0,0 0 0,-1 0 0,0 0 0,0 0 0,-1 0 0,1 0 0,-1 0 0,0 0 0,0-1 0,-1 1 0,0 0 0,0 0 0,0 0 0,0 0 0,-1 0 0,0 0 0,0 0 0,0 1 0,0-1 0,-5-6 0,2 6 0,-1-1 0,1 1 0,-1 0 0,0 1 0,-1-1 0,1 1 0,-1 0 0,1 1 0,-1 0 0,0 0 0,-1 0 0,1 1 0,0 0 0,-1 0 0,1 1 0,-1 0 0,1 0 0,-13 1 0,4 0 0,0 1 0,0 1 0,0 0 0,1 1 0,-1 0 0,1 2 0,0-1 0,-15 8 0,21-8 0,0 1 0,0 0 0,1 1 0,0-1 0,0 1 0,0 1 0,0 0 0,1 0 0,-7 9 0,11-12 0,0-1 0,1 1 0,0 0 0,0 0 0,0 1 0,0-1 0,1 0 0,-1 1 0,1-1 0,0 1 0,0-1 0,1 1 0,0-1 0,-1 1 0,2-1 0,-1 1 0,0 0 0,1-1 0,0 1 0,0-1 0,0 1 0,2 4 0,3 2 0,-1-1 0,1 1 0,0-2 0,1 1 0,0 0 0,1-1 0,0-1 0,0 1 0,1-1 0,0-1 0,1 0 0,-1 0 0,1-1 0,12 6 0,18 8 0,2-2 0,55 17 0,-76-28 0,15 4 0,0 0 0,-1 2 0,0 1 0,36 21 0,-68-34 0,-1 0 0,0 1 0,1 0 0,-1-1 0,0 1 0,0 0 0,0 0 0,0 0 0,0 0 0,0 1 0,0-1 0,-1 0 0,1 1 0,-1-1 0,0 1 0,2 3 0,-3-4 0,0 0 0,0-1 0,0 1 0,-1 0 0,1-1 0,0 1 0,-1 0 0,1-1 0,-1 1 0,1-1 0,-1 1 0,0-1 0,0 1 0,1-1 0,-1 1 0,0-1 0,0 0 0,-1 1 0,1-1 0,0 0 0,0 0 0,-1 0 0,1 0 0,0 0 0,-1 0 0,1 0 0,-1-1 0,-2 2 0,-11 5 0,-1-1 0,0 0 0,0-1 0,0-1 0,-1 0 0,0-1 0,1-1 0,-1-1 0,0 0 0,0-1 0,0-1 0,0 0 0,1-2 0,-1 0 0,0 0 0,1-2 0,-27-11 0,38 14-76,0-1 1,0 0-1,1-1 0,-1 1 0,1-1 0,0 0 0,0 0 0,0 0 1,1 0-1,-1-1 0,1 1 0,0-1 0,1 0 0,-1 0 1,1 0-1,0 0 0,-3-9 0,-2-17-6750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791"/>
    </inkml:context>
    <inkml:brush xml:id="br0">
      <inkml:brushProperty name="width" value="0.05" units="cm"/>
      <inkml:brushProperty name="height" value="0.05" units="cm"/>
    </inkml:brush>
  </inkml:definitions>
  <inkml:trace contextRef="#ctx0" brushRef="#br0">0 71 24575,'0'-5'0,"0"1"0,0-1 0,1 0 0,-1 1 0,1-1 0,0 1 0,0-1 0,1 1 0,-1-1 0,4-4 0,-4 7 0,0 1 0,0 0 0,0 0 0,0 0 0,0 0 0,1 0 0,-1 0 0,0 0 0,1 0 0,-1 0 0,0 1 0,1-1 0,-1 0 0,1 1 0,0-1 0,-1 1 0,1 0 0,-1-1 0,1 1 0,0 0 0,-1 0 0,1 0 0,-1 0 0,1 0 0,0 1 0,-1-1 0,1 0 0,-1 1 0,1-1 0,-1 1 0,1 0 0,2 1 0,4 2 0,1 0 0,-1 1 0,0 0 0,0 1 0,-1 0 0,1 0 0,-1 1 0,10 12 0,2 4 0,25 39 0,-15-13-170,-2 1-1,-2 0 0,-2 2 1,-3 1-1,-2 1 0,-2 0 1,15 99-1,-24-91-6655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7.945"/>
    </inkml:context>
    <inkml:brush xml:id="br0">
      <inkml:brushProperty name="width" value="0.05" units="cm"/>
      <inkml:brushProperty name="height" value="0.05" units="cm"/>
    </inkml:brush>
  </inkml:definitions>
  <inkml:trace contextRef="#ctx0" brushRef="#br0">309 142 24575,'0'-7'0,"0"0"0,0 1 0,-1-1 0,0 0 0,-1 1 0,0-1 0,0 1 0,0-1 0,0 1 0,-1 0 0,0 0 0,-1 0 0,1 0 0,-9-10 0,8 13 0,1 0 0,-1-1 0,0 1 0,0 0 0,0 1 0,0-1 0,-1 1 0,1 0 0,0 0 0,-1 0 0,0 1 0,0-1 0,1 1 0,-1 0 0,0 1 0,0-1 0,0 1 0,0 0 0,0 0 0,0 0 0,-6 2 0,4-1 0,0 1 0,-1 0 0,1 1 0,0-1 0,1 1 0,-1 1 0,1-1 0,-1 1 0,1 0 0,0 1 0,0-1 0,-9 11 0,8-7 0,-1 1 0,2 0 0,-1 0 0,1 1 0,1-1 0,-1 1 0,2 1 0,-5 13 0,5-13 0,1 0 0,1 0 0,0 0 0,0 1 0,2-1 0,-1 0 0,1 1 0,2 12 0,-1-16 0,0-1 0,1 1 0,0-1 0,0 0 0,1 1 0,-1-1 0,2 0 0,-1-1 0,1 1 0,0-1 0,0 1 0,8 7 0,-6-8 0,1 0 0,-1-1 0,1 0 0,0 0 0,0-1 0,0 0 0,1 0 0,-1-1 0,1 0 0,0 0 0,0-1 0,0 0 0,0 0 0,1-1 0,-1 0 0,0 0 0,1-1 0,-1 0 0,0 0 0,11-3 0,-3 0 0,-1 0 0,0-1 0,0-1 0,-1 0 0,1-1 0,-1 0 0,0-1 0,-1-1 0,0-1 0,13-9 0,-22 15 0,0 0 0,-1 0 0,1-1 0,-1 1 0,0-1 0,0 1 0,-1-1 0,1 0 0,-1 0 0,1 0 0,-1 0 0,0-1 0,-1 1 0,1-1 0,-1 1 0,0-1 0,0 1 0,0-1 0,-1-5 0,0 5 0,-1 0 0,1 0 0,-1 0 0,-1 0 0,1 0 0,-1 1 0,0-1 0,0 1 0,0-1 0,-1 1 0,1 0 0,-1-1 0,0 2 0,0-1 0,-1 0 0,1 1 0,-1-1 0,-3-2 0,-6-4 14,-1 1-1,1 1 0,-1 0 0,-1 1 1,1 1-1,-1 0 0,0 1 1,-24-5-1,7 4-384,-1 1-1,1 1 1,-37 2 0,3 4-6455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1.579"/>
    </inkml:context>
    <inkml:brush xml:id="br0">
      <inkml:brushProperty name="width" value="0.05" units="cm"/>
      <inkml:brushProperty name="height" value="0.05" units="cm"/>
    </inkml:brush>
  </inkml:definitions>
  <inkml:trace contextRef="#ctx0" brushRef="#br0">52 79 24575,'-22'-17'0,"20"16"0,-1 0 0,1-1 0,-1 0 0,1 0 0,-1 1 0,1-2 0,0 1 0,0 0 0,0 0 0,0-1 0,-2-2 0,4 4 0,0 1 0,0 0 0,0-1 0,0 1 0,0 0 0,0-1 0,0 1 0,0 0 0,0-1 0,0 1 0,0 0 0,1-1 0,-1 1 0,0 0 0,0-1 0,0 1 0,0 0 0,1 0 0,-1-1 0,0 1 0,0 0 0,1 0 0,-1 0 0,0-1 0,0 1 0,1 0 0,-1 0 0,0 0 0,0 0 0,1-1 0,-1 1 0,0 0 0,1 0 0,-1 0 0,0 0 0,1 0 0,16-3 0,-16 3 0,94-6 0,1 4 0,112 12 0,-120-4 0,-10-2 0,426 10 0,-500-14 0,7 0 0,-1-1 0,1 1 0,0-2 0,-1 0 0,16-4 0,-25 6 2,-1 0 0,1 0 0,-1 0-1,1 0 1,-1-1 0,1 1 0,-1 0 0,1 0-1,-1 0 1,1 0 0,-1-1 0,0 1-1,1 0 1,-1 0 0,1-1 0,-1 1 0,0 0-1,1-1 1,-1 1 0,0 0 0,1-1 0,-1 1-1,0-1 1,0 1 0,1 0 0,-1-1 0,0 1-1,0-1 1,0 1 0,0-1 0,1 1-1,-1-1 1,0 1 0,0-1 0,0 1 0,0-1-1,0 1 1,0-1 0,0 1 0,0-1 0,-1 1-1,1 0 1,0-1 0,0 1 0,0-1-1,0 1 1,-1-1 0,1 0 0,-20-12-1455,-1 5-5373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1.937"/>
    </inkml:context>
    <inkml:brush xml:id="br0">
      <inkml:brushProperty name="width" value="0.05" units="cm"/>
      <inkml:brushProperty name="height" value="0.05" units="cm"/>
    </inkml:brush>
  </inkml:definitions>
  <inkml:trace contextRef="#ctx0" brushRef="#br0">1 27 24575,'0'-1'0,"0"0"0,0 0 0,0 0 0,0 0 0,0 0 0,0 0 0,0 0 0,0 0 0,0 0 0,1 0 0,-1 0 0,0 0 0,1 0 0,-1 0 0,1 0 0,-1 0 0,1 0 0,-1 0 0,1 0 0,0 0 0,-1 1 0,1-1 0,0 0 0,0 0 0,1 0 0,0 1 0,-1-1 0,1 1 0,-1 0 0,1 0 0,-1 0 0,1 0 0,-1 0 0,1 0 0,-1 0 0,1 1 0,-1-1 0,1 0 0,-1 1 0,1 0 0,1 0 0,9 6 0,0 0 0,-1 1 0,14 11 0,-17-13 0,103 89 0,-96-80 0,-1 0 0,0 1 0,-1 1 0,20 34 0,-31-47 4,0 0 0,0 1-1,0-1 1,0 0 0,-1 1 0,0-1-1,0 1 1,0 0 0,-1-1 0,1 1-1,-1-1 1,0 1 0,-1 0 0,1-1-1,-1 1 1,0 0 0,0-1 0,0 1-1,0-1 1,-1 1 0,0-1 0,0 0-1,0 0 1,-1 0 0,1 0 0,-1 0-1,0 0 1,0-1 0,0 0 0,0 1-1,-6 3 1,-5 4-216,-1 0 0,0-1 0,-1-1-1,0-1 1,0 0 0,-30 10 0,-8-1-6614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2.853"/>
    </inkml:context>
    <inkml:brush xml:id="br0">
      <inkml:brushProperty name="width" value="0.05" units="cm"/>
      <inkml:brushProperty name="height" value="0.05" units="cm"/>
    </inkml:brush>
  </inkml:definitions>
  <inkml:trace contextRef="#ctx0" brushRef="#br0">206 397 24575,'-6'-13'0,"1"-1"0,1 0 0,0 0 0,-3-28 0,5 27 0,-1 0 0,0 0 0,-9-22 0,10 56 0,4 21 0,17 696-159,-19-566-321,-61 1085 353,58-1219 127,-20 485 0,23-519 15,0 11-32,1-1 0,0 1 0,6 22 0,-7-33 35,0-1 0,1 1-1,-1-1 1,1 1 0,-1 0-1,1-1 1,-1 1 0,1-1 0,0 0-1,0 1 1,0-1 0,0 1 0,0-1-1,0 0 1,0 0 0,0 0-1,0 0 1,0 0 0,1 0 0,-1 0-1,0 0 1,1 0 0,-1 0 0,1-1-1,-1 1 1,1-1 0,-1 1-1,1-1 1,0 1 0,-1-1 0,1 0-1,0 0 1,-1 0 0,1 0 0,-1 0-1,1 0 1,0 0 0,2-2 0,11-4 0,1-2 0,-2 0 0,1 0 0,-1-1 0,-1-1 0,24-22 1,23-16-19,-15 20 7,1 2 1,2 2-1,0 2 0,2 2 0,0 2 0,1 3 1,63-12-1,377-32-851,-455 57 662,1960-105-2419,-1729 96 2801,756-33-1317,-1021 44 1114,174-14 796,-139 4-268,-37 10-495,1 0 0,-1 0 0,0 0 1,1 0-1,-1 0 0,0 0 0,1-1 1,-1 1-1,0 0 0,1 0 0,-1 0 1,0 0-1,0-1 0,1 1 1,-1 0-1,0 0 0,1 0 0,-1-1 1,0 1-1,0 0 0,0-1 0,1 1 1,-1 0-1,0 0 0,0-1 0,0 1 1,0 0-1,0-1 0,0 1 1,0 0-1,1-1 0,-1 1 0,0 0 1,0-1-1,0 1 0,0 0 0,0-1 1,0 1-1,-1 0 0,1-1 1,0 1-1,0 0 0,0-1 0,0 1 1,0 0-1,0-1 0,-1 1 0,1 0 1,0-1-1,0 1 0,0 0 0,-1 0 1,1-1-1,-1 1 0,-18-11 301,17 10-294,-40-14 329,-1 2 1,-68-13 0,27 7-328,-42-12-39,-191-75 0,309 103 0,1 0 0,-1-1 0,1 0 0,0 0 0,0-1 0,0 0 0,-6-6 0,10 9 0,1-1 0,1 1 0,-1 0 0,0-1 0,1 0 0,-1 1 0,1-1 0,0 0 0,-1 0 0,1 0 0,1 0 0,-1 0 0,0 0 0,1 0 0,0 0 0,-1 0 0,1 0 0,1 0 0,-1 0 0,0 0 0,1 0 0,0-5 0,9-22 0,1 0 0,1 1 0,19-35 0,10-21 0,250-749 0,-203 559 0,-51 164 0,75-268 0,-108 361 0,0-1 0,-2 1 0,0-1 0,-1 0 0,-1 0 0,-1 1 0,-4-30 0,3 40 0,0 1 0,-1-1 0,0 0 0,0 1 0,0-1 0,-1 1 0,0 0 0,-1 0 0,0 0 0,0 1 0,0 0 0,-1 0 0,1 0 0,-2 0 0,1 1 0,0 0 0,-1 1 0,0-1 0,-13-5 0,-1 1 0,0 1 0,0 1 0,-1 1 0,0 1 0,-36-4 0,-116 1 0,146 7 0,-1026 3-1695,-1 25-396,729-17 2187,204-7-160,-1051 42-739,1113-42 705,-5 0 135,0 2 0,-109 24 0,168-28-21,-29 10 662,34-10-706,-1-1 1,1 1-1,0 0 1,0-1-1,-1 1 1,1 0-1,0 0 1,0 0-1,0 0 1,0 0 0,0 0-1,0 0 1,0 1-1,0-1 1,0 0-1,1 0 1,-1 1-1,0 1 1,2 13-3792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3.646"/>
    </inkml:context>
    <inkml:brush xml:id="br0">
      <inkml:brushProperty name="width" value="0.05" units="cm"/>
      <inkml:brushProperty name="height" value="0.05" units="cm"/>
    </inkml:brush>
  </inkml:definitions>
  <inkml:trace contextRef="#ctx0" brushRef="#br0">87 413 24575,'0'-16'0,"1"11"0,0 1 0,-1 0 0,0-1 0,0 1 0,0-1 0,-1 1 0,1 0 0,-1-1 0,0 1 0,0 0 0,-1-1 0,1 1 0,-1 0 0,-2-4 0,3 7 0,1 1 0,-1 0 0,1 0 0,-1 0 0,1 0 0,-1 0 0,1 0 0,-1 0 0,1 0 0,-1 0 0,1 0 0,-1 0 0,1 0 0,-1 0 0,1 0 0,-1 1 0,1-1 0,-1 0 0,1 0 0,0 1 0,-1-1 0,1 0 0,-1 0 0,1 1 0,0-1 0,-1 0 0,1 1 0,0-1 0,-1 1 0,1-1 0,0 0 0,-1 1 0,1-1 0,0 1 0,0-1 0,0 1 0,0-1 0,-1 1 0,1-1 0,0 1 0,0 0 0,-10 21 0,-4 39 0,3 0 0,-7 93 0,12 13 0,5-277 0,5 0 0,4-1 0,31-148 0,-32 231 0,18-50 0,-21 69 0,0-1 0,0 1 0,1 0 0,1 1 0,-1-1 0,1 1 0,1 0 0,11-11 0,-16 17 0,0 0 0,0 1 0,0-1 0,0 1 0,0 0 0,0-1 0,1 1 0,-1 0 0,0 0 0,1 0 0,-1 1 0,1-1 0,-1 1 0,1-1 0,-1 1 0,1 0 0,-1 0 0,1 0 0,-1 0 0,1 0 0,3 1 0,-1 1 0,-1 0 0,0 0 0,0 0 0,0 0 0,0 1 0,-1-1 0,1 1 0,0 0 0,-1 0 0,0 0 0,4 5 0,6 10 0,-1 0 0,0 0 0,17 39 0,-27-51 0,21 45 0,-2 1 0,21 87 0,-33-100 0,-1 1 0,-2 0 0,-2 0 0,-2 55 0,-2-90 0,-1 0 0,0 0 0,0 0 0,0 0 0,0 0 0,-1-1 0,0 1 0,0 0 0,0-1 0,-4 6 0,6-10 0,-1 1 0,1 0 0,-1 0 0,1-1 0,-1 1 0,0-1 0,1 1 0,-1 0 0,0-1 0,1 1 0,-1-1 0,0 0 0,0 1 0,1-1 0,-1 1 0,0-1 0,0 0 0,0 0 0,0 0 0,0 1 0,1-1 0,-1 0 0,-2 0 0,2-1 0,-1 0 0,1 1 0,-1-1 0,1 0 0,-1 0 0,1 0 0,0 0 0,-1 0 0,1-1 0,0 1 0,0 0 0,0 0 0,0-1 0,0 1 0,0-1 0,0 1 0,-1-3 0,-2-6 0,0 0 0,0-1 0,1 1 0,0-1 0,1 0 0,0 0 0,1 0 0,0 0 0,1 0 0,0 0 0,1 0 0,0 0 0,0 0 0,1 0 0,5-13 0,0 1 0,0 0 0,2 1 0,1 0 0,0 1 0,2 0 0,14-21 0,-16 30 0,0 0 0,0 0 0,2 1 0,-1 0 0,1 1 0,1 0 0,0 1 0,0 1 0,0 0 0,1 1 0,1 0 0,-1 1 0,1 1 0,0 0 0,0 1 0,1 0 0,-1 2 0,1-1 0,26 1 0,-28 2 0,-1 1 0,1 0 0,-1 1 0,1 0 0,-1 1 0,0 0 0,0 2 0,0-1 0,0 1 0,-1 1 0,0 0 0,0 1 0,0 0 0,-1 1 0,0 0 0,-1 1 0,0 0 0,0 1 0,-1 0 0,0 0 0,-1 1 0,0 0 0,6 13 0,-6-8 0,0 1 0,-2 0 0,0 0 0,-1 1 0,0-1 0,-2 1 0,0 0 0,0 21 0,-2-24 0,-1 0 0,-1 0 0,0 0 0,-1 0 0,0 0 0,-1-1 0,-1 1 0,-1-1 0,0 0 0,-9 17 0,-3-5-1365,0-9-5461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3.987"/>
    </inkml:context>
    <inkml:brush xml:id="br0">
      <inkml:brushProperty name="width" value="0.05" units="cm"/>
      <inkml:brushProperty name="height" value="0.05" units="cm"/>
    </inkml:brush>
  </inkml:definitions>
  <inkml:trace contextRef="#ctx0" brushRef="#br0">0 70 24575,'17'-20'0,"-12"14"0,1 0 0,-1 0 0,1 0 0,0 0 0,13-8 0,-17 13 0,-1 0 0,1 1 0,-1-1 0,1 0 0,-1 1 0,1 0 0,0-1 0,0 1 0,-1 0 0,1 0 0,0-1 0,-1 1 0,1 1 0,0-1 0,0 0 0,-1 0 0,1 1 0,0-1 0,-1 1 0,1-1 0,-1 1 0,1 0 0,0-1 0,-1 1 0,1 0 0,-1 0 0,0 0 0,1 0 0,-1 1 0,0-1 0,0 0 0,0 0 0,2 3 0,3 4 0,0 1 0,0 0 0,-1 0 0,0 0 0,-1 1 0,0 0 0,4 14 0,14 78 0,-18-79 0,12 70-682,5 121-1,-19-160-6143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3.801"/>
    </inkml:context>
    <inkml:brush xml:id="br0">
      <inkml:brushProperty name="width" value="0.05" units="cm"/>
      <inkml:brushProperty name="height" value="0.05" units="cm"/>
    </inkml:brush>
  </inkml:definitions>
  <inkml:trace contextRef="#ctx0" brushRef="#br0">32 360 24575,'-1'0'0,"-1"0"0,1 0 0,-1 0 0,1 1 0,-1-1 0,1 0 0,0 1 0,-1-1 0,1 1 0,0 0 0,-1-1 0,1 1 0,0 0 0,0 0 0,-1 0 0,1 0 0,0 0 0,0 0 0,0 0 0,0 0 0,1 1 0,-1-1 0,-1 2 0,2-2 0,-1 0 0,1 0 0,0 0 0,0-1 0,0 1 0,0 0 0,-1 0 0,1 0 0,0 0 0,1 0 0,-1-1 0,0 1 0,0 0 0,0 0 0,0 0 0,1 0 0,-1-1 0,0 1 0,1 0 0,-1 0 0,1-1 0,-1 1 0,1 0 0,-1 0 0,1-1 0,-1 1 0,1-1 0,-1 1 0,1-1 0,0 1 0,0-1 0,-1 1 0,1-1 0,0 1 0,0-1 0,-1 0 0,1 1 0,0-1 0,0 0 0,0 0 0,0 0 0,0 1 0,32 4 0,0 0 0,0-2 0,0-2 0,50-3 0,-34 0 0,930-75 0,-928 71 0,-25 4 0,-1-1 0,1-1 0,0-1 0,-1-1 0,41-16 0,-65 22 0,1-1 0,-1 1 0,0 0 0,0-1 0,0 1 0,0-1 0,-1 1 0,1-1 0,0 0 0,0 1 0,0-1 0,0 0 0,0 0 0,-1 1 0,1-1 0,0 0 0,-1 0 0,1 0 0,-1 0 0,1 0 0,-1 0 0,1 0 0,-1 0 0,0 0 0,1 0 0,-1 0 0,0-2 0,0 2 0,-1-1 0,0 1 0,1-1 0,-1 1 0,0 0 0,0-1 0,0 1 0,0 0 0,0 0 0,0 0 0,0-1 0,0 1 0,-1 0 0,1 0 0,0 1 0,-2-2 0,-10-5 0,0 1 0,-1 0 0,-13-4 0,25 9 0,-45-15 0,-16-5 0,-92-44 0,148 61 0,0 0 0,0 0 0,1-1 0,0 0 0,0-1 0,0 0 0,-6-7 0,11 12 0,0 0 0,0 0 0,0-1 0,0 1 0,0 0 0,0 0 0,1-1 0,-1 1 0,0 0 0,1-1 0,-1 1 0,1-1 0,-1 1 0,1-1 0,0 1 0,0-1 0,-1 1 0,1-1 0,0 1 0,0-1 0,1 1 0,-1-1 0,0 1 0,0-1 0,1 1 0,-1 0 0,1-1 0,-1 1 0,1-1 0,0 1 0,-1 0 0,1-1 0,0 1 0,0 0 0,0 0 0,0 0 0,0 0 0,0 0 0,0 0 0,1 0 0,-1 0 0,0 0 0,1 0 0,-1 1 0,2-2 0,3 0 0,-1 0 0,1 1 0,0 0 0,-1-1 0,1 2 0,0-1 0,0 1 0,0 0 0,-1 0 0,1 0 0,0 1 0,0 0 0,-1 0 0,11 4 0,-6-2 0,0 0 0,0 1 0,0 1 0,-1 0 0,1 0 0,-1 1 0,10 8 0,-11-7 0,0 0 0,-1 1 0,1 0 0,-2 0 0,1 1 0,-1 0 0,0 0 0,-1 1 0,0-1 0,-1 1 0,0 0 0,0 1 0,3 16 0,-5-12 0,0 0 0,-1 1 0,0-1 0,-2 0 0,0 1 0,0-1 0,-2 0 0,-7 27 0,0-12 0,-1 0 0,-2-1 0,-1-1 0,-1 0 0,-1-1 0,-2 0 0,0-2 0,-38 40 0,17-28-1365,6-10-5461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854"/>
    </inkml:context>
    <inkml:brush xml:id="br0">
      <inkml:brushProperty name="width" value="0.05" units="cm"/>
      <inkml:brushProperty name="height" value="0.05" units="cm"/>
    </inkml:brush>
  </inkml:definitions>
  <inkml:trace contextRef="#ctx0" brushRef="#br0">0 1 24575,'5'4'0,"1"8"0,5 5 0,0 5 0,-1 4 0,-3-3-8191</inkml:trace>
  <inkml:trace contextRef="#ctx0" brushRef="#br0" timeOffset="1">56 453 24575,'0'4'0,"0"7"0,0 2-8191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4.890"/>
    </inkml:context>
    <inkml:brush xml:id="br0">
      <inkml:brushProperty name="width" value="0.05" units="cm"/>
      <inkml:brushProperty name="height" value="0.05" units="cm"/>
    </inkml:brush>
  </inkml:definitions>
  <inkml:trace contextRef="#ctx0" brushRef="#br0">415 595 24575,'-1'-29'0,"0"21"0,1-1 0,-1 1 0,1-1 0,1 1 0,0-1 0,0 1 0,0-1 0,1 1 0,1 0 0,-1 0 0,6-12 0,-8 20 0,1-1 0,-1 1 0,0-1 0,1 1 0,-1-1 0,0 1 0,1-1 0,-1 1 0,0-1 0,1 1 0,-1-1 0,1 1 0,-1 0 0,1-1 0,-1 1 0,1 0 0,-1 0 0,1-1 0,0 1 0,-1 0 0,1 0 0,-1 0 0,1 0 0,0-1 0,-1 1 0,1 0 0,-1 0 0,1 0 0,0 0 0,-1 0 0,2 1 0,-1 0 0,1 0 0,-1-1 0,0 1 0,0 0 0,0 1 0,1-1 0,-1 0 0,0 0 0,0 0 0,0 1 0,-1-1 0,2 2 0,18 48 0,-19-48 0,25 87 0,25 167 0,-11 100 0,-35-304 0,62 1255-586,-70-666 1172,3-647-586,0-1 0,0 0 0,1 1 0,0-1 0,0 0 0,1 1 0,-1-1 0,1 1 0,1 0 0,-1-1 0,1 1 0,-1 0 0,2 1 0,6-10 0,-4 8 0,0 0 0,1 0 0,0 1 0,0-1 0,1 2 0,-1-1 0,1 1 0,15-6 0,10 0 0,1 1 0,0 2 0,68-6 0,-88 12 0,683-41-806,7 36-1364,-517 5 1163,2498 54-1304,-2659-52 2518,7 1 403,54-5 0,-86 3-494,0 0-1,1 0 1,-1 0 0,0 0 0,0 0 0,1-1 0,-1 1-1,0 0 1,0-1 0,1 1 0,-1-1 0,0 0-1,0 1 1,1-2 0,-1 2-78,-1-1 0,0 1 1,0 0-1,0-1 0,0 1 0,0-1 0,0 1 0,0 0 1,0-1-1,0 1 0,0 0 0,0-1 0,0 1 1,0 0-1,0-1 0,-1 1 0,1 0 0,0-1 0,0 1 1,0 0-1,0 0 0,-1-1 0,1 1 0,0 0 1,0-1-1,-1 1 0,1 0 0,0 0 0,0 0 0,-1-1 1,1 1-1,-1 0 0,-36-21 1215,27 16-1165,4 1-41,-1 1 1,2-1-1,-1 0 0,0-1 1,1 1-1,0-1 0,0 0 1,0 0-1,1-1 1,-1 1-1,-5-12 0,5 7-52,1 0-1,1-1 1,-1 1-1,2-1 0,-1 0 1,0-21-1,-59-347 6,36 242 0,18 95 0,-64-379 0,26-4 0,39 272 0,6 0 0,24-193 0,-13 271 0,4 1 0,2 0 0,4 1 0,3 2 0,3 0 0,58-110 0,-78 170 0,10-18 0,15-36 0,-31 64 0,1 0 0,-1 0 0,0-1 0,0 1 0,0 0 0,0-1 0,1 1 0,-2 0 0,1 0 0,0-1 0,0 1 0,0 0 0,-1-1 0,1 1 0,0 0 0,-1 0 0,1 0 0,-1-1 0,0 1 0,1 0 0,-1 0 0,0 0 0,0 0 0,1 0 0,-1 0 0,0 0 0,0 0 0,0 0 0,0 1 0,0-1 0,0 0 0,-1 1 0,1-1 0,0 0 0,0 1 0,-3-1 0,-4-2 0,0 0 0,-1 1 0,1 0 0,-13-1 0,-73-5 0,-104 6 0,108 3 0,-1336 42-3501,954-23 2761,-2284 60-2541,2529-78 5629,376 7 2209,2 7-5370,-69-6-5948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5.449"/>
    </inkml:context>
    <inkml:brush xml:id="br0">
      <inkml:brushProperty name="width" value="0.05" units="cm"/>
      <inkml:brushProperty name="height" value="0.05" units="cm"/>
    </inkml:brush>
  </inkml:definitions>
  <inkml:trace contextRef="#ctx0" brushRef="#br0">226 173 24575,'5'-6'0,"0"0"0,-1 0 0,0-1 0,0 1 0,0-1 0,-1 0 0,0 0 0,0 0 0,-1 0 0,3-14 0,-4 18 0,-1 0 0,1 1 0,-1-1 0,1 1 0,-1-1 0,0 0 0,0 1 0,-1-1 0,1 1 0,-1-1 0,1 0 0,-1 1 0,0-1 0,1 1 0,-1-1 0,-1 1 0,1 0 0,0-1 0,-1 1 0,1 0 0,-1 0 0,1 0 0,-1 0 0,0 0 0,0 0 0,0 1 0,0-1 0,0 0 0,0 1 0,-1 0 0,1 0 0,0-1 0,-5 0 0,3 1 0,0 0 0,-1 1 0,1-1 0,0 1 0,0 0 0,0 1 0,-1-1 0,1 1 0,0-1 0,0 1 0,0 0 0,0 1 0,0-1 0,0 1 0,0 0 0,0 0 0,1 0 0,-1 0 0,-4 4 0,-2 2 0,1 0 0,0 0 0,1 1 0,0 0 0,-11 16 0,8-8 0,1 0 0,1 1 0,0 0 0,1 1 0,1 0 0,1 0 0,1 0 0,0 1 0,2 0 0,-2 30 0,4-37 0,1-1 0,0 1 0,1 0 0,0 0 0,1 0 0,1-1 0,0 1 0,1-1 0,0 0 0,1 0 0,0 0 0,0 0 0,2-1 0,-1 0 0,2 0 0,-1-1 0,15 15 0,-15-19 0,0 0 0,1 0 0,0-1 0,1 0 0,-1-1 0,1 1 0,0-2 0,0 1 0,0-1 0,0 0 0,1-1 0,-1 0 0,1-1 0,-1 0 0,1-1 0,-1 1 0,1-2 0,0 1 0,-1-2 0,1 1 0,-1-1 0,1 0 0,11-6 0,-9 4 0,0 0 0,-1-1 0,0-1 0,0 0 0,0 0 0,-1-1 0,0 0 0,0-1 0,0 0 0,-1-1 0,-1 0 0,0 0 0,0-1 0,0 0 0,-1 0 0,-1-1 0,10-21 0,-12 19 0,0-1 0,-1 0 0,-1 0 0,0 0 0,-1 0 0,0 0 0,-1 0 0,0 0 0,-2 0 0,0-1 0,0 1 0,-1 1 0,-1-1 0,0 0 0,-1 1 0,-8-16 0,6 15 0,0 0 0,-1 0 0,-1 1 0,-1 0 0,1 0 0,-2 1 0,0 1 0,0-1 0,-1 2 0,-1 0 0,1 0 0,-2 1 0,1 1 0,-20-9 0,29 15-41,0 0 0,-1 0-1,1 1 1,0 0-1,-1-1 1,1 2 0,-1-1-1,1 0 1,-1 1 0,1 0-1,-1 0 1,1 0-1,-1 1 1,1-1 0,-1 1-1,1 0 1,-1 1 0,1-1-1,0 1 1,0-1-1,0 1 1,0 1 0,0-1-1,0 0 1,0 1 0,1 0-1,-1 0 1,1 0-1,0 0 1,0 1 0,0-1-1,-4 8 1,-5 12-6785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5.945"/>
    </inkml:context>
    <inkml:brush xml:id="br0">
      <inkml:brushProperty name="width" value="0.05" units="cm"/>
      <inkml:brushProperty name="height" value="0.05" units="cm"/>
    </inkml:brush>
  </inkml:definitions>
  <inkml:trace contextRef="#ctx0" brushRef="#br0">285 579 24575,'3'0'0,"0"-1"0,0 0 0,-1 0 0,1 0 0,-1 0 0,1 0 0,-1-1 0,1 1 0,-1-1 0,0 1 0,0-1 0,0 0 0,0 0 0,0 0 0,0 0 0,0 0 0,0 0 0,1-4 0,1 0 0,1-1 0,-2 0 0,1 0 0,-1 0 0,3-9 0,-5 13 0,0 0 0,0-1 0,0 1 0,-1-1 0,0 1 0,0-1 0,0 1 0,0-1 0,0 1 0,-1-1 0,1 1 0,-1 0 0,0-1 0,0 1 0,-1 0 0,1-1 0,0 1 0,-1 0 0,0 0 0,0 0 0,0 0 0,0 1 0,0-1 0,-1 1 0,1-1 0,-1 1 0,0 0 0,1 0 0,-1 0 0,0 0 0,0 0 0,0 1 0,-1-1 0,1 1 0,-4-1 0,-1-1 0,0 0 0,0 1 0,0 0 0,0 1 0,0 0 0,0 0 0,0 1 0,0 0 0,-1 0 0,1 1 0,0 0 0,0 0 0,0 1 0,-10 3 0,7 1 0,0 0 0,0 1 0,0 0 0,1 0 0,0 1 0,0 0 0,1 1 0,0 0 0,1 1 0,0 0 0,1 0 0,-1 0 0,2 1 0,0 0 0,0 1 0,1-1 0,0 1 0,1 0 0,0 0 0,1 0 0,1 1 0,0-1 0,0 1 0,2 0 0,-1-1 0,1 1 0,1 0 0,3 13 0,-3-19 0,1 0 0,0 0 0,1 0 0,0 0 0,0 0 0,0-1 0,1 1 0,0-1 0,0 0 0,1 0 0,-1-1 0,1 1 0,1-1 0,-1 0 0,1 0 0,0-1 0,0 1 0,0-1 0,0-1 0,1 1 0,0-1 0,8 3 0,-5-3 0,1 0 0,-1-1 0,1 1 0,-1-2 0,1 0 0,0 0 0,0-1 0,0 0 0,0-1 0,-1 0 0,1-1 0,0 0 0,-1-1 0,17-6 0,-12 2 0,0 0 0,0-1 0,0-1 0,-1 0 0,0-1 0,-1 0 0,0-1 0,-1-1 0,0 0 0,-1-1 0,0 0 0,16-26 0,-18 22 0,0-1 0,-1 0 0,-1 0 0,-1 0 0,0-1 0,-1 1 0,-1-1 0,-1-1 0,-1 1 0,0-39 0,-4 27 0,0-1 0,-2 1 0,-1 1 0,-1-1 0,-2 1 0,-1 0 0,-1 0 0,-2 1 0,-1 1 0,-27-45 0,36 68 0,0 0 0,0-1 0,0 2 0,0-1 0,-1 0 0,0 1 0,0 0 0,0 0 0,-10-5 0,14 9 0,0-1 0,-1 1 0,1-1 0,-1 1 0,1-1 0,0 1 0,-1 0 0,1 0 0,-1 0 0,1 0 0,-1 0 0,1 0 0,-1 0 0,1 0 0,-1 0 0,1 1 0,0-1 0,-3 2 0,2-1 0,0 0 0,0 1 0,0-1 0,1 1 0,-1 0 0,1 0 0,-1-1 0,1 1 0,-1 0 0,1 0 0,0 0 0,0 0 0,0 1 0,0-1 0,0 4 0,-3 6 0,2 0 0,0 0 0,0 0 0,1 0 0,1 0 0,1 23 0,15 76 0,-14-100 0,21 96-455,4 0 0,72 176 0,-74-222-6371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6.362"/>
    </inkml:context>
    <inkml:brush xml:id="br0">
      <inkml:brushProperty name="width" value="0.05" units="cm"/>
      <inkml:brushProperty name="height" value="0.05" units="cm"/>
    </inkml:brush>
  </inkml:definitions>
  <inkml:trace contextRef="#ctx0" brushRef="#br0">249 304 24575,'7'-9'0,"0"0"0,-1-1 0,0 1 0,-1-1 0,0-1 0,-1 1 0,0-1 0,0 1 0,-1-1 0,0 0 0,-1 0 0,-1-1 0,0 1 0,0 0 0,-1-1 0,0 1 0,-1 0 0,-4-22 0,3 28 0,0 0 0,1 1 0,-2 0 0,1-1 0,0 1 0,-1 0 0,0 0 0,0 1 0,0-1 0,0 0 0,0 1 0,-1 0 0,0 0 0,0 0 0,1 0 0,-2 1 0,1-1 0,0 1 0,0 0 0,-1 0 0,1 1 0,-1-1 0,0 1 0,-8-1 0,5 1 0,0 0 0,0 0 0,0 1 0,-1 0 0,1 1 0,0 0 0,0 0 0,0 0 0,0 1 0,0 1 0,0-1 0,1 1 0,-14 7 0,15-6 0,-1 0 0,1 1 0,0 0 0,0 0 0,1 0 0,0 0 0,0 1 0,0 0 0,0 0 0,1 0 0,0 1 0,0 0 0,1-1 0,-3 9 0,4-10 0,1 0 0,0 0 0,0 0 0,1 0 0,-1 0 0,1 1 0,0-1 0,0 0 0,1 0 0,0 0 0,0 1 0,0-1 0,0 0 0,1 0 0,0 0 0,0-1 0,0 1 0,1 0 0,-1-1 0,1 0 0,5 7 0,6 4 0,0 1 0,1-2 0,0 0 0,30 20 0,75 39 0,-81-52 0,-2 2 0,54 42 0,-88-62 0,1 0 0,-1 0 0,0 1 0,0-1 0,0 1 0,0-1 0,-1 1 0,0 0 0,1 0 0,-1 0 0,-1 0 0,1 0 0,2 9 0,-4-11 0,0 0 0,0 1 0,0-1 0,0 0 0,-1 0 0,1 1 0,-1-1 0,1 0 0,-1 0 0,0 1 0,0-1 0,0 0 0,0 0 0,0 0 0,0 0 0,0 0 0,-1-1 0,1 1 0,-1 0 0,0 0 0,1-1 0,-1 1 0,0-1 0,0 0 0,0 0 0,0 1 0,0-1 0,-4 1 0,-8 4 0,0-1 0,0-1 0,-1 0 0,1-1 0,-1-1 0,0 0 0,0-1 0,0 0 0,0-2 0,0 1 0,0-2 0,1 0 0,-1-1 0,-28-9 0,37 10-85,0-1 0,1 0-1,-1 0 1,0-1 0,1 0-1,0 0 1,0 0 0,0-1-1,0 1 1,1-1 0,0 0-1,0 0 1,0-1 0,1 1-1,-5-10 1,-5-15-6741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6.734"/>
    </inkml:context>
    <inkml:brush xml:id="br0">
      <inkml:brushProperty name="width" value="0.05" units="cm"/>
      <inkml:brushProperty name="height" value="0.05" units="cm"/>
    </inkml:brush>
  </inkml:definitions>
  <inkml:trace contextRef="#ctx0" brushRef="#br0">0 249 24575,'1'-5'0,"-1"0"0,1 0 0,0 0 0,1 1 0,-1-1 0,1 0 0,0 1 0,0-1 0,6-7 0,27-37 0,-31 44 0,5-7 0,1 0 0,0 0 0,1 1 0,0 0 0,0 1 0,1 0 0,1 1 0,0 0 0,0 1 0,0 1 0,1 0 0,28-10 0,-39 16 0,-1 0 0,1 1 0,0-1 0,-1 0 0,1 1 0,0 0 0,-1 0 0,1 0 0,0 0 0,-1 0 0,1 0 0,0 1 0,-1-1 0,1 1 0,-1-1 0,1 1 0,-1 0 0,1 0 0,-1 1 0,1-1 0,-1 0 0,0 1 0,0-1 0,0 1 0,0 0 0,0 0 0,0 0 0,0 0 0,0 0 0,-1 0 0,1 0 0,-1 1 0,0-1 0,2 3 0,-1 2 0,0 0 0,-1 0 0,1 0 0,-1 0 0,-1 1 0,1-1 0,-1 0 0,0 1 0,-1-1 0,0 0 0,-3 11 0,-8 30 0,-3 0 0,-2-1 0,-34 65 0,16-47 0,-72 102 0,87-144 0,6-5 0,18-17 0,13-8 0,10-4 12,1 0 0,0 2 0,0 1 0,1 2 0,0 0 0,0 2 0,0 1 0,1 2 0,32 1 0,-14 4-309,0 2 0,-1 2 0,0 2 0,83 30 0,-88-25-6529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4.746"/>
    </inkml:context>
    <inkml:brush xml:id="br0">
      <inkml:brushProperty name="width" value="0.05" units="cm"/>
      <inkml:brushProperty name="height" value="0.05" units="cm"/>
    </inkml:brush>
  </inkml:definitions>
  <inkml:trace contextRef="#ctx0" brushRef="#br0">247 395 24575,'-18'-2'0,"0"-1"0,0-1 0,0 0 0,1-1 0,0-1 0,-32-16 0,28 13 0,9 4 0,0-1 0,0 0 0,-14-10 0,26 16 0,-1 0 0,1 0 0,-1-1 0,1 1 0,-1 0 0,1 0 0,0 0 0,-1-1 0,1 1 0,-1 0 0,1-1 0,0 1 0,-1 0 0,1-1 0,0 1 0,-1 0 0,1-1 0,0 1 0,0-1 0,0 1 0,-1 0 0,1-1 0,0 1 0,0-1 0,0 1 0,0-1 0,0 1 0,0-1 0,0 1 0,0-1 0,0 1 0,0-1 0,0 1 0,0 0 0,0-1 0,0 1 0,0-1 0,0 1 0,0-1 0,1 1 0,-1-1 0,0 1 0,0 0 0,1-1 0,-1 1 0,0-1 0,0 1 0,1 0 0,-1-1 0,0 1 0,1 0 0,-1 0 0,1-1 0,-1 1 0,1-1 0,29-8 0,-28 8 0,57-8 0,0 2 0,85 2 0,-65 3 0,83-4 0,664-39 0,-813 43 0,-6 2 0,1 0 0,-1-1 0,0 0 0,1-1 0,-1 0 0,0 0 0,12-5 0,-19 7 0,0-1 0,1 1 0,-1 0 0,1-1 0,-1 1 0,0 0 0,0-1 0,1 1 0,-1 0 0,0-1 0,1 1 0,-1-1 0,0 1 0,0-1 0,0 1 0,0 0 0,1-1 0,-1 1 0,0-1 0,0 1 0,0-1 0,0 1 0,0-1 0,0 1 0,0-1 0,0 1 0,0-1 0,0 1 0,0 0 0,-1-1 0,1 1 0,0-1 0,0 1 0,0-1 0,-1 1 0,1 0 0,0-1 0,0 1 0,-1-1 0,1 1 0,0 0 0,-1-1 0,1 1 0,0 0 0,-1-1 0,1 1 0,-1 0 0,1 0 0,0 0 0,-1-1 0,1 1 0,-1 0 0,0 0 0,-30-16 0,27 14 0,-133-49 0,101 40 0,0-1 0,1-3 0,-60-32 0,87 39 0,12 5 0,15 5 0,-6 2 0,1 2 0,-1-1 0,0 1 0,0 1 0,-1 1 0,0 0 0,0 0 0,-1 1 0,0 0 0,-1 1 0,0 0 0,0 1 0,-1 0 0,9 16 0,-11-17 0,-1 1 0,0 1 0,-1-1 0,0 1 0,-1 0 0,-1 0 0,1 1 0,-2-1 0,0 1 0,0-1 0,-1 1 0,-1 0 0,0-1 0,-1 1 0,0-1 0,-5 18 0,2-13-273,-1-1 0,-1 0 0,-1 0 0,-9 16 0,-7 6-6553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5.722"/>
    </inkml:context>
    <inkml:brush xml:id="br0">
      <inkml:brushProperty name="width" value="0.05" units="cm"/>
      <inkml:brushProperty name="height" value="0.05" units="cm"/>
    </inkml:brush>
  </inkml:definitions>
  <inkml:trace contextRef="#ctx0" brushRef="#br0">186 715 24575,'0'-1'0,"0"-1"0,1 1 0,-1-1 0,0 1 0,1 0 0,-1-1 0,1 1 0,-1 0 0,1 0 0,0-1 0,0 1 0,-1 0 0,3-2 0,-3 3 0,0 0 0,0 0 0,1 0 0,-1-1 0,0 1 0,0 0 0,1 0 0,-1 0 0,0-1 0,1 1 0,-1 0 0,0 0 0,1 0 0,-1 0 0,0 0 0,1 0 0,-1 0 0,0 0 0,1 0 0,-1 0 0,0 0 0,1 0 0,-1 0 0,0 0 0,1 0 0,-1 0 0,0 0 0,1 1 0,-1-1 0,0 0 0,0 0 0,1 0 0,-1 0 0,0 1 0,1-1 0,-1 0 0,0 0 0,0 0 0,0 1 0,1-1 0,-1 0 0,0 1 0,0-1 0,0 0 0,1 0 0,-1 1 0,0-1 0,0 0 0,0 1 0,0-1 0,0 0 0,0 1 0,0-1 0,0 0 0,0 1 0,0-1 0,0 0 0,0 1 0,0 0 0,3 17 0,0 0 0,-1 1 0,-1-1 0,-2 25 0,1 11 0,38 475 0,0-15 0,-27-84 0,-33-2 0,-2-283 0,22-130 0,2-16 0,0 1 0,0 0 0,0 0 0,0 0 0,1 0 0,-1 0 0,0 0 0,0 0 0,0 0 0,1-1 0,-1 1 0,0 0 0,0 0 0,1 0 0,-1 0 0,0 0 0,0 0 0,0 0 0,1 0 0,-1 0 0,0 0 0,0 0 0,1 0 0,-1 1 0,0-1 0,0 0 0,0 0 0,1 0 0,-1 0 0,0 0 0,0 0 0,0 0 0,0 1 0,1-1 0,-1 0 0,0 0 0,0 0 0,0 0 0,0 1 0,0-1 0,1 0 0,-1 0 0,0 0 0,0 1 0,0-1 0,0 0 0,0 0 0,0 0 0,0 1 0,0-1 0,0 0 0,0 0 0,0 1 0,25-28 0,-3 3 0,-8 14 0,-1 0 0,2 1 0,-1 1 0,1 1 0,0 0 0,1 0 0,-1 2 0,21-5 0,138-19 0,-149 26 0,770-36-1536,-550 35 1318,2393 20-1942,-2485-9 1667,281 7 363,-422-14 288,28-2 288,-39 2-405,1 0-1,0 0 1,-1 0-1,1-1 1,-1 1-1,1 0 1,-1-1-1,1 0 1,-1 1-1,0-1 1,1 0-1,-1 0 1,0 1-1,1-1 1,-1 0-1,0 0 1,2-2-1,-3 2 18,0 0-1,0 1 1,0-1-1,0 1 1,0-1-1,0 0 1,0 1-1,0-1 1,0 1-1,0-1 1,-1 1-1,1-1 1,0 0 0,0 1-1,-1-1 1,1 1-1,0-1 1,-1 1-1,1-1 1,0 1-1,-1 0 1,1-1-1,-1 1 1,1-1-1,0 1 1,-1 0-1,1-1 1,-1 1-1,0 0 1,1 0-1,-2-1 1,-21-11 212,19 10-168,-52-21 418,-117-29 1,-2 0-571,171 50 50,0 1 0,0-1 0,0 0 0,1 0 0,-1 0 0,0 0 0,1-1 0,-1 1 0,1-1 0,0 0 0,0 0 0,0 0 0,-3-5 0,3 3 0,1 0 0,0 0 0,0 0 0,0 0 0,1 0 0,0-1 0,0 1 0,0-1 0,1 1 0,-1-7 0,19-577 0,63-59 0,44 6 0,-71 372 0,-2-15 0,-51 282 0,-1 1 0,1-1 0,-1 0 0,0 1 0,1-1 0,-1 0 0,-1 1 0,1-1 0,0 0 0,-1 1 0,1-1 0,-1 0 0,0 1 0,0-1 0,0 1 0,0 0 0,0-1 0,-1 1 0,-2-5 0,2 6 0,-1-1 0,1 1 0,-1-1 0,1 1 0,-1 0 0,1 0 0,-1 0 0,0 0 0,0 1 0,1-1 0,-1 1 0,0 0 0,0-1 0,0 1 0,0 1 0,1-1 0,-1 0 0,-5 2 0,-118 25 0,23-4 0,-501 66-839,-8-30-560,543-52 1389,-1426 116-2588,359-31 1373,578-50 1660,518-35 204,24-2 172,16-5-800,0 0 1,0 0-1,1 0 0,-1 0 1,0 1-1,0-1 0,0 0 0,0 0 1,0 0-1,0 0 0,0 0 0,0 0 1,0 0-1,0 0 0,1 0 1,-1 0-1,0 0 0,0 0 0,0 1 1,0-1-1,0 0 0,0 0 0,0 0 1,0 0-1,0 0 0,0 0 1,0 0-1,0 0 0,0 1 0,0-1 1,0 0-1,0 0 0,0 0 0,0 0 1,0 0-1,0 0 0,0 0 1,0 1-1,0-1 0,0 0 0,0 0 1,0 0-1,0 0 0,0 0 0,-1 0 1,1 0-1,0 0 0,0 0 1,0 1-1,0-1 0,0 0 0,0 0 1,0 0-1,0 0 0,0 0 0,0 0 1,-1 0-1,1 0 0,0 0 1,0 0-1,0 0 0,0 0 0,0 0 1,0 0-1,0 0 0,0 0 0,-1 0 1,1 0-1,14 4-4794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6.394"/>
    </inkml:context>
    <inkml:brush xml:id="br0">
      <inkml:brushProperty name="width" value="0.05" units="cm"/>
      <inkml:brushProperty name="height" value="0.05" units="cm"/>
    </inkml:brush>
  </inkml:definitions>
  <inkml:trace contextRef="#ctx0" brushRef="#br0">18 389 24575,'-7'-28'0,"4"22"0,1-1 0,0 1 0,1 0 0,-2-14 0,3 19 0,0 0 0,0 0 0,0 0 0,0 0 0,0 0 0,1 0 0,-1 0 0,0 0 0,0 0 0,1 1 0,-1-1 0,1 0 0,-1 0 0,1 0 0,-1 0 0,1 0 0,-1 1 0,1-1 0,0 0 0,-1 0 0,1 1 0,0-1 0,0 0 0,-1 1 0,1-1 0,0 1 0,0-1 0,0 1 0,0 0 0,0-1 0,0 1 0,0 0 0,0 0 0,0-1 0,0 1 0,0 0 0,1 0 0,2 0 0,1 1 0,-1-1 0,0 1 0,0 0 0,0 0 0,0 1 0,0-1 0,0 1 0,0 0 0,0 0 0,-1 0 0,1 0 0,-1 0 0,1 1 0,5 5 0,6 7 0,25 31 0,-31-35 0,3 2 0,44 60 0,-51-66 0,-1-1 0,0 1 0,0 0 0,-1 0 0,0 0 0,-1 0 0,1 1 0,-1-1 0,1 10 0,-3-15 0,1-1 0,-1 0 0,0 1 0,0-1 0,0 1 0,0-1 0,0 0 0,0 1 0,0-1 0,0 1 0,-1-1 0,1 0 0,0 1 0,-1-1 0,1 0 0,-1 1 0,0-1 0,1 0 0,-1 0 0,0 0 0,0 1 0,0-1 0,0 0 0,0 0 0,0 0 0,0 0 0,0-1 0,0 1 0,0 0 0,-1 0 0,1-1 0,0 1 0,-1 0 0,1-1 0,0 0 0,-1 1 0,1-1 0,0 0 0,-1 1 0,1-1 0,-1 0 0,1 0 0,0 0 0,-1-1 0,1 1 0,-1 0 0,-1-1 0,-2 0 0,1 0 0,0 0 0,0 0 0,0-1 0,0 0 0,0 0 0,0 0 0,1 0 0,-1-1 0,1 1 0,-1-1 0,1 0 0,0 0 0,0 0 0,-3-4 0,2-1 0,0-1 0,1 1 0,0 0 0,0-1 0,1 0 0,0 0 0,1 1 0,0-1 0,0 0 0,1 0 0,0 0 0,0 0 0,1 0 0,0 0 0,1 0 0,0 0 0,0 1 0,5-11 0,2-6 0,2 1 0,0 1 0,1 0 0,2 0 0,16-21 0,-10 17 0,2 2 0,0 0 0,1 2 0,28-22 0,-40 36 0,1 1 0,0-1 0,0 2 0,1 0 0,0 0 0,0 1 0,0 1 0,1 0 0,0 1 0,0 0 0,23-2 0,-31 5 0,1 1 0,-1 0 0,1 1 0,0-1 0,-1 1 0,1 0 0,-1 1 0,0 0 0,1 0 0,-1 0 0,0 1 0,0-1 0,0 1 0,0 1 0,-1-1 0,0 1 0,1 0 0,-1 1 0,0-1 0,-1 1 0,6 6 0,-5-3 0,0 0 0,0 0 0,0 1 0,-1 0 0,-1 0 0,0 0 0,0 0 0,0 0 0,-1 0 0,-1 1 0,1-1 0,-2 1 0,1-1 0,-2 11 0,-1 7 0,-1-1 0,-1 0 0,-11 34 0,11-47 0,0 1 0,-1-1 0,-1 0 0,0-1 0,-1 0 0,0 0 0,-17 21 0,23-31 0,0-1 0,0 0 0,0 1 0,0-1 0,0 0 0,-1 0 0,1 0 0,0 0 0,-1 0 0,1 0 0,-1-1 0,1 1 0,-1 0 0,1-1 0,-1 1 0,0-1 0,1 1 0,-1-1 0,1 0 0,-1 0 0,0 1 0,-2-2 0,3 1 0,0-1 0,0 0 0,0 1 0,0-1 0,0 0 0,0 0 0,0 0 0,0 0 0,1 0 0,-1 0 0,0 0 0,0 0 0,1-1 0,-1 1 0,1 0 0,-1 0 0,1 0 0,0-1 0,-1 1 0,1 0 0,0-1 0,0 1 0,0 0 0,0-1 0,0 1 0,0 0 0,0 0 0,1-2 0,0-13 0,0 1 0,2 0 0,0 0 0,0 0 0,2 1 0,0-1 0,0 1 0,1 0 0,15-24 0,-10 21 0,0 1 0,2 0 0,-1 1 0,2 0 0,0 1 0,1 0 0,24-16 0,-26 21 0,0 1 0,1 0 0,0 1 0,1 0 0,0 1 0,0 1 0,0 0 0,0 1 0,25-3 0,-28 6 0,-1 0 0,1 1 0,-1 1 0,1 0 0,0 0 0,-1 1 0,0 1 0,1 0 0,-1 0 0,-1 1 0,1 1 0,0 0 0,18 11 0,-18-8 0,0 1 0,-1 0 0,1 1 0,-2 0 0,0 0 0,0 1 0,0 0 0,-2 0 0,1 1 0,-2 0 0,1 1 0,-2 0 0,1-1 0,-2 2 0,0-1 0,0 0 0,-2 1 0,1 0 0,-1 16 0,-1-15 0,0 0 0,-2 0 0,0 0 0,-1-1 0,0 1 0,-1 0 0,0-1 0,-2 1 0,1-1 0,-2 0 0,0-1 0,-1 1 0,0-1 0,-1-1 0,0 1 0,-1-1 0,-18 19 0,-3-7-1365,3-9-5461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6.739"/>
    </inkml:context>
    <inkml:brush xml:id="br0">
      <inkml:brushProperty name="width" value="0.05" units="cm"/>
      <inkml:brushProperty name="height" value="0.05" units="cm"/>
    </inkml:brush>
  </inkml:definitions>
  <inkml:trace contextRef="#ctx0" brushRef="#br0">0 102 24575,'15'-15'0,"1"1"0,0 0 0,1 1 0,21-12 0,-32 22 0,0 0 0,1 0 0,-1 1 0,1 0 0,-1 0 0,1 0 0,0 1 0,-1 0 0,1 0 0,0 1 0,0 0 0,0 0 0,-1 0 0,1 1 0,0 0 0,13 4 0,1 2 0,1 1 0,-1 0 0,-1 2 0,0 0 0,0 1 0,-1 1 0,23 20 0,-35-27 0,-1 1 0,0 1 0,0-1 0,-1 1 0,1 0 0,-1 1 0,-1-1 0,0 1 0,5 12 0,-7-14 0,0 1 0,0-1 0,-1 1 0,0 0 0,-1-1 0,1 1 0,-1 0 0,-1-1 0,1 1 0,-1-1 0,0 1 0,-1 0 0,-3 11 0,-1-4 0,-1 0 0,0-1 0,-1 0 0,0 0 0,-1-1 0,0 0 0,-1-1 0,-1 0 0,-13 11 0,3-3 0,-2-1 0,-1-2 0,-46 26 0,-3-10 0,69-28 0,18-5 0,34-5 0,-40 5 0,155-16-340,248 8 0,-348 10-345,-10-1-6141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7.716"/>
    </inkml:context>
    <inkml:brush xml:id="br0">
      <inkml:brushProperty name="width" value="0.05" units="cm"/>
      <inkml:brushProperty name="height" value="0.05" units="cm"/>
    </inkml:brush>
  </inkml:definitions>
  <inkml:trace contextRef="#ctx0" brushRef="#br0">12 58 24575,'-1'-1'0,"0"0"0,0 0 0,0 0 0,0-1 0,0 1 0,1 0 0,-1 0 0,0 0 0,0-1 0,1 1 0,-1 0 0,1-1 0,-1 1 0,1 0 0,0-1 0,0 1 0,-1-2 0,1 2 0,1 0 0,-1 0 0,0 0 0,1 0 0,-1 0 0,0 0 0,1 0 0,-1 1 0,1-1 0,-1 0 0,1 0 0,0 1 0,-1-1 0,1 0 0,0 1 0,-1-1 0,1 0 0,0 1 0,1-1 0,3-2 0,0 1 0,1 0 0,-1 0 0,1 0 0,-1 1 0,1 0 0,7 0 0,30-2 0,0 3 0,0 1 0,-1 3 0,1 1 0,53 14 0,205 72 0,-190-47-133,-3 4-1,164 98 0,-143-62-307,185 155-1,-128-70 14,-8 8 0,211 269 0,1 96 145,-380-528 510,-1 0 0,-1 1-1,-1 0 1,0 0 0,-1 1-1,-1 0 1,0 0 0,-1 0-1,2 18 1,-6-33-243,0 0-6,1 0 0,-1-1 0,0 1 0,0-1-1,0 1 1,0 0 0,0-1 0,1 1 0,-1-1 0,0 1 0,0 0-1,-1-1 1,1 1 0,0-1 0,0 1 0,0 0 0,0-1 0,0 1-1,-1-1 1,1 1 0,0-1 0,0 1 0,-1-1 0,1 1 0,0-1 0,-1 1-1,1-1 1,-1 1 0,1-1 0,-1 1 0,1-1 0,-1 0 0,1 1-1,-1-1 1,1 0 0,-2 1 0,-7-4-6750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198"/>
    </inkml:context>
    <inkml:brush xml:id="br0">
      <inkml:brushProperty name="width" value="0.05" units="cm"/>
      <inkml:brushProperty name="height" value="0.05" units="cm"/>
    </inkml:brush>
  </inkml:definitions>
  <inkml:trace contextRef="#ctx0" brushRef="#br0">0 1 24575,'5'5'0,"1"6"0,0 6 0,-1 5 0,-1 3 0,2-2 0,2 0 0,-2-4-8191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8.508"/>
    </inkml:context>
    <inkml:brush xml:id="br0">
      <inkml:brushProperty name="width" value="0.05" units="cm"/>
      <inkml:brushProperty name="height" value="0.05" units="cm"/>
    </inkml:brush>
  </inkml:definitions>
  <inkml:trace contextRef="#ctx0" brushRef="#br0">11 2200 24575,'0'-1'0,"-1"1"0,1 0 0,0 0 0,-1 0 0,1 0 0,0 0 0,0 0 0,-1 0 0,1 0 0,0 0 0,-1 0 0,1 0 0,0 0 0,0 0 0,-1 0 0,1 0 0,0 0 0,-1 0 0,1 0 0,0 0 0,0 0 0,-1 1 0,1-1 0,0 0 0,0 0 0,-1 0 0,1 0 0,0 1 0,0-1 0,0 0 0,-1 0 0,1 0 0,0 1 0,0-1 0,0 0 0,0 0 0,-1 1 0,1-1 0,0 0 0,0 0 0,0 1 0,0-1 0,0 0 0,0 1 0,0-1 0,0 0 0,0 0 0,0 1 0,0-1 0,1 1 0,-1-1 0,1 1 0,0-1 0,-1 1 0,1-1 0,0 0 0,-1 1 0,1-1 0,0 0 0,0 0 0,0 1 0,-1-1 0,1 0 0,0 0 0,0 0 0,0 0 0,-1 0 0,1 0 0,0 0 0,0 0 0,0-1 0,-1 1 0,2-1 0,40-10 0,54-24 0,-44 15 0,89-35-155,-2-7 0,-3-6 0,-3-6 0,-4-5 0,-3-6 0,-4-5 0,-4-6 0,-4-5 0,-5-4 0,-4-5 0,161-222 0,-207 244 79,89-176-1,-126 216 61,-1-2 1,-3 0-1,-3-1 1,-1-1-1,11-85 1,-22 67 363,-3 65-250,0 0 0,-1 0 0,0 0-1,0 0 1,0 1 0,-1-1 0,1 0 0,-1 1 0,0-1-1,-1 1 1,-3-6 0,5 9-80,1 0 0,-1 0 0,1 0 0,-1 0 0,0 0 0,0 0 0,0 0 0,1 1 0,-1-1 0,0 0 0,0 1 0,0-1 0,0 1 0,0-1 0,0 1 0,0-1 0,-1 1 0,1 0 0,0 0 0,0-1 0,0 1 0,0 0 0,0 0 0,0 0 0,-2 0 0,1 1-9,0 0 0,0-1 1,0 1-1,1 0 0,-1 0 1,0 1-1,1-1 0,-1 0 0,1 0 1,-1 1-1,1-1 0,0 1 1,-2 2-1,-2 2-11,1 1 0,0-1 0,1 1 0,0 0 0,0 1 0,-3 10 0,2 10-1363,1-3-5461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8.864"/>
    </inkml:context>
    <inkml:brush xml:id="br0">
      <inkml:brushProperty name="width" value="0.05" units="cm"/>
      <inkml:brushProperty name="height" value="0.05" units="cm"/>
    </inkml:brush>
  </inkml:definitions>
  <inkml:trace contextRef="#ctx0" brushRef="#br0">73 318 24575,'-7'0'0,"0"-1"0,0 1 0,0-2 0,0 1 0,0-1 0,1 0 0,-1 0 0,-8-5 0,15 7 0,0 0 0,-1 0 0,1 0 0,0 0 0,0 0 0,0-1 0,0 1 0,0 0 0,0 0 0,-1 0 0,1 0 0,0-1 0,0 1 0,0 0 0,0 0 0,0 0 0,0 0 0,0-1 0,0 1 0,0 0 0,0 0 0,0 0 0,0-1 0,0 1 0,0 0 0,0 0 0,0 0 0,0 0 0,0-1 0,0 1 0,0 0 0,0 0 0,1 0 0,-1-1 0,0 1 0,0 0 0,0 0 0,0 0 0,0 0 0,0 0 0,0 0 0,1-1 0,-1 1 0,12-11 0,18-10 0,-27 19 0,39-28 0,-1-2 0,61-65 0,-36 34 0,-62 59 0,1 0 0,-1 0 0,1 1 0,0-1 0,0 1 0,0 0 0,0 1 0,0-1 0,1 1 0,8-2 0,-12 3 0,0 1 0,0 0 0,1 0 0,-1 0 0,0 0 0,0 0 0,1 1 0,-1-1 0,0 1 0,0-1 0,0 1 0,0 0 0,1 0 0,-1 0 0,0 0 0,-1 0 0,1 0 0,0 1 0,0-1 0,0 1 0,-1-1 0,1 1 0,-1-1 0,1 1 0,-1 0 0,0 0 0,0 0 0,0 0 0,0 0 0,1 2 0,6 14-273,-1 0 0,-1 1 0,-1-1 0,3 25 0,0 0-6553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9.389"/>
    </inkml:context>
    <inkml:brush xml:id="br0">
      <inkml:brushProperty name="width" value="0.05" units="cm"/>
      <inkml:brushProperty name="height" value="0.05" units="cm"/>
    </inkml:brush>
  </inkml:definitions>
  <inkml:trace contextRef="#ctx0" brushRef="#br0">21 512 24575,'0'-5'0,"-1"-1"0,0 1 0,0 0 0,0-1 0,-1 1 0,-3-7 0,4 8 0,-1 1 0,1-1 0,-1 0 0,1 0 0,0 0 0,0 0 0,1-1 0,0 1 0,-1 0 0,1 0 0,0 0 0,2-7 0,-1 8 0,0-1 0,0 1 0,1 0 0,-1-1 0,1 1 0,0 0 0,0 0 0,0 0 0,0 0 0,1 0 0,-1 1 0,1-1 0,4-3 0,44-24 0,-3 3 0,-26 6 0,-1-1 0,0-1 0,-2-1 0,0-1 0,-2 0 0,19-38 0,-2 6 0,-31 53 0,0-1 0,0 1 0,0 0 0,0 0 0,1 0 0,0 0 0,0 1 0,7-6 0,-9 8 0,-1 1 0,0-1 0,1 0 0,-1 1 0,1 0 0,-1-1 0,1 1 0,-1 0 0,1 0 0,-1 0 0,1 0 0,-1 0 0,1 0 0,0 0 0,-1 0 0,1 0 0,-1 1 0,0-1 0,1 1 0,-1-1 0,1 1 0,-1 0 0,0 0 0,1-1 0,-1 1 0,0 0 0,0 0 0,1 0 0,-1 0 0,0 0 0,0 1 0,0-1 0,0 0 0,0 2 0,14 20-69,-1 1-1,-1 0 0,-2 1 1,0 0-1,8 33 0,-7-26-877,11 33-5879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0.011"/>
    </inkml:context>
    <inkml:brush xml:id="br0">
      <inkml:brushProperty name="width" value="0.05" units="cm"/>
      <inkml:brushProperty name="height" value="0.05" units="cm"/>
    </inkml:brush>
  </inkml:definitions>
  <inkml:trace contextRef="#ctx0" brushRef="#br0">2118 358 24575,'40'-23'0,"-2"-1"0,41-33 0,-4 2 0,-55 42 0,-7 5 0,0-1 0,0 0 0,13-15 0,-25 24 0,0-1 0,-1 1 0,1-1 0,0 1 0,-1-1 0,1 0 0,-1 1 0,1-1 0,-1 0 0,1 0 0,-1 0 0,0 1 0,1-1 0,-1 0 0,0 0 0,0 0 0,1 0 0,-1 1 0,0-1 0,0 0 0,0 0 0,0 0 0,0 0 0,0 0 0,0 1 0,-1-1 0,1 0 0,0 0 0,-1-1 0,0 1 0,0-1 0,0 1 0,-1 0 0,1-1 0,-1 1 0,1 0 0,-1 0 0,1 0 0,-1 0 0,1 0 0,-1 0 0,-3 0 0,-7-3 0,0 1 0,0 0 0,-14 0 0,-69-6 0,-171 8 0,-98 37 0,180-7-450,-184 56-1,234-45 433,3 5 1,-132 67-1,207-85 5,1 3-1,1 2 1,2 2 0,1 3-1,-59 55 1,90-72-11,1 0 1,1 1-1,1 2 1,1-1-1,1 2 0,-12 26 1,19-32 16,1 0-1,0 0 1,2 1 0,0-1 0,1 1 0,1 1-1,1-1 1,0 0 0,2 32 0,2-32 5,1 1 0,0 0 0,1-1 0,1 1 0,1-1 1,1-1-1,18 35 0,-11-28 9,1 0 1,2-2-1,0 0 0,40 39 1,-13-22-63,2-3 1,1-1-1,2-2 0,94 47 1,-29-27-270,3-5 0,2-4 1,1-7-1,170 33 0,-56-31-479,334 13 0,188-52 802,-546-16 1,328-67 0,-443 61-17,0-4 0,-1-5 0,-2-3 0,147-76 0,-194 83 5,-2-2 0,0-1 0,-2-3 1,47-45-1,-62 50 8,-2-1 0,0 0 0,-2-2 0,-1-1 1,-2 0-1,27-58 0,-35 64 0,-2-1-1,-1 0 1,-1-1 0,-1 1 0,-1-1-1,-1 0 1,-2-1 0,-1 1-1,-1 0 1,-1-1 0,-1 1 0,-2 0-1,-9-37 1,4 34 4,-1 0-1,-1 1 1,-2 1 0,-1 0-1,-1 1 1,-1 0-1,-1 2 1,-2 0 0,0 0-1,-2 2 1,-36-33 0,11 19 27,-2 2 0,-1 2 1,-1 2-1,-2 2 1,-1 2-1,-81-28 1,8 14-48,-236-45 0,125 48-572,-296-10 0,-235 57 1,528 9-994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0.630"/>
    </inkml:context>
    <inkml:brush xml:id="br0">
      <inkml:brushProperty name="width" value="0.05" units="cm"/>
      <inkml:brushProperty name="height" value="0.05" units="cm"/>
    </inkml:brush>
  </inkml:definitions>
  <inkml:trace contextRef="#ctx0" brushRef="#br0">416 499 24575,'6'-6'0,"14"-13"0,-1-1 0,-1-1 0,29-42 0,-38 47 0,0-1 0,-1 0 0,-1 0 0,-1 0 0,0-1 0,-1 0 0,-1 0 0,-1-1 0,2-25 0,-5 37 0,0-1 0,0 0 0,-1 0 0,0 1 0,-1-1 0,0 0 0,0 1 0,0-1 0,-1 1 0,-7-13 0,7 15 0,-1 0 0,0 0 0,0 0 0,0 1 0,-1 0 0,1 0 0,-1 0 0,0 0 0,0 1 0,0-1 0,-1 1 0,1 1 0,-1-1 0,0 1 0,-8-3 0,-2 2 0,0 0 0,0 1 0,-1 0 0,1 2 0,0 0 0,-1 0 0,1 2 0,-1 0 0,1 1 0,0 0 0,0 1 0,1 1 0,-19 9 0,14-6 0,2 1 0,0 0 0,0 2 0,0 0 0,1 1 0,1 1 0,0 0 0,1 1 0,1 1 0,-15 19 0,24-29 0,1 1 0,0 0 0,1 0 0,0 0 0,-1 0 0,2 1 0,-1-1 0,1 1 0,0 0 0,1 0 0,-1 0 0,1 0 0,1 0 0,-1 0 0,1 0 0,1 0 0,-1 0 0,1 0 0,0-1 0,1 1 0,-1 0 0,1 0 0,1-1 0,-1 1 0,1-1 0,0 1 0,1-1 0,0 0 0,7 9 0,4 2 0,0-1 0,2 0 0,0 0 0,1-2 0,0 0 0,1-2 0,21 12 0,150 64 0,-161-76 0,305 116 0,-325-124 0,1 0 0,-1 1 0,0 0 0,0 1 0,9 8 0,-17-14 0,0 1 0,0 0 0,0 0 0,0 0 0,0-1 0,0 1 0,0 0 0,0 0 0,0 0 0,-1 0 0,1 0 0,0 1 0,-1-1 0,1 0 0,-1 0 0,1 0 0,-1 0 0,0 1 0,0-1 0,1 0 0,-1 0 0,0 1 0,0-1 0,0 0 0,0 1 0,0-1 0,0 0 0,-1 0 0,1 1 0,0-1 0,-1 0 0,1 0 0,-1 0 0,1 0 0,-1 1 0,0-1 0,1 0 0,-1 0 0,0 0 0,0 0 0,0 0 0,1 0 0,-1-1 0,0 1 0,0 0 0,0 0 0,-1-1 0,1 1 0,0 0 0,0-1 0,-2 1 0,-6 4 0,-1-1 0,0 0 0,0 0 0,0-1 0,0 0 0,-1-1 0,-14 1 0,-82 2 0,79-4 0,-10 0 0,-106-2 0,131 0 0,-1-1 0,1 0 0,0-1 0,0 0 0,0-1 0,1 0 0,-1-1 0,-14-8 0,23 11-80,1-1 0,0 1-1,0 0 1,0-1 0,0 0-1,0 0 1,0 1 0,1-2-1,0 1 1,-1 0 0,1 0 0,0-1-1,1 1 1,-1-1 0,1 0-1,-3-6 1,1-20-6746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1.034"/>
    </inkml:context>
    <inkml:brush xml:id="br0">
      <inkml:brushProperty name="width" value="0.05" units="cm"/>
      <inkml:brushProperty name="height" value="0.05" units="cm"/>
    </inkml:brush>
  </inkml:definitions>
  <inkml:trace contextRef="#ctx0" brushRef="#br0">0 103 24575,'8'-13'0,"1"1"0,-1 0 0,2 0 0,0 1 0,0 0 0,16-13 0,-25 23 0,-1 1 0,1-1 0,-1 1 0,1-1 0,-1 1 0,1-1 0,-1 1 0,1-1 0,-1 1 0,1-1 0,-1 1 0,1 0 0,0 0 0,-1-1 0,1 1 0,0 0 0,-1 0 0,1 0 0,0-1 0,-1 1 0,1 0 0,0 0 0,-1 0 0,1 0 0,0 0 0,0 0 0,-1 1 0,1-1 0,0 0 0,-1 0 0,1 0 0,0 1 0,-1-1 0,1 0 0,-1 1 0,1-1 0,-1 0 0,1 1 0,0-1 0,-1 1 0,1-1 0,-1 1 0,0-1 0,1 1 0,-1-1 0,1 1 0,-1 0 0,0-1 0,1 1 0,-1-1 0,0 1 0,0 1 0,2 4 0,0 0 0,-1 0 0,0 1 0,0 10 0,-1-14 0,7 107 0,5 1 0,5-2 0,5 0 0,5-1 0,4-1 0,45 101 0,-51-150-1365,-6-12-5461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1.959"/>
    </inkml:context>
    <inkml:brush xml:id="br0">
      <inkml:brushProperty name="width" value="0.05" units="cm"/>
      <inkml:brushProperty name="height" value="0.05" units="cm"/>
    </inkml:brush>
  </inkml:definitions>
  <inkml:trace contextRef="#ctx0" brushRef="#br0">28 348 24575,'-1'-8'0,"0"1"0,0 0 0,0 0 0,-4-11 0,-3-13 0,5 14 0,0 2 0,1 0 0,0 0 0,1 0 0,2-23 0,-1 35 0,0 0 0,0 0 0,1 0 0,-1 1 0,1-1 0,0 0 0,0 0 0,0 1 0,0-1 0,0 0 0,1 1 0,-1 0 0,1-1 0,0 1 0,0 0 0,0 0 0,0 0 0,0 0 0,0 0 0,0 0 0,0 0 0,1 1 0,-1-1 0,1 1 0,-1 0 0,1 0 0,0 0 0,0 0 0,-1 0 0,5 0 0,32-3 0,0 2 0,75 5 0,-36 0 0,-12-1 0,1-3 0,0-3 0,93-17 0,-157 20 0,1 1 0,-1-1 0,1 0 0,0 1 0,-1-1 0,1-1 0,-1 1 0,1 0 0,-1-1 0,0 0 0,0 1 0,0-1 0,0-1 0,0 1 0,0 0 0,4-5 0,-7 7 0,0 0 0,0-1 0,0 1 0,0 0 0,1-1 0,-1 1 0,0 0 0,0-1 0,0 1 0,0 0 0,0-1 0,0 1 0,0 0 0,0-1 0,0 1 0,0 0 0,0-1 0,-1 1 0,1 0 0,0-1 0,0 1 0,0 0 0,0-1 0,0 1 0,-1 0 0,1 0 0,0-1 0,0 1 0,-1 0 0,1 0 0,0-1 0,0 1 0,-1 0 0,1 0 0,0 0 0,0-1 0,-1 1 0,0 0 0,-18-5 0,-21 6 0,22 1 0,0 1 0,1 1 0,0 0 0,0 2 0,0 0 0,0 0 0,1 2 0,0 0 0,1 1 0,0 0 0,-24 20 0,33-24 0,-1 1 0,2-1 0,-1 1 0,1 0 0,0 1 0,0-1 0,0 1 0,1 0 0,0 0 0,1 0 0,0 1 0,0-1 0,0 1 0,1 0 0,0 0 0,0 0 0,1 0 0,0 0 0,1 0 0,0 0 0,0 0 0,1 0 0,-1 0 0,2 0 0,-1 0 0,1 0 0,6 14 0,-5-14 0,1 0 0,0-1 0,1 1 0,-1-1 0,2 0 0,-1-1 0,1 1 0,0-1 0,0 0 0,0 0 0,1-1 0,0 0 0,0 0 0,0-1 0,1 0 0,0 0 0,-1 0 0,15 3 0,-16-5 0,0 0 0,1-1 0,-1 0 0,1 0 0,0-1 0,-1 0 0,1 0 0,-1 0 0,1-1 0,-1 0 0,1 0 0,-1 0 0,1-1 0,-1 0 0,0-1 0,0 1 0,0-1 0,0 0 0,-1-1 0,1 1 0,-1-1 0,0 0 0,0 0 0,8-9 0,-6 3 0,-1-1 0,0 0 0,0 0 0,-1-1 0,0 1 0,-1-1 0,0 0 0,-1-1 0,-1 1 0,2-15 0,-2 12 0,1 0 0,0 1 0,1-1 0,1 1 0,12-25 0,-14 34 0,0 1 0,0 0 0,0 0 0,1-1 0,0 2 0,0-1 0,0 0 0,0 1 0,1 0 0,-1 0 0,1 0 0,0 1 0,0-1 0,0 1 0,0 0 0,0 1 0,0-1 0,0 1 0,1 0 0,8 0 0,-1 0 0,1 0 0,0 2 0,0 0 0,0 0 0,0 1 0,-1 1 0,1 0 0,-1 1 0,25 10 0,-30-11 0,-1 1 0,0-1 0,0 1 0,0 1 0,0-1 0,0 1 0,-1 1 0,0-1 0,0 1 0,-1 0 0,1 0 0,-1 1 0,-1-1 0,1 1 0,-1 0 0,0 0 0,-1 1 0,3 8 0,-5-11 0,-1 0 0,1 0 0,-1 0 0,-1 0 0,1 0 0,-1 0 0,0 0 0,0 0 0,0 0 0,-1 0 0,1 0 0,-1 0 0,0 0 0,-1-1 0,1 1 0,-1-1 0,0 0 0,0 0 0,-5 5 0,6-6 0,-1 1 0,0-1 0,0 0 0,0 0 0,0 0 0,-1-1 0,1 1 0,-1-1 0,0 0 0,1 0 0,-1 0 0,0 0 0,0-1 0,0 1 0,-1-1 0,1 0 0,0 0 0,0-1 0,0 1 0,-1-1 0,1 0 0,0 0 0,-6-1 0,8 0 0,1 1 0,-1-1 0,1 1 0,-1-1 0,1 1 0,-1-1 0,1 0 0,0 0 0,-1 1 0,1-1 0,0 0 0,0 0 0,-1 0 0,1-1 0,0 1 0,0 0 0,0 0 0,0-1 0,0 1 0,1 0 0,-1-1 0,0 1 0,1-1 0,-1-1 0,0 0 0,1-1 0,0 1 0,0 0 0,0 0 0,0 0 0,1-1 0,-1 1 0,1 0 0,0 0 0,0 0 0,1-4 0,4-6 0,1 0 0,0 1 0,0 0 0,12-15 0,-6 11 0,14-19 0,1 0 0,2 1 0,1 2 0,38-30 0,-67 61 0,0-1 0,-1 1 0,1 0 0,0 0 0,0 0 0,0 0 0,0 0 0,0 0 0,1 0 0,-1 1 0,0-1 0,0 1 0,0 0 0,1-1 0,-1 1 0,3 0 0,-3 1 0,-1-1 0,0 1 0,0 0 0,1-1 0,-1 1 0,0 0 0,0 0 0,0 0 0,0 0 0,0 0 0,0 0 0,0 0 0,0 0 0,-1 0 0,1 0 0,0 0 0,-1 1 0,1-1 0,0 0 0,-1 0 0,0 1 0,1-1 0,-1 0 0,0 1 0,1-1 0,-1 2 0,5 41 0,-4-35 0,-1 1 0,2 0 0,-1-1 0,2 1 0,-1-1 0,1 1 0,0-1 0,10 17 0,-6-14 0,2-1 0,-1-1 0,1 1 0,1-1 0,0-1 0,0 0 0,1 0 0,0-1 0,1 0 0,-1-1 0,1-1 0,1 0 0,-1 0 0,1-1 0,0-1 0,0 0 0,1-1 0,-1 0 0,1-1 0,23 1 0,-32-4 0,1 1 0,-1-1 0,1 0 0,-1-1 0,0 1 0,0-1 0,0 0 0,0-1 0,0 1 0,0-1 0,0 0 0,-1 0 0,0 0 0,1-1 0,-1 1 0,0-1 0,-1 0 0,1 0 0,-1-1 0,0 1 0,0-1 0,0 1 0,0-1 0,-1 0 0,0 0 0,2-8 0,0 5 0,-2-1 0,1 0 0,-1 0 0,0 0 0,-1 0 0,0 0 0,0 0 0,-1 0 0,0-1 0,-1 1 0,0 0 0,-1 0 0,0 0 0,0 0 0,-4-9 0,6 16 0,-1 0 0,1 0 0,-1 1 0,0-1 0,0 0 0,0 1 0,1-1 0,-2 1 0,1-1 0,0 1 0,0 0 0,0-1 0,-1 1 0,1 0 0,0 0 0,-1 0 0,1 0 0,-1 0 0,0 0 0,1 0 0,-1 1 0,0-1 0,1 0 0,-1 1 0,0-1 0,0 1 0,1 0 0,-1 0 0,0 0 0,0 0 0,0 0 0,1 0 0,-1 0 0,0 0 0,0 1 0,0-1 0,1 1 0,-1-1 0,0 1 0,1 0 0,-1-1 0,0 1 0,1 0 0,-1 0 0,-2 3 0,-3 2 0,0 0 0,0 1 0,0-1 0,0 2 0,1-1 0,1 1 0,-8 12 0,0 6 0,1 0 0,2 1 0,1 0 0,0 1 0,3 0 0,0 0 0,1 1 0,2 0 0,1 49 0,5-4 0,3 0 0,24 116 0,25 37 0,1 5 0,-54-225 0,3 19 0,0 0 0,0 41 0,-4-62 0,-1 0 0,0 0 0,0 0 0,-1 0 0,1 0 0,-1 0 0,0 0 0,-1 0 0,1 0 0,-1 0 0,0 0 0,0-1 0,-1 1 0,1-1 0,-1 0 0,0 0 0,0 1 0,0-2 0,-1 1 0,-3 3 0,4-5 0,-1 0 0,1 0 0,-1 0 0,1 0 0,-1-1 0,1 0 0,-1 0 0,0 0 0,0 0 0,0 0 0,1-1 0,-1 0 0,0 1 0,0-2 0,-6 0 0,3 0 0,0-1 0,0 0 0,0 0 0,1 0 0,-1-1 0,1 0 0,0-1 0,-7-4 0,0-1 0,1-1 0,0-1 0,0 1 0,1-2 0,1 0 0,0 0 0,-9-16 0,10 13 0,0-1 0,2 0 0,0-1 0,0 1 0,2-1 0,0-1 0,1 1 0,1-1 0,-2-33 0,5 26 0,1 0 0,1 1 0,1-1 0,1 0 0,2 1 0,11-35 0,0 16 0,2 1 0,2 1 0,1 0 0,2 2 0,2 1 0,1 1 0,42-43 0,-30 40 0,2 1 0,1 3 0,2 1 0,63-38 0,-72 53 0,0 1 0,2 1 0,0 2 0,1 2 0,0 2 0,69-14 0,-83 23 0,0 1 0,0 0 0,0 2 0,1 1 0,-1 1 0,0 1 0,37 10 0,-49-10 0,0 1 0,0 1 0,0 0 0,-1 1 0,0 0 0,0 0 0,11 10 0,-16-11 0,0 0 0,-1 1 0,1-1 0,-1 2 0,0-1 0,0 0 0,-1 1 0,0 0 0,0 0 0,-1 0 0,1 1 0,1 7 0,-4-9 0,1 0 0,-1 0 0,-1 0 0,1 0 0,-1 1 0,0-1 0,0 0 0,-1 0 0,0 0 0,0 0 0,0 1 0,-1-2 0,0 1 0,0 0 0,-1 0 0,1-1 0,-1 1 0,0-1 0,-1 1 0,1-1 0,-1-1 0,0 1 0,0 0 0,-1-1 0,-7 6 0,-3 2 0,-1 0 0,-1-1 0,0-1 0,0 0 0,-1-2 0,-35 13 0,-21 1-1365,5-4-5461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620"/>
    </inkml:context>
    <inkml:brush xml:id="br0">
      <inkml:brushProperty name="width" value="0.05" units="cm"/>
      <inkml:brushProperty name="height" value="0.05" units="cm"/>
    </inkml:brush>
  </inkml:definitions>
  <inkml:trace contextRef="#ctx0" brushRef="#br0">2340 30 24575,'-6'1'0,"0"-1"0,-1 2 0,1-1 0,0 1 0,-9 4 0,-21 5 0,-28-5 0,0-2 0,-88-5 0,40-2 0,-410 3 0,481 2 0,-60 11 0,60-7 0,-58 2 0,-69-8 0,1-7 0,0-8 0,-176-38 0,307 47-341,0 2 0,0 1-1,-49 4 1,61-1-6485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962"/>
    </inkml:context>
    <inkml:brush xml:id="br0">
      <inkml:brushProperty name="width" value="0.05" units="cm"/>
      <inkml:brushProperty name="height" value="0.05" units="cm"/>
    </inkml:brush>
  </inkml:definitions>
  <inkml:trace contextRef="#ctx0" brushRef="#br0">816 59 24575,'-40'0'0,"16"2"0,-1-2 0,1-1 0,-1-1 0,1-1 0,-1-1 0,1-1 0,-27-9 0,30 7 0,0 0 0,-1 2 0,0 0 0,0 2 0,-27-2 0,-116 6 0,70 1 0,-17-2-1365,88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0.969"/>
    </inkml:context>
    <inkml:brush xml:id="br0">
      <inkml:brushProperty name="width" value="0.05" units="cm"/>
      <inkml:brushProperty name="height" value="0.05" units="cm"/>
    </inkml:brush>
  </inkml:definitions>
  <inkml:trace contextRef="#ctx0" brushRef="#br0">16 30 24575,'-12'-4'0,"9"3"0,10 1 0,38 2 0,1-1 0,0-3 0,57-9 0,41-2 0,106 12 18,-146 2-1401,-69-1-5443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3T05:43:49.872"/>
    </inkml:context>
    <inkml:brush xml:id="br0">
      <inkml:brushProperty name="width" value="0.05292" units="cm"/>
      <inkml:brushProperty name="height" value="0.05292" units="cm"/>
      <inkml:brushProperty name="color" value="#FF0000"/>
    </inkml:brush>
  </inkml:definitions>
  <inkml:trace contextRef="#ctx0" brushRef="#br0">1923 3881 0,'0'0'0,"0"-18"16,0 0 0,0 1-1,17-1 16,-17 36-15,0-1-16,18 19 16,17 52 15,-35-53-31,35 36 0,-17-54 16,0 1-16,70 35 15,0-71 1,0-17 15,-70 0-31,0-1 16,-1 19-16,36-142 31,-53 106-15,18 71 15,-18 52-16,0-35-15,17 71 16,-17 71 0,-17-54-1,-1 71 1,1-123-16,-1 35 16,18-54-16,0 37 15,-18 34 16,18-105-31,0-1 0,0 19 32,0-19-32,18-34 31,-18-19-15,-18-16-1,18 16-15</inkml:trace>
  <inkml:trace contextRef="#ctx0" brushRef="#br0" timeOffset="504.61">3087 4198 0,'0'0'16,"-18"18"15,124-36 32,35 0-48,-123 18-15,17 0 16</inkml:trace>
  <inkml:trace contextRef="#ctx0" brushRef="#br0" timeOffset="703.8">3069 4410 0,'-17'17'0,"34"-34"0,-34 52 31,34-35-31,36 0 16,0 0-1,35-18 17,-53 18-32,1 0 15,-1 0-15</inkml:trace>
  <inkml:trace contextRef="#ctx0" brushRef="#br0" timeOffset="2186.67">4604 3792 0,'17'-53'31,"-34"106"-31,34-123 0,-17 52 16,0 36-1,18-1 1,-18 19-16,0-1 15,0 53 1,-18-35-16,18 18 0,-17-18 16,-1 17-16,-17-17 15,17 0-15,-52 53 16,-54 17 0,36-70-1,35-53 1,35-17-16,-17-19 15,0-70 1,17 71-16,18-35 16,18 17-1,-18 35-15,35 18 16,53 35 15,1 36-31,-54-36 16,0-17-16,36 70 15,-54-70 1,19 17 0,-36-17-16</inkml:trace>
  <inkml:trace contextRef="#ctx0" brushRef="#br0" timeOffset="2584.59">5009 4357 0,'-17'0'16,"-1"17"0,1-17-16,-19 36 15,19-19 1,-1 1-16,18 88 15,53-18 17,-35-70-32,52 17 15,-17-35 1,-35-18-16,35-17 16,-36-36-1,-17 36-15,-17-18 16,-36-17-1,0 34 1,17 36 0,19 0-16,17-17 15</inkml:trace>
  <inkml:trace contextRef="#ctx0" brushRef="#br0" timeOffset="2872.02">5644 4216 0,'-35'0'15,"70"0"-15,-87 0 16,122 0 0,71 0-1,36-36 1,-107 19 0,-35-1-1</inkml:trace>
  <inkml:trace contextRef="#ctx0" brushRef="#br0" timeOffset="3053.35">5750 4004 0,'0'0'0,"-53"-18"15,36 1 1,52 52 0,-17 0-1,-1 1-15,1 34 16,0 71-1,-18-105-15,0 34 16,0-35-16,0 1 16</inkml:trace>
  <inkml:trace contextRef="#ctx0" brushRef="#br0" timeOffset="4070.95">7056 3598 0,'0'-17'16,"17"-1"-1,-17 36 1,0-1-16,0 54 16,0 35-1,-35 88 1,17-141-16,-35 70 16,-35 1-1,35-54 1,-35-52-1,70-18 1,-17-18 0,17-88-1,18 0 1,18 71-16,0 0 16,52 0-1,-34 52-15,17 36 16,52 53-1,-52-18 1,-17 18 0,-36-71-1</inkml:trace>
  <inkml:trace contextRef="#ctx0" brushRef="#br0" timeOffset="4288.16">7320 4304 0,'0'0'0,"18"0"15,-18 18 1,17-1 0,1 18-1,-18-17-15,0 0 0,18 35 16,-18 0-1,17-36-15,-17 18 16</inkml:trace>
  <inkml:trace contextRef="#ctx0" brushRef="#br0" timeOffset="4907.03">7779 4057 0,'17'-35'31,"-34"70"-31,87-106 31,-52 54-31,35-1 0,-18 18 16,106 0 0,-70 35-1,-54 54 1,-69-1 0,-54-18-1,53-52 1,35 0-1,36-18 1,17-36 0,0 19-16,36-36 15,70-53 1,-70 53 0,-1-18-1,-52 54-15,-1-18 16,-17-18-1,-17 53-15,-1 0 16,0 17 0,1 19-16,-18 16 15,17 54 1,36 0 0,17-53-1,-18-35 1,36-1-16,36-17 31,-54 0-31</inkml:trace>
  <inkml:trace contextRef="#ctx0" brushRef="#br0" timeOffset="5102.08">8802 4092 0,'17'53'31,"1"-35"-15,17 35-1,-17 0 1,-36 52 0</inkml:trace>
  <inkml:trace contextRef="#ctx0" brushRef="#br0" timeOffset="9120.23">2417 5838 0,'0'0'0,"-18"-52"16,0 34-1,18 0-15,-17 18 16,-1 36 0,0 16 15,18-16-31,-35 52 0,-36 35 31,-17 1-15,35-71-1,-17-36 1,52-17-16,-17-52 16,17 34-1,36-106 1,0 71-1,-1 53-15,36 0 16,35 71 0,-52-36-1,-1 1-15,53 87 16,-70-105 0,17 35-16,0-18 15</inkml:trace>
  <inkml:trace contextRef="#ctx0" brushRef="#br0" timeOffset="9520.7">2611 6227 0,'0'0'0,"0"17"47,-18 36-32,18-18 1,18 18 0,17-35 15,18-18-16,-18-18 1,0-35 0,-35 36-16,0-19 15,-53-16 1,18 34 0,-18 36-1,36-18-15,17 17 16,-18 1-1</inkml:trace>
  <inkml:trace contextRef="#ctx0" brushRef="#br0" timeOffset="9941.04">3210 6262 0,'0'17'16,"0"-34"-16,-17 34 15,17 19 16,-18 17-15,18-36 0,0 1-16,-18 0 0</inkml:trace>
  <inkml:trace contextRef="#ctx0" brushRef="#br0" timeOffset="10474.15">3898 5697 0,'0'-17'15,"0"-1"1,0-17 0,-17 35-1,17 17 1,-36 72 0,19-54-1,-1 0-15,-53 53 16,36-52-16,-35 34 15,17-35 1,17-17-16,19 0 16,-1-18-16,-17-18 15,35 0 1,0-17-16,35-53 31,0 53-15,71 70 15,-70 0-31,-1 18 16,18 35-1,-18-35 1,-17-17-16</inkml:trace>
  <inkml:trace contextRef="#ctx0" brushRef="#br0" timeOffset="10766.57">4110 6103 0,'0'-18'15,"0"1"1,17 17 0,-17 17 15,18 36-15,-18-35-16,0 17 15,18 36 1,-18-36-16,0-17 15</inkml:trace>
  <inkml:trace contextRef="#ctx0" brushRef="#br0" timeOffset="11014.95">4621 5856 0,'-17'0'32,"34"0"-32,-34-18 0,34 18 15,19 0 1,-19 0-1</inkml:trace>
  <inkml:trace contextRef="#ctx0" brushRef="#br0" timeOffset="11160.21">4639 5980 0,'-18'17'16,"36"-34"-1,53 34 16,-54-34-15,18 17-16</inkml:trace>
  <inkml:trace contextRef="#ctx0" brushRef="#br0" timeOffset="11571.13">5539 5644 0,'17'-35'0,"-34"70"0,17-87 16,-18 34-16,18 0 16,-53-17-1,18 35-15,-1 18 16,-34 35 0,17 70-1,35-88-15,18 18 16,0 71-1,18-89-15,35 18 16,53-18 0,0-53-1</inkml:trace>
  <inkml:trace contextRef="#ctx0" brushRef="#br0" timeOffset="11907.07">5821 5803 0,'-18'-17'16,"36"34"0,-53-34-16,17 17 15,-17 35 1,17-18-16,0 19 16,1-1-1,17 18 1,0-35-16,53 17 15,35-35 1,-35-18 0,0-52-1,-53 52 1,0-35-16,-53 0 31,0 36-15,0 17-1,35 0-15,18 17 0</inkml:trace>
  <inkml:trace contextRef="#ctx0" brushRef="#br0" timeOffset="12338.11">6279 5838 0,'0'0'0,"0"18"16,18-18 47,70 0-32,-70 0-31,52-18 15,1-17 1,-53 0 0,-36 17-1,0 1-15,-35-1 16,-35 18 0,18 35-1,34 36 1,54-18-1,35 17 1,35-34 0,36-36-1,-71-18 1</inkml:trace>
  <inkml:trace contextRef="#ctx0" brushRef="#br0" timeOffset="12625.91">6985 5415 0,'0'-18'0,"0"36"0,-35-71 15,-1 53 1,-16 71 0,16-1-1,1 142 1,35-106-1,35 53 1,-17-124 0,0 0-16,34 53 31,-34-88-31,17 0 16,1-35-1,-19 17-15</inkml:trace>
  <inkml:trace contextRef="#ctx0" brushRef="#br0" timeOffset="12855.28">7108 5539 0,'0'-53'15,"0"106"-15,0-124 16,-17 71-16,-1 18 31,18 52-15,-17-34-16,17-1 15,0 159 1,17-88 0,1-1-1,-18-52 1,-18-53 0</inkml:trace>
  <inkml:trace contextRef="#ctx0" brushRef="#br0" timeOffset="13172.04">6897 5962 0,'-71'-35'15,"142"70"-15,-177-106 16,71 54 0,17 17-16,89-18 31,-1 0-15,-17 1-16,53-1 15,70-35 1,-17 0 15,-159 36 0,-18 17-31,18 17 16,0 54 0,0-53-1,0 52 1,0-52-16,0 35 15,36-18 1</inkml:trace>
  <inkml:trace contextRef="#ctx0" brushRef="#br0" timeOffset="13322.11">7391 5556 0,'0'-35'0,"0"70"0,-18-88 15,18 71 1,0 17 0,0-17-16,0 0 15</inkml:trace>
  <inkml:trace contextRef="#ctx0" brushRef="#br0" timeOffset="13625.8">7726 5680 0,'0'0'15,"0"-18"1,-18 0-16,1 1 16,-19 17-1,19 17-15,-19 1 16,19 35-1,-1 53 17,53-71-32,1-17 15,211-36 17,-159-17-17</inkml:trace>
  <inkml:trace contextRef="#ctx0" brushRef="#br0" timeOffset="13773.92">8043 5750 0,'0'-17'0,"0"34"0,0-70 15,0 36-15,0-19 16,0 19 0,0 34-1,0 1 1,0 0-16,0 17 16,0-17-16,18 35 15,0-36 1</inkml:trace>
  <inkml:trace contextRef="#ctx0" brushRef="#br0" timeOffset="13923.99">8079 5450 0,'-18'-53'15,"36"106"-15,-36-88 31,18 70-15,0-17-16</inkml:trace>
  <inkml:trace contextRef="#ctx0" brushRef="#br0" timeOffset="14289.05">8308 5733 0,'0'-18'47,"18"18"-31,-1-18 0,36-17-1,-35 17 1,-36-34-1,0 34 1,-34-17 0,-19 52-1,36 36 1,35 0 0,70 71 15,1-89-31,35-18 15</inkml:trace>
  <inkml:trace contextRef="#ctx0" brushRef="#br0" timeOffset="14650.95">8572 5592 0,'0'0'0,"0"-18"15,-17 0 1,34 18 15,36 36-15,-35-19-16,0 1 15,-1 35 1,-17-18-16,18 0 16,-36-17-1,18-53 16,36-54-15,-19 54 0,36-18-16,0 18 15,0 53 17,-35-1-32,-1 19 0,1 52 31,0-18-16,-18-52-15</inkml:trace>
  <inkml:trace contextRef="#ctx0" brushRef="#br0" timeOffset="14913.61">9119 5203 0,'18'-35'0,"-36"70"0,36-105 15,-18 105 1,0 71 0,35 0-1,0 35 17,36-18-17,-18-52 1,-35-53-16,-1-1 15,19-17 1</inkml:trace>
  <inkml:trace contextRef="#ctx0" brushRef="#br0" timeOffset="15072.76">9137 5486 0,'-18'0'0,"36"0"0,-89 0 31,107 17-16,-1-17-15,88-17 32,-70 17-32,-17 0 0,52-36 15</inkml:trace>
  <inkml:trace contextRef="#ctx0" brushRef="#br0" timeOffset="28500.45">4357 4445 0,'0'-18'47,"17"1"234,1 17-203,-18-18-47,18 18 16,-1 0-15,-17 18 46,18-18-63,0 17 32,-1 1-47,1 0 47,0-1-31,-1 1 15,1-18-15,-18 18-16,17-18 15,1 35 1,-18-18-1,18-17 1,-18 18-16,17-18 16,1 18 15,0-1 31,17-17-30,-17 0-1,17 0-15,-18 0 15</inkml:trace>
  <inkml:trace contextRef="#ctx0" brushRef="#br0" timeOffset="33868.83">1623 7232 0,'0'0'0,"17"0"47,72 0-31,16 0 15,-34 0-16,-36 0-15,18 0 16,-18 18 0,-35-1-1,-35 18 1,-18-17 0,-17 17-1,34-35-15,1 18 16,35-53 15,88-18-15,-52 18-1,52-18-15,53-36 16,-53 37 0,-70 52 15,-54 17-16,-69 54 1,69-36-16,-34 18 16,17 35-1,53-53 1,35 18-16,18-17 16,88-19-1,-88-17-15</inkml:trace>
  <inkml:trace contextRef="#ctx0" brushRef="#br0" timeOffset="34067.83">2558 7373 0,'0'0'15,"17"0"1,1 0-1,-18 18 1,0-1-16,0 1 16,0 53-1,18-36-15</inkml:trace>
  <inkml:trace contextRef="#ctx0" brushRef="#br0" timeOffset="34380.14">3052 7126 0,'-36'0'15,"72"0"1,-72-18-16,54 18 31,17 0-15</inkml:trace>
  <inkml:trace contextRef="#ctx0" brushRef="#br0" timeOffset="34532.9">3052 7267 0,'-89'71'32,"178"-142"-32,-142 142 31,70-71-31,19 0 15,52-18-15</inkml:trace>
  <inkml:trace contextRef="#ctx0" brushRef="#br0" timeOffset="35180.74">4339 6985 0,'-53'-18'31,"18"18"-16,-36 0 1,54 0-16,-1 0 16,-35 0-1,36 0-15,-1-17 16,18-19 0,0 19-16,0-1 15,18-52 1,-1 52-16,18-17 15,1 35 1,17 88 0,-36 18-1,1-53 1,0 17-16,-18 1 0,17 105 31,-17-123-31,18 35 16,-18-52-16,0-1 15,-18-53 1,1-35 0,-19-70-1,-17-1 1,0 89 0,18 53-16,18 17 15,-1 0-15,-17 36 16,17 52-1,53-35 1,1-52 0</inkml:trace>
  <inkml:trace contextRef="#ctx0" brushRef="#br0" timeOffset="35549.73">4533 7126 0,'0'0'0,"18"-35"16,-1 35 15,-17 53-15,18-36-16,-18 19 15,0 34 1,-18-17-1,1-35 1,34-54 0,-17 19-1,36-36-15,-19 18 16,19-18 0,-1 17-1,0 36-15,-17 0 0,-1 0 16,19 53-1,-1 53 1,-17-53 0</inkml:trace>
  <inkml:trace contextRef="#ctx0" brushRef="#br0" timeOffset="36000.6">5274 7214 0,'0'0'16,"0"-35"-16,0 17 16,-18-17-16,-35 0 31,1 17-15,-37 36-1,72-1-15,17 1 0,-18 0 16,18 88-1,18-54 1,-1-16-16,1-19 0,0 1 16,52-18-1,-52 0-15,17-53 16,0-35 0,-17 53-16,-18-54 15,18-34 1,-18 88-16,0-1 15,0 54 17,0 0-32,17 17 0,-17 106 31,0-88-31,18 53 0,0 35 31,-1-88-31</inkml:trace>
  <inkml:trace contextRef="#ctx0" brushRef="#br0" timeOffset="36333.08">5468 7214 0,'0'-17'15,"0"34"-15,0-52 0,0 0 16,18 70 15,17-17-15,0-18-1,36 0 17,-54-18-32,1 0 0,0 18 0,-1-53 31,-34 36-15,-36-18-1,18 52 1,-1 36-1,36-35-15,-17 52 16,52 36 0,0-53-1,71-18 1</inkml:trace>
  <inkml:trace contextRef="#ctx0" brushRef="#br0" timeOffset="36732.99">5909 7250 0,'0'-18'0,"0"36"0,-18-107 15,1 72-15,-1-19 16,0 36 0,18 36-1,18 87 1,0-70 0,-1 71-1,1 52 1,-18-53-1,0-87 1,-18-72 0,18 1-16,-17-88 15,-19-107 1,36 1 0,36 88-1,-1 106 1,53 52-1,-35 36 1,-18 71 15,-70-54-31,17-52 16,-123 70 0</inkml:trace>
  <inkml:trace contextRef="#ctx0" brushRef="#br0" timeOffset="37120.83">6297 7126 0,'-18'18'31,"18"-1"0,36 1-15,-1-18 0,36 0-1,-19-35 1,-52-1 15,0 19-31,-17-18 16,-36-18-1,18 53-15,-1 0 16,-17 53 0,53-18-16,0 0 15,36 89 1,-1-72-16,36 19 16,52-36-1,-88-35-15</inkml:trace>
  <inkml:trace contextRef="#ctx0" brushRef="#br0" timeOffset="37483.39">6667 7144 0,'0'-53'0,"0"106"0,-35-177 15,35 89 1,18 35 15,-1 18-31,1 17 16,35 35-1,-18-17 1,-35 36 0,0-72-16,0 18 15,-17-35 1,17-17-16,0-1 16,17-52-1,-17 34-15,53 1 16,0 0-1,-35 35 1,17 0 0,-17 17-16,-1 1 0,1 53 31,-18-54-31,0 19 16,0-19-16</inkml:trace>
  <inkml:trace contextRef="#ctx0" brushRef="#br0" timeOffset="37999.82">7408 7179 0,'0'-18'16,"0"1"-16,0 52 0,0-88 15,0 35-15,0-34 16,-17-1 15,-1 53-31,18-18 0,-18 18 0,1 0 16,-19 18 0,-16 35-1,34-18-15,0-18 16,18 19-16,0 17 15,18 0 1,52-36 0,-17-34-1,-35-1-15,17 0 0,-17-17 16,35-88 0,-53 87-16,18-70 15,-18-35 1,0 106-1,0 17-15,0 1 0,17 34 16,-17 89 0,0-53-1,18 53-15,-1 53 32,1-71-17,-18-53-15</inkml:trace>
  <inkml:trace contextRef="#ctx0" brushRef="#br0" timeOffset="38318.03">7726 7126 0,'17'-18'16,"1"18"0,0 0 15,35-35-16,-36 35 1,19-17-16,-19-36 31,-17 17-31,-53 1 32,18 35-32,0 0 15,-18 53 1,35 18-1,36 17 1,-1-53-16,19 18 16,52-35-1</inkml:trace>
  <inkml:trace contextRef="#ctx0" brushRef="#br0" timeOffset="38685.11">8043 7003 0,'0'0'0,"0"-36"0,0 19 15,0-19 17,0 54-32,0 0 15,18 17 1,0 53 0,-18-53-16,17 18 15,-17 0 1,0-35-16,0 0 15,0-36 1,0 0-16,0-17 0,0 0 16,36-36-1,16-35 1,-34 71-16,17 17 16,-17 18-16,17 36 15,1 70 1,-36-36-1,0 36 1,0-88 0</inkml:trace>
  <inkml:trace contextRef="#ctx0" brushRef="#br0" timeOffset="38899.46">8467 6685 0,'0'0'0,"17"-70"16,1 193 15,-18-70-15,18 194 0,-1-124-1,1-70-15,-18-17 16,0-1-16,0 0 15</inkml:trace>
  <inkml:trace contextRef="#ctx0" brushRef="#br0" timeOffset="39034.05">8467 7038 0,'0'0'0,"-18"-53"16,18 35-16,0 1 31,35 17-16,-17 0-15,35-18 16</inkml:trace>
  <inkml:trace contextRef="#ctx0" brushRef="#br0" timeOffset="39415.75">9137 6791 0,'-18'0'0,"36"0"0,-71-18 32,53 36-17,53 70 1,-35-53-16,-1 18 16,1-17-16,17 52 15,0-18 1,18 1-1,-35-53-15,0-36 16,17-53 0,-17-70-1,-1 35 1,18-35 0,-35 124-1,18-1-15,-18 0 0,0 54 16,18-1-1,-18 18 1</inkml:trace>
  <inkml:trace contextRef="#ctx0" brushRef="#br0" timeOffset="39816.24">9807 6950 0,'53'-36'31,"-53"1"-31,-53 106 0,106-159 0,-53 70 16,-35-35 0,0 35-1,-18 54 1,-18 52 0,36 18-1,35-36 1,35 1-1,18-54 1,18-34 15,-36-36-31,18-35 32,-53 52-32,17 1 15,1 0 1,-18 52-16,0 1 15,18 88 1,-18-71 0,35 18-1</inkml:trace>
  <inkml:trace contextRef="#ctx0" brushRef="#br0" timeOffset="40215.64">10072 6879 0,'0'0'0,"17"-88"16,1 70 0,17 36 15,-17 0-31,0 35 16,17 52-1,-35-52 1,-18 18-1,18-54 1,-17-17-16,17-35 16,0-35-1,0 34-15,17 1 16,54-71 0,-36 89-16,18 17 15,0 53 1,-18 17-1,-17 36 1,-18-88 0,0 34-16,-35-34 31</inkml:trace>
  <inkml:trace contextRef="#ctx0" brushRef="#br0" timeOffset="40382.35">10407 6509 0,'0'0'0,"0"-18"15,-18 18 1,18 18 0,0-1-1</inkml:trace>
  <inkml:trace contextRef="#ctx0" brushRef="#br0" timeOffset="40851.76">10760 6862 0,'35'-36'31,"-35"19"-31,-35 70 0,70-124 16,-53 53 0,-52 1 15,17 34-31,35 1 16,1 0-16,-36 70 15,53-71-15,0 54 16,35-18-1,36-18 1,-19-35 0,37-53-1,-72 36 1,19-36 0,-36 35-16,17-35 15,1 0 1,-18 106 15,0 18-15,0-18-1,35-18 1,0-17-16,-17-18 16,17-18-16</inkml:trace>
  <inkml:trace contextRef="#ctx0" brushRef="#br0" timeOffset="41287.15">11148 6756 0,'0'-53'16,"0"106"-16,-18-247 31,18 158-31,0 19 16,0 52 0,18 53-1,-1 0 1,1-35-16,-18-17 0,0 17 15,18 52 1,-18-69-16,0-19 16,-36 19-1,36-54 1,0-53 0,18 36-16,17-18 15,18 0 1,35 18-1,-17 88 1,-36 35 0,-52-17 15,-36-18-15,35-36-16,-35 1 15,-35-53 1,70 17-16,-17-35 15,35 18-15</inkml:trace>
  <inkml:trace contextRef="#ctx0" brushRef="#br0" timeOffset="41516.53">11483 6632 0,'0'-17'16,"0"34"-16,35-52 47,0 141-16,-17-53-31,0 35 16,-1 53-1,-17-106-15,0 1 16,-17 16-16</inkml:trace>
  <inkml:trace contextRef="#ctx0" brushRef="#br0" timeOffset="41969.41">11836 6950 0,'0'17'63,"70"1"-32,-52-18-31,0 0 16,52 0-1,-52 0-15,35 0 16,0-35-1,-36 17-15,-17 0 0,0 1 16,0-1-16,0 1 16,-35-19-1,17 36-15,-17 0 16,-36 53 0,36-35-16,0 35 15,35 17 1,18 18-1,17-70 1,53 0-16,71-18 31,-36-36-15,-52-16-16</inkml:trace>
  <inkml:trace contextRef="#ctx0" brushRef="#br0" timeOffset="43449.9">1905 8308 0,'0'0'0,"0"-35"32,18 105 14,35 18-30,-1-35 0,37 0-1,-54-35-15,0-18 16,18-53 0,-53 0-1,18-35 1,-36 53-1,0-18-15,-17 17 16,18 54 15,17 17-31,17 142 16,18-19 0,1-87-16,-19 17 0,19-17 15,17 140 1,-36-175-16,-17 17 15,-88 35 1,17-88 0,-87-36-1,122 1-15,-52-35 16,53-19 0,53 1-1,52 53 1,36 17-1,-35 36 17,-36 0-17,-35-1-15</inkml:trace>
  <inkml:trace contextRef="#ctx0" brushRef="#br0" timeOffset="43706.13">2787 8625 0,'-35'-17'31,"70"34"-31,-53-52 31,54 35-31,-19 0 16</inkml:trace>
  <inkml:trace contextRef="#ctx0" brushRef="#br0" timeOffset="43849.7">2805 8731 0,'0'0'0,"-18"53"32,36-53-1,17-17-31</inkml:trace>
  <inkml:trace contextRef="#ctx0" brushRef="#br0" timeOffset="44294.94">3810 8590 0,'0'0'0,"0"-35"31,0 52-15,0 72 0,0-36-16,18 88 15,-1 17 1,-17-87-16,0 123 15,0-106 1</inkml:trace>
  <inkml:trace contextRef="#ctx0" brushRef="#br0" timeOffset="44551.44">3757 8767 0,'0'-71'0,"0"142"0,-18-354 16,1 177-1,52 36 1,36 52 0,52 54 15,-52 16-15,-36 54-1,-35-70-15,-53 16 16,-53 37-1,71-72-15,0-17 16,-18 18-16</inkml:trace>
  <inkml:trace contextRef="#ctx0" brushRef="#br0" timeOffset="44872.02">4075 8484 0,'35'-70'32,"-35"52"-32,-35 106 0,87-176 15,-34 88-15,0 0 16,52 71 0,-52-54-16,17 71 15,-17-52-15,-18 34 16,0-52-16,0 0 15,-18-1-15,1 1 16,-19-53 0,36-1-1,36-140 1,-1 105 0,53 1-1,-70 70 1</inkml:trace>
  <inkml:trace contextRef="#ctx0" brushRef="#br0" timeOffset="45254.79">4568 8555 0,'0'0'16,"0"17"0,36-17 30,70-17-30,-54 17 0,1-35-1,-53-1 1,-17 19 0,-89-54-1,18 53 16,52 18-31,19 0 16,-1 18-16,18 0 0,0 88 31,0-71-31,35 35 16,18 1 0,-35-53-16,17-1 0,1-17 15,-1 0-15</inkml:trace>
  <inkml:trace contextRef="#ctx0" brushRef="#br0" timeOffset="45692.23">5327 8449 0,'0'0'0,"0"-53"16,-35 35-1,-36 1 1,53 17-1,-52 0-15,-18 35 32,70-17-32,-35 35 15,36 0 1,17-18-16,17 18 16,54-18-1,-36-35-15,0 0 16,142-53-1,-142 18 1,-17 0-16,17-1 0,0-34 16,-35-71-1,-18 52 1,1 54-16,17-18 16,-18 53 15,18 36-31,0 34 0,0 1 15,18 211 17,17-159-17</inkml:trace>
  <inkml:trace contextRef="#ctx0" brushRef="#br0" timeOffset="45900.76">5627 8431 0,'0'-53'32,"0"106"-32,17-70 15,-17 70 1,0-36 0,0 1-16,36 52 31,-19-52-16</inkml:trace>
  <inkml:trace contextRef="#ctx0" brushRef="#br0" timeOffset="46034.39">5697 8237 0,'-35'-70'31,"70"140"-31,-70-158 0,35 123 31,0-17-31</inkml:trace>
  <inkml:trace contextRef="#ctx0" brushRef="#br0" timeOffset="46503.99">6138 8449 0,'-53'-53'31,"18"18"-15,0 17-1,0 18 1,-1 53 0,19-18-16,-1 36 15,0 52 1,71-52-1,18-71 1,-18 0-16,53-35 16,35-54-1,-35-52 1,-106 36 0,0 69-16,0-52 15,-36 0 1,19 88 15,17 106-15,0-53-16,17 0 15,1 70-15,0-52 16,17 87 0,-18-140-16,-17 17 15,18-52 1</inkml:trace>
  <inkml:trace contextRef="#ctx0" brushRef="#br0" timeOffset="46834.72">6456 8572 0,'0'0'0,"-35"-88"16,17 71-1,18-1-15,-18 18 16,71 0 0,-35 0-1,70 0-15,53 0 16,18-18 15,-89 1-15,-17-19-1,-70 1 1,-36 18 0,0-1-1,0 36 1,35 17-16,-17 18 15,17 35 1,54 18 0,-1-71-1,-17-17-15,52-18 16</inkml:trace>
  <inkml:trace contextRef="#ctx0" brushRef="#br0" timeOffset="47234.88">7267 8484 0,'35'-17'16,"-70"34"-16,53-70 16,-36 36-1,-35-19 1,36 36 0,-36 18-1,53 0-15,-18 35 16,18-36-16,0 36 15,18 0 1,17-53 0,36-18-1,-54-17-15,36-18 16,-18-17 0,-35 17-1,18 18-15,-18-18 0,-18-71 31,18 107-31,-17-19 16,17 54 0,0 17-16,0 0 15,17 124 1,-17-88-16,0 52 16,18-70-16,-18 0 0</inkml:trace>
  <inkml:trace contextRef="#ctx0" brushRef="#br0" timeOffset="47820.48">8114 7973 0,'0'-18'0,"0"36"0,0-71 15,0 35-15,0 1 16,-18 34 0,18 1-16,-17 35 0,17 0 15,-71 176 1,-17 53-1,-18 0 1,35-140 0,36-90-16</inkml:trace>
  <inkml:trace contextRef="#ctx0" brushRef="#br0" timeOffset="48773.06">8361 8343 0,'0'0'15,"17"0"1,1-17-16,-18-1 16,18 0 15,-18 1-15,-18 17-16,-17 0 15,-36 35 1,36 0-16,-18 36 15,18 52 1,35-70 0,35 0-1,0-53-15,1 0 16,87-123 15,-88 87-31,-17-17 0,17-105 16,-35 105-1,0-53 1,-17 0 0,17 106-1,-18 71 1,18 87 0,0 54-1,18-53 16,-1-106-31,1-18 0</inkml:trace>
  <inkml:trace contextRef="#ctx0" brushRef="#br0" timeOffset="49122.25">8731 8414 0,'18'0'31,"-36"0"-31,18 17 47,18-17-32,0 0-15,17-17 16,-18 17-16,19-36 16,-19 1-1,-17 18 1,-53-1-1,36 0-15,-36 18 16,0 53 15,35-18-31,18-17 0,-17 53 16,87 70 15,-17-106-31,0-35 16</inkml:trace>
  <inkml:trace contextRef="#ctx0" brushRef="#br0" timeOffset="49536.21">9119 8396 0,'0'0'0,"0"-35"16,-17 17-16,17 36 31,0 123-15,0-35-1,0-36-15,0-17 16,17 141 0,-17-141-16,0 18 15,18-36 1,-18-53 0,0-140 15,0 17-31,18-89 31,17 19-15,18 105-1,-36 106 1,1 35 0,-18 0-16,0 36 15,-18 35 1,-17-53-1,-18-18 1</inkml:trace>
  <inkml:trace contextRef="#ctx0" brushRef="#br0" timeOffset="49919.93">9525 8414 0,'-18'-18'16,"1"0"0,52 18 31,-17-17-32,-1 17-15,1-18 16,35 1-1,-53-1-15,17-17 16,-17 17-16,0 0 16,-52-35-1,34 53 1,-35 18 0,35 53-1,36 17 1,0-18 15,35-34-31</inkml:trace>
  <inkml:trace contextRef="#ctx0" brushRef="#br0" timeOffset="50273.07">9825 8202 0,'0'-18'0,"0"36"15,-18-71-15,1 53 0,34 18 32,1 35-17,-1-18 1,-17 18-16,18 0 31,-18-36-31,0 1 0,-18 0 16,18-54 15,36-34-15,-19 35-16,19-1 15,-1 1 1,0 35-16,1 18 16,-19 35-1,-17-18-15,18 18 16,-18 0-1</inkml:trace>
  <inkml:trace contextRef="#ctx0" brushRef="#br0" timeOffset="50722.89">10407 8326 0,'0'0'0,"-18"-71"31,18 53-31,-17-17 16,-1 0 0,0 35-1,1 0-15,-1 17 16,-35 36 0,53-35-16,-17 35 15,17 0 1,35-36-1,-18 1 1,54-36 0,-18-70 15,-35 18-15,-1 34-16,-17-87 15,18 35 16,-18 176 1,0 53-17,0-88-15,17 53 16,19-36-16</inkml:trace>
  <inkml:trace contextRef="#ctx0" brushRef="#br0" timeOffset="51073.02">10742 8343 0,'0'0'0,"0"-17"15,0-1 1,0 0 15,18 1-15,17-1-16,18-35 31,-35 53-31,-18-18 16,0 1-1,-71-1 1,18 1 0,35 17-16,-34 17 15,34 36 1,18-18-16,0 18 15,18 35 1,-1-70-16,36 35 16,0-35-1</inkml:trace>
  <inkml:trace contextRef="#ctx0" brushRef="#br0" timeOffset="51437.91">11007 8202 0,'0'-53'31,"0"106"-31,0-88 31,0 105-15,0-52-16,0 17 16,17 18-1,-17-35 1,53-142 46,0 54-46,-18 70 0,1 17-1,-1 54 16,-35-18-15,0-35-16,0 17 16,-18-35-16</inkml:trace>
  <inkml:trace contextRef="#ctx0" brushRef="#br0" timeOffset="51704.92">11289 7955 0,'0'0'0,"53"-123"32,-36 228-1,-17-52-15,36 159 15,-1-71-16,-17-106-15,-1 36 16,19-36 0,-19-35-16,1-53 15</inkml:trace>
  <inkml:trace contextRef="#ctx0" brushRef="#br0" timeOffset="51837.91">11430 8149 0,'-18'-17'16,"1"17"-16,52 17 0,-88-34 15,88 17 17,54 0-17,-1-18 1</inkml:trace>
  <inkml:trace contextRef="#ctx0" brushRef="#br0" timeOffset="52864.38">12153 7990 0,'0'-17'16,"0"34"-16,-53-87 16,36 52 15,17 36-16,17-1-15,-17 19 0,18-1 16,0 0-16,17 71 16,0 0-1,-17-88-15,-18 17 16,17-17 0,1-18-16,-18-18 15,35-53 1,-35 36-16,18 0 15,-18-106 1,0 105-16,0-17 16,0 18-1,18 53 1,-18 17-16,35 53 31,-18-52-31</inkml:trace>
  <inkml:trace contextRef="#ctx0" brushRef="#br0" timeOffset="53255.99">12700 8167 0,'0'0'0,"0"-35"16,0-1-16,0 1 16,-35-36-1,17 54-15,0 17 16,-34 0-1,34 17-15,-17 19 16,17 70 0,18-18-1,18-53 1,-18-17 0,35-1-16,0-17 31,0-17-31,-17-19 15,-18 19-15,18-1 0,-18 0 16,17 1-16,-17-1 0,0 1 16,0-1-1,0 36 1,0-1-16,18 36 16,-18 18-1,18-54-15</inkml:trace>
  <inkml:trace contextRef="#ctx0" brushRef="#br0" timeOffset="53571.03">12859 8132 0,'0'-36'0,"0"19"16,0 70-16,-18-159 15,18 88-15,18 0 16,-1 18-16,36 106 31,-35-35-15,-18-36-16,0 18 15,-35 0 1,17-53 0,-17-18-1,35 1-15,0-36 16,53-53-1,-18 53 1,35 35 0,-52 18-16,0 18 15</inkml:trace>
  <inkml:trace contextRef="#ctx0" brushRef="#br0" timeOffset="53770.59">13159 8096 0,'17'0'0,"-34"0"0,52-35 31,-35 17-15,18 36 15,-18 105 0,17-70-31,-17-17 0,0-1 16</inkml:trace>
  <inkml:trace contextRef="#ctx0" brushRef="#br0" timeOffset="53907.93">13212 7779 0,'0'-36'0,"0"72"0,-36-19 31,36 1-31,0 17 0</inkml:trace>
  <inkml:trace contextRef="#ctx0" brushRef="#br0" timeOffset="54375.26">13511 8167 0,'18'0'16,"-36"0"-16,54-18 15,-19-17 1,-17-18 0,-35 35-1,0 1 1,-36 52 0,18 36-1,53-19 16,18 1-15,35-35 0,0-36-1,0-35 1,-36 36-16,1-1 16,0-52-1,-18 52 1,0 36-1,0-1 1,0 19-16,17-1 16,-17 0-16,0-17 15,35-1 1,18-34 0,-35-1-1</inkml:trace>
  <inkml:trace contextRef="#ctx0" brushRef="#br0" timeOffset="54755.02">13776 8096 0,'18'-35'15,"-36"70"-15,36-123 16,-18 53-16,0-53 16,0-1-1,0 54 1,17 88 0,-17-35-16,18 87 15,-18 37 1,0-89-16,0 17 15,18-17 1,-18-35 0,17-54-1,18-34 1,1 17 0,34 0 15,-34 53-16,-19 18-15,1-1 0,17 19 16,-35 16 0,0-34-16,-35 17 15,-36-17 1,36-18-16,17 0 16,1-18-16,-19-52 15,36 52-15</inkml:trace>
  <inkml:trace contextRef="#ctx0" brushRef="#br0" timeOffset="54938.7">14217 7779 0,'35'-53'16,"-70"106"-16,88-106 0,-53 106 16,17 35 15,-17-53-31,18 53 15,-18 1 1,-18 34 0,1-70-16</inkml:trace>
  <inkml:trace contextRef="#ctx0" brushRef="#br0" timeOffset="55325.4">14482 8096 0,'0'0'0,"17"-35"32,1 35-17,-1 0-15,54 18 16,-18-18 0,88-18 15,-88-17-16,-35 17-15,-18-17 16,-53-1 0,35 19-16,-53-1 15,19 18 1,16 0-16,1 53 16,0 53-1,35-71 1,0 18-16,17-18 0,1 1 15,0-1-15,123 0 16,-88-35 0,0-17-16,35-36 0</inkml:trace>
  <inkml:trace contextRef="#ctx0" brushRef="#br0" timeOffset="67061.88">1958 9984 0,'18'0'15,"-1"0"-15,-52 0 0,70 17 0,-35 54 16,-17 123 0,-1-88-16,-35 123 15,-18 141 1,1 1 0,17-160-1,35-122-15,-17 69 16,-18 19-1,18-89 17,17-70-32</inkml:trace>
  <inkml:trace contextRef="#ctx0" brushRef="#br0" timeOffset="67544.92">935 11659 0,'-18'18'0,"53"-18"31,124 0-16,-88 0-15,35 0 16,423-35 0,-282 35-16,317-18 15,318 36 1,-247 17 0,-388-17-1,-194-1 1,0-17-16,-106 18 15,0-18 1,0 0-16</inkml:trace>
  <inkml:trace contextRef="#ctx0" brushRef="#br0" timeOffset="69244.75">952 11359 0,'-17'0'0,"-18"0"31,70-17 0,124-54-15,17 1 0,547-142-1,-194 89 1,300-36-1,-194 71 1,-370 52 0,-194 19-16,17-1 15,-88 0 1,-71 36 0,36 0-1</inkml:trace>
  <inkml:trace contextRef="#ctx0" brushRef="#br0" timeOffset="70260">5697 10001 0,'0'0'0,"18"-17"0,-18-1 15,0 0 1,18 18-16,-18 18 16,35 70-1,-17-17-15,17 70 16,0 176-1,-53-70 1,-17 106 0,0-247-16,0 70 15,-18 18 1,35-88 0,18-71-1</inkml:trace>
  <inkml:trace contextRef="#ctx0" brushRef="#br0" timeOffset="70629.85">4939 11412 0,'0'0'0,"-141"18"15,141 0 1,70-18 0,1 17-1,105-17-15,301-17 16,-19-1 15,389-17-15,-565 35-16,230 0 15,-19 0 1,-404 0-16,16-18 16,-122 18-1,-89 0 1</inkml:trace>
  <inkml:trace contextRef="#ctx0" brushRef="#br0" timeOffset="71264.16">6279 11853 0,'-17'0'0,"34"0"0,1-35 62,17-18-46,1 18-16,69-71 15,107-141 1,-106 141-16,-18-17 16,212-283-1,-212 265-15,0 0 16,142-247-1,-177 264-15,17-52 16,-17 35 0,-53 106-1,0 17-15,0 36 16,-18 17 0,18 0-1,-17 0 1,17-17-16,0 17 0</inkml:trace>
  <inkml:trace contextRef="#ctx0" brushRef="#br0" timeOffset="71944.74">9596 9931 0,'17'-18'0,"-34"36"0,34-89 16,1 71 15,-1 88-15,-17-35-16,0 88 15,-17 159 1,-1-176-16,1-18 16,-36 246-1,35-246-15,-35 176 31,18-141-31,17-52 16,-17-1 0</inkml:trace>
  <inkml:trace contextRef="#ctx0" brushRef="#br0" timeOffset="72297.85">8802 11254 0,'-18'0'0,"36"0"0,-71 0 15,35 17-15,36-17 31,194 18-15,229 0 0,-1-1-1,-175 1-15,247 17 16,140 0 0,-281 1 15,-283-36-16,-123 0 1,-54-18-16</inkml:trace>
  <inkml:trace contextRef="#ctx0" brushRef="#br0" timeOffset="73179.96">8978 11553 0,'35'-17'15,"71"-18"16,88-54-15,-105 36-16,122-52 16,230-125-1,-264 160-15,158-89 16,88-35 0,-317 159-16,-18-1 15,-35 1-15,35 17 16,-35 1-1</inkml:trace>
  <inkml:trace contextRef="#ctx0" brushRef="#br0" timeOffset="73977.55">12735 9613 0,'0'-17'0,"0"34"0,0-52 16,18 35 0,17 88-1,-35-17-15,0-1 16,35 318 15,-35-264-31,18 105 0,-18 0 16,-18 89-1,1-142 1,17 1 0,-18-142-16,18 18 15,0-36 1</inkml:trace>
  <inkml:trace contextRef="#ctx0" brushRef="#br0" timeOffset="74315.45">12259 11148 0,'-123'0'31,"246"0"-31,-264 0 15,159 0-15,17 0 16,159 17 0,-88-17-16,194 18 15,352-18 1,-158 0 15,194 18-15,-494-1-16,71-17 15,-71 0 1,-177 0-16,-70 0 16,-52-17-16</inkml:trace>
  <inkml:trace contextRef="#ctx0" brushRef="#br0" timeOffset="75728.56">12382 10407 0,'-17'0'0,"52"0"31,106 0-15,-53 0-16,177 18 15,299-1 1,-123-17 0,212 18-1,-141-18 1,-213 0-1,-210 0 1,-89-18 0,-36 18-16,1 0 15,-35-17 1,52 17 0</inkml:trace>
  <inkml:trace contextRef="#ctx0" brushRef="#br0" timeOffset="94156.77">1164 12823 0,'0'0'15,"0"-17"1,0 34 46,0 107-30,0-106-32,0 105 31,18-105-31</inkml:trace>
  <inkml:trace contextRef="#ctx0" brushRef="#br0" timeOffset="94436.28">1358 12647 0,'0'-18'0,"0"36"0,-17-36 16,17 36 0,17 35-1,-17-35 1,18-1-16,-18 19 0,88 122 47,-70-52-32,-54 0 1,19-71-16,-36 36 0,35-54 0,1 1 16,-1-18-16,18 18 0</inkml:trace>
  <inkml:trace contextRef="#ctx0" brushRef="#br0" timeOffset="95007.19">2081 12665 0,'0'0'0,"-17"-18"15,17 0-15,-18-17 16,0-18 0,1 53-16,17 53 31,35 53-16,-35-71-15,0 53 16,18 18 0,-18-70-16,0-1 15,0 0-15,0-17 16,0 17-16,0-17 16,0-36-1,53-88 16,-36 71-31,19 0 16,-19-1-16,18 1 16,18 35-1,-17 53 1,-19 35 0,1-70-16,-18 35 15,0-36-15,18 1 16</inkml:trace>
  <inkml:trace contextRef="#ctx0" brushRef="#br0" timeOffset="95376.23">2628 12859 0,'0'0'0,"0"-18"16,-17 18 15,-1 35-15,18-17-16,0 0 15,-18 52 1,54-17 0,16-35-1,1-18 1,0-53-1,-53 35 1,0-17-16,-17 17 0,-19-35 16,-52 0-1,53 53 1,17 0-16,1 0 0,-1 18 16,18 0 15,18-1-31</inkml:trace>
  <inkml:trace contextRef="#ctx0" brushRef="#br0" timeOffset="95891.91">2910 12823 0,'0'0'0,"0"-17"16,-17 17-1,17-18 1,0 36-1,0 35 1,17-36-16,-17 1 16,0 53-1,18-54 1,-18 18-16,18-17 31,-1-18-15,19-53-1,-19 36-15,-17-19 0,18 19 16,0-19 0,-18 1-1,17 35-15,-17 35 16,0-17 0,18 0-16,-18 17 0,35 18 15,-35-36-15,35 19 16,18-19-1,-17-34 1,-1-54 0,-18 36-1,-17-18-15,-35-35 16,18 70 0,-1 1-16,-35-1 31,35 36-31,1-18 15,17 17-15</inkml:trace>
  <inkml:trace contextRef="#ctx0" brushRef="#br0" timeOffset="96640.92">3792 12806 0,'0'-18'15,"0"36"-15,-17-36 0,17 1 16,0-19 0,0 19-1,35 34 1,-17-17-16,17 53 16,0 18-1,-17-1 1,-1-17-1,-17-18 1,0-70 15,0 18-15,53-125 0,18 72-1,-18 52 1,0 36 15,-36 0-31,1 34 16,0 19-1,-18-36 1,0-17 0,-18-18-1,18-35 1,0 17-16,18-35 15,17-35 1,0 70 0,18 18-1,-35 18-15,-1 17 16,19 36 0,-19-18 15,1-18-16</inkml:trace>
  <inkml:trace contextRef="#ctx0" brushRef="#br0" timeOffset="97007.83">4604 12718 0,'0'0'0,"17"-36"15,-17 19-15,0 34 31,0 36-15,-17-17 0,17 16-16,17 19 15,1-36 17,17 18-32,-17-53 15,17-17-15,18-36 31,-18-36-15,-17 19 0,-18 35-16,0 17 0,0-17 15,-18 35-15,1-18 16,17 36 0,0-1-1,0 1-15</inkml:trace>
  <inkml:trace contextRef="#ctx0" brushRef="#br0" timeOffset="97604.02">5151 12718 0,'17'0'0,"-34"0"16,52 0-16,-18 0 16,-52-36 15,0 19-16,17 17 1,-17 35 0,17-17-16,18 17 15,-17 53 1,52-53 0,18 1-1,-18-19-15,-17-17 0,17-17 16,-17 17-16,52-36 15,1-52 1,-54 0 0,-17-53-1,0 106 1,-17-54-16,17 19 16,0 87-1,0 1 1,17 70-1,1 53 1,-18-88-16,0-17 0,0 17 16,0-1-1,0-16-15,0-19 0,0 1 16,0-36 15,18-17-31,17-18 16,18-35-1,-18 70 1,18 36 0,-18 53-1,-35 17 1,0-53 0</inkml:trace>
  <inkml:trace contextRef="#ctx0" brushRef="#br0" timeOffset="98239.15">6456 12753 0,'0'0'0,"-18"-35"16,18 17 0,-17 0-16,17 1 15,0 34 1,0 54 0,0 17-1,0 0 16,17-52-15,36-19 0,-35-17-16,-1-17 15,36-36 1,-35 17-16,0 1 16,-1-53-1,-17 70-15,0-17 16,18 53-1,-1 17 1,1 35 0,0-34-16,-1 17 15,36-18 1,0-35 0,-35-35 15,0 17-31,17-35 15,-18-35 1,-17 70-16,0-17 16,-17 35-1,-1 35 1,1-17-16,17 17 16,0-17-1</inkml:trace>
  <inkml:trace contextRef="#ctx0" brushRef="#br0" timeOffset="98789.03">7056 12806 0,'35'-18'78,"-18"1"-63,1 17-15,17 0 16,-17-36 0,0 19-1,-36-19 1,-17 1 0,17 35-16,0-18 15,-34 54 16,34-1-31,0 0 0,18 36 16,0 35 0,53-53-1,35-36 1,-52-17 0,52-17-16,18-54 31,-89 36-31,19-18 15,-36-18 1,0 54-16,-18-19 16,0 1-1,18 53 1,0-1-16,0 19 16,0 52-1,0-35 1,36-18-1</inkml:trace>
  <inkml:trace contextRef="#ctx0" brushRef="#br0" timeOffset="98957.61">7444 12453 0,'-18'-18'0,"0"18"16,54 18-16,-72-18 16,36 18-1,0-1 1</inkml:trace>
  <inkml:trace contextRef="#ctx0" brushRef="#br0" timeOffset="99540.73">7708 12735 0,'35'0'16,"-17"0"-16,-71 0 0,159-88 31,-106 53-15,-18 17-16,-17-17 15,-35 53 1,52-18-16,-17 35 16,17-18-16,0 36 15,18 0 1,36 0 0,17-35-1,-18-18 1,0 0-16,-17-18 15,17-17 1,-17 17 0,-18 54-1,0 16 1,0 90 15,17-90-31,1 54 16,0 35-1,-18-88-15,-18-17 16,-53-1 0,36-35-16,-18-53 15,-35-70 1,70 70-16,1-36 16,17 19-1,35-1 1,-17 54-16,17-19 15,0 36-15,18-35 16</inkml:trace>
  <inkml:trace contextRef="#ctx0" brushRef="#br0" timeOffset="99972.8">8008 12506 0,'0'0'0,"0"-106"15,0 71 1,0 17-16,0 1 16,0 34-1,18 36 1,-18 71 0,17-89-16,-17 53 15,36 18 1,-36-36-1,17-52 1,-17-36 0,0-34-1,18-54 1,17 35 15,-17 36-15,35 53-1,-18 17 1,0 71 0,-35-71-1,0-17-15,0 17 16,18-18 0</inkml:trace>
  <inkml:trace contextRef="#ctx0" brushRef="#br0" timeOffset="100191.92">8484 12365 0,'18'-53'31,"-36"106"-31,54 17 31,-36-34-31,0 17 16,17 35-1,1-35-15,-18-18 0,0 0 16,17 36 0</inkml:trace>
  <inkml:trace contextRef="#ctx0" brushRef="#br0" timeOffset="100338.47">8502 12718 0,'-18'-18'15,"1"0"-15,52 54 0,-88-107 31,141 71 16,-35-18-47</inkml:trace>
  <inkml:trace contextRef="#ctx0" brushRef="#br0" timeOffset="100709.12">9402 12541 0,'0'-17'32,"0"87"14,0 1-30,0-36-16,0 36 16,0-1-1,0-35 1</inkml:trace>
  <inkml:trace contextRef="#ctx0" brushRef="#br0" timeOffset="100874.78">9419 12312 0,'-17'-35'0,"34"70"16,-52-53 15</inkml:trace>
  <inkml:trace contextRef="#ctx0" brushRef="#br0" timeOffset="101275.82">9737 12647 0,'53'0'15,"-106"0"-15,141-53 16,-71 18-1,-34 0 1,-18-1 0,-71 36-1,70 18 1,-16 0 0,16 35-1,54 17 1,35-35-1,-18-17-15,36 0 16,17 35 0,-71-53-16,-17 35 15,-17 0 1,-18-17 0,-36-18-1,36-18 1,-1 0-16,19 1 0,-1-18 15</inkml:trace>
  <inkml:trace contextRef="#ctx0" brushRef="#br0" timeOffset="101572.57">10566 12153 0,'0'0'0,"-18"-17"15,0-1 1,18 71 0,0-18-16,18 53 15,0 71 1,-18-53-1,0 35 1,0-106 0,0 1-16,0-19 15</inkml:trace>
  <inkml:trace contextRef="#ctx0" brushRef="#br0" timeOffset="102272.78">10477 12647 0,'-70'-70'16,"52"52"-1,106 106-15,-193-194 16,105 89 0,17 17-16,19 0 15,69-18 1,-69 0-16,52 1 16,18-19-1,-71-17 1,-17-35-1,-18 53 1,0-18-16,0 35 31,0 71-15,17 159 0,-17-141-16,0-18 0,0 88 31,0-53-16,0-106 17,18-70-17,-18 53-15,53-53 16,-18 17 0,0 53-16,1-17 15,17 70 1,-36-17-1,-17 35-15,18 35 32,-18-70-32,0-1 0,17 1 15,72 17 1,34-70 15,-70-18-31,-18-35 31,-52-18-15,17 88-16,-36-17 16,1 53-1,18 35 1,-1 53 0,18-71-16,0 18 15,35 0 1,0-36-1</inkml:trace>
  <inkml:trace contextRef="#ctx0" brushRef="#br0" timeOffset="102841.73">12065 12418 0,'0'0'0,"-35"-36"16,35-16-1,0 34-15,53-17 32,35 70-1,-35 18-31,-36-18 0,1 36 15,-53 35 1,-71-36 0,35-35-1,36-35 1,0 18 0,52-36-1,19 1-15,17-36 16,88-53-1,-88 71-15,0-1 16,-18 1-16,18-35 16,-18 34-1,-53 19-15,-35 17 32,-17 35-17,52-17-15,-17 34 16,0 54-1,35 0 1,35-35 0,53-1 15,-53-70-31,36 0 0</inkml:trace>
  <inkml:trace contextRef="#ctx0" brushRef="#br0" timeOffset="103013.99">12665 12612 0,'0'17'16,"0"1"-16,17 17 16,-17 18-1,0-35 1,0 0-16,0 17 0,0-18 15</inkml:trace>
  <inkml:trace contextRef="#ctx0" brushRef="#br0" timeOffset="104274.17">13070 12206 0,'18'-18'0,"-36"36"0,89-53 16,-18 17-1,0 1 1,-106 87 15,0 36-15,35-18-1,71 18 1,71-35 0,52-54 15,-105-17-31,17-35 0,-53-194 47,-282 52-16,106 248 0,123-1-15,18-34-16,0 34 15,18-17 1,0-35-16,-1-1 16,36-17-1,-35-17-15,17-19 16,36-34 0,-36-1-1,36-17 1,-36 88-16,18-18 15,17 89 1,-34 0 0,-1 34-1,-35-87 1,18 35 0,-18-35-1,0-54 16,0-34-15,17 52-16,18-35 16,36 0-1,-18 71 1,0 70 0,-53-53-1,0 36 1,0-36-16,0-17 0,-18 17 15</inkml:trace>
  <inkml:trace contextRef="#ctx0" brushRef="#br0" timeOffset="104956.83">14658 12347 0,'-18'-88'31,"36"176"-31,-36-194 16,18 142 15,0 52-15,36 18-1,16-53 17,-34-36-32,53 1 15,34-18 1,-87-18-16,35-17 15,-35-36 1,-18 36-16,0-35 16,-18-19-1,0 107 1,-17 123 0,35 18-1,0 88 1,18-177-16,-18 71 15,-18 18 1,-35-123 0,-141-72 15,71-87-15,105 70-16,0 0 15,36-53 1,0 71-16,17 17 15,0 1-15,36-1 16,17 18 0,-53 0-16,1 0 15</inkml:trace>
  <inkml:trace contextRef="#ctx0" brushRef="#br0" timeOffset="105107.69">15240 12647 0,'18'35'31,"-36"-35"1</inkml:trace>
  <inkml:trace contextRef="#ctx0" brushRef="#br0" timeOffset="116330.82">11271 3228 0,'18'-18'0,"-18"-17"32,0 53-17,0-1-15,0 213 16,0 87 0,-18-70-1,1 88 16,17-247-31,-18 106 16,0-105-16,18 69 16,0 72-1,0-72 1,0-122-16,0-1 16,0 18-1,0-18 1,0-53 15,36-17-15,-1 18-16,106-1 15,88-17 1,-70 35-16,247-18 16,335 53-1,-89 18 16,-211-35-15,-370-18-16,17-18 16,-88-17-1,-71-18-15</inkml:trace>
  <inkml:trace contextRef="#ctx0" brushRef="#br0" timeOffset="117312.72">11395 3210 0,'-36'-17'16,"72"34"-16,-124-70 15,88 36 16,35 17-31,88 0 16,318 35 0,35 0-1,389 36 1,-583-54-16,247 19 16,36-19-1,-283-17 1,-194-17-1,-88-1 1,-53 0 0,35 18-16,1 0 15,-1 0-15,-17 36 16,35 17 0,0 0-16,0 70 15,-18 159 16,1-176-31,-1 123 16,-53 107 0,54-231-16,-1 1 15,1-18-15,-1 89 16,18 52 0,0-176-16,0 35 15,0-35 1,0-35-16,0 17 15,-18-35 48,-70 0-47,-124-18-1,-87-52 16,69 17-15,-52 18 0,211 17-16,19 18 0</inkml:trace>
  <inkml:trace contextRef="#ctx0" brushRef="#br0" timeOffset="118132.29">13106 3246 0,'0'0'0,"-36"0"15,19-18-15,-19 18 31,19 0-15,-1 18 0,18-1-1,-17-17-15,17 35 16,-36 71 0,36-35-1,-17-1-15,17 1 0,-36 229 31,19-89-15,17-105-16,-36 88 16,19 71-1,-1-195-15,1 54 16,-1 35 0,0-106-1,18-18 1</inkml:trace>
  <inkml:trace contextRef="#ctx0" brushRef="#br0" timeOffset="119212.59">13741 2769 0,'0'-17'0,"0"34"0,-36-52 15,-17 35 1,36 35 0,17 53 15,0-17-16,17-18-15,-17 18 16,0-1 0,0-52-16,0-1 15,-17 1 1,17-53 15,17-53-15,36-36-1,0-17 17,-53 106-32,18 17 0,17-17 15,-17 88 1,17 17 0,-17 89 15,-1-124-31,-17 36 15,0-1 1,0-52-16,-17 0 16,17-36-1,17 0 1,1-17-16,17-18 16,36-35-1,-53 70-15,-1 1 16,18 34-1,-35 19-15,0 34 16,0 54 0,0-54-1,0-35-15</inkml:trace>
  <inkml:trace contextRef="#ctx0" brushRef="#br0" timeOffset="119630.97">14305 3052 0,'0'0'0,"35"-71"16,-17 53-16,0 1 16,-36 34-1,0 19 1,-35 52-1,18 0 1,18-35 0,17-35-16,0 17 15,17-35 1,18-18 0,36-35 15,-36-17-16,18-36 1,-35 88-16,0-17 16,-18 53-1,0 17-15,0-17 16,-18 140 0,18-122-1,0-19-15,0 54 16</inkml:trace>
  <inkml:trace contextRef="#ctx0" brushRef="#br0" timeOffset="119979.61">14570 3069 0,'0'-17'0,"0"34"0,0-87 31,0 87-16,17 36 1,-17-35-16,18 52 16,-18-17-1,0 0-15,0-35 16,-35 35 0,35-71 15,17-52-16,1 34-15,17-34 16,36-18 0,-18 17-1,-36 71 1</inkml:trace>
  <inkml:trace contextRef="#ctx0" brushRef="#br0" timeOffset="120196.35">14870 2875 0,'0'-70'32,"0"140"-32,-18-70 31,0 141-16,-17 18 1,17-36 0,1-70-1</inkml:trace>
  <inkml:trace contextRef="#ctx0" brushRef="#br0" timeOffset="120497.84">14887 3157 0,'18'-35'16,"17"-18"0,-17 36-16,-36 52 31,-17 18-15,17-36-1,1 1-15,-19 0 16,19-1-1,87-17 17,1 36-17,-1 16 1,-34-16 15,-19-36-31</inkml:trace>
  <inkml:trace contextRef="#ctx0" brushRef="#br0" timeOffset="120781.42">15416 3069 0,'36'-53'16,"-36"18"-16,-36 123 0,89-194 15,-88 53 1,-18 53-1,35 0-15,-34 18 16,-1 35 0,53 18-1,70 34 17,-17-52-32,-35-17 15,-18-19-15,-106 71 31</inkml:trace>
  <inkml:trace contextRef="#ctx0" brushRef="#br0" timeOffset="122732.5">11289 3845 0,'0'0'0,"-18"0"16,1-17 0,87 17 15,230 0-15,264 17-1,-52 19 1,-247-19-16,246 18 15,36 36 1,-283-36 0,-228-35-1,-89 0 1,18-17 0</inkml:trace>
  <inkml:trace contextRef="#ctx0" brushRef="#br0" timeOffset="123232.36">11218 4639 0,'-17'0'16,"34"0"-16,-52 0 0,17 0 15,1-18 1,-1 18-16,106 0 31,247 18-15,-158-18-1,334 18-15,-211-1 16,18 1-16,617 70 31,-653-70-31,124 17 0,-107-17 16,-281-18 0</inkml:trace>
  <inkml:trace contextRef="#ctx0" brushRef="#br0" timeOffset="125586.2">11307 2469 0,'0'0'16,"0"-17"0,0-1-16,0 1 0,17 17 0,-17-18 31,0 71 0,-17 88-15,17-71-16,0 54 15,0 17 1,-18-70 0,18-18-1,-18-53-15</inkml:trace>
  <inkml:trace contextRef="#ctx0" brushRef="#br0" timeOffset="125950.38">11271 2946 0,'0'-36'0,"0"72"15,0-89-15,0 35 16,36 18 0,-19 0 15,54 0-15,-36-18-16,18 1 15,35-18 1,-70-1-16,-18 19 15,17-89 1,-17 71-16,0-36 16,-17-17-1,17 70-15,-18 36 16,18 35 0,0 88-1,0-71-15,-18 36 16,18 53-1,-17-88 1,17-1 0</inkml:trace>
  <inkml:trace contextRef="#ctx0" brushRef="#br0" timeOffset="126338.76">11783 2822 0,'0'0'0,"-18"0"0,0-17 15,1 17 1,-1 0 0,18 35-1,0 18 1,18 0-1,-18-36 1,17 1-16,-17 0 0,36 17 31,-19-35-31,1 0 16,0-35 0,-1-18-1,-17-18 1,0 36-16,-17-18 15,-19-18 1,19 54-16,-1 34 31,18 19-15,18-19-16</inkml:trace>
  <inkml:trace contextRef="#ctx0" brushRef="#br0" timeOffset="126900.48">12065 2752 0,'0'0'0,"-35"-18"31,35 53-15,0-17-16,0 0 15,0 70 1,17-53-16,-17 18 16,18 0-1,-18-18 1,18-52 15,-1-36-15,-17 17-16,18-17 15,0 0 17,-1 53-17,1 36 1,-18-1-16,17 18 16,1-18-16,-18 18 15,18-35-15,-18-1 16,35 19-1,-17-54 1,-1-52 0,1-36-1,-18 17 1,0 54-16,0-18 16,-18 36-1,18 34 1,-17 19-1,17 16-15</inkml:trace>
  <inkml:trace contextRef="#ctx0" brushRef="#br0" timeOffset="127585.56">12541 2787 0,'0'-18'0,"0"36"0,18-53 47,-18 52-47,0 1 16,0 17-1,-18 0 1,1 1-16,17 52 31,-18-35-15,18-18 0,18-35 15,-1-35-16,1 0 1,17-18 0,-17 17-1,-18 54 48,0 0-48,0-36 79,-18 18-31</inkml:trace>
  <inkml:trace contextRef="#ctx0" brushRef="#br0" timeOffset="128039.65">12506 2963 0,'0'0'0,"0"-17"15,18-1 1,17 18 0,-17-18-16,17 18 0,-18 0 15,89-35 1,-70 35 0,-1-35-1,-35 0 1,-18-1-1,18 19 1,-17-1 0,-1 0-16,0-17 31,18 53-15,0 17-1,0 36 1,0-19-16,0 19 15,18 70 1</inkml:trace>
  <inkml:trace contextRef="#ctx0" brushRef="#br0" timeOffset="150461.87">1041 14111 0,'0'0'0,"0"-18"16,-36-70 0,36 71-1,36-36 1,17 35 0,0 18-1,-36 0 1,1 0-16,-1 0 15,1 35 17,-18-17-32,-35 17 15,17-17-15,-52 35 0,-54 35 32,106-70-32,-52 17 15,35 0 1,52-35-1,107 0 1,-18-35 0,-18 17-1,-71 18-15,19-17 16</inkml:trace>
  <inkml:trace contextRef="#ctx0" brushRef="#br0" timeOffset="150694.23">1288 13776 0,'35'-35'0,"-70"70"16,88-53 0,-36 54-1,-17-19-15,18 19 0,-1-19 16,1 18-16,17 36 15,-17 70 1,-18-106-16,-18 54 16,-105 69-1,105-140-15</inkml:trace>
  <inkml:trace contextRef="#ctx0" brushRef="#br0" timeOffset="151274.76">2434 14129 0,'18'-18'16,"-36"36"-16,36-71 16,-36-35-1,18 70 1,-17 0-16,-36 1 16,-53 34-1,70 1-15,-52 53 16,0 34-1,70-34 1,71 35 15,-17-89-31,-1-17 16,71-17-16,-53-1 16,70-70-1,-88 35-15,-17-106 16,-18 106-1,0-17-15,-18-18 16,-17 35 0,18 88-1,17 53 1,17 53 0,-17-88-1,0 53-15,18-71 16,-18 71-1</inkml:trace>
  <inkml:trace contextRef="#ctx0" brushRef="#br0" timeOffset="151643.09">2628 14129 0,'18'-18'31,"-36"36"-31,71-36 62,18 0-46,-54 1 0,19-1-16,-36 1 15,0-1-15,0-17 16,-18 17-16,0 0 15,1 1-15,-1 17 16,-35 17 0,35 1-16,1 0 0,-1 17 0,-17 71 31,35-36-15,70 1-1,-34-71 1,52-18-16</inkml:trace>
  <inkml:trace contextRef="#ctx0" brushRef="#br0" timeOffset="151830.88">3034 13917 0,'0'-53'0,"0"106"0,-18-194 16,18 123 0,0 36-1,0 70 1,0-35-1,0-18-15,0 18 0,18 247 47,0-247-31,-1-35-16</inkml:trace>
  <inkml:trace contextRef="#ctx0" brushRef="#br0" timeOffset="152163.44">3052 14129 0,'0'0'0,"-71"-71"16,71 54 0,-18 17-16,54 35 31,52-18-15,-53-17-16,53 0 31,-35 0-31,-18-17 0,1 17 0,17-141 47,-194 123-16,123 36-31,-35 105 31,88-17-15,-17-71-16,0-17 15,17 0-15,35-1 16</inkml:trace>
  <inkml:trace contextRef="#ctx0" brushRef="#br0" timeOffset="152475.44">3545 13917 0,'-17'-18'0,"-19"1"15,89 52-15,-106-53 16,89 36-16,34 35 31,-17 35-15,-17-35 0,-36-18-16,0 1 15,-18-19 1,0-17-16,1-17 15,-1-89 1,36 53 0,-1-35-16,1 52 15,0 1-15,17 0 0,0 0 16,0 35 0</inkml:trace>
  <inkml:trace contextRef="#ctx0" brushRef="#br0" timeOffset="153061.89">3916 13988 0,'0'-53'47,"0"106"-47,0-142 0,17 89 0,1 0 16,35 18-1,-18 17 1,1 54 0,-36-1-1,-18-53 1,18-17-16,-35-18 16,17-18-1,18 0 1,0-17-16,0 0 0,35-71 15,18 35 17,-35 54-32,17-1 15,18 53 1,-35 1 0,-18 52-1,0-53 1,0-52 31,53-72-32,-53 54-15,35 17 16,-17 1-16,52 17 16,-52 0-1,-1 53-15,-17 0 16,0-36-1,0 54-15,-17-18 32,17-36-32</inkml:trace>
  <inkml:trace contextRef="#ctx0" brushRef="#br0" timeOffset="153236.06">4621 13917 0,'0'0'0,"0"-18"16,18 1-16,-18 52 31,-18 0-15,18-17-16,-17 35 15,17 0 1,0-36-16,17 1 16</inkml:trace>
  <inkml:trace contextRef="#ctx0" brushRef="#br0" timeOffset="153380.85">4621 13670 0,'0'-70'16,"0"140"-16,-17-176 0,17 89 0,-18 34 31,18 54-15</inkml:trace>
  <inkml:trace contextRef="#ctx0" brushRef="#br0" timeOffset="154010.07">4745 13917 0,'0'0'0,"17"0"16,19 0 15,-1 53 0,-17 0-15,-18-35-16,0-1 15,-36 36 1,1-35-16,17-18 16,18-18-16,-17 18 15,17-18-15,0-34 16,53-54-1,-36 70-15,54 1 16,17 18 0,-35 52-1,-18 53 1,-35-53-16,18 18 16,-18 0-1,18-53 1,-18 18-1,53-36 1,-36 18-16,1 0 0,17-18 31,-17 18-15,17-17 0,-17-18-1,17-18 1,-17 0-1,-36-35 1,0 70 0,1 18-16,-19 18 15,-17 52 1,53-52-16,0 52 31,18-17-31,0-18 16,35-17-16</inkml:trace>
  <inkml:trace contextRef="#ctx0" brushRef="#br0" timeOffset="154519.07">5803 13847 0,'0'0'0,"-35"-36"31,17 19-31,36 52 31,0 35-15,-1-17-16,-17-17 0,18-1 16,17 71-1,-17-53 1,17-36-1,-17-34-15,-1-19 16,19-87 0,-19 35-1,18-89 17,-17 160-17,-18 70 1,0 0-1</inkml:trace>
  <inkml:trace contextRef="#ctx0" brushRef="#br0" timeOffset="155776.72">6279 13988 0,'0'0'0,"18"0"16,17 0-1,-17-18 1,-18 0-16,18-17 15,-54-18 1,19 18 0,-36 0-1,-18 52 1,54 1-16,-1 0 16,0 123-1,18-71 1,53 18-1,18-70 1,-1-36 15,-17-17-15,-17-71 0,-36 89-16,0-36 15,0 17-15,0 19 16,-18 52-1,18 0 1,0 36 0,0-36-16,35 0 15,18-17 1,-18-18 0,-17-18-16,17 1 0,18-36 15,0-71 1,-35 72-1,-18-72 1,0 36-16,-18 0 31,-17 123-15,0 88 0,35-70-16,0 0 15,-18 106 1,18-124-16,18 36 15,34-18 1,-34-53-16,0 0 16,88-71-1,-71 1 17,0-19-32,-35 54 15,0 18-15,-17 17 16,17 17 15,0 36-15,0-35-16,0 35 15,35 17 1,-18-35-16,19-17 16,-1 0-1,0-36 1,-17 0-16,17-17 15,-17-53 1,-1 35 0,-34 0-1,-1 71 1,1 17 0,17 18-1,0 35 16,35-53-15,-18-35-16,1 18 0,0-18 0,70-18 31,-18 1-15,1-54 0,-71 54-16,18-36 15,-18 0 1,-36 18-1,19 17 1,-1 18-16,0 0 16,-17 70-1,35-52-15,-17 17 16,34 89 0,18-89-1,18-17 1,-17-36-1</inkml:trace>
  <inkml:trace contextRef="#ctx0" brushRef="#br0" timeOffset="156628.32">8114 13882 0,'0'-35'16,"-18"-1"15,1 36-31,-19-35 16,-34 35-1,-1 53 1,36 17 0,35-17-1,18 0-15,-18-35 16,88 0-1,-35-18 1,53-53 15,-89 35-31,-17-17 0,0-36 16,-17 18 0,-19 36-1,19 17 1,17 17-1,17 1 17,19-18-32,16 0 15,1 0 1,-17-18-16,17 1 16,-18-54-1,-35 53-15,0-35 16,0 18-16,-18-18 15,1 36 1,-1 17-16,0 53 16,-17 123-1,17 89 1,36-54 0,0-123-16,-1 106 15,-17 0 1,-70-141 15,-36-158-15,88 34-16,1 18 15,-1-159 1,18 159-16,35-35 16,36 18-1,-36 52 1</inkml:trace>
  <inkml:trace contextRef="#ctx0" brushRef="#br0" timeOffset="158079.35">8925 13723 0,'-17'0'16,"34"0"-16,-52-18 15,35 1 1,18-1-16,-1-17 16,54-18-1,-36 35-15,-17 18 16,52 0 0,-52 36-16,0 16 15,-54 72 1,19-89-16,-36 36 15,35-36 1,-17-17-16,17-1 0,-17 1 16,35-36-1,0 1-15,53-19 16,-36 19 0,19-18-16,-1-1 0,141-105 46,-123 88-30,-35 18 0,-18 17-16,-18 1 15,-17 17 1,17 0-16,-17 17 16,-35 19-1,52-1 1,0 18-1,18-36-15,36 1 16,-1 0 0,0-18-1,-17 0 1,-36 0 312,0 0-312,1-18-1</inkml:trace>
  <inkml:trace contextRef="#ctx0" brushRef="#br0" timeOffset="158910.7">9137 13600 0,'0'-18'31,"0"0"-15,18 1 15,-1-1-15,-17 36 15,0-1-16,0 19 1,-17 16 0,-19 19-1,1 0 1,0-36 0,-18-17-1,35-1 1,-17-17-16,-36 0 31,54 0-31,-1 0 16,-35 18-1,53-36 1,0 1 0,0-1-16,0 0 15,35-52 1,-17-36-1,17 35 1,-17 36-16,35 17 16,-18 18-1,-17 18-15,35 17 16,17 71 0,-17 0-1,-35-35 16,-1-36-15,19 18 0,-36-36-16,17 1 15,1 0 1,0-18-16,17-18 31,-17 0-15,-1-17-1,-17 17-15</inkml:trace>
  <inkml:trace contextRef="#ctx0" brushRef="#br0" timeOffset="159331.84">9560 13882 0,'0'0'0,"-17"0"15,-1-18 1,0 36 0,1-18-16,17 17 15,-18 19 1,18 17-1,0-36-15,18 1 16,35 0 0,17-18-1,-35-53 1,-35 17 0,-17-34-1,-18 35 16,-1 17-15,19 18-16,-1 0 16,18 18-16,-18-1 15</inkml:trace>
  <inkml:trace contextRef="#ctx0" brushRef="#br0" timeOffset="159577.64">9966 13864 0,'18'0'15,"-18"18"-15,0 17 31,0 0-15,0 18 0,0-35-16,-18 0 15,0 17-15</inkml:trace>
  <inkml:trace contextRef="#ctx0" brushRef="#br0" timeOffset="160195.94">10672 13670 0,'17'-35'16,"-34"70"-16,52-105 0,-35 52 15,53-88 1,-36 88-16,-17 1 16,18-1-16,-53 18 31,-18 35-16,18-17-15,-54 53 16,-17 52 0,36 18-1,17-35 1,18-53 0,-18-35-1,18-18 1,-18-18-1,35 0-15,-17-17 16,35-35 0,53 17-1,35 0 1,-35 35-16,-18 18 0,0 18 16,53 35-1,-35 0 1,-35-18-16,0 0 15,17 36 1,-17-54 0</inkml:trace>
  <inkml:trace contextRef="#ctx0" brushRef="#br0" timeOffset="160412.1">10866 13917 0,'0'0'16,"17"0"-16,1 0 15,-18 18 1,0 17 15,17 36-15,1-19-1,-18-34-15</inkml:trace>
  <inkml:trace contextRef="#ctx0" brushRef="#br0" timeOffset="160999.68">11412 13811 0,'0'0'0,"-17"0"16,-1 0-16,0 0 0,1 0 31,-1 0-15,36 0-1,35 0 1,-36 0 0,36 0-16,0 0 15</inkml:trace>
  <inkml:trace contextRef="#ctx0" brushRef="#br0" timeOffset="161397.66">12171 13776 0,'-18'-35'15,"18"17"-15,-35-35 31,17 35-31,1 18 16,-54 36 0,53-19-16,-17 54 15,0-36-15,35 1 16,-18-1-16,18 35 16,71 1-1,70-53 1,0-36-1</inkml:trace>
  <inkml:trace contextRef="#ctx0" brushRef="#br0" timeOffset="161729.23">12435 13935 0,'18'-18'0,"-36"36"0,54-89 15,-36 54 1,-18-1-16,0-17 16,-35 35 15,36 17-16,17 36 1,0-18-16,0-17 0,17 53 31,36-18-15,36-53 0,-36-18-1,-36-35 1,-34 18-1,-1-1-15,-17 1 16,-36 0 0,53 17-1,1 18 1,34 18 0</inkml:trace>
  <inkml:trace contextRef="#ctx0" brushRef="#br0" timeOffset="162579.82">12859 13864 0,'0'0'0,"-18"0"32,0-17-32,1 17 31,-1 0-16,36 17 1,17 1 0,-17-1-1,17-17-15,18 0 16,0-35 15,-36 18-31,-17-19 16,-17 19-16,-18-36 15,-18 17 1,-18 19 0,1 52-1,34 18 1,19-18-16,17 53 16,53 1-1,70-36 1,36-36-1,-53-52 1,-53 17 0,-18-17-16,0 0 0,36-89 15,-36-52 1,-35 35 15,0 105-31,-18 19 16,18-1-16,-17 18 0,-1 18 15,-17 70 1,17-35-16,-17 53 16,17 17-1,18-70-15,0 0 0,0 0 16,18 0-16,17 0 16,53 0-1,0-71 1,71-52-1,-124 17-15,54-53 16,-36-35 0,-53 52-1,-36 19 17,19 70-32,-1 18 0,-35 193 46,53-52-30,0-124-16,18 18 16,-18 53-1,0-88 1</inkml:trace>
  <inkml:trace contextRef="#ctx0" brushRef="#br0" timeOffset="162916.4">13388 13952 0,'-53'-17'15,"106"34"-15,-141-52 0,35 17 16,35 18-16,-17-17 0,17 17 0,71-18 47,18 1-47,176-1 31,-71-17-15,-88 17-1,-17 0 1,-54 18-16,-34 0 31,-1 18-15,1 0-16,-1 35 16,18 17-1,0-35-15,0 18 16,35-17-1,0-36 1</inkml:trace>
  <inkml:trace contextRef="#ctx0" brushRef="#br0" timeOffset="163068.32">13988 13688 0,'0'-18'0,"-18"-17"16,18 17-16,-18-17 15,1 35 1,17 18-16,0-1 16,17 18-1,1-17-15</inkml:trace>
  <inkml:trace contextRef="#ctx0" brushRef="#br0" timeOffset="163314.2">14111 13829 0,'-18'0'0,"18"-18"16,-35 71 46,18 35-31,17-70-31,35 35 16,35-18 0,-17-17-1</inkml:trace>
  <inkml:trace contextRef="#ctx0" brushRef="#br0" timeOffset="163518.51">14358 13899 0,'0'-52'15,"0"104"-15,-18-104 32,18 69-17,18 18 17,-18 18-17,18-17 1,-18-19-1,17-17-15</inkml:trace>
  <inkml:trace contextRef="#ctx0" brushRef="#br0" timeOffset="163664.59">14446 13705 0,'0'0'0,"-17"-53"15,17 18 1,0 53-1,0-1 1</inkml:trace>
  <inkml:trace contextRef="#ctx0" brushRef="#br0" timeOffset="164513.15">14517 13847 0,'-18'0'16,"36"0"-16,-36 17 15,18 1 1,35-18 0,-17 17-16,0-17 15,35 0 1,-36 18-16,36-18 16,-18-18-1,-35-17 1,0 18-1,-17-1-15,-18 0 16,-18-17 0,35 35-1,0 0-15,1 53 32,17-35-32,0-1 0,0 18 15,35 54 1,-17-54-1,52-17 1,-17-18 0,-35 0-16,17-18 15,0-35 1,-35 35-16,18-35 16,0 1-1,-18 34-15,0 0 0,17 1 16,-17-1-1,0 36 1,0-1 0,0 36-1,0-35 1,0-1-16,0 54 31,18-36-15,-1-17-16,1 0 15,35 17 1,-35-35-16,17 0 16,0-18-1,-17 1 1,0-1-16,-1-35 16,36-53-1,-35 71-15,-18-18 16,17 0-16,1-70 15,-18 87 1,-18 1-16,-17 53 31,17-1-31,18 19 0,-35 87 32,35-88-32,-17 54 15,17 34 1,0-88-16</inkml:trace>
  <inkml:trace contextRef="#ctx0" brushRef="#br0" timeOffset="164885.63">15028 13952 0,'-17'0'0,"34"0"0,-34-35 15,52 0 1,53 0-1,-17 35 1,70 0 0,-71 0-1,19 0 17,-72-18-17,-17-17 1,0-1-16,0 1 15,-17 0 1,17 52 0,0 72-1,0-54-15,17 71 16,1 35 0,-36-71-1,-158-70 1,52-17-16</inkml:trace>
  <inkml:trace contextRef="#ctx0" brushRef="#br0" timeOffset="-189404.28">17974 2399 0,'0'-18'16,"-53"-17"-1,35 17 16,18 36-15,0 0 0,18 17-16,0 88 31,-18-70-31,17 0 16,1 124-1,-18-125-15,0 37 16,0-1-1,0-106 17,0-88-17,0 36-15,0-54 16,18 36 0,-18-71-16,17 89 15,36-195 1,-18 230-1,18 0-15,-35 35 16,35 53 0,0 35-1,-35-18-15,-1-17 0,1 18 16,17 141 0,-35-160-16,18 19 0,-18-18 15,35 53 1,-17-71-1,17-70 1,-17-18-16,-1-53 16,36-123-1,-35 158-15,17-52 16,0 52 0,-17 53-16,17 36 15,0 0 1,1 35-16,34 70 31,-52-70-31,0 0 0,52 88 31,-52-106-31,17 36 16,-17-36-16</inkml:trace>
  <inkml:trace contextRef="#ctx0" brushRef="#br0" timeOffset="-189021.15">19297 2417 0,'0'0'0,"35"-36"15,-17 36 1,-18 36 0,0-1-1,0 35-15,0 54 16,17-54-1,54 1 17,-53-53-32,35-18 15,35-53 1,-53-36 0,-17-52-1,-36 88-15,0-35 16,-17 18-1,18 70 1,-1 17-16,18 1 16,0 53-1,35-36 1,-17-18-16</inkml:trace>
  <inkml:trace contextRef="#ctx0" brushRef="#br0" timeOffset="-188787.26">19897 2187 0,'0'-70'31,"0"140"-31,17-123 16,1 106-1,35 71 1,0-18-1,0 52 1,-36-105-16,1 35 16,0 1-1,-1-89-15</inkml:trace>
  <inkml:trace contextRef="#ctx0" brushRef="#br0" timeOffset="-188587.53">20496 2117 0,'36'-53'31,"-36"159"-15,17-54-16,-17 19 16,53 176-1,-35-141 1,-1 0-1,-17-89-15</inkml:trace>
  <inkml:trace contextRef="#ctx0" brushRef="#br0" timeOffset="-188286.88">20408 2558 0,'0'0'0,"-35"-53"16,70 53 15,71-36-16,-71 36 1,71-35-16,35 0 31,-53 0-15,-52-1 0,-36 19-1,0 34 1,0 36-1,0-17-15,17 52 16,19 18 0,-36-71-16,35 35 15,-17-17 1</inkml:trace>
  <inkml:trace contextRef="#ctx0" brushRef="#br0" timeOffset="-188119.23">20990 2081 0,'0'0'0,"0"-17"15,18 17 1,-18 17 0,18 36-1,-1-17 1</inkml:trace>
  <inkml:trace contextRef="#ctx0" brushRef="#br0" timeOffset="-187454.14">21872 2364 0,'-70'-53'16,"52"53"-16,106 53 0,-194-124 16,106 53-16,0 36 15,18 17 1,0 1-16,17 69 15,18 54 1,-18-53 0,0 17-1,-35-140 1,0-1-16,-88-317 31,53 247-15,-71-565 15,159 230-15,-35 370-16,52 0 15,89 106 1,-88-18-16,-19 18 16,107 159-1,-141 35 1,-89-106-1,1-88-15,-71 53 16,-53-1 0,158-87-16,-17 17 15,71 1 1,70 34 0,-35-34-16,53 52 15,70 53 1,-123-106-1,35 18 1,-35-35-16,-17-1 0</inkml:trace>
  <inkml:trace contextRef="#ctx0" brushRef="#br0" timeOffset="-186837.5">22542 2381 0,'0'18'16,"0"17"0,0-88-16,36 141 31,70-88-15,-71 0-16,35-17 15,-34-36 1,-54-18 15,0 36-31,-17-18 16,0 35-16,17 1 15,-52 34 1,52 1-16,0 17 16,1 89-1,17-71-15,17 35 16,54 0-1,17-53 1,89-70 0,-107 0-16,54-36 15,-1-87 1,-105-1 0,-54 71-1,-17 88 1,-17 88-1,52-35 1,18 70 0,18-52-16,17 88 15,36 105 1,-36-193 0,-17 123-16,-36-159 15,-35 18 1,0-71-1,36-17-15,-1-18 0</inkml:trace>
  <inkml:trace contextRef="#ctx0" brushRef="#br0" timeOffset="-186484.11">23495 2258 0,'-18'-18'0,"36"36"0,-71-106 32,35 88-32,54 70 31,17 54-15,-36-89-16,1 18 15,0 53 1,-18-71-16,0 0 15,-36-52 1,19-1-16,-19-53 16,19-87-1,17 52 1,35 0 0,18 88-1,0 54 1</inkml:trace>
  <inkml:trace contextRef="#ctx0" brushRef="#br0" timeOffset="-185532.13">23707 2275 0,'0'18'16,"0"0"15,35-1-16,-17-17-15,-1 0 16,54 18 0,-36-18-16,18 0 15,0-35 1,-18-36 0,-35 1-1,-17 52 1,17 0-16,-18 1 15,-17-1 1,-36 53 0,18 71-1,53-71-15,0 18 16,18 53 0,-1-71-16,36 1 15,53-36 1,-53 0-16,-18-36 15,159-105 1,-123 35 0,-1-52-1,-70 52 1,-35 106 0,0 0-16,-18 18 15,-18 70 1,89 0-1,70 18 17,-52-71-32,-1-17 15,35 35 1,-52-36-16,-36 19 16,-87-1-1,34-35 1,53 0-16,1-18 15,34-35 1,54-35 0,52 0-1,-52 53 1,35-36 0,-71 53-1,0-17-15,1-18 31,-36 36-31,0-1 16,0 0-16,-18 1 16,-53 34-1,54 1-15,-36 35 16,35 53 0,36-36-1,70 18 1,0-17-1,-17-18 1,-71-35 0,-71 17-1,54-35-15,-54-18 16,53 1-16</inkml:trace>
  <inkml:trace contextRef="#ctx0" brushRef="#br0" timeOffset="-185307.24">24941 2028 0,'0'0'0,"0"-17"16,0 34 0,18 19-1,-18-1-15,18-17 0,-1 17 16,54 71-1,-36-53 1,0-18 15</inkml:trace>
  <inkml:trace contextRef="#ctx0" brushRef="#br0" timeOffset="-185151.42">25100 1587 0,'0'0'0,"-35"-35"16,17 35-16,1 18 15,-19 52 1,19-17-16,17-17 0</inkml:trace>
  <inkml:trace contextRef="#ctx0" brushRef="#br0" timeOffset="-184286.26">25382 2011 0,'0'-18'16,"-17"1"0,-1 34-1,0 1-15,1-1 0,-54 72 16,54 16 15,52-16-15,-17-72-16,17 1 15,88-18 1,18-71 0,-88 1-1,-35 35-15,0-71 16,-54 0-1,-70 53 1,18 88 0,53 1-1,35 34 1,18-17 0,-1-35-16,19 17 15,-19-35 1,1 0-16,70-35 31,-53-18-15,36 0-1,-18 18 1,35 17 0,-53 36-16,18 17 15,-18 53 1,-35-53-16,0 18 15,0-18 1,-17-17-16,87-71 63,107-141-32,-160 159-31,19 17 15,34-35 1,-70 71-16,0 17 16,0 71-1,0-53-15,0-18 16,18 71 0,35-35-1,17-71 1,-17-18-1,35-70 1,-52 70 0,-1-52-16,-17 52 0,-54-17 31</inkml:trace>
  <inkml:trace contextRef="#ctx0" brushRef="#br0" timeOffset="-178833.99">16986 4110 0,'0'0'0,"-35"-35"16,35 17 0,18 18 15,-18 18-31,17-1 16,1 36-16,17 18 15,0-36 16,1-17-31,17-1 16,35-52 0,-71 0-16,36-36 15,0-52 1,-35 87 0,-18 1-16,0 0 0,0 0 15,0 52 1,18 212-1,17-17 1,35 123 0,-34-229-16,-1 106 15,-17 17 1,-36-70 0,-53-142 15,36-17-31,-71-52 15,-52-125 1,52-52 0,106 158-16,0 18 15,70-88 1,1 106 0,35 0-1,-71 35 1,-35 17-1,0 1-15</inkml:trace>
  <inkml:trace contextRef="#ctx0" brushRef="#br0" timeOffset="-178582.7">18009 4374 0,'-17'0'31,"34"0"-31,-17-17 16,53-1-1,0 1 1</inkml:trace>
  <inkml:trace contextRef="#ctx0" brushRef="#br0" timeOffset="-178434.26">18009 4463 0,'-35'53'31,"70"-106"-31,-52 123 15,17-52-15,17-18 16,54 0 0,-18-18-16</inkml:trace>
  <inkml:trace contextRef="#ctx0" brushRef="#br0" timeOffset="-177281.07">19456 3951 0,'17'-18'0,"-17"-17"15,0 0 1,18 70 15,-18 106-15,-18-88 0,-17 124-1,0-107 1,-53 71-1,52-105-15,-34 16 16,-18-34 0,70-18-16,-17-35 15,35 17-15,-18-17 16,36-71 0,52 0-1,18 71 1,-17 70-1,17 53 1,-70-52-16,35 34 16,0 18 15,-18-70-31,-17-18 16</inkml:trace>
  <inkml:trace contextRef="#ctx0" brushRef="#br0" timeOffset="-176900.39">19808 4374 0,'-17'18'0,"-1"-18"31,18 18-15,0-1-16,0 36 15,0 18 1,35-1 0,18-34-1,0-54 1,0-53 15,-53 19-15,-35-19-1,17 53-15,-17 1 16,17 17-16,1 0 16,-1 0-16,0 0 15,18 17 1</inkml:trace>
  <inkml:trace contextRef="#ctx0" brushRef="#br0" timeOffset="-176664.92">20320 4322 0,'-18'0'16,"1"0"-1,52 0-15,-17-18 31,70 0-15,-53 18-16,36-17 16,17-19-1,-88 19 1</inkml:trace>
  <inkml:trace contextRef="#ctx0" brushRef="#br0" timeOffset="-176480.62">20514 4145 0,'0'0'0,"-88"-35"16,53 35-16,17-18 15,18 36 1,0-1 0,18 1-16,17 88 31,-18-71-31,1 53 0,0-17 31,-18-53-31,0 52 16,0-52-16</inkml:trace>
  <inkml:trace contextRef="#ctx0" brushRef="#br0" timeOffset="-176049.56">21184 3810 0,'18'-18'16,"-36"36"-16,36-18 16,0 53-1,-18 0 1,-36 88 15,19-106-31,-54 53 16,-70 36-1,70-89 1,1 0 0,52-35-16,18-17 15,53-54 1,-18 36-16,-17 17 16,0 1-16,52-19 15,1 72 1,-54-19-16,19 54 15,34 17 1,-34-35 0,-19-35-16,18-1 15</inkml:trace>
  <inkml:trace contextRef="#ctx0" brushRef="#br0" timeOffset="-175829.4">21555 4286 0,'0'18'15,"0"-36"-15,0 54 32,0-1-17,17-18-15,-17 19 16,18 34-1,-18-34 1,0-19-16</inkml:trace>
  <inkml:trace contextRef="#ctx0" brushRef="#br0" timeOffset="-175282.57">21837 4269 0,'-35'-71'32,"35"36"-32,53-18 15,17 53 1,-17 17-1,0 36 1,-35 36 0,-71-1 15,0-53-15,17-17-1,19-36-15,34 0 16,54-70-1,53 0 1,-54 17 0,-17 36-16,0-18 15,-35 18 1,-36 17 0,-17 36-1,17 0-15,-17 35 16,17 35-1,36 0 1,35 0 0,0-70 15,35-1-31</inkml:trace>
  <inkml:trace contextRef="#ctx0" brushRef="#br0" timeOffset="-175098.61">22560 4233 0,'0'0'16,"0"18"-16,0 0 15,0-1 1,0 19 0,0 16-1,0-16-15,18 17 16,-18 0-1</inkml:trace>
  <inkml:trace contextRef="#ctx0" brushRef="#br0" timeOffset="-174571.11">22948 4075 0,'0'0'0,"-35"0"16,17 0 0,36 0-16,52-18 31,-34 18-31,-1 0 0,141-35 31,-123 17-31,36 0 16,-54-35-1,-53 18 1,-70-18 0,53 36-16,-18-19 15,0 36 1,53 36 0,17 52-1,19 0 1,-19 71-1,-17-53 17,-17-71-32,17 0 0</inkml:trace>
  <inkml:trace contextRef="#ctx0" brushRef="#br0" timeOffset="-174116.04">24024 3528 0,'0'-36'0,"0"72"0,18-89 15,-18 106 1,0 70-1,-18-17 1,-70 88 0,53-141-1,-36 18 1,1-1 0,52-52-16,0-18 0,18-36 31,36-34-16,-19 35-15,36-1 16,18 19 0,-18 52-1,0 71 1,-36-71-16,36 36 16,-18 17-1</inkml:trace>
  <inkml:trace contextRef="#ctx0" brushRef="#br0" timeOffset="-173764.44">24412 4233 0,'-17'-70'31,"17"52"-15,35 0-16,-18 1 16,1 17-16,17 17 15,-17 1-15,0 0 0,-18 17 16,-53 53 0,0-17-1,-18-18 1,54-36-16,17 1 15,17-18 1,71-18 0,-35 18-1,-17-17-15,-1 17 16,53-18 0,-35 0-16</inkml:trace>
  <inkml:trace contextRef="#ctx0" brushRef="#br0" timeOffset="-173181.6">24800 3845 0,'-17'0'0,"-1"-17"16,53 34-16,-88-34 0,71-19 16,35 19-1,-18 17 1,36-18 0,35 53-1,-89-17-15,1 35 16,-18-35-16,0 17 15,-71 35 1,-17-17 0,70-35-1,36-36 1,53-35 0,-18 36-1,-18-19-15,0 19 0,53-71 16,-52 52-16,17-17 15,-36 18 1,1 18-16,-18-1 0,-35-17 16,17 35-1,-35 17 1,18 54 0,35-36-16,-18 0 15,18 89 1,18-89-16,-1 18 15,36 18 1,18-54 0,-36-17-16</inkml:trace>
  <inkml:trace contextRef="#ctx0" brushRef="#br0" timeOffset="-172881.43">25612 3933 0,'-18'-17'0,"36"34"0,-54-34 0,1 17 15,35-18 1,18-17 0,17 17 15,-17 18-31,17 0 16,18 71-1,-53-36-15,-18 18 16,1-18-1,-36 36 1,35-54-16,0 19 16,36-19-1,105-17 1,-17-17 0,-35-1-16,35-17 15</inkml:trace>
  <inkml:trace contextRef="#ctx0" brushRef="#br0" timeOffset="-172027.74">26247 3669 0,'0'0'0,"-36"-18"16,19 18-1,70 0 1,70 0 15,-70-17-31,35 17 0,-17-36 32</inkml:trace>
  <inkml:trace contextRef="#ctx0" brushRef="#br0" timeOffset="-171831.28">26317 3475 0,'0'0'0,"-53"-18"16,36 18-16,34 0 31,19 88-15,-19-52-16,1 52 15,-1 71 1,1-54-1,0-34 1</inkml:trace>
  <inkml:trace contextRef="#ctx0" brushRef="#br0" timeOffset="-171412.86">27040 3228 0,'0'0'0,"0"18"15,-17-1-15,-1 36 16,-52 71 0,52-72-1,-17 1-15,-36 124 16,18-54-1,36-87 1,-1-1 0,0-18-16,18-69 31,53-54-15,18 18-1,-18 70 1,17 88-1,-52-17-15,35 36 16,0 52 0,-36-88-16,19-1 15</inkml:trace>
  <inkml:trace contextRef="#ctx0" brushRef="#br0" timeOffset="-170960.73">27358 4075 0,'0'0'0,"-71"-89"31,89 19-15,35 17-1,17 35 1,-34 18-16,34 0 15,1 53 1,-71-18-16,0 1 16,-53 17-1,35-36-15,-35 19 16,0-19 15,36-17-31,52 0 16,89 0-1,-89 18-15,53-1 16,0 36 0,-88 0 15,-53 0-15,18-35-16,-36 0 15,-70-18 1,106 0-16,-35-36 15,52-17 1</inkml:trace>
  <inkml:trace contextRef="#ctx0" brushRef="#br0" timeOffset="-170459.65">27852 3704 0,'0'0'0,"-35"0"31,35-17-31,52-1 32,-16 18-32,17 18 15,17 17 1,-52 0-16,-18-17 0,0 17 15,-35 0 1,-1 1-16,1-19 16,0-17-1,35-17 1,35-36 0,-17 17-16,35-34 15,35-36 1,-18 18-1,-52 70 17,-71 71-1,18 53-15,17 17-1,36-34 1,-1-54-16,36 0 15,71 0 1,-89-35-16</inkml:trace>
  <inkml:trace contextRef="#ctx0" brushRef="#br0" timeOffset="-170011.21">28557 3828 0,'-53'0'15,"106"0"-15,-106-36 16,71 19 0,35-1-1,-35 0-15,17 1 0,-17 17 16,34-18 0,1 53-1,-53-17-15,0 0 0,0-1 16,-17 19-16,-1 17 15,-35 17 1,36-35 0,17-17-1,35-18 1,18 0 0,53 0-1,-54 0 1,-34 53-1,-36 0 1,-34-36 15,16 1-31,-52-18 16,-53 0 0,106-18-16,-36-17 15</inkml:trace>
  <inkml:trace contextRef="#ctx0" brushRef="#br0" timeOffset="-169610.64">29104 3687 0,'-17'0'0,"17"0"32,35 0-17,-18-18-15,19 18 0,-1-18 16,0 18-16,53-17 16,18-19-1,-70 36 1</inkml:trace>
  <inkml:trace contextRef="#ctx0" brushRef="#br0" timeOffset="-169429.25">29281 3422 0,'-36'-18'16,"72"36"-16,-89-36 16,53 54-1,17-19-15,1 71 16,0 89-1,-18-54 1,0-70-16,0 18 0,17-36 16,-17 0-16</inkml:trace>
  <inkml:trace contextRef="#ctx0" brushRef="#br0" timeOffset="-169029.39">30057 3263 0,'0'0'0,"-18"0"16,18 18 0,0-1-16,-18-17 0,1 36 15,-19 52 1,-16 53-1,-1-70 1,35-36-16,-17 35 16,-1-52-1,19-18 1,17-35 0,35-36-1,-17 54 1,35-19-16,17 72 15,-35 17 17,54 176-1,-72-212-31,1 1 0</inkml:trace>
  <inkml:trace contextRef="#ctx0" brushRef="#br0" timeOffset="-168656.29">30321 3757 0,'0'0'15,"-17"0"1,17 18 31,53 35-16,-36-36-31,54-17 31,-36-17-15,-17-1-16,-18 0 16,17-17-1,-17 17 1,-17 107 15,-1-19-15,18-17-16,0 18 15,18-1 1,-18-52-16</inkml:trace>
  <inkml:trace contextRef="#ctx0" brushRef="#br0" timeOffset="-168075.06">30939 3404 0,'-36'-17'15,"19"17"17,17 17-17,17 1-15,-17 17 16,18-17 0,-18 17-16,-35 89 31,-1-54-31,-34 18 31,52-88-15,36-35-1,-1 17 1,1-17-16,53-18 16,-36 36-16,36-54 15,-1 18 1,-35 18-16,36-18 15,-18-18 1,-36 71-16,-34-17 16,-54 52-1,18 0 1,0 53 0,36 18-1,17-35 1,35-18-1,36-36 17,-54-17-32</inkml:trace>
  <inkml:trace contextRef="#ctx0" brushRef="#br0" timeOffset="-167713.13">31397 3528 0,'0'0'0,"-17"0"15,17 35 17,0 53-17,0-35 1,35 18 0,18-18-1,-18-53 1,0 0-1,1-18-15,17-53 32,-36 54-32,1-18 15,-18 17 1,0 124 15,-18 35-15,1-106-16,-19 71 15</inkml:trace>
  <inkml:trace contextRef="#ctx0" brushRef="#br0" timeOffset="-167379.71">32103 3792 0,'0'0'0,"-18"36"47</inkml:trace>
  <inkml:trace contextRef="#ctx0" brushRef="#br0" timeOffset="-167228.15">32385 3898 0,'0'0'0,"0"18"15,18-53 16</inkml:trace>
  <inkml:trace contextRef="#ctx0" brushRef="#br0" timeOffset="-167089.52">32773 3986 0,'18'18'16,"-36"-36"-16,71 71 15,-35-53 1,-1 0-16,-34-53 31</inkml:trace>
  <inkml:trace contextRef="#ctx0" brushRef="#br0" timeOffset="-160243.02">19173 5062 0,'0'0'0,"-17"0"15,70 0 32,53-17-31,-18-1-1,53 0 1,-35 18 0,-36 0-1</inkml:trace>
  <inkml:trace contextRef="#ctx0" brushRef="#br0" timeOffset="-159743.45">21167 4798 0,'-18'0'32,"89"-18"15,-1 0-47,18 18 15,36-17 1</inkml:trace>
  <inkml:trace contextRef="#ctx0" brushRef="#br0" timeOffset="-158776.35">24042 4762 0,'0'0'0,"-35"0"31,52 0 0,36 0-15,-35-17-16,35 17 16,158-35-1,-158 17-15,0 18 16,35-18 0</inkml:trace>
  <inkml:trace contextRef="#ctx0" brushRef="#br0" timeOffset="-144591.62">17762 6332 0,'0'0'0,"0"-35"32,0 53-17,18 70 1,17 0 0,-17 106-1,0-123-15,-1 35 16,18 35-1,-17-106 1</inkml:trace>
  <inkml:trace contextRef="#ctx0" brushRef="#br0" timeOffset="-144300.89">17639 6685 0,'-88'-141'16,"176"282"-16,-212-353 0,36 18 31,88 71-15,0 70-16,18-18 15,176 19 1,-124 69 0,1 1-16,0 17 0,52 53 15,-35 36 1,-70-71-16,-1 70 15,-105 36 1,-53-71 0,71-70-1,34-18-15</inkml:trace>
  <inkml:trace contextRef="#ctx0" brushRef="#br0" timeOffset="-143870.73">18115 6473 0,'0'0'0,"35"36"31,-17-1-15,35 36 0,-35-54-16,-1 18 15,1 1-15,17 17 16,-17-18-16,-18 18 15,-35-18 1,-1-35 0,1-53-1,35 18 1,0-18-16,18 18 16,17-53-16,53-1 15,-53 72 1,1 17-16,34 17 31,-52 1-31,17 17 16,0 36-1,-17-54 1,17 36 0,-17-35-16,-18 0 15,18 17-15</inkml:trace>
  <inkml:trace contextRef="#ctx0" brushRef="#br0" timeOffset="-143683.43">18591 6262 0,'0'0'0,"-17"-35"15,17 17 1,17 88 31,19-34-47</inkml:trace>
  <inkml:trace contextRef="#ctx0" brushRef="#br0" timeOffset="-143400.39">19068 6526 0,'17'-35'15,"-17"0"1,0 17-16,-35-17 16,-36 17-1,36 54 1,-18-1-1,36 88 17,70-35-17,-36-70-15,71 0 16,36-1 0</inkml:trace>
  <inkml:trace contextRef="#ctx0" brushRef="#br0" timeOffset="-143020.43">19332 6544 0,'-53'-53'31,"106"106"-31,-88-88 47,105 70-16,-52-35-31,0 0 0,17 0 0,36-35 32,-54 17-32,1 0 15,0-34 1,-36 16 0,-53-34-1,36 70 1,17 0-16,-17 17 0,17 1 15,-17 88 1,35-53-16,0 17 16,18-34-16,17 34 15,53-35 1,-17-35 0</inkml:trace>
  <inkml:trace contextRef="#ctx0" brushRef="#br0" timeOffset="-142237.15">20373 6332 0,'0'-17'15,"-35"-54"1,17 54-1,-17-19-15,-1 1 16,-34 53 0,-1 70-1,18 18 1,53-71 0,0 18-1,18-18-15,123 0 16,18-70 15,-106 0-31,-18 17 16,36-88-1,-71 36-15,0 52 16,-71-35 0,36 53-16,-18 0 15,18 18 1,35 0-1,53-1 1,52-34 0,-16-19-1,16-34 1,-87 34 0,0 1-16,-18 17 0,-18-105 15,-35 35 16,35 53-31,1 35 0,-1 0 16,18 17-16,0 18 16,0 36-16,0 70 15,71 177 1,-54-213-16,19 1 16,17 159-1,-36-159 1,-70-18-1,-35-106 1,-35-88 0,105 54-16,-35-54 15,71-18 1,70 36 0,0 53-1,-17-1 1</inkml:trace>
  <inkml:trace contextRef="#ctx0" brushRef="#br0" timeOffset="-141730.43">21696 6279 0,'0'0'0,"35"-52"16,-17 34-1,-18-53-15,0 1 16,-36-18 0,19 70-1,-18-17-15,-54 52 16,72 1-1,-19 0 1,-52 140 0,88-122-16,0 17 0,18 52 31,70-52-15,-35-53-1,53-53 1,-71-17-1,-17 17-15,-18-18 16,17-17 0,-17 70-1,18 54 1,0-1 0,-18-17-16,70 88 15,36-36 1</inkml:trace>
  <inkml:trace contextRef="#ctx0" brushRef="#br0" timeOffset="-141336.55">22260 5715 0,'0'0'0,"-17"-53"15,17 18-15,-18-36 16,0 89-1,54 88 1,-19-53 0,1 17-16,0-17 0,-1 106 15,18 35 17,-35-141-32,0-18 0,0 0 0,-17-17 46,17-141-30,0 70-16,35-53 16,18-18-1,-35 107-15,17 17 16,-17 17-16,-1 1 16,36 105-1,-35-17 1,-1-35-1,19-36 1</inkml:trace>
  <inkml:trace contextRef="#ctx0" brushRef="#br0" timeOffset="-140281.42">22966 5944 0,'0'-17'16,"0"34"-16,-18-52 31,1 53-31,-19 52 31,36 36-15,18-71 0,35 71-1,-36-106 1,36 0-16,-17-17 15,-19-54 1,-17 53-16,-17-17 16,-1 0-16,-17-36 15,-53 18 1,70 53-16,0-17 16,1 34-1,34-17 16,36 0-15,-18 0-16,36 0 16,35 0-1,-89 0-15,19-17 16,17-1 0,-36 0-1,-17 1 1,0 34 15,0 54-15,0-36-16,0 36 15,18 17 1,17-17 0,36-71 15,-36 0-31,18-71 31,-18-17-15,-17 17-1,0 36-15,-18 0 0,17-1 0,-17 19 16,18-1 0,-18 36-1,-18 52 1,18-17-1,0-18-15,0 18 16,35 0 0,18-35-1,0-53 1,-17 17-16,34-53 16,-35 1 15,-35 35-31,18 17 0,-18-17 0,-18-36 31,1 71-31,-1 0 31,0 18-15,54 17 0,-1 0-1,-17 1-15,35 34 16,-18-17-1,-35-35-15,0 17 16,-18 0-16,-35 1 16,0-19-1,18-17-15,-35 0 16</inkml:trace>
  <inkml:trace contextRef="#ctx0" brushRef="#br0" timeOffset="-139828.79">24201 5891 0,'-53'0'32,"106"0"-32,-124 0 15,71 18 1,18-18-1,17 18 1,0-18 0,36-18-1,-54 18-15,19-18 16,-36-17 0,0 17-1,-36-34 16,1 34-31,0 18 16,-53 35 0,52 0-16,1 18 15,17 36 1,18-54-16,18 35 16,88 1-1,17-53 1,-17-71-1,-71 35 1,-17-17-16,-18 17 0</inkml:trace>
  <inkml:trace contextRef="#ctx0" brushRef="#br0" timeOffset="-91183.43">22119 4745 0,'18'0'125,"88"-18"-94,-89 18-31,71-17 31,-70 17 1,-53 0-1,17 17-31,-17 1 15,-71-18 1,71 17 0,17-17-1,36 0 17,35-17-17,35-1 1,-53 1-1,0 17-15,36-18 16,-53 18-16,-71 35 31,-18-17 1,36-18-32,0 17 15,17-17-15,-35 0 16,35 18-1,36-18 1,17 0 0,-17-18-16,35 18 15,0-17 1,-18 17-16,-17 0 16,-1 0-1,-34 0 16,-1 0-15,0 0 0</inkml:trace>
  <inkml:trace contextRef="#ctx0" brushRef="#br0" timeOffset="-89962.4">22313 4992 0,'0'0'0,"-17"0"46,34-18-14,36-17 15,-35 35-47,70-53 31,-70 53-16,-54 0 17,-17 18-17,36-18-15,-36 17 16,-18 1 0,54-18-16,-19 0 15,19 0 1,34 0 15,19-18-15,-19 18-16,19-17 15,16-1 17,1 0-17,-106 36 48,-35 17-48,71-35 1,-1 18 0,53-36 15,18 1-16,0-1 1,35-17 0,-70 35-16,0 0 15,-36 17 17,-35 1-1,18 0-31,-36-1 15,36 1-15,17-18 16,-17 0 0,53-18 15,35-17-15,35 17-1,-53 1 1,-17-1-16,-1 18 15,1 0 1,-36 0 0,-35 35-1,18-35 1,0 18 15,17-18-31,1 18 16,-1-18-1</inkml:trace>
  <inkml:trace contextRef="#ctx0" brushRef="#br0" timeOffset="-83044.85">25241 4498 0,'0'18'94,"18"-18"-1,17 0-77,-17 0-16,-1 0 16,36 0 15,-106 0 16,1 17-32,34-17-15,0 18 16,1-18-16,-1 0 31,36 0 1,17-18-17,18 1 1,-18 17-1,-17-18 1,17 18-16,-17 0 31,-1 0-31,-34 0 32,-36 18-17,35-18-15,-17 17 16,-18 1-1,35-18-15,1 0 16,17 17 0,17-34 15,19-1-15,-1 18-1,0-17 1,0 17-1</inkml:trace>
  <inkml:trace contextRef="#ctx0" brushRef="#br0" timeOffset="-82347.02">25365 4762 0,'-36'-17'15,"54"17"79,53-18-47,-18 1-47,-36 17 16,1-18-16,-1 18 15,-52 0 16,18 0-31,-1 18 0,-17-18 0,-54 17 32,19-17-1,88 0 16,-1 0-32,1-17-15,35 17 16,-18-18 0,-17 18-16,17 0 15,-53 0 17,-35 18-17,0-1 16,18-17-31</inkml:trace>
  <inkml:trace contextRef="#ctx0" brushRef="#br0" timeOffset="-69106.89">28293 4480 0,'-18'0'141,"-17"-17"-110,52 17 32,19-18-48,-1 18-15,0 0 16,18-18 0,-35 18-1,-53 0 16,-18 18-15,-18 0 0,36-1-1,17-17 1,36-17 31,35-1-32,-18 18-15,-17-18 16,17 18 0,0 0-1,-52 0 32,-36 0-31,0 0-1,17 18 1,72-36 47,52 1-32,-70 17-31</inkml:trace>
  <inkml:trace contextRef="#ctx0" brushRef="#br0" timeOffset="-68458.11">28328 4604 0,'0'0'0,"-18"0"15,18 17 32,36-17 0,34 0-31,-17-17-1,-35 17 1,-1 0 0,-52 0 15,-35 0-16,52 17-15,-17-17 16,-1 0 0,72 0 31,34-17-32,-17-1 1,-35 18-1,-18-18-15</inkml:trace>
  <inkml:trace contextRef="#ctx0" brushRef="#br0" timeOffset="-25988.01">19562 8308 0,'-18'-18'15,"0"1"-15,-52-36 32,70 0-32,-18 35 15,89-88 16,-54 89-15,19-1-16,-1 0 0,-18 1 16,72 17-1,-72 0-15,19 17 16,-36 1 0,-53 70-1,0-52 1,35-19-16,-17 1 15,52-36 1,36-17 0,18-36-1,52-52 1,-52 35 0,-36 52 15,-70 54-16,-36 53 1,36-36-16,-18 35 16,36 19-1,17-54-15,17-17 16,54 17 0,-36-35-16,53-18 15,-53 18-15</inkml:trace>
  <inkml:trace contextRef="#ctx0" brushRef="#br0" timeOffset="-25822.37">20249 8008 0,'18'18'32,"-18"-1"-17,35 19 16,-35-19-31,18 19 16,0-1-16</inkml:trace>
  <inkml:trace contextRef="#ctx0" brushRef="#br0" timeOffset="-25573.91">20620 7849 0,'0'0'0,"17"-17"16,-17 34 15,0 1-31,0 0 0,18 34 31,-18-34-31,18 35 16,-18-35-16</inkml:trace>
  <inkml:trace contextRef="#ctx0" brushRef="#br0" timeOffset="-25007.71">21096 7761 0,'0'0'0,"-141"-53"31,123 18-15,54-36-1,-1 54-15,0-1 16,142-17 0,-142 52-16,0 1 15,0 53 17,-35-18-32,-53 17 0,36-35 0,-54 54 31,18-37-16,71-69 1,35-71 0,-18 70-16,36-70 15,35-36 1,-36 54 15,-52 35-15,-36 35-16,-17 17 15,-36 36 1,54-35-16,-19 35 16,54 17-1,0-52-15,-1-1 16,1 19-16,35-1 16,35 0-1</inkml:trace>
  <inkml:trace contextRef="#ctx0" brushRef="#br0" timeOffset="-24632.82">21819 7761 0,'0'0'0,"-17"0"16,17-18-1,17-17 1,19 35-16,-19 0 16,71-17-1,-70 17-15,17 17 16,-17 36 0,-36 0-1,-88 35 1,71-53-1,0 1 1,88-36 0,35-18-1,-17 0 1,17 1 15,-71-1-31</inkml:trace>
  <inkml:trace contextRef="#ctx0" brushRef="#br0" timeOffset="-23891.63">22278 7549 0,'0'0'15,"-53"-17"1,124-18 15,-1-1-15,-17 36-16,18-17 15,-1 17 1,-52 0-16,-1 35 16,-34-17-1,17-1-15,0 1 16,-18-1-16,0 19 31,1 17-15,-1-18-1,18 18 1,-17-36 0,17 1-1,0-36 17,0 1-17,17-1-15,-17 1 0,18-1 16,35-53-1,-36 36-15,54-18 16,17-17 0,-35 34-1,-18 19 1,-88 17 15,-17 35-15,52-35-16,1 35 15,17 18 1,53 18 0,17-18 15,-17-36-31,18-17 16</inkml:trace>
  <inkml:trace contextRef="#ctx0" brushRef="#br0" timeOffset="-23441.42">23089 7567 0,'-17'0'15,"-1"-18"1,53 36-16,-70-53 0,88 17 15,0 1 1,-18 17 15,18 35-31,-35-18 16,-1 1-16,1 17 31,0 1-15,-18-19-1,0 1 1,0 0 15,35-18-15,-35 17-16,18-17 0,-1 0 16,18 35-1,-35-17 1,-52 0-1,16-1-15,-34-17 32,-1 0-32</inkml:trace>
  <inkml:trace contextRef="#ctx0" brushRef="#br0" timeOffset="-23220.08">23883 7267 0,'-35'0'0,"70"0"0,-88 18 16,106-53 15,53 17-16,-71 0-15</inkml:trace>
  <inkml:trace contextRef="#ctx0" brushRef="#br0" timeOffset="-23090.99">24059 7285 0,'-70'53'16,"140"-106"0,-175 159-16,105-89 31,70-34-16,1-1-15</inkml:trace>
  <inkml:trace contextRef="#ctx0" brushRef="#br0" timeOffset="-22440.6">25453 6773 0,'-176'0'47,"140"0"-47,-123 18 31,36-18-16,88-18 1,17 18-16,0-17 0,1-36 16,17-53-1,17 0 1,54-70 0,-53 123-16,35-35 15,17 88 1,-35 88-1,36 106 1,-53-106-16,17 88 31,35 89-31,-52-177 16,35 71 0,-18-36-1,1 1 1,-19-89-16,-17-17 15,-17-71 1,-19-18 0,1 36-16,-18-18 15,-88 35 1,70 54 0,1 70-1,52-36 1,36 18-1,17-52-15,36-19 16,-36-17 0</inkml:trace>
  <inkml:trace contextRef="#ctx0" brushRef="#br0" timeOffset="-22074.58">25629 7056 0,'-17'-18'15,"34"36"-15,-52-89 16,35 53 0,18 54-1,-18-19-15,35 36 16,-35-35-16,18 17 16,-1 36-1,-17-54-15,0 1 16,0-71 15,18-70-15,-1 70-1,36 0 17,-35 53-32,17 53 15,1 0-15,-1-18 16,0 35-1,18 19 1,-53-72-16,18-17 0</inkml:trace>
  <inkml:trace contextRef="#ctx0" brushRef="#br0" timeOffset="-21623.55">26158 7056 0,'18'-36'0,"-36"72"0,71-160 16,-35 71-1,-36 53 17,1 0-32,-19 18 0,-34 35 15,35 17 1,35 1 15,35-36-15,18 0-1,-36-35-15,36 0 16,0-17 0,-35-36-1,-18-71 1,-18 71-16,1-52 16,-19-54-1,19 106 1,34 88-1,-17 0-15,36 54 16,-1 69 0,-17-105-1,-1 36 1,1-19-16,-1-35 31,1-35-31</inkml:trace>
  <inkml:trace contextRef="#ctx0" brushRef="#br0" timeOffset="-21274.35">26458 7020 0,'0'-17'16,"0"34"-16,18-70 16,-18 36-1,18 17 17,17 0-17,-17 0 1,-1 0-16,18 0 15,-17 0 1,-18-36 0,-18 19-1,18-1 1,-35-17-16,18 17 31,-1 18-31,0 18 31,18 52-15,0-52-16,0 53 16,36-1-1,16-52 1,1-18-16</inkml:trace>
  <inkml:trace contextRef="#ctx0" brushRef="#br0" timeOffset="-20806.68">27005 6914 0,'0'-17'16,"0"34"-16,0-87 31,0 52-31,-18 1 0,1-19 31,-1 19-15,1 17-16,-19 0 15,-17 53 1,53-36-16,-17 1 16,-1 52-1,18-34-15,35-19 16,54 1 15,-54-18-31,-18-18 0,19 1 16,34-89-1,-70 53-15,0-53 16,-35-53 0,17 124-1,1-35 1,34 140 15,-17 89-15,18-106-16,0 35 15,35 35 1,-18-87 0,18-19-16</inkml:trace>
  <inkml:trace contextRef="#ctx0" brushRef="#br0" timeOffset="-20489.79">27376 6738 0,'0'-18'0,"-18"18"15,36 18-15,-54-36 47,54 18-15,0 0-32,-1 0 31,-34 0 63,-1 0-79</inkml:trace>
  <inkml:trace contextRef="#ctx0" brushRef="#br0" timeOffset="-19086.69">26793 6703 0,'0'0'0,"0"-36"16,0 1-1,0 88 17,18 18-1,0-18-31,-1 17 0,1 1 16,53 229-1,-36-230 1,-18-17-16,1 0 0,0 0 15,17 17 1</inkml:trace>
  <inkml:trace contextRef="#ctx0" brushRef="#br0" timeOffset="-18820.18">26882 6809 0,'-53'-124'31,"106"248"-31,-106-318 16,88 176 0,-17 18-16,17 0 15,35 18 1,54 52 0,-71 36-1,-53-88-15,0 17 16,-53 35-1,18-52-15,-18 0 16,-18-18 0</inkml:trace>
  <inkml:trace contextRef="#ctx0" brushRef="#br0" timeOffset="-18402.78">27305 6826 0,'0'18'16,"18"0"31,35-18-32,-1 0 1,54 0-1,-88-18 1,0 0-16,-18 1 16,-18-19-1,0 19-15,-17-19 16,-18 1 0,0 35-1,36 18 1,-1-18-16,18 35 15,35 36 1,-35-54 0,53 36-16,-18-35 31,18-1-31</inkml:trace>
  <inkml:trace contextRef="#ctx0" brushRef="#br0" timeOffset="-18038.93">27605 6685 0,'0'0'16,"0"-18"-16,-35-52 15,70 88 17,0 52-17,-17-35-15,17 18 16,0 36-1,-17-37 1,-18-69 31,0-54-31,18 36-16,-18 17 0,17-17 15,19-36 1,-1 54-1,18 70 1,-36 0 0,19 17-1,-19-52-15</inkml:trace>
  <inkml:trace contextRef="#ctx0" brushRef="#br0" timeOffset="-17782.92">28293 6632 0,'-71'-123'31,"142"246"-31,-212-264 16,123 159-1,-35 35 1,53-18-16,-18 18 15,36 35 1,0-53-16,-1-17 16,1 0-16,35-1 15,17-52 1,-34 17-16</inkml:trace>
  <inkml:trace contextRef="#ctx0" brushRef="#br0" timeOffset="-16824.87">28328 6473 0,'-53'-176'15,"106"352"-15,-141-440 16,88 246 0,0 36-1,35 105 1,-17-70-16,-1 71 16,19-54-16,-19-17 15,54 88 1,-18-70-1,0-71 1,-18 0-16,0-18 16,36-70-1,-54 70-15,19-52 16,-36 35-16,-36-89 47,36 106-47,-52 1 15,16 34 1,36 1 0,0 0-1,-17 88 1,34-36 0,36-17-1,0-18 1,0-52-1,-35 17-15,35-36 16,-18-52 0,-35 53-16,-18-18 15,18 35 1,-17-17-16,-1 0 16,53 88 15,18 35-16,-35-70 1,-18 17-16,35 18 16,-35-36-1,18-17 1,35-35 0,-18-18-1,0 0 1,18-35-1,-35 70 1,-1 36 0,-17 17-1,36 36 1,17-53 0,-1-18-1,-16-53 1,-19-36-1,-17 37 1,-35-72-16,-18-52 31,36 123-31,-1 17 16,-17 19 0,52 105-1,36 106 1,18 0-1,-18-70 1,-36-89 0</inkml:trace>
  <inkml:trace contextRef="#ctx0" brushRef="#br0" timeOffset="-16699.05">29351 6456 0,'0'-18'0,"-18"-17"0,36 88 0,-71-124 16,53 54-1,0-1-15,53 0 32</inkml:trace>
  <inkml:trace contextRef="#ctx0" brushRef="#br0" timeOffset="-16321.53">29810 5997 0,'-53'-17'16,"106"34"-16,-141-34 0,70 17 16,0 17-1,54 71 1,-1 1 0,35 16-1,-34-52-15,52 106 16,-53-124-1,0 18 1,1-35 0,-36-36-1,0-105 1,0 70-16,-18-18 16,0-158-1,18 176-15,-17-53 16,17 53-1,0 106 1,17 18 0</inkml:trace>
  <inkml:trace contextRef="#ctx0" brushRef="#br0" timeOffset="-15916.04">30321 6403 0,'36'-18'15,"-72"36"-15,89-142 32,-106-87-1,18 193-15,-18 89-1,35-36-15,-17 53 16,35 36-1,53-36 1,0-53 0,-35-17-16,35-18 15,-1-53 1,-34-53 0,-18 35-1,0 54-15,0-36 16,-18 53-1,36 70 1,0-17 15,-1-17-31,-17-1 0,53 0 16</inkml:trace>
  <inkml:trace contextRef="#ctx0" brushRef="#br0" timeOffset="-15521.12">30621 6262 0,'0'-53'0,"-18"-18"16,1 36-16,17-18 15,0 53 1,0 53 0,35 71-1,0-19 1,-17-16-1,0-89 1,-1-106 31,19-35-31,-36 105-16,17-17 15,54-17 1,-54 105-1,36 71 1,-17 35 0,-36-53-1,17-70-15,-17 17 16</inkml:trace>
  <inkml:trace contextRef="#ctx0" brushRef="#br0" timeOffset="-15370.12">30727 5697 0,'0'0'15,"-18"0"1,36 18 0,-18 0-16,18 17 15,-1 0-15</inkml:trace>
  <inkml:trace contextRef="#ctx0" brushRef="#br0" timeOffset="-14917.99">31080 6227 0,'17'-89'31,"-34"-34"-16,-1 52 1,-17 71 15,35 36-15,-18 16-16,18-16 16,0 17-16,0 17 15,18 1 1,17-36-1,18-35 1,-18-35 0,1-18-1,-19 0 1,1 35 0,-18 54-1,0-19-15,0 19 16,35 34-1,0-52 1,18-36 15,-17 0-31,-19-17 0</inkml:trace>
  <inkml:trace contextRef="#ctx0" brushRef="#br0" timeOffset="-14551.03">31432 6085 0,'-35'-105'0,"70"210"15,-123-387 1,18 141-1,52 88 1,18 88-16,18-17 16,52 229-1,1-124 1,-1 36 0,-34-71-1,-54-123 16,0-88 1,18 87-32,18-52 15,0 53-15,-1 35 16,54 18 0,-18 34-1,17 37 1,-52-72-16,-18 36 15,-53-17 1,0-19 0,-17-52-1,52 0-15</inkml:trace>
  <inkml:trace contextRef="#ctx0" brushRef="#br0" timeOffset="-14351.01">31750 5627 0,'0'0'0,"18"-18"16,-18 36 0,0-1-16,0 54 15,17 88 1,1-53 0,35 52-1,-36-122-15,1 34 16,0-35-1</inkml:trace>
  <inkml:trace contextRef="#ctx0" brushRef="#br0" timeOffset="-14018.14">31979 6032 0,'0'-35'0,"0"18"16,0 69-16,0-140 0,18 106 62,52 0-31,-52-18-31,0-18 16,35-17 0,-36-36-1,-17 53-15,0 1 16,-70-18-1,34 52-15,-34 18 16,17 89 0,71-18-1,52 35 1,-17-88-16,35-18 16</inkml:trace>
  <inkml:trace contextRef="#ctx0" brushRef="#br0" timeOffset="-12853.21">19808 9031 0,'0'0'0,"18"-18"16,0-17 0,17 18-1,-35 34 1,35 71-1,-35-52-15,0 17 16,-88 158 0,-18-87-1,-88 17 1,35-71 0,89-105 15,70 0-31,0 0 0,70-107 15,36 37 17,-70 87-32,52 36 15,0 17 1,-53 18-16,1-18 0,-1 18 16,71 70-1,-71-87-15,18 17 16,-36-53-16</inkml:trace>
  <inkml:trace contextRef="#ctx0" brushRef="#br0" timeOffset="-12521.3">20232 9490 0,'0'0'0,"17"-18"16,-34 53 46,87 36-31,1-53-15,17-1 0,-70-34-16,35-19 15,-71 19 1,0-1-16,-52 0 31,-54 1-15,71 34-1,53 1 1,18-18 0</inkml:trace>
  <inkml:trace contextRef="#ctx0" brushRef="#br0" timeOffset="-12136.16">20937 8961 0,'0'0'0,"0"-53"16,0 17-1,-17 54 1,-1 0-16,18 70 15,-53 88 1,18-52 0,-53 34-1,52-105-15,-17 0 16,1-35 0,52-71-1,35-70 1,18 52 15,53 0-15,-71 71-16,35 18 15,1 53 1,-53-36-16,35 18 16,-18 0-16</inkml:trace>
  <inkml:trace contextRef="#ctx0" brushRef="#br0" timeOffset="-11953.1">21237 9296 0,'0'0'0,"18"-18"16,-1 53 15,1 36 0,0-53-31,-1 17 0,1 0 16</inkml:trace>
  <inkml:trace contextRef="#ctx0" brushRef="#br0" timeOffset="-11532.81">21837 8784 0,'-18'-17'16,"36"34"-16,-53-34 0,-36 17 16,53 70-1,18 54 1,-35 17 15,35-88-31,-17-18 16,-19 18-16,-17 0 15,0 0 1,53-89 0,36-17-1,-1 18-15,36-18 16,87 36-1,-105 17-15,35 35 16,1 53 0,-36-17-1,-36-36-15</inkml:trace>
  <inkml:trace contextRef="#ctx0" brushRef="#br0" timeOffset="-11185.69">22384 9243 0,'0'0'0,"-36"0"16,19 0 0,17-53-1,35 35 1,53 1-1,-70 17-15,17 17 16,-17-17-16,-1 53 16,-17 35-1,0-70 1,-17 17-16,-1-17 0,-17 52 16,17-52-1,54-18 1,34-18-1,71-17 17,-53-18-32</inkml:trace>
  <inkml:trace contextRef="#ctx0" brushRef="#br0" timeOffset="-10866.34">22983 9049 0,'0'0'0,"-35"17"16,18 1-16,-1-18 16,36 0-1,52-35 1</inkml:trace>
  <inkml:trace contextRef="#ctx0" brushRef="#br0" timeOffset="-10699.06">23336 9049 0,'0'0'0,"0"17"31,18-52-16,0 17 1</inkml:trace>
  <inkml:trace contextRef="#ctx0" brushRef="#br0" timeOffset="-10597.87">23583 8943 0,'-17'18'0,"-1"-18"15</inkml:trace>
  <inkml:trace contextRef="#ctx0" brushRef="#br0" timeOffset="-10332.8">24024 8449 0,'-17'0'16,"-19"0"-16,19 0 15,87 0-15,-140-18 0</inkml:trace>
  <inkml:trace contextRef="#ctx0" brushRef="#br0" timeOffset="-10181.58">24007 8572 0,'0'0'15,"-36"53"-15,36-35 16,-17 17-16,34-17 31,1-18-31,52-18 16,1 1-16</inkml:trace>
  <inkml:trace contextRef="#ctx0" brushRef="#br0" timeOffset="-9446.94">25065 8396 0,'0'0'0,"0"-18"15,17-17-15,1-18 16,0-35-1,-54 18 1,-16 34 0,34 36-16,-70 18 15,-36 70 1,54 53 0,87-35-1,19-53 1,34 35-1,301 36 17</inkml:trace>
  <inkml:trace contextRef="#ctx0" brushRef="#br0" timeOffset="-9102.56">25365 8414 0,'-18'-53'16,"36"106"-16,-36-124 0,0 71 0,18-17 15,-35 34 1,18 18 0,17 36-1,17 17 1,18-53 0,1-35-16,17 0 15,52-35 1,-34-35 15,-89-1-15,1 53-16,-1-17 15,0 35-15,-52-17 16,17-1 0,18 36-1,35-1 1,0 1-16</inkml:trace>
  <inkml:trace contextRef="#ctx0" brushRef="#br0" timeOffset="-8680.91">25964 8290 0,'-70'-17'31,"52"17"-15,36 0-1,17 0 1,0 0 0,36 0-1,0-36 1,-36 36-16,-18-35 15,-34 0 1,-36 17 0,-53 18-1,71 0-15,-36 0 16,18 53 0,71 18 15,0-36-31,87 71 15,-52-71-15,141 0 32,0-70-17</inkml:trace>
  <inkml:trace contextRef="#ctx0" brushRef="#br0" timeOffset="-8465.62">26635 7973 0,'-18'-36'0,"36"72"0,-106-177 15,17 141 1,0 70 0,54 89-1,70 0 1,35-1 15,0-69-15,-53-72-16,36 1 15,-36-36-15</inkml:trace>
  <inkml:trace contextRef="#ctx0" brushRef="#br0" timeOffset="-8267.2">26846 7937 0,'-17'-35'16,"34"70"-16,-70-123 15,36 106 1,17 52-1,0-34-15,0 70 16,17-53-16,19 52 16,52 54-1,-70-124 1,17 1-16,-18-1 16,1-17-16</inkml:trace>
  <inkml:trace contextRef="#ctx0" brushRef="#br0" timeOffset="-7939.86">26599 8308 0,'-88'-35'16,"176"70"-16,-229-106 15,124 71-15,17-17 16,70-1 0,36-17-1,123-18 1,18 0-1,-106 0 1,-105 35 0,-36 1-1,-18-1-15,-17 18 16,17 18 0,18-1-16,0 19 15,35 52 16,-17-53-31,17 36 16,1-1 0,-19-52-16,1-18 0</inkml:trace>
  <inkml:trace contextRef="#ctx0" brushRef="#br0" timeOffset="-7801.36">27305 7849 0,'-71'-17'32,"142"34"-32,-124-17 15</inkml:trace>
  <inkml:trace contextRef="#ctx0" brushRef="#br0" timeOffset="-7564.85">27658 7902 0,'0'0'0,"0"-17"16,-18 17-1,0 0 1,1 0-16,-18 35 16,35-18-16,-36 54 15,36-18 1,18-18-16,0-17 0,-1 17 15,89 0 1,-53-35 0,0-17-16,-18 17 0</inkml:trace>
  <inkml:trace contextRef="#ctx0" brushRef="#br0" timeOffset="-7368.77">28046 7955 0,'-35'-70'16,"70"140"-16,-106-176 15,54 89 1,17 34 0,17 36-1,19 35 1,-19-70-16,1 35 16,-1-35-16,1-18 15,0 0-15</inkml:trace>
  <inkml:trace contextRef="#ctx0" brushRef="#br0" timeOffset="-7215.76">28011 7638 0,'0'0'0,"-36"-18"31,36 36-15,36 35-1</inkml:trace>
  <inkml:trace contextRef="#ctx0" brushRef="#br0" timeOffset="-6384.8">28205 7885 0,'0'17'15,"0"-34"-15,17 52 16,1-35-1,17-18 1,18 1 0,-18-19-1,-17 1 17,-18 17-32,0 1 0,-18-1 15,1 0-15,17 1 16,-71-1-1,53 36-15,18-1 0,-35 36 32,35 53-17,18-71-15,17 18 16,53 0 0,1-53-1,-19-35 1,-35-18-1,-35-35 1,-17 0 0,-1 35-1,36 70 17,17 36-1,-17-35-31,-1 35 15,19-18 1,-19-17 0,1-18-1,-1 0 1,19 17 0,-19 1-1,19 0 1,-19-18-16,1 0 15,17-18 1,18-35 0,-18 0-1,-35 18 1,18-53 0,0-53-16,-36 88 15,-17-53 1,17 71-16,0 17 15,-17 0 1,35 36-16,18 53 16,17 87-1,18-17 1,0-52 0,-35-54-16,-18-17 0</inkml:trace>
  <inkml:trace contextRef="#ctx0" brushRef="#br0" timeOffset="-6012.26">28963 7796 0,'0'-17'15,"0"-19"1,18 19 0,52-36 15,1 18-16,-1-1 1,-52 36-16,0-17 16,-18-19-1,0 1 1,-36 18 0,19 17-1,34 52 1,19 1-1,34 53 1,-35-18 0,-52-35-1,-36-17 1,18-36-16,-36 0 16</inkml:trace>
  <inkml:trace contextRef="#ctx0" brushRef="#br0" timeOffset="-5706.78">29845 7355 0,'-18'-17'15,"36"34"-15,-53-52 0,17 35 16,0 18 0,18 52-1,-17 71 1,17-88 0,35 36-16,36 34 15,-1-88 16,71-70-15,-105 17-16</inkml:trace>
  <inkml:trace contextRef="#ctx0" brushRef="#br0" timeOffset="-5215.47">30180 7549 0,'0'0'0,"-35"-70"16,17 35-16,-17-36 15,17 36 1,1 52-1,17 72 1,17-19 0,1 36-1,17-35 1,36-54 15,-54-17-31,1-17 0,53-36 31,-18 0-15,-53 35-16,17-17 16,-17 17-1,0 36 17,53-18-17,0 0 1,-18-35-1,-17 17-15,0-17 16,-18-18 0,-18 35-1,0-17-15,-17 17 16,17-17 0,18 70 30,18 0-46</inkml:trace>
  <inkml:trace contextRef="#ctx0" brushRef="#br0" timeOffset="-4583.99">30709 7426 0,'0'0'0,"18"-18"78,35 1-47,-36 17-31,36-36 31,-17 1-15,-36-18-1,0 36 1,-36-19 0,1 19-1,-18 34 1,53 1-16,-35 35 16,35 17-1,0-34-15,0 17 16,70 17-1,-34-52 1,-1-18-16,0 0 0,36 0 16,17-53-1,-53 35 1,1-35-16,-36 18 16,0-18-16,-18-35 31,-17 0-16,35 52-15,-18 19 16,36 105 15,-1 0-15,1-35-16,0 35 16,35 1-1,-36-72-15,18-17 16,-17-17-1,0-1-15</inkml:trace>
  <inkml:trace contextRef="#ctx0" brushRef="#br0" timeOffset="-4447.82">31221 7003 0,'-35'-36'31,"70"72"-31,-106-72 16,54 54 15,17 17-31</inkml:trace>
  <inkml:trace contextRef="#ctx0" brushRef="#br0" timeOffset="-3833.22">31397 7179 0,'18'-18'0,"-36"36"0,53-53 16,-17 17 0,0 0-16,-18 1 15,0-1 1,-36 18 0,-16 18 15,34-1-31,0 1 15,18 35 1,0-35-16,18-1 0,0 1 16,52 17-1,-52-35-15,17 0 16,18 0 0,-53 35 46,18-17-62,-18 0 0,35 123 16,0 18-1,-35-106-15,0 52 32,-53 19-1,53-142-16,-35-70 1,35 53-16,0-71 16,35-53-1,18 71 1,0 17 0,0 71-1,0 36 1,-53-19-1,18-17-15,-1 0 0</inkml:trace>
  <inkml:trace contextRef="#ctx0" brushRef="#br0" timeOffset="-3417.23">31909 7126 0,'0'-35'0,"0"70"0,-18-194 31,0 142-31,18-1 16,0 71 15,0 53-15,18-71-16,0 71 16,-1 17-1,1-70 1,-18-17-1,18-36 1,-18-71 0,17-35-1,1 71 1,-18 0-16,35-36 31,-17 53-31,-1 36 16,19 70-1,-19 0 1,19 36 0,-36-89-16,17 1 15,1-19 1</inkml:trace>
  <inkml:trace contextRef="#ctx0" brushRef="#br0" timeOffset="-2992.06">32138 7338 0,'0'0'0,"-53"-88"15,35 70-15,1 18 16,-1 0 0,53 0-1,18 0 17,-17 0-32,34-18 15,18-17 1,-70 17-1,35 1-15,-35-1 0,-18 0 16,17-52 0,-34 35-16,-1 17 15,0 0-15,-17-17 16,-18 35 0,36 0-1,34 53 1,1-35-16,35 70 15,-36-53 1,1 0-16,35 36 0,-18 52 31,-35-105-31,0 35 0,-53-18 32,18-17-32,0 0 15,-159-36 1</inkml:trace>
  <inkml:trace contextRef="#ctx0" brushRef="#br0" timeOffset="-2595.82">32526 6826 0,'0'-17'0,"0"34"0,35-52 16,-17 35-16,17 0 0,1 0 15,52 53 1,-88-18-16,17 159 16,-87 71-1,-1-124 1,18-88-16</inkml:trace>
  <inkml:trace contextRef="#ctx0" brushRef="#br0" timeOffset="-680.88">20232 10460 0,'-35'-88'15,"17"17"1,36 53 0,34 71-1,54 53 17,-88-71-32,17 1 0,0-1 15,18 0 1,-17-17-1,-19-18-15,-17-18 16,-35-70 0,0 0-1,-1 53 1,36 52 0,18 54-1,0-18-15,52 88 16,36 88-1,-71-158-15,18 70 16,-53-53 15,-106 0-15,54-88-16,-54-17 16,-35-107-1,123 54-15,36-72 16,35 19-1,-1 52-15,54 1 16,35 35 0,-88 35-16,-17 0 0</inkml:trace>
  <inkml:trace contextRef="#ctx0" brushRef="#br0" timeOffset="-410.83">20937 10619 0,'0'-18'31,"0"36"-31,18-54 32,0 54-17,-18 35 1,0-18-1,-18 18 1,89-71 15,-54 1-31</inkml:trace>
  <inkml:trace contextRef="#ctx0" brushRef="#br0" timeOffset="-145.88">21890 10266 0,'-88'-35'31,"176"70"-31,-176-35 16,176 106 0,53 123 15,-70-106-15</inkml:trace>
  <inkml:trace contextRef="#ctx0" brushRef="#br0" timeOffset="152.38">21731 10407 0,'-88'-71'0,"176"142"0,-352-300 16,175 158-1,-87-141-15,158 142 16,106-54-1,212 89 1,-53 70 0,88 89-1,-193-18 1,-90 88 0,-87-141-16,-71 70 15,-105 1 1,17-72-1</inkml:trace>
  <inkml:trace contextRef="#ctx0" brushRef="#br0" timeOffset="471.18">22296 10354 0,'35'-35'32,"0"35"-17,18 35 1,-18-17-16,18 17 16,-18 35-1,-70-17 1,-53 0-1,35-53 1,18 0 0,17-106-1,36 54 1</inkml:trace>
  <inkml:trace contextRef="#ctx0" brushRef="#br0" timeOffset="832.91">22631 10354 0,'0'0'0,"17"35"16,-17-17-16,18-18 15,35 18 1,-35-18-16,17 0 16,35 0-1,-17 0 1,0-18-1,-18-17 1,-35-1 0,-35 1-1,-35 0 17,52 35-32,-35-18 15,-17 36 1,52-1-16,-17 19 15,35 52 1,35-35 0,106 35-1,-88-88 1</inkml:trace>
  <inkml:trace contextRef="#ctx0" brushRef="#br0" timeOffset="1351.18">23724 10266 0,'-17'-18'0,"34"36"0,-52-53 16,17 17-16,-52-35 15,52 35-15,-35 1 31,-35 34-15,35 19 0,36-1-16,-1 18 15,0 0 1,18-36-16,36 36 16,34-35-1,54-36 1,-19-35-1,-52-17 1,-35-54 0,-36 89-1,-17-53-15,-53-53 32,35 70-17,35 54-15,1 17 0,34 70 31,54 107-15,17-36 0,-70-88-1,17-18-15,0 18 16,-17-36-16</inkml:trace>
  <inkml:trace contextRef="#ctx0" brushRef="#br0" timeOffset="1538.37">23901 10142 0,'0'-35'0,"0"70"0,0-140 31,17 157 0,19 37-15,-19-54-16,1-17 15,0 52-15</inkml:trace>
  <inkml:trace contextRef="#ctx0" brushRef="#br0" timeOffset="1685.22">23954 9948 0,'-18'-53'31,"36"106"-31,-54-70 16,54 34 0</inkml:trace>
  <inkml:trace contextRef="#ctx0" brushRef="#br0" timeOffset="1978.84">24430 10089 0,'-71'-52'47,"54"34"-47,105 88 0,-194-158 16,88 71-16,-35-1 16,18 36-1,18 70 1,17 18-1,35-53 1,0-36 0,177 1-1,-53-106 17,-124 52-32</inkml:trace>
  <inkml:trace contextRef="#ctx0" brushRef="#br0" timeOffset="2137.84">24730 9790 0,'0'0'0,"-71"-159"16,54 124-16,-1-1 16,0 19-1,18 34-15,0 54 16,53 88 0,-35-107-16,17 54 15,18-17 1,-35-54-16</inkml:trace>
  <inkml:trace contextRef="#ctx0" brushRef="#br0" timeOffset="2523">24800 9948 0,'-17'0'15,"-19"-53"1,19 53-16,34-35 15,54 0 1,-1 17 0,124-35-1,-123 18-15,53 0 16,34-18 0,-105 35-1,-53 1-15,-123 34 47,-54 71-16,195 18 1,35-71-17,-18-17-15,53-18 16,18-18-16</inkml:trace>
  <inkml:trace contextRef="#ctx0" brushRef="#br0" timeOffset="2953.05">26229 9560 0,'0'-70'31,"-35"70"-31,70 70 0,-176-158 16,35 106-1,36-1 1,52 1 0,0 35-16,18 17 31,0-34-31,36-1 16,16-17-1,-34-18-15,17-18 16,71-53-1,-71 54-15,1-54 16,-1-52 0,-88-1-1,0 18 1,18 71 0,70 212 30,124 211-14,-124-335-32,18 35 15</inkml:trace>
  <inkml:trace contextRef="#ctx0" brushRef="#br0" timeOffset="3787.87">27129 9525 0,'-53'-88'15,"35"70"-15,89 124 0,-160-229 0,36 105 16,1 36 15,-1 34-15,17 19-16,19-36 16,17 89-1,0-89-15,53 18 16,52-18-1,-16-52 1,17-54 0,-54-52-1,-69 52 1,-1 36-16,-35-36 16,-17 18-1,34 36 1,54 34-1,35 1 1,88-18 0,-88 0-1,53-18-15,17-17 32,-70 17-17,-53 1-15,0-1 16,-17 18-1,-1 0-15,18 18 16,-18 35 0,18-36-16,18 54 15,0-18 1,34 17 0,19-34-1,35-54 1,-36-17-1,1-36 17,-53 36-32,-18-36 0,0 36 15,-53-106 17,35 123-17,0 18 1,1 35-1,-1-17-15</inkml:trace>
  <inkml:trace contextRef="#ctx0" brushRef="#br0" timeOffset="4070.79">27834 9049 0,'-17'-18'15,"34"36"-15,-52-89 0,35 54 16,-18 17 0,18 88-1,0 141 1,-17-123-16,17 17 15,-36 248 1,36-265-16,-17 105 16,17-140-16</inkml:trace>
  <inkml:trace contextRef="#ctx0" brushRef="#br0" timeOffset="4588.51">28187 9402 0,'0'0'16,"-18"0"-1,18 17 17,18 89-17,17-18 1,-17 53 0,-18-105-16,17 16 15,1-34 1,-18-36-1,-18-70 17,1 35-32,17-35 0,-53-212 47,53 265-32,0 17-15,53 36 16,35 35-1,-53-18-15,18 18 16,-88-18 0,-18 1-16,-141-1 15,35-17-15</inkml:trace>
  <inkml:trace contextRef="#ctx0" brushRef="#br0" timeOffset="30919.04">18344 12876 0,'0'0'0,"0"-17"15,-17-54 1,17 36 15,0 70 0,35 106-15,36 124 0,-18-53-1,17 123 1,-52-229-16,17 70 15,-35 18 1,0-141-16</inkml:trace>
  <inkml:trace contextRef="#ctx0" brushRef="#br0" timeOffset="31482.66">17939 13388 0,'0'0'0,"-141"-159"16,88 89-16,35 17 16,-17-177-1,52 160-15,54-89 16,158-70-1,1 88 1,140 35 0,-247 123-16,1 1 15,-18 35-15,105 212 16,-158-160 0,-17 1-16,-36 353 15,-53-265 1,-124 53 15,107-194-31,17 0 0,-18-36 16,-70 1-1,-18-106 1,142 52-16,-18-87 16,35 88-16,52-53 15,107 88 1,-18 70-1,53 71 1,-141-70-16,35 17 16,1 53-1,-54-88 1,-17-18 0</inkml:trace>
  <inkml:trace contextRef="#ctx0" brushRef="#br0" timeOffset="31914.8">19562 13652 0,'-36'-17'0,"72"34"0,-89-34 16,-18-1-1,36 18 1,35 18-1,17-1-15,19 1 16,70-18 0,-36-18-1,18-17 1,-70 18-16,17-19 16,-70-34-1,-18 17 16,-70-18-15,52 71-16,18 88 31,71 71-15,-1-106-16,1-18 16,17 18-16,36 36 15,17-19 1,18-35-1</inkml:trace>
  <inkml:trace contextRef="#ctx0" brushRef="#br0" timeOffset="32298.53">20320 13441 0,'0'-35'0,"0"70"0,0-194 31,-71 53-15,-17 71-1,53 35-15,0 18 16,-1-1-16,1 19 0,0-1 16,-18 71-1,53-71-15,0 35 16,53-17-1,-18-35-15,53 17 16,106 1 15,-158-19-31,-1 1 0,-17-18 0,-54 88 32,-140 18-1,141-88-31,-18-18 0,-53 0 31,71-36-31</inkml:trace>
  <inkml:trace contextRef="#ctx0" brushRef="#br0" timeOffset="32535.35">20496 13212 0,'18'-18'0,"-36"36"0,54-36 32,-19 124-17,1-36 1,35 71 0,-53-105-1,17-1-15,1 0 0,-18 18 31,0-18-31,0-52 16</inkml:trace>
  <inkml:trace contextRef="#ctx0" brushRef="#br0" timeOffset="32683.35">20585 13070 0,'-18'-158'15,"36"316"-15,-36-369 31,0 228-31,1 89 32</inkml:trace>
  <inkml:trace contextRef="#ctx0" brushRef="#br0" timeOffset="33221.17">21149 13317 0,'0'0'0,"0"-70"31,0-18-15,0 52-16,0 19 16,-18-36-1,1 53-15,-36 17 16,0 36-1,18-17-15,-18 69 16,35 54 0,18-106-16,18 18 15,52 17 1,-17-71 0,53-69-1,-71 34 1,18-88-16,-18-88 31,-35 35-15,-35-105-1,18 193-15,-1-52 16,0 52 0,36 124-1,0 35 1,-18-17-16,17 70 15,1 88 1,-18-158-16,17 70 16,1-88-1,-18 0-15,71 17 32</inkml:trace>
  <inkml:trace contextRef="#ctx0" brushRef="#br0" timeOffset="33615.36">21537 13123 0,'0'0'0,"18"-53"16,-18 36-16,0-1 15,-36 18 1,36 18-16,-17-1 16,17 54-1,0-18-15,17 17 16,36 54-1,-35-106-15,17 34 16,1-34 0,16-53-1,-52 17-15,18-52 32,-18-89-32,0 35 15,0 19 16,0 87-31,18 106 32,-1 53-17,1-88-15,-18 0 16,53 53 0,-53-71-16,35-17 15</inkml:trace>
  <inkml:trace contextRef="#ctx0" brushRef="#br0" timeOffset="34334.25">22225 13123 0,'0'-17'16,"0"34"-16,18-87 16,-18 52-16,-18-35 15,-17-17 1,-18 17 15,0 53-15,0 53-1,35-18-15,1 35 16,-1 72 0,36-89-16,17 17 15,0 1 1,-17-54-16,35 1 15,35-36 1,-70-35 0,-1-52-1,-17 69-15,0-34 16,-17-1 0,52 159 15,-17-17 0,-1-36-31,18 36 16,36-18-1,-36-71 1,1 0-16,-19 1 0,18-54 16,1-35-1,-36 53-15,17-17 0,-17-1 16,0 1-16,-17-107 15,-36-52 1,18 123 0,-18 71-1,35 70-15,18 53 16,0 142 0,53-1-1,-18-88 16,-17-70-31,35 52 0,-18 1 32,0-89-17,-17-35-15,-18-18 0</inkml:trace>
  <inkml:trace contextRef="#ctx0" brushRef="#br0" timeOffset="34749.77">23036 13053 0,'0'0'0,"36"-36"16,-1 1-16,18-18 15,0-53 1,-36 36 0,-34-1-1,-19 54 1,-34 17-1,-54 35 1,19 18 0,69 0-1,72 17 1,-19-52-16,54 35 16,70 17 15,-106-52-31,53 17 0,-52-17 0,-19 0 15,1-1-15,-18 36 16,-71 0 0,-87 0-1,34-53 1,54 0-16,-54-18 16,1 1-1</inkml:trace>
  <inkml:trace contextRef="#ctx0" brushRef="#br0" timeOffset="35363.23">18450 14287 0,'-70'36'16,"140"-72"-16,-158 72 0,88-36 15,71-18 1,-1 18-16,142-53 16,299-17-1,283-54 1,264-17 0,-669 88-1,404-35 1,-34 17-16,140-17 31,-669 71-31,-54-1 16,106-35-1,-246 53-15,-54-35 16,-194 17 0,159 18-1</inkml:trace>
  <inkml:trace contextRef="#ctx0" brushRef="#br0" timeOffset="37484.25">20426 14464 0,'-35'-124'31,"70"248"-31,-70-265 0,17 247 31,36 105-15,-1-123-16,1 54 31,35 34-15,-36-123-16,1-35 0,0 34 16</inkml:trace>
  <inkml:trace contextRef="#ctx0" brushRef="#br0" timeOffset="37834.72">20391 14870 0,'-18'-53'16,"36"106"-16,-36-142 15,18 72-15,88-1 32,36 0-17,-72 1-15,37-18 16,34-18-1,-105 35-15,-1-17 16,-17-36 0,-17 36-1,-18-36-15,-36-35 32,89 230-1,-1-1-16,1-52-15,17 52 16,18 71 0,-18-123-1,-17-18-15</inkml:trace>
  <inkml:trace contextRef="#ctx0" brushRef="#br0" timeOffset="38668.98">21202 14676 0,'0'-18'0,"0"36"0,18-89 16,-36 53-1,0 36 1,18 35 15,0 35-31,18 18 31,52-53-15,-34-36-16,-19-17 0,54-17 31,-71-36-15,0 18-16,-53-18 16,-35-53-1,53 71 1,17 17-16,-17-17 15,123 70 17,0-35-17,-53 0-15,71-18 32,0-17-17,-88 35-15,-18-35 31,-18 35-15,0 17-16,18 19 16,0 34-1,18-17-15,17 18 16,1-18 0,16 0-1,-34-36-15,17-17 16,1-35-1,-1-36 1,-35-52 0,0 88-16,-18-54 15,18 1 1,0 124 0,18 16 15,0-16-31,34 52 15,1 0 1,-17-70-16,-1-1 16,18-17-1,-35-53 1,-1-35 0,-17 35-16,-17-17 15,-36-18 1,0 52-1,17 19 1,19 17-16</inkml:trace>
  <inkml:trace contextRef="#ctx0" brushRef="#br0" timeOffset="39167.62">22983 14217 0,'0'0'0,"106"-124"16,-53 54-1,-18-54 1,-35 89 0,-35-35-16,-53 34 31,0 72-16,-36 158 1,107-124 0,52 195-16,71 35 31,0-18-15,-89-212-16,1 54 15,-18-1 1,-53-123-1,-35-88 1</inkml:trace>
  <inkml:trace contextRef="#ctx0" brushRef="#br0" timeOffset="39665.6">22807 14676 0,'0'-36'16,"0"72"-16,53-125 31,-35 89-31,-1-17 15,107-19 1,-89 19-16,88-18 16,-70 17-16,53-17 15,-18 17 1,-17-35 0,-53 35-16,-18 1 15,-53-36 1,0 35-1,-35 18 1,70 18-16,-17 35 16,17 53 15,18-36-31,18-17 16,-18-35-16,106 52 31,-54-70-16,-16-70 1,-1-18 0,-35 52-16,0 1 15,18-36 1,17 89 0,0 53-1,0-1 1,1 1-1,-19-54-15,1-17 16</inkml:trace>
  <inkml:trace contextRef="#ctx0" brushRef="#br0" timeOffset="40004.09">23724 14287 0,'-17'-35'31,"34"70"-31,-17-52 32,36 70-17,-19-18-15,18 36 16,1 17 0,-36-53-1,-53-35 1,18-70-1,35-72 1,35 54 0,35 0-1,-34 88 1,-1 0-16,-17 53 16,-18-35-1</inkml:trace>
  <inkml:trace contextRef="#ctx0" brushRef="#br0" timeOffset="40916.89">25277 14023 0,'-18'-18'0,"36"36"0,-71-106 32,35 52-32,0 19 15,-35-1 16,53 53-15,18 71 0,17-18-1,-17-52-15,35 34 16,70 1 15,-70-89-31,18-52 31,-71-54-15,-18 1 0,-17 70-1,17 88 1,36 106 0,0-70-1,34 70 1,72 141-1,-106-229-15,-18 0 16,-18 17 0,-17-52-16,-54 0 15,-105-106 1,124 35-16,-36-53 16,35-71-1,89 89 1,106 0-1,-71 70-15</inkml:trace>
  <inkml:trace contextRef="#ctx0" brushRef="#br0" timeOffset="41687.07">25823 13899 0,'-17'-52'31,"34"104"-31,-52-104 15,0 52 1,17 0 0,18 17-16,0 18 15,35 54 1,-17-72 0,-18 19-16,53 16 15,-35-34-15,35-18 16,-18-35-1,-18 0 1,-52-54 0,18 54-16,-36-18 15,-53-17 1,35 52 15,124 36 0,71-18-15,-71 0-16,52-18 16,-34 0-1,-36 1-15,0 17 16,-35-36 0,-17 19-16,-1 17 15,-17 0 1,35 35-1,0 53 1,18-70 0,-1 52-16,36 1 15,-18-53 1,54-1 15,-54-34-31,18-1 16,35-53-1,-70-34 1,-36-1 0,-17 35-1,35 54-15,-18-1 0,18 71 32,18 17-17,-1-34-15,1 52 16,53 18-1,-54-89-15,36 19 16,35-36 0</inkml:trace>
  <inkml:trace contextRef="#ctx0" brushRef="#br0" timeOffset="42007.2">26741 13705 0,'-18'-53'15,"36"106"-15,-71-141 16,53 71 0,35 17-1,-17 17-15,-1 1 16,71 105 15,-70-87-31,-18 17 0,-18 17 31,-70-105-15,71 17 0,17-17-16,-18 0 15,18-71-15,35-35 16,53 35 15,-35 88-15,-17 18-16</inkml:trace>
  <inkml:trace contextRef="#ctx0" brushRef="#br0" timeOffset="42254.22">27640 13406 0,'-18'-89'15,"36"178"-15,-36-195 0,54 106 16,34 88 0,-17 106-1,-17-53 1,-19-88 0,1 70-1,-1-34-15</inkml:trace>
  <inkml:trace contextRef="#ctx0" brushRef="#br0" timeOffset="42606.82">27517 13388 0,'0'0'0,"-106"-229"16,53 123-16,-18-18 15,18-17-15,-88-247 16,124 265-1,-1-1-15,18 18 0,53-52 16,106 52 0,17 123-1,-88 19 1,89 87-16,70 212 31,-194-211-31,35 158 16,-71 88-1,-70-176 1,-70 18 0,88-177-16,-36 18 15,-35-88 1,89 0 0,-1-18-16</inkml:trace>
  <inkml:trace contextRef="#ctx0" brushRef="#br0" timeOffset="42986.27">28152 13529 0,'0'0'16,"-53"0"-1,35-18-15,36 18 31,35 36-15,-18-1-16,18 18 16,17 35-1,-52-35 1,-18-18 0,-18-35-16,1-17 15,-36-54 1,35 0-1,18-52 1,0 70 0,18-17-16,35 34 15,0 54 17</inkml:trace>
  <inkml:trace contextRef="#ctx0" brushRef="#br0" timeOffset="43371.73">28540 13511 0,'-53'18'31,"35"-18"-31,36 18 31,35 17-15,-36-35-16,36 18 15,35-18 1,-17-18 0,-53-17-1,-18 17 1,0-35-16,-53-17 31,35 52-31,-35-17 16,-17 52-1,52 1-15,0 0 16,18 87 0,36 19-1,34-18 1,1-71 0,105-17-1</inkml:trace>
  <inkml:trace contextRef="#ctx0" brushRef="#br0" timeOffset="43854.05">29228 13617 0,'0'0'0,"70"-106"15,-52 71 1,-18-35 0,-18-19-1,-35 72 1,-35 34-1,70 1-15,-34 53 16,34 34 0,18-69-16,18-19 15,52 71 1,-17-88 0,70-35 15,-70-18-31,-35 18 15,0 0-15,-1-195 32,-34 107-32,-1 70 15,0-35 1,-52 53 15,52 70-31,18 53 16,35 88-1,-17-105-15,35 52 16,18 19 0,-1-72-1,-35-70 1,-17 0-16</inkml:trace>
  <inkml:trace contextRef="#ctx0" brushRef="#br0" timeOffset="44020.63">29633 13370 0,'0'-35'0,"0"0"0,0 105 0,0-193 16,0 105 0,0 53-1,36 54 17,-36-54-32,35 35 15,0 19 1,-35-72-16,18 1 15</inkml:trace>
  <inkml:trace contextRef="#ctx0" brushRef="#br0" timeOffset="44204.62">29774 13088 0,'-52'-53'47,"104"106"-47,-104-71 16,69 54-1</inkml:trace>
  <inkml:trace contextRef="#ctx0" brushRef="#br0" timeOffset="44635.01">29933 13176 0,'35'0'15,"-70"0"-15,88-35 16,-35 0 0,-54-1-1,1 19 1,-35 34 0,52 1-16,-17 53 15,52 70 1,1-106-1,53 36 1,-19-54-16,1 1 0,106-18 16,-35-53 15,-89 18-31,-17-36 16,-18-52-1,-53-1 1,-18-105-1,36 123 1,35 88 0,0 89-1,0-18-15,17 53 16,19 88 0,-1-36-1,0-87 1</inkml:trace>
  <inkml:trace contextRef="#ctx0" brushRef="#br0" timeOffset="45521.8">30251 13212 0,'-18'0'16,"36"0"-16,-54-36 15,54 1 1,0 35-16,-1-18 15,54 1 1,-36-1-16,53 0 16,71-35-1,-53 1 1,-53 34 0,-36 0-16,-34 18 31,-71 0-16,70 0 1,-17 0-16,-1 0 0,-69 141 47,105-70-31,0-36-16,53 36 15,52-18 1,-52-36-16,-17-17 15,122-17 1,-52-19 0,-53-34-1,-18 35 1,-35-54 0,0 72-16,0-36 15,0 35-15,18-35 16,-18 18-1,-35 35 17,-36 18-17,54-1 1,-19 19 0,1-1-1,35 0 1,35 18-1,36-35 1,17-18 0,-35-18-1,17-17 1,-52 17-16,-18-35 16,0 18-1,0 0-15,-53-159 31,-17-159 1,52 335-32,0 71 31,18 71-15,18-36-16,0 88 15,52 195 1,-52-195-1</inkml:trace>
  <inkml:trace contextRef="#ctx0" brushRef="#br0" timeOffset="46240.02">31979 12682 0,'18'-53'31,"-18"36"-31,-18 87 0,18-140 16,-17 87-1,-19 54 1,19-36-16,17-17 15,53 52 1,-18-34 0,71-1-1,-71-35-15,36-18 16,-1-17 0,-52-53-1,-53-18 1,-18 36-1,-36-19 1,1 89 15,53 71-15,35-36-16,0 0 0,0-17 16</inkml:trace>
  <inkml:trace contextRef="#ctx0" brushRef="#br0" timeOffset="46452.05">32385 12594 0,'0'0'0,"35"-70"16,-35 52-16,18 0 16,-18 89-1,0-36-15,0 124 16,0-71-1,0-35-15,0 35 16,-18 53 0,18-70-1</inkml:trace>
  <inkml:trace contextRef="#ctx0" brushRef="#br0" timeOffset="46868.59">32597 12912 0,'0'-18'0,"0"36"0,-36-107 15,36 72-15,18 34 32,0 89-17,-1-88-15,-17 17 16,18 18-16,-18-35 0,18 17 15,-18 18-15,0 18 16,-36-36 0,1-70 15,17-71-15,18 70-16,18-69 15,-18 69-15,35-52 16,-17 35-16,35-70 15,0 52 1,-36 106 0,-17 107-1,0-107-15,-53 124 16,-17-54 0,17-69-16,0-19 15</inkml:trace>
  <inkml:trace contextRef="#ctx0" brushRef="#br0" timeOffset="47910.19">21414 15998 0,'0'0'0,"0"-52"16,17 52 0,19 0-1,-19 0-15,18 52 16,18 37 0,-17-19-1,-19-35-15,1 36 16,0-36-1</inkml:trace>
  <inkml:trace contextRef="#ctx0" brushRef="#br0" timeOffset="48060.76">21449 15681 0,'-53'-71'31,"106"142"-31,-124-106 16</inkml:trace>
  <inkml:trace contextRef="#ctx0" brushRef="#br0" timeOffset="48473.56">21819 15928 0,'124'-35'31,"-248"70"-31,301-159 16,-160 107-16,-17-18 16,0 17-16,-17-17 15,-54 17 1,36 18-16,-36 18 15,-17 70 1,88 18 0,124-36-1,-1-35 1,71 18 0,-141-35-16,0 17 15,-53 36 1,-71-36-1,18-17-15,-52 17 32,-37-35-17,125 0-15,-1-35 16,18 17-16</inkml:trace>
  <inkml:trace contextRef="#ctx0" brushRef="#br0" timeOffset="48853.27">23266 15699 0,'158'-159'31,"-140"106"-31,-194 265 0,370-583 15,-194 336 1,-36-53 0,-52 17-1,53 71-15,0 18 16,-89 158 0,107-35-1,69 159 1,-16-194-16,-1 0 15,18 0-15,18 88 16,-1 35 0,-70-176-16,-18 53 15,-87-18 1,69-88-16</inkml:trace>
  <inkml:trace contextRef="#ctx0" brushRef="#br0" timeOffset="50086.97">23160 16087 0,'0'0'0,"53"-106"16,-18 88-16,0 1 16,159-36-1,-141 53 1,88 53-1,-105-36-15,34 36 16,-17 0 0,-53-35-16,0-1 15,0 1-15,-35 0 16,-18-18 0,18-18-16,-18-17 15,0-18 1,35 0-1,18 35 1,35-17-16,54-18 31,-54 53-31,35-18 16,36 1 0,-88 17-16,0 0 15,17-18 1,-35 0-1,0 1 1,-18 17 0,1 0-1,-1 0-15,0 17 16,18 1-16,0 141 47,106-71-16,-71-88-31,107-35 31,-90-18-15,-52 35-16,0-17 0,-17 17 16,-107-88-1,19 36 1,69 70-1,-17-18 1,71 36 0,35 0-1,17-18 1,-34-18 0,-1 18-16,0-18 15,36-17 1,-1 17-1,-17 54 17,-17 17-17,16 52 1,-52-69-16,18 17 16,-36-1-1,1-34-15,-1-18 16,1-35-1,-1 17-15,0-35 16,18-70 0,36-1-1,-1 36 1,-18 70-16,19 1 16,34 70-1,-17 35 1,0 18-1,-53-53 1,18-36 15,-18-34-15,-18-54 0,18 54-16,18-19 15,70-105 1,-70 123-16,17 1 15,35 52 1,-52 106 0,-53-35-1,-36 0 1</inkml:trace>
  <inkml:trace contextRef="#ctx0" brushRef="#br0" timeOffset="51490.99">25753 15258 0,'0'-18'16,"0"36"-16,-18-71 0,18 35 15,0 53 17,0 1-32,0 122 15,0-87-15,0 105 32,-18-35-17,18-123-15,0 0 0,-17-54 31,34-87-15,1-1 0,-18-70-1,0 106-15,0-53 16,18 18 0,-18 70-16,35-18 15,53 89 1,-52 17-1,34 53 1,36 124 0,-36 0-1,-52-142-15,0-17 16,-1 88 0,-17-105-16,0-19 15</inkml:trace>
  <inkml:trace contextRef="#ctx0" brushRef="#br0" timeOffset="51658.46">25823 15522 0,'-70'-35'16,"140"70"-16,-176-105 31,106 52-31,212-35 31,-141 53-15,-18-18-16,88-17 15</inkml:trace>
  <inkml:trace contextRef="#ctx0" brushRef="#br0" timeOffset="52142.35">26617 15240 0,'35'-18'15,"-70"36"-15,70-53 16,-52 17-1,-54 0 1,-35 36 0,53 17-1,36-17-15,17 35 16,0 35 0,53-17-1,0-36 1,-18-17-16,106-18 31,-70-18-15,-19-70-1,-34 52-15,0-34 16,-18-71 0,-18 35-1,18-18 1,-18 54-1,1 123 1,17 35 0,17 71-1,-17-89-15,36 36 16,-19-71-16,36 54 16,-17-36-1,-19-53-15,1 17 16</inkml:trace>
  <inkml:trace contextRef="#ctx0" brushRef="#br0" timeOffset="52659.05">26846 15363 0,'-17'-35'16,"34"70"-16,-52-87 16,17 34-16,18 0 15,71-17 1,0 0-1,70-1 1,-88 19-16,17-1 16,-35-17-1,-52 17 1,-36 1 0,18 17-1,17 53 16,18-36-31,0 36 16,18 35 0,17-17-1,0-54 1,53-17 0,-17-35-1,-1-35 1,-70 52-16,18-17 15,-36-36 1,18 36-16,-17 0 16,-1 35-1,18 17 1,0 1-16,0 35 16,18 35-1,-1-35 16,19 0-31,-19-36 16</inkml:trace>
  <inkml:trace contextRef="#ctx0" brushRef="#br0" timeOffset="53333.04">27852 15028 0,'0'-53'0,"0"106"0,-18-141 16,-17 70 0,-18 18-1,35 18-15,-17 17 16,17-17 0,1 35-16,34 0 15,1-18 16,35 0-31,0-17 32,0-36-17,-18-17 1,-17-18 0,-1 0-1,-17 18 1,0 53-1,0 17 1,0 0-16,0 18 16,53 0-1,-53-35-15,53-1 16,0-17 0,18-70-1,-18 17 1,-53 18-16,17-18 15,-34-177 17,-72-52-17,36 194 1,1 53 0,52 52-16,0 124 15,35 1 1,18-1-1,35 35 1,0-52 0,-35-72-1</inkml:trace>
  <inkml:trace contextRef="#ctx0" brushRef="#br0" timeOffset="54055.23">29069 14517 0,'-35'-35'0,"17"35"16,71 35-16,-124-70 0,54 35 0,-19 52 31,1 19-15,35 0 0,0-36-16,18 35 15,52 1 1,-34-71-1,17 18-15,35-54 32,-53-17-17,-17-35 1,-18 53-16,-36-53 16,-34 0-1,-1 52 1,36 36-1,53 36 1,35-1 0,-36-18-16,71-17 15,36-17 1,-36-18 0,0-36 15,-70 53-31,-18-17 0,0 0 0,0-36 31,-35 54-15,-1 17-1,36 17-15,-17 71 16,-1 89 0,18-107-16,0 1 15,0-1-15,18 72 16,17 34-1,-35-141-15,35 18 16,-17-35 0</inkml:trace>
  <inkml:trace contextRef="#ctx0" brushRef="#br0" timeOffset="54490.99">29704 14764 0,'-18'-18'16,"36"36"-16,-53-54 16,35 54-1,17 53 1,1-54-16,0 71 16,-1-17-1,1-36-15,-18 36 16,17-18-1,1-53 1,0-18 0,-18 1-16,0-36 15,-18-89 1,0 90 0,1-72-16,-18-52 31,35 140-31,17 1 0,1 0 15,-1 17-15,19 18 16,-19 18-16,54 17 16,-18 71-1,-53-71-15,-35 36 16,-1-36-16,-17 0 16,0 1-16,-88-19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1.790"/>
    </inkml:context>
    <inkml:brush xml:id="br0">
      <inkml:brushProperty name="width" value="0.05" units="cm"/>
      <inkml:brushProperty name="height" value="0.05" units="cm"/>
    </inkml:brush>
  </inkml:definitions>
  <inkml:trace contextRef="#ctx0" brushRef="#br0">0 60 24575,'119'1'0,"132"-3"0,-50-26 0,-127 16 0,133-6 0,212 19 0,-402 0 0,1 1 0,0 1 0,22 6 0,-19-4 0,-1-1 0,22 1 0,169-5 0,12 1 0,-137 13 0,-63-9 0,1-1 0,25 1 0,-39-5 0,0 0 0,0 1 0,0 0 0,-1 1 0,1 0 0,0 1 0,9 3 0,-15-4 0,-1 0 0,0 0 0,0 0 0,0 0 0,0 1 0,0-1 0,0 1 0,-1 0 0,1-1 0,-1 1 0,1 1 0,-1-1 0,0 0 0,-1 0 0,1 1 0,0-1 0,-1 1 0,0 0 0,0-1 0,0 1 0,1 6 0,0 15-1365,0-2-5461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2.115"/>
    </inkml:context>
    <inkml:brush xml:id="br0">
      <inkml:brushProperty name="width" value="0.05" units="cm"/>
      <inkml:brushProperty name="height" value="0.05" units="cm"/>
    </inkml:brush>
  </inkml:definitions>
  <inkml:trace contextRef="#ctx0" brushRef="#br0">29 1 24575,'-2'45'0,"-10"59"0,-2 31 0,15-115 9,1 0-1,0-1 1,2 1-1,0-1 1,10 26 0,4 20-1426,-12-35-5409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2.488"/>
    </inkml:context>
    <inkml:brush xml:id="br0">
      <inkml:brushProperty name="width" value="0.05" units="cm"/>
      <inkml:brushProperty name="height" value="0.05" units="cm"/>
    </inkml:brush>
  </inkml:definitions>
  <inkml:trace contextRef="#ctx0" brushRef="#br0">0 1 24575,'1'45'0,"2"0"0,2-1 0,2 1 0,16 59 0,-18-88 0,-1 1 0,-1 0 0,0 0 0,-1 0 0,-1 1 0,0-1 0,-1 0 0,-2 1 0,1-1 0,-7 27 0,-29 89 0,36-122 9,0-1 0,1 1-1,0-1 1,1 1-1,0-1 1,0 1 0,1-1-1,1 0 1,-1 0 0,2 0-1,5 14 1,-2-7-499,-1 1 1,4 24-1,-7-18-6336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3.001"/>
    </inkml:context>
    <inkml:brush xml:id="br0">
      <inkml:brushProperty name="width" value="0.05" units="cm"/>
      <inkml:brushProperty name="height" value="0.05" units="cm"/>
    </inkml:brush>
  </inkml:definitions>
  <inkml:trace contextRef="#ctx0" brushRef="#br0">3561 113 24575,'1'3'0,"0"0"0,-1 0 0,1 0 0,0 0 0,0 0 0,1 0 0,2 5 0,6 21 0,-9-26 0,-1 0 0,0 0 0,-1 0 0,1 0 0,0 0 0,-1 0 0,0-1 0,0 1 0,1 0 0,-2 0 0,1-1 0,0 1 0,0 0 0,-1-1 0,0 1 0,1-1 0,-1 0 0,0 0 0,0 1 0,0-1 0,-1 0 0,1-1 0,0 1 0,-1 0 0,1-1 0,-1 1 0,1-1 0,-1 0 0,0 0 0,0 0 0,-3 1 0,-8 2 0,-1-1 0,1 0 0,-1-1 0,-27 0 0,-32-4 0,0-3 0,-101-21 0,62 8 0,-41-4 0,-531-67 0,-3 47 0,361 45 0,-245-3 0,193-27 0,217 2-1365,137 22-5461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3.961"/>
    </inkml:context>
    <inkml:brush xml:id="br0">
      <inkml:brushProperty name="width" value="0.05" units="cm"/>
      <inkml:brushProperty name="height" value="0.05" units="cm"/>
    </inkml:brush>
  </inkml:definitions>
  <inkml:trace contextRef="#ctx0" brushRef="#br0">224 1 24575,'5'0'0,"0"0"0,0 0 0,0 0 0,0 1 0,0 0 0,0 0 0,0 0 0,0 1 0,5 2 0,-8-3 0,0 0 0,0 1 0,-1-1 0,1 1 0,0 0 0,0-1 0,-1 1 0,1 0 0,-1 0 0,1 0 0,-1 0 0,0 0 0,0 0 0,0 0 0,0 1 0,0-1 0,-1 0 0,1 1 0,-1-1 0,1 0 0,-1 4 0,1 4 0,-2 1 0,1-1 0,-1 0 0,-1 0 0,0 0 0,0 0 0,-1-1 0,0 1 0,-7 13 0,-46 82 0,54-101 0,-88 136 0,-14 26 0,98-155 0,0 1 0,1-1 0,-6 20 0,10-28 0,1-1 0,-1 1 0,1 0 0,-1-1 0,1 1 0,0-1 0,0 1 0,0-1 0,1 1 0,-1 0 0,1 2 0,0-4 0,-1 0 0,1 0 0,-1 0 0,1 0 0,0 0 0,-1 0 0,1 0 0,0 0 0,0 0 0,0-1 0,0 1 0,-1 0 0,1-1 0,0 1 0,0 0 0,0-1 0,1 1 0,-1-1 0,0 0 0,0 1 0,0-1 0,0 0 0,0 1 0,0-1 0,3 0 0,6-1 0,0 1 0,0-2 0,0 0 0,0 0 0,0 0 0,0-1 0,0-1 0,15-7 0,16-6 0,10 1-341,1 1 0,1 2-1,79-8 1,-97 19-6485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4.302"/>
    </inkml:context>
    <inkml:brush xml:id="br0">
      <inkml:brushProperty name="width" value="0.05" units="cm"/>
      <inkml:brushProperty name="height" value="0.05" units="cm"/>
    </inkml:brush>
  </inkml:definitions>
  <inkml:trace contextRef="#ctx0" brushRef="#br0">32 622 24575,'-11'-10'0,"-8"-11"0,19 20 0,-1 0 0,1 0 0,0 0 0,0 0 0,0-1 0,-1 1 0,1 0 0,0 0 0,1 0 0,-1 0 0,0-1 0,0 1 0,0 0 0,1 0 0,-1 0 0,0 0 0,1 0 0,-1 0 0,1 0 0,0 0 0,-1 0 0,1 0 0,0 0 0,0-1 0,6-4 0,0 0 0,0 0 0,0 1 0,1 0 0,0 0 0,-1 0 0,2 1 0,-1 1 0,0-1 0,1 1 0,10-2 0,-1-1 0,417-135 0,348-135 0,-748 262 0,-13 6 0,-1-1 0,0-1 0,36-24 0,-52 27-1365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4.955"/>
    </inkml:context>
    <inkml:brush xml:id="br0">
      <inkml:brushProperty name="width" value="0.05" units="cm"/>
      <inkml:brushProperty name="height" value="0.05" units="cm"/>
    </inkml:brush>
  </inkml:definitions>
  <inkml:trace contextRef="#ctx0" brushRef="#br0">43 1 24575,'-1'0'0,"-1"0"0,0-1 0,1 2 0,-1-1 0,0 0 0,1 0 0,-1 0 0,1 1 0,-1-1 0,1 1 0,-1-1 0,1 1 0,-1-1 0,1 1 0,-1 0 0,1 0 0,0 0 0,-1 0 0,1 0 0,0 0 0,0 0 0,0 0 0,0 1 0,0-1 0,0 0 0,0 1 0,0-1 0,0 0 0,1 1 0,-1-1 0,0 1 0,1-1 0,0 1 0,-1 0 0,1-1 0,0 1 0,0-1 0,0 1 0,0 0 0,0-1 0,0 1 0,0-1 0,1 4 0,1 7 0,1 1 0,1-1 0,0 0 0,8 17 0,-10-23 0,95 179 0,-52-107 0,2 1 0,-40-70 0,-1 0 0,1-1 0,0 1 0,1-1 0,0-1 0,12 10 0,-19-16 0,0 0 0,1 0 0,0 0 0,-1 0 0,1-1 0,0 1 0,-1 0 0,1-1 0,0 1 0,0-1 0,-1 1 0,1-1 0,0 0 0,0 0 0,0 0 0,-1 0 0,1 0 0,0 0 0,0 0 0,0-1 0,0 1 0,-1-1 0,3 0 0,-2-1 0,1 1 0,-1-1 0,1 0 0,-1 0 0,0 0 0,0-1 0,0 1 0,0 0 0,0-1 0,0 1 0,-1-1 0,3-4 0,2-8 0,-1 1 0,0-1 0,-1 0 0,2-19 0,21-218 0,-21 167 0,-1 60 120,-5 24-158,-1 1 0,1-1 0,0 1 0,0-1 0,0 0 0,0 1-1,0-1 1,1 1 0,-1-1 0,0 1 0,0-1 0,0 1 0,0-1 0,0 1 0,1 0 0,-1-1 0,0 1 0,0-1 0,1 1-1,-1-1 1,0 1 0,1 0 0,-1-1 0,0 1 0,1 0 0,-1-1 0,1 1 0,-1 0 0,1-1 0,-1 1 0,0 0 0,1 0-1,-1 0 1,1-1 0,-1 1 0,1 0 0,-1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5.402"/>
    </inkml:context>
    <inkml:brush xml:id="br0">
      <inkml:brushProperty name="width" value="0.05" units="cm"/>
      <inkml:brushProperty name="height" value="0.05" units="cm"/>
    </inkml:brush>
  </inkml:definitions>
  <inkml:trace contextRef="#ctx0" brushRef="#br0">79 1119 24575,'-1'-12'0,"-1"0"0,0 0 0,-1 1 0,0-1 0,0 1 0,-9-18 0,6 14 0,0 0 0,-5-29 0,4-12 0,3-1 0,5-74 0,0 58 0,15-219 0,-1 30 0,-15 255-96,0 0 142,0-1-1,0 1 1,-1-1 0,-1-9-1,2 16-81,-1 0-1,1 0 1,0 0-1,0 0 1,-1 0-1,1 0 1,0 0-1,-1 0 1,1 0-1,-1 1 1,1-1-1,-1 0 1,0 0-1,1 1 1,-1-1-1,0 0 0,1 1 1,-1-1-1,0 0 1,0 1-1,0-1 1,1 1-1,-1-1 1,0 1-1,0 0 1,0-1-1,0 1 1,0 0-1,0 0 1,0 0-1,0-1 1,0 1-1,0 0 1,0 0-1,0 0 1,0 1-1,0-1 1,0 0-1,1 0 1,-3 1-1,-15 6-6789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6.160"/>
    </inkml:context>
    <inkml:brush xml:id="br0">
      <inkml:brushProperty name="width" value="0.05" units="cm"/>
      <inkml:brushProperty name="height" value="0.05" units="cm"/>
    </inkml:brush>
  </inkml:definitions>
  <inkml:trace contextRef="#ctx0" brushRef="#br0">1 208 24575,'0'-2'0,"0"0"0,0 1 0,0-1 0,0 0 0,1 0 0,-1 1 0,0-1 0,1 0 0,-1 1 0,1-1 0,0 0 0,-1 1 0,1-1 0,0 1 0,0-1 0,0 1 0,0-1 0,0 1 0,1 0 0,-1 0 0,0-1 0,1 1 0,-1 0 0,0 0 0,1 0 0,-1 0 0,1 1 0,0-1 0,-1 0 0,1 1 0,0-1 0,-1 1 0,1 0 0,0-1 0,0 1 0,-1 0 0,1 0 0,0 0 0,0 0 0,-1 0 0,1 0 0,3 2 0,7 0 0,1 0 0,-1 1 0,0 1 0,20 8 0,32 20 0,-1 2 0,-1 3 0,57 47 0,-8-7 0,-88-61 0,-18-11 0,0-1 0,0 0 0,1-1 0,-1 1 0,10 3 0,-15-7 0,1 0 0,-1 0 0,0 0 0,1 0 0,-1 0 0,1 0 0,-1 0 0,0 0 0,1 0 0,-1 0 0,1 0 0,-1-1 0,0 1 0,1 0 0,-1 0 0,0 0 0,1 0 0,-1-1 0,0 1 0,1 0 0,-1 0 0,0-1 0,1 1 0,-1 0 0,0-1 0,0 1 0,1 0 0,-1-1 0,0 1 0,0 0 0,0-1 0,1 1 0,-1 0 0,0-1 0,0 1 0,0-1 0,0 1 0,0 0 0,0-1 0,0 1 0,0-1 0,0 0 0,1-21 0,-1 19 0,-2-84 0,2-85 0,2 148 0,0 0 0,2 1 0,1 0 0,1 0 0,10-27 0,-4 27 120,-12 22-166,0 0-1,1 1 1,-1-1-1,1 0 1,-1 1 0,0-1-1,1 1 1,0-1-1,-1 1 1,1-1 0,-1 1-1,1-1 1,-1 1-1,1-1 1,0 1-1,-1 0 1,1-1 0,0 1-1,0 0 1,-1 0-1,1-1 1,0 1 0,0 0-1,-1 0 1,1 0-1,0 0 1,0 0 0,-1 0-1,1 0 1,0 0-1,1 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6.625"/>
    </inkml:context>
    <inkml:brush xml:id="br0">
      <inkml:brushProperty name="width" value="0.05" units="cm"/>
      <inkml:brushProperty name="height" value="0.05" units="cm"/>
    </inkml:brush>
  </inkml:definitions>
  <inkml:trace contextRef="#ctx0" brushRef="#br0">1689 1708 24575,'0'-23'0,"0"-1"0,-2 1 0,-1 0 0,-1 0 0,0 0 0,-2 0 0,-1 1 0,-1 0 0,-18-36 0,-11-7 0,-3 1 0,-2 3 0,-63-69 0,-165-154 0,126 149 0,-199-144 0,-189-76 0,433 297-1365,82 45-5461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3T05:52:30.042"/>
    </inkml:context>
    <inkml:brush xml:id="br0">
      <inkml:brushProperty name="width" value="0.05292" units="cm"/>
      <inkml:brushProperty name="height" value="0.05292" units="cm"/>
      <inkml:brushProperty name="color" value="#FF0000"/>
    </inkml:brush>
  </inkml:definitions>
  <inkml:trace contextRef="#ctx0" brushRef="#br0">12735 3298 0,'18'0'63,"0"0"-48,-1 0 16,1 18-15,-1 0-16,36-18 16,53 17-1,-18 1 1,-35-18 0,-17 18-16,-19-18 15,19 0 1,-54 0 15</inkml:trace>
  <inkml:trace contextRef="#ctx0" brushRef="#br0" timeOffset="399.95">13194 3175 0,'-18'0'16,"36"0"-16,-36-18 15,18 1-15,0 34 63,0 1-16,0 0-47,0 52 31,18 18-15,-18-70-1,18 0-15,-18-1 16,0 1-1,-18-36 17</inkml:trace>
  <inkml:trace contextRef="#ctx0" brushRef="#br0" timeOffset="886.08">13194 3316 0,'-18'0'109,"1"0"-109,-1 0 0,-17-18 16,-1 1 0,1-1-16,17 1 15,-17-1-15,18-17 16,-54-36-16,-17-52 15,53 70 1,17 0-16,0 0 16,18 0-16,-17 18 15,17-1-15,0-17 16,17 1 0,1 34-1,0 18 1,-1 35-1,1-17 1,-18-1 0</inkml:trace>
  <inkml:trace contextRef="#ctx0" brushRef="#br0" timeOffset="1818.7">12876 2381 0,'0'0'0,"0"18"31,18 17 0,-18 0-31,18 36 32,-1-53-32,-17 35 0,18-18 31,-18-18-31,18 1 16,-18 0-1,0-36 1,0-35-1,-18 0 1,-17-53 0,35 71-1,-18-18-15,0-17 16,36 34 0,0 19-1,35 34 1,-36 1-1,18 0-15,1 52 16,-19-34 0,1 34 15,-18-52-31,0-1 16,0 1-1,0-36 16,0-35-15,0 18-16,-18-18 16,18-17-1,0 34 1,36 19 0,-19 17-16,19 17 15,17 19 16,-36-19-31,1 1 0,17 53 16,-17-54 0,-1 36-16,-17 35 31,0-70-15,0 0-1</inkml:trace>
  <inkml:trace contextRef="#ctx0" brushRef="#br0" timeOffset="2263.75">13511 2381 0,'0'0'0,"0"-17"16,18 17-1,-18-18-15,-18 18 31,1 18 1,-19 35-17,36-18 1,0 18 0,0-36-16,36 19 15,17-36 1,-36 0-16,19-36 15,-1 1 1,-18 17-16,-17-17 16,-17-35-1,-1 70-15,-17-36 16,17 36 0,-17-17-16,17 17 15,1 35 16,17-17-31,53-18 32</inkml:trace>
  <inkml:trace contextRef="#ctx0" brushRef="#br0" timeOffset="2802.31">13794 2293 0,'-18'18'63,"0"-1"-48,18 1 1,0 0-16,0 35 15,18-36 1,17 18 15,-17-35-15,0-17 0,-1-18-1,-17 17-15,18-17 16,-36-18-1,18 35-15,-35-35 16,17 0 0,1 36-1,-1-1 1,36 18 0,-1 35 15,1-17-31,17 35 15,-17-36-15,17 72 16,-17-1 15,-1-35-15,-17-36 0,0 1-16</inkml:trace>
  <inkml:trace contextRef="#ctx0" brushRef="#br0" timeOffset="3633.81">14093 2364 0,'0'0'15,"0"-18"1,18 18 93,17-18-77,-35 1-17,0-1-15,-17 18 16,-1-18-16,0 18 15,-17 0 1,18 0-16,-1 18 16,0 17 15,36 1-31,0-1 16,-1 18-1,1-36 1,-1-17-16,1 18 0,53-18 15,-18-18 17,-1-34-17,-34 34-15,0 0 0,-18-17 16,0 17-16,0-35 16,-36-52-1,1 52 1,18 35-16,-1-17 0,18 17 15,-18 18-15,1-18 16,17 36 15,0 17-31,17 1 16,1 34 0,17 18-1,0-52 1,-17-19-16,17 19 15,18-1 1,0-17 15,-17-1-15,-19-34 0,1-1-1,-18 0 1,17 18-1,-34 0 1</inkml:trace>
  <inkml:trace contextRef="#ctx0" brushRef="#br0" timeOffset="6735.88">12823 17074 0,'36'0'47,"-1"0"-32,-17 0 1,70 0 0,-53 0-16,71-17 15,70-36 1,-123 35-16,53-17 15,-18 17 1,-52 1-16,16 17 16,-16 0-1,-19 0 17,1 0-32,-18 17 15,-18-34 16</inkml:trace>
  <inkml:trace contextRef="#ctx0" brushRef="#br0" timeOffset="7148.46">13529 16739 0,'0'0'15,"-18"0"-15,18-17 0,-17-1 32,34 18-17,1 18 1,0-1 0,52 1-1,1 0 1,-36-1-1,18 1 17,-35-18-32,-18 17 15,17 1 1,-17 17 0,-35 18-1,35-35-15,-35 35 16,-18 35-1,35-70-15,18-1 16,-35 36 0</inkml:trace>
  <inkml:trace contextRef="#ctx0" brushRef="#br0" timeOffset="7998.13">14182 17057 0,'-71'-18'16,"53"18"-16,18-17 0,-17 17 16,17-18 15,35 0-15,0 1-1,18-1 1,0 18-1,-18 35 17,-35 1-17,-17 34 1,-1-35-16,-17 18 16,-18 0-1,53-35 1,-18-36-1,36 1-15,17-19 16,18-52 0,-18 70-16,18-52 31,0 17-31,-17 35 16,-1-17-16,0 0 31,-17 35-31,-71 35 47,35-35-32,18 18-15,-17-1 16,-19 36 0,19-17-1,17 34 1,0-52-16,0 17 15,0-17-15,17-1 16,19 19 0,-1-19-1,18-17 1,-36 0 0,19 0-16,-1 0 31,-17 0-16,-36 0 1</inkml:trace>
  <inkml:trace contextRef="#ctx0" brushRef="#br0" timeOffset="11634.13">1111 3986 0,'-53'0'15,"106"0"-15,-159 53 0,89 0 16,-1 35 0,18-35-1,0 18-15,53 246 31,-18-193-31,-17-54 16,0 1-16,17 88 16,35 246-1,-17-122 1,-17-54 0,-19-123-16,1-53 15,-18-18-15,0 18 0,0 70 16,-35 1-1,35-107-15,-36-34 16,19-1-16,-19-52 16</inkml:trace>
  <inkml:trace contextRef="#ctx0" brushRef="#br0" timeOffset="12184.86">935 4004 0,'0'-18'15,"0"36"-15,-18-36 16,18 36 31,-53 70-16,36-70-31,-1 17 16,-53 36-1,54-54 1,-1 1-16,18-71 31,88-88-15,-35 35-1,18 53 1,-54 53-16,36 18 16,36 88-1,-72-89-15,54 89 16,17-18 0</inkml:trace>
  <inkml:trace contextRef="#ctx0" brushRef="#br0" timeOffset="13044.06">688 3175 0,'0'0'0,"-35"-18"15,35 1 1,0-1 0,-18 18-1,0 0 1,18 18 0,36 35-16,-19-36 15,1 1-15,35 70 16,-53-70-16,35-1 15,18 19 1,-35-36-16,17-18 16,0-17-1,-17-1 1,-18 19 0,0-36-16,-35-18 31,-1 18-16,36 71 17,18 35-17,17-18-15,-17 18 16,88 141 15,-89-159-31,1-17 0,0 17 0,-1 1 0,36 87 16,-35-52-1,-18-1 1,0-52-16,-35 17 16,-36-35-1,0-53 1,1-35 0,52 70-1,18-52 1,0 52-16,35-52 15,-17 52-15,70-17 16,-17-1 0,-36 36-1,-52 18 1,-1-18-16</inkml:trace>
  <inkml:trace contextRef="#ctx0" brushRef="#br0" timeOffset="39095.94">10989 4092 0,'0'35'15,"0"-17"-15,0 0 0,35 52 16,1-34 0,-19-19-16,36 19 15,18-1 1,-18 0 15,-18-17-15,-17-18-16,-1-53 31,-34 0-15,17 18-16,-18 17 15,18-70 1,0 52 0,0 19-1,0 34 48,0 36-32,0-35 0,0 0-15</inkml:trace>
  <inkml:trace contextRef="#ctx0" brushRef="#br0" timeOffset="39477.81">11289 4269 0,'-35'-53'31,"-1"-18"-15,-34-52 15,52 70-31,-52-88 16,-19-106-1,36 70 1,18-34 0,35 70-1,18 70 1,-18 36 0,17 35-1,19 35 1,-19-17-1</inkml:trace>
  <inkml:trace contextRef="#ctx0" brushRef="#br0" timeOffset="40229.91">10372 2752 0,'0'0'16,"-18"-36"-1,0 1 1,1 0 0,-1-18-1,18 35-15,-35 1 16,17-1-16,-17 18 16,-18 53-1,0-18 1,18 71-1,35-88-15,17 35 16,19-1 0,-1-34-1,36-18 17,-54-18-32,18-17 15,1-18 1,-36 18-16,0-18 15,0 18 1,0 17-16,0 1 16,0 34-1,0 1-15,17 35 16,-17 0 0,18-18-16,0 18 15,17 0 1,-17-36-16,-1-17 15</inkml:trace>
  <inkml:trace contextRef="#ctx0" brushRef="#br0" timeOffset="40527.92">10654 2558 0,'0'0'0,"0"-18"15,-18 0-15,-17 18 16,0 18 0,17-18-16,-17 53 15,35-18 1,0 0-16,0 1 16,17 34-1,1-52-15,17 17 16,18-17-1,0-36 1,18-35 0,-36-17-1</inkml:trace>
  <inkml:trace contextRef="#ctx0" brushRef="#br0" timeOffset="40718.11">10777 2452 0,'0'-35'15,"0"70"-15,-35-176 16,35 105-1,0 36 1,0 36 0,18 52-1,-1-53-15,1 71 16,35 17 0,-53-87-16,18 34 15,-1-34 1,-17-19-16</inkml:trace>
  <inkml:trace contextRef="#ctx0" brushRef="#br0" timeOffset="41229.31">10777 2611 0,'0'0'0,"-17"-18"16,17 0-16,17 1 31,19 17-16,-1 0 1,35-18 0,-52 0-16,0 1 15,-1-19 1,-17 19-16,-17 17 16,-1-18-1,18 71 16,35 35-15,-17-35 0,17 18-1,18-36 1,-18-35 15,1-53-15,-19 18-1,-17 0-15,0-36 16,-35 0 0,35 54-16,-18-1 15,18 53 1,0 1 0,18 34-1,0-17 1,-18-35-16</inkml:trace>
  <inkml:trace contextRef="#ctx0" brushRef="#br0" timeOffset="42028.9">11324 2522 0,'0'-35'16,"0"17"-16,0 71 0,0-123 15,0 52-15,-17-17 16,17 17 0,-18 18-1,0 18 1,1 35 0,-1 0-1,18-18 1,18 18-1,-18-35-15,17-18 16,1 17 0,17-52-1,-17 17 17,17-35-17,-35 36-15,-18-19 16,1 1-1,-1 35 1,18 35 0,0 1-16,0-1 15,35 36 1,1-36 0,-1-18-1,-17-17-15,17-17 16,0-36-1,-17-35 1,-1 17 0,-17 36-1,-35-53-15,18-18 32,-1 71-32,0-1 15,1 36 1,-1 36-1,18 52 1,0-53-16,18 18 16,17 35-1,0-35 1,36 0 0,-71-35-16,35-18 15,0 17 1,-17-34-1,-18-1 1,0 0-16,-18 1 16,1-1-1</inkml:trace>
  <inkml:trace contextRef="#ctx0" brushRef="#br0" timeOffset="47164.8">11412 5680 0,'0'17'109,"18"1"-93,0 0-1,35-18 1,-1 35 0,1-17-1,-17 17 1,34 0-1,-52-17 1,35 17 0,17 0-1,-52-35-15,17 18 16,1 0 0,-19-18-16,1 0 15,-1 0 32,-17-18-31,-17 18-1,-18-18 1</inkml:trace>
  <inkml:trace contextRef="#ctx0" brushRef="#br0" timeOffset="47931.82">11695 5521 0,'0'-18'16,"-18"18"62,0 53-15,-17 18-48,35-36 1,-18 36 0,1-18-1,17-18-15,-18 35 16,0-17-1,18-17 1,-17-1-16,-18 18 31,17-18-31,18-17 16,0-1-16,0 19 31,0-19-15,0 1-1,0-36 48</inkml:trace>
  <inkml:trace contextRef="#ctx0" brushRef="#br0" timeOffset="65620.7">11501 5045 0,'0'0'0,"0"17"47,0 1-31,0 17 0,0 36-1,0-54-15,0 36 16,0 18-1,0-18 1,17 0 0,-17-18-1,0 0-15,18 1 32,-18-19-17,0 1 1,0-36 15,17-17-15,1 0-1,0-36 1,-18 53-16,17-70 31,1 35-31,-18 36 0,0-1 16,0 0-1,0 1 1,0 34 0,0 36-1,-18-17 17,18-1-32,-17 18 15,17 35 1,0-53-16,17 1 15,-17 17 1,18-36 0,-18 1-1,0-71 17,0 18-17,0-1-15,0-34 16,0-54-1,-18 18 1,1 54 0,17 34-1,17 53 17,1 53-17,0 36 1,-1-89-16,-17 0 15,36 89 1,-36-71 0,17-18-1,-34-70 32,-19-89-31,19-17-1,-1 0 1,0 53 0,18 35 15,0 141 0,18-17-15,-18-18-16,18 35 15,-1 18 1,-17-71-16,0-17 16,18 52-1,-18-52 1,0-71 15,-18-18-15,1-17-1,17 18 1,0 34 0,0-34-16,0-1 31,0 36-31,0 123 47,0-17-32,0-18-15,0 35 16,0-53-16,0 18 16,0 35-1,17-70-15,-17 17 16,0-17 0,0-71 15,0-53-16,-17-35 1,-1 0 0,0 70-1,1-17 17,17 70-32,0 1 15,-18 34 1,18 1-16,0 35 15,18 35 1,-18-53-16,17 71 16,19 18-1,-19-71 1,1 35-16,-18-71 16,0 1-16,0 0 15,0-1 1,0-52-1,-18-18 1,18-17 0,-17-36-1,-1-18 1,18 18 15,0 54-15,18-1-1,-18 70 17,0 71-17,0-17 1,0 35 0,0-71-16,0 0 15,-18 18 16,18-35-31,0-53 63,0 17-47,0-17-1,0-36 1,0 36-16,0-18 15,0-35 1,0 70-16,0 1 16,0-1-1,-18 53 1,1 71 0,17-18-1,0 89 1,0-107-1,17 1 1,-17-36 0,18-35 15,-18-18-15,0-17-1,0 17-15,0-52 16,0-36-1,0 53-15,0 18 16,-18-89 0,18 107-16,0-54 15,-17 18 1,-1 71 15,18 88-15,0-53-1,0 35-15,18 53 16,-18-70 15,17-1-15,-17-52-16,0-1 16,0-52 15,0-18-16,0 0 1,0-53 0,0 71-16,0-53 15,0 17 1,0 54-16,0-36 16,0 18-1,0 123 16,0 18-15,0-54 0,0 54-16,0 18 31,0-107-31,0 36 16,18-17-1,-18-19 1,0-34-1,0-1-15,0-17 16,0-53 0,0-1-1,0-34 1,0 88-16,0-54 16,-18 1-1,1 35 1,17 36-1,-18 87 17,18 54-1,0-19-15,18 72-1,-1-107 1,-17 1-1,0-53 1,0-71 15,0-35-15,0-36 0,0-17-1,0 53 1,-17 70-1,17-35-15,0 18 16,0 53 0,0 70 15,0-53-31,0 71 16,17 35-1,1-106-15,-18 1 16,18 34-1,-18-52 1,0-54 15,0-16-15,0 16-16,0-52 16,0-35-1,0 87-15,-18-17 16,18 18-1,-18 53 1,18-1 0,-17 36-16,17 71 31,0-71-31,0-18 0,0 0 16,17 36-1,1-36 1,-18 0-1,0-88 17,0-35-17,0 53 1,0 0-16,0-18 0,0-18 16,18 18-1,-18 124 16,0 17-15</inkml:trace>
  <inkml:trace contextRef="#ctx0" brushRef="#br0" timeOffset="75107.69">8326 10460 0,'17'17'110,"1"1"-95,-1-18-15,1 35 16,53 18-1,-54-17-15,1-19 16,105 89 0,-105-71-1,0-17-15,52 53 16,-52-36 0,0-35-1,-36-35 16</inkml:trace>
  <inkml:trace contextRef="#ctx0" brushRef="#br0" timeOffset="75706.71">8608 10354 0,'0'0'0,"0"18"78,0-1-62,-18 1-16,0 17 16,1 53-1,-1-52-15,1-1 16,-19 106-1,19-70 1,-1 17 0,18-35-1,0-36 1,0 1-16</inkml:trace>
  <inkml:trace contextRef="#ctx0" brushRef="#br0" timeOffset="85064.62">8484 11112 0,'0'0'16,"0"-17"-1,18-1 1,-18 1-1,0-1-15,0 0 32,0 1-17,18-1 1,-18 53 46,0-17-46,0 88 0,0-71-1,0 18-15,0 35 32,0-35-17,0 18 1,-18-36-16,18 18 15,-18 35 1,18-70-16,0 17 16,-17 35-1,17-34-15,0-1 16,0 36 0,0-54-16,0 36 15,0 18 1,0-36-1,0 18 1,0-35 0,0 17-16,0-18 31,0 1-31,0 0 31,0-36 16,0 0-31,0 1-16,0-36 15,35-35 1,-35 35-16,18 0 16,-1-88-1,-17 88-15,0-71 16,-17-52-1,17 123 1,-18-70 0,0 17-16,1-35 15,17 105 1,0-34 0,-18 17-1,18 35 1,0 54-1,0-19-15,18 36 16,-1 71 0,1-72-16,0 54 15,-18 0 1,17-71-16,-17 71 16,18 18-1,-18-89-15,0 36 16,0-36-16,0 0 15,-18 71 17,18-71-32,0-17 15,0 0-15,-17 34 16,17-34 15,-18-18-31,18-18 16,0-17-1,-18-18 1,18-53 0,18-17-1,0 17 1,17-53 0,-18 106-16,1-52 15,0 16 1,-1 36-1,-17 18-15,0 0 0,18-36 32,-18 54-32,0-1 0,-18 18 31,1 141 0,-1 18-15,18-88-16,0 34 15,0 19 1,0-71-16,0 53 16,18 35-1,-18-88-15,0 52 16,0 19 0,-18-54-1,0 19 1,18-54-16,0 0 15,-17 0 1,-1-35 15,18-52 1,0 16-32,18-70 15,-18 54-15,0-1 16,17-71-1,-17-88 1,0 160-16,-17-90 16,-1-16-1,18 105-15,0 0 16,-17-106 15,-1 141-31,18-34 16,-18 52-1,36 105 17,0-69-32,-18-1 15,17 18-15,1 53 0,-1 52 32,-17-52-32,0-70 15,18 16-15,-18 1 16,0-17-16,0 52 15,-18 0 1,18-53-16,0 1 16,0-1-1,0-53 17,18-35-17,-18-17 1,18-71-1,-18 70-15,0-52 16,-18-71 0,18 123-1,0 1-15,-18 17 16,18 0-16,-17-106 31,17 141-31,0-17 16,0 53 15,0 35-15,0 17-1,0-52 1,35 141 0,-35-54-1,18 54 1,-18-124-16,0 71 31,0-71-31,-18 54 0,36 105 47,-18-177-47</inkml:trace>
  <inkml:trace contextRef="#ctx0" brushRef="#br0" timeOffset="90864.47">5327 15258 0,'0'0'16,"0"-18"-16,-18 18 0,1 0 31,-1 0-16,0 0 1,18 18 0,18-18 15,17 0-15,-35 17-1,18-17-15,0 18 16,34 35-1,-34-36-15,0 19 16,-1-19-16,36 1 0,18 17 31,-1 1-15,-52-19 0,0-17-16,-18 18 15,-18-18 16,0 0-15</inkml:trace>
  <inkml:trace contextRef="#ctx0" brushRef="#br0" timeOffset="91381.09">5486 15081 0,'0'0'31,"-18"18"-15,18 0 0,0-1-16,0 18 15,0 36 1,0 0 0,0 34-1,0-69 1,0 17-16,0 17 15,-18-17 17,18-35-17,0-1 1,-17-17 0</inkml:trace>
  <inkml:trace contextRef="#ctx0" brushRef="#br0" timeOffset="93769.82">5415 14587 0,'0'18'46,"0"0"-30,0-1 0,0 1-1,0 0 1,18-1 0,-18 1-16,0-1 15,0 19 1,0-1 15,0-17-31,0 35 16,0 35-1,0-53-15,0 0 16,17 71 0,1-88-16,-18 17 15,18 18 1,-1-18-1,-17 1 1,0-19 0,0 1-1,0-36 1,-17-17 0,-1 0-1,0-54 1,18 54-1,-17-35-15,-1-36 32,18 70-32,0 1 15,-18-71 1,18 53 0,18 1-1,-18 34-15,18-17 16,-18 17-1,0 53 64,-18 89-48,18-107-31,-18 72 15,18-19 17,0-35-32,0-17 15,18 53 1,-18-36-16,0-17 16,18 70-1,-18-53 1,17 0-1,-17-105 48,-35-107-32,35 142-31,-18-106 31,18 17 1,0 107-17,0-1 1,0 124 31,0-71-32,18 71 1,-18-35 0,18 17-1,-18-53-15,0 18 16,0 18 0,0-1-1,0-52 1,0-1-1,0 1 1,0-36 0,0-17-1,-18-35 1,18-19 0,-18-16-1,18 52-15,0 17 16,0-87-1,0 70 1,0-18 0,18 54-16,-18-1 15,0-17 1,0 17 0,0 36-1,0 0 1,0 17-1,0 0-15,0 0 0,0-17 16,0 17-16,18 142 31,-1-107-15,-17-52-16,0 52 16,0 1-1,0-53-15,0-1 16,0 19-1,0-19 1,-17-34 15,17-1-15,0 0 0,0-35-1,0 36 1,0-1-16,0-17 0,0-36 31,0 18-15,0 36-16</inkml:trace>
  <inkml:trace contextRef="#ctx0" brushRef="#br0" timeOffset="97668.34">4498 14958 0,'0'0'0,"-18"0"32,18-18-17,0 0 16,18 18-15,0 0 15,34 0-15,1 0 0,18 18-1,-18 35 1,-53 18 15,0-54-31,0 1 16,-53 35-1,18-71 1,17-52 0,18 17-16,0-36 15,0-16 1,0 52-16,0 17 15,0 1-15,0-18 16,18 71 0,-18 35 15,0-36-31,0 1 0</inkml:trace>
  <inkml:trace contextRef="#ctx0" brushRef="#br0" timeOffset="97933.92">4833 14940 0,'18'0'31,"-1"18"-16,1-1-15,-18 19 16,35 17 0,-35-36-1,18 1-15,-18 0 0,18 17 16,-1 0 0</inkml:trace>
  <inkml:trace contextRef="#ctx0" brushRef="#br0" timeOffset="99451.53">7796 10142 0,'0'-17'0,"-17"-1"15,34 18 1,54-18 15,70 36-15,-106 0-16,-17-1 15,70 89 1,-70-88-16,-18 17 16,17 0-1,-17-17-15,0 0 16,-35-1 0,18-17-1,-1-17-15,-17-54 16,-1-17-1,19-53 1,17 106-16,17-36 16,-17 36-1,36 17-15,-19 18 16,1 0 0,0 35-1,17 36-15</inkml:trace>
  <inkml:trace contextRef="#ctx0" brushRef="#br0" timeOffset="99857.44">8255 10195 0,'0'-17'16,"0"-1"-1,18 0 1,-18-17-16,35 17 16,-35 1-1,18 17-15,-1 17 32,-17 1-32,0 17 0,18 18 31,-18 0-16,-18 0 1,53-71 15,18-34-15,0 16 0,18-17-1,-54 53-15,19 0 16,-36 18-1,0 0-15</inkml:trace>
  <inkml:trace contextRef="#ctx0" brushRef="#br0" timeOffset="100884.82">8802 11553 0,'-35'-35'0,"35"18"15,-18-1 1,36 18-1,17 18 1,-18-18-16,19 35 16,17 35-1,-18-17 1,-17-35-16,-1 35 16,1 17 15,-18-52-31,0 0 15,-53-71 17,35-18-17,1 36-15,17 0 0,0-18 16,0 17-16,0 1 16,53-71-1,-18 89 1,-35 34-1,0 36 1,0-35-16</inkml:trace>
  <inkml:trace contextRef="#ctx0" brushRef="#br0" timeOffset="101536.78">9102 11889 0,'-18'-71'31,"18"36"-15,18-18-1,-18 35-15,17 18 16,1-17-16,0-1 16,52 0 15,-52 18-31,35 0 16,-53 18-16,17 0 31,-17-1-31,-17 18 15,-19 1 1,19-19-16,-19 1 16,19 0 15,34-18-15,1-18-1,17 0 1,1 18-1,52-17 17,-70 34-32,-1-17 15,-17 18-15,0 0 16,0-1-16,-35 36 16,17-53-1,-17 36 1,-18-19-1,35-17-15,-17 0 16,0 0 0,35-17-1</inkml:trace>
  <inkml:trace contextRef="#ctx0" brushRef="#br0" timeOffset="102971.02">10672 5574 0,'-36'-35'16,"36"-1"15,18 36-15,35 0-1,-36 18-15,19-18 16,34 71 0,-52-36-16,52 35 15,-52-34 1,-18-19-16,18 1 0,-18 17 16,-18-17-1,0-1-15,1-17 16,-18-35-1,17 0 17,36-124-32,17 89 15,18-36 1,-18 53 0,-17 70 15,-1 1-31</inkml:trace>
  <inkml:trace contextRef="#ctx0" brushRef="#br0" timeOffset="103503.74">11112 5592 0,'0'0'0,"18"0"32,0 17 15,-1 71-16,-17-70-16,36 0 1,-19-18 0,1 0-1,17-71 17,-35 36-32,0 17 0,0 1 15,0-19 1,0 19 15,0 52-31,0-17 16,0 105-1,18-70 1,17 17 15,-17-34-31,-18-19 16,17 1-16,-17 0 15,0-1 1</inkml:trace>
  <inkml:trace contextRef="#ctx0" brushRef="#br0" timeOffset="106438.89">6050 15064 0,'0'0'0,"0"-18"31,-18 18 16,18 18-16,0 17-15,0 18-1,0-36 1,18 36-16,0-17 31,-1-36-31,1 17 16,0-34-1,-1-19 1,1 1 0,-18 17-16,0 1 15,-35-18 1,17 35 0,0-18-1,1 18 1,-1 0 15,18 18 0,18-18 1,-18 17-32</inkml:trace>
  <inkml:trace contextRef="#ctx0" brushRef="#br0" timeOffset="106955.39">6297 15117 0,'18'0'0,"-1"0"47,1 0-32,0 0 16,-36 0 48</inkml:trace>
  <inkml:trace contextRef="#ctx0" brushRef="#br0" timeOffset="107671.47">6473 14922 0,'0'0'0,"18"-17"32,-18-1-32,18 18 15,-36 18 48,0-18-48,1 17 1,-1 1 0,1-18-1,17 18 1,0-1 0,17 1 15,1-18-16,-1 0 1,19 0 0,-19 18-1,1-18 17,-18-18-1,18 18-16,-18-18 1,17 18 15,19 0-15,-19 0-16,1 0 16,17 0-1,-17 36 16,-54-1-15,-16 36 0,-1-36-1,17-18 1,19 1-16</inkml:trace>
  <inkml:trace contextRef="#ctx0" brushRef="#br0" timeOffset="112359.58">9402 11165 0,'-18'0'63,"0"18"-32,1-18-15,34 0 15,54-35-16,-54 17-15,1 18 0,17-18 16,36-17 0,-53 35-16,-1 0 15,-34 0 1,-1 0 0,0 18-16,1-1 0,-36 1 15,35 0 1,0-18-16</inkml:trace>
  <inkml:trace contextRef="#ctx0" brushRef="#br0" timeOffset="112641.62">9754 10883 0,'0'-17'0,"0"34"0,18-34 16,0 52 15,-1 35-15,-17-52-1,18 17-15,-1 36 32,1-54-32,-18 1 0</inkml:trace>
  <inkml:trace contextRef="#ctx0" brushRef="#br0" timeOffset="113814.12">8467 9648 0,'0'0'0,"0"-17"63,0 70-32,0-36-31,0 72 31,17-37-15,1-52-16,17 18 16,18-36-1,0-17 1,-35-35-1,-18 52 1,-36-53-16,19 54 16,-89-18-1,71 52 1,-1 54 15</inkml:trace>
  <inkml:trace contextRef="#ctx0" brushRef="#br0" timeOffset="117357.36">12206 5768 0,'18'0'0,"-1"0"62,1 0-62,53 0 16,-36-18-1,0 18-15,0-17 16,-17 17 0,0 0-16,-36 0 31,0 0-16,1 0-15,-1 0 0</inkml:trace>
  <inkml:trace contextRef="#ctx0" brushRef="#br0" timeOffset="118191.55">12629 5574 0,'0'0'0,"-17"0"62,-1 18-46,18-1-16,0 36 16,0-18-1,0 18 1,35-17 0,-17-36-1,35 0 1,-35-36-1,17 1 1,-35 0 0,0 17-16,0 0 15,-18 1 1,1 17-16,-1 0 16,0 0 15</inkml:trace>
  <inkml:trace contextRef="#ctx0" brushRef="#br0" timeOffset="119558.75">12876 5609 0,'18'0'31,"0"0"0,-1 0 0,-34 18 1,-19-18-17,19 0-15,17 17 16,0-34 31,53 17-16,-53-18-31</inkml:trace>
  <inkml:trace contextRef="#ctx0" brushRef="#br0" timeOffset="120209.43">13212 5345 0,'0'-18'15,"-18"0"32,-106 54-15,107-36-32,-19 17 31,19-17 0,34 0-15,1 18-1,-18-1-15,0 1 16,0 17 0,18-17-16,-18 17 15,17 1 1,-17-19-1,0-34 48,53-36-32,-35 53-31,0-18 16,-1 18-1,36 0 1,-35 0-16,-1 35 16,1 1-1,-18-1 1,-35 0 0,17-35-16,-35 18 15,36-18-15</inkml:trace>
  <inkml:trace contextRef="#ctx0" brushRef="#br0" timeOffset="127529.73">17004 6103 0,'-18'0'16,"18"-18"31,53 18-16,-18 36-16,1-36 1,52 88 0,-53-53-1,-17-17-15,35 105 16,-53-17 15,-18-88-15,18-1-16,-18 1 0,1-18 15,-1-18 1,18-17 0,0-88-1,18 70-15,-1-53 16,36-35 0,0 70-1,-35 54-15,35-1 16,0 53-1,-36-17 1,19 17 0,-19-17-16,-17 17 0,18-17 15</inkml:trace>
  <inkml:trace contextRef="#ctx0" brushRef="#br0" timeOffset="127777.75">17798 6279 0,'-18'0'0,"36"0"0,-54-35 16,54 35-1,35-17 1,-18 17 15,0 17-31</inkml:trace>
  <inkml:trace contextRef="#ctx0" brushRef="#br0" timeOffset="127931.93">17833 6403 0,'0'0'0,"-18"18"15,1-18-15,-1 17 16,36-17 15,35-17-15,-36 17-16,36-18 16</inkml:trace>
  <inkml:trace contextRef="#ctx0" brushRef="#br0" timeOffset="128595.19">18450 6244 0,'-53'-17'31,"53"-1"-15,-17 18-16,17 35 15,0 18 1,17 18 0,-17-36-16,0-17 15,0 34 1,0-34-1,-17-36 1,17-17 0,-18 18-16,18-72 15,-18-52 17,18-35-17,18 52 1,0 89-16,-1 17 15,54 18 1,-36 18-16,18 35 16,18 53-1,-71-71-15,0 18 16,-71 88 0,18-88-1,-53-18 1,53-17-1,53-36 1,36 18 0,34 0 15,18 36-15,-52-1-1,-19-17-15,19 17 16,-1-18-16</inkml:trace>
  <inkml:trace contextRef="#ctx0" brushRef="#br0" timeOffset="128994.85">18803 6279 0,'-35'-35'31,"70"70"-31,-53-52 32,36 34-32,106 1 47,-89-36-32,-18 18-15,1-35 16,-18 0-1,-18 17-15,-17-17 16,-18 0 0,-17 35-1,52 17-15,0 19 16,18 52 0,18-18-1,35 19 1,-35-72-16,35 1 15,-18-18 1</inkml:trace>
  <inkml:trace contextRef="#ctx0" brushRef="#br0" timeOffset="129348.56">19262 6227 0,'0'0'0,"0"-18"16,17 0-1,-17-35 1,-17 53 0,-1-17-16,-17 17 15,-18 35 1,18-17 0,17 35-1,18-36-15,18 36 16,34-18-1,1 1 1,-35-36 0,17 17-16,-17 19 15,-71-1 17,-35-18-17,35-17 1,18-17-16</inkml:trace>
  <inkml:trace contextRef="#ctx0" brushRef="#br0" timeOffset="129580.81">19332 6227 0,'0'-18'31,"0"36"-31,18-36 32,-18 36-32,35 17 15,-35-18-15,0 1 0,18 70 32,-18-52-17,0-19-15</inkml:trace>
  <inkml:trace contextRef="#ctx0" brushRef="#br0" timeOffset="129730.07">19403 6032 0,'0'-35'15,"0"70"-15,-18-70 0,0 53 16</inkml:trace>
  <inkml:trace contextRef="#ctx0" brushRef="#br0" timeOffset="130294.97">19650 6244 0,'35'0'16,"-17"0"-16,-71 0 0,123-17 31,-87 17-15,-1-18 0,-17 18-1,17 0-15,-17 0 16,0 18-1,17 17 1,0 35 0,18-52-1,0 17 1,0-17-16,36 0 16,16-18-1,-16-18 1,34-53-1,-52 18 1,0-52 0,-18 69-16,0 1 15,-18-88 1,18 87-16,-18 1 16,18 53-1,0-1 1,0 54-16,0-36 15,0 0-15,0 107 16,0-90 0,18 1-16,0 18 31,-1-71-31</inkml:trace>
  <inkml:trace contextRef="#ctx0" brushRef="#br0" timeOffset="130681.99">19897 6191 0,'0'-35'15,"-18"17"-15,36 71 0,-36-123 16,0 70 0,18 35-1,0-17-15,0 35 16,-17 17-1,52 1 1,-17-54 0,17-17 15,18-17-15,-36-1-16,1-17 0,0 17 15,-1 0-15,-17-34 16,18 34-16,-18 0 0,0 1 15,0-1 1,-18 18 0,1 18-16,-1-1 15,18 1 1</inkml:trace>
  <inkml:trace contextRef="#ctx0" brushRef="#br0" timeOffset="131513.6">20355 6297 0,'-17'-18'0,"34"36"15,-34-53-15,17 17 16,-18-17-1,18 17 1,0 1 0,-18 17-16,-17 17 31,-18 36-15,53-35-16,-17 17 15,17 0 1,17-17-1,18 0 1,-17-18 0,17 0-16,1-18 31,-19-17-15,1 17-1,-18 0-15,0 1 0,0-18 31,-18 52-15,1 1 0,17 35-1,17-36 1,1 1 0,0-18-16,34-18 15,-16-17 1,17-18-1,-36 36 1,1-19-16,-18 1 0,18-71 16,-18 0 15,-18 36-31,0 34 31,-17 54-15,17 0-16,1 52 15,17 54 1,0-36 0,35 18-1,-17-71-15,-1-17 16,71 52 0,-52-70-1,-1-35 1,-17 0-1,-36-1 1,0 19 0</inkml:trace>
  <inkml:trace contextRef="#ctx0" brushRef="#br0" timeOffset="131798.78">21131 6085 0,'-53'-17'15,"36"17"-15,-1 0 0,106 17 0,-176-52 0,141 35 47,0 0-31,-35 0-16,-1 0 0</inkml:trace>
  <inkml:trace contextRef="#ctx0" brushRef="#br0" timeOffset="131946.42">21078 6156 0,'0'0'0,"-70"53"32,70-35-32,18-18 15,34 17 1,-16-17-16,-19 0 16,36-17-1</inkml:trace>
  <inkml:trace contextRef="#ctx0" brushRef="#br0" timeOffset="134468.29">21784 6015 0,'-18'0'16,"36"0"-16,-36-18 16,18 1-16,18-1 15,-18 0 1,18 18 0,-18-17-16,35-1 15,35 18 16,-17 0-15,18 53 0,-36 0-16,-17-18 15,-18-17-15,0 17 0,0-17 16,0 35 0,-53-18-1,0-17 1,35-71-1,18-36 1,36 1 0,-1 35-16,18-17 15,35-1 1,-70 54 0,-1 17-16,1 0 0,0 0 15,-18 17-15,-18 54 16</inkml:trace>
  <inkml:trace contextRef="#ctx0" brushRef="#br0" timeOffset="134830.56">22348 6244 0,'-17'-17'0,"17"-1"0,0 0 15,17 1 1,1 17 0,0 0-1,-1 17 1,-17 1-1,18 35-15,-18-18 32,18 18-17,-1-35 1,19-18 0,-19-18-16,18-53 31</inkml:trace>
  <inkml:trace contextRef="#ctx0" brushRef="#br0" timeOffset="135017.16">22348 6032 0,'0'0'0,"18"-17"31,0 17-15,-1 0 0</inkml:trace>
  <inkml:trace contextRef="#ctx0" brushRef="#br0" timeOffset="135698.85">22772 5962 0,'0'0'15,"0"-18"1,17 18 15,19 0-15,-19 0-16,19 0 16,-1 0-1</inkml:trace>
  <inkml:trace contextRef="#ctx0" brushRef="#br0" timeOffset="135882.34">22878 6103 0,'-18'0'15,"36"0"-15,-1 0 16,54-35-1,-54 35-15,36-18 16</inkml:trace>
  <inkml:trace contextRef="#ctx0" brushRef="#br0" timeOffset="137698.67">23583 5874 0,'-17'-18'16,"17"-17"-1,0 17 1,-18 36 15,18 17-15,0 18-1,18-35-15,-18 17 0,17 0 16,36 36 0,-35-54-16,17 1 15,18 0 1,-18-36-1,0-35 1,-17 18-16,-18-18 16,0-18-1,0 54 1,0-1-16,0 0 0,-18 18 16,18 36-1,0 70 1,36 35 15,-36-88-31,17 0 16,-17 70-1,0-88-15,-17 36 16,-36-18 0,0-36-1,18-17-15,-18-17 16,17-71-1,36 70-15,0-70 16,71 0 0,-18 52-1,17 36 1,-17 0 0,-53 18-1</inkml:trace>
  <inkml:trace contextRef="#ctx0" brushRef="#br0" timeOffset="138067.37">24112 6244 0,'0'-17'0,"-17"-1"47,17 36-31,17 17-1,-17 18 1,18-53-1,-18 35 1,0 0 0,0-17-1,18-18-15,-18 18 16,35-18 0,-17-18-16,-1 18 0</inkml:trace>
  <inkml:trace contextRef="#ctx0" brushRef="#br0" timeOffset="138250.79">24112 6032 0,'-17'0'0,"34"0"0,-17-17 46,18 17-30</inkml:trace>
  <inkml:trace contextRef="#ctx0" brushRef="#br0" timeOffset="139719.26">24465 5980 0,'-18'0'16,"1"0"0,-1 0-1,1 0 1,34 0 15,1 0-15,-1 0-16,1 0 15,106-18 1,-89 18-16,0 0 16,-17-18-16,35 18 15,-141 0 48,-36 0-32,106 0-31,1 0 31,34 0-15</inkml:trace>
  <inkml:trace contextRef="#ctx0" brushRef="#br0" timeOffset="140883.26">25100 5838 0,'0'-17'16,"0"34"-16,0-52 15,0 18-15,-18-1 16,18 0-1,-17 18 1,17 18 0,0 17-1,17 18 1,1-18 0,17 1-16,18-1 31,-17-17-31,-1-18 15,0 0-15,-17 0 16,17-36 0,-17 19-16,-18-19 15,17-34 1,-17 52-16,-17-17 16,17 0-1,-18 35-15,0 70 31,18 36-15,0-53-16,18 0 16,-18 106-1,0-106 1,0-18-16,0 18 0,0-18 16,-18 18-16,1-18 15,-1-17 1,-35-18-1,-17-18 1,34 1-16,19-1 0,-1-17 16,-17-18-1,35 35-15,17 0 16,-17 1-16,36-18 16,17 17-1,-18 0-15,0 18 16,-17 18-1,0-18 1,-18 18 0</inkml:trace>
  <inkml:trace contextRef="#ctx0" brushRef="#br0" timeOffset="141237.37">25559 6209 0,'17'0'15,"-34"0"-15,34-18 16,-34 36 15,-19 35-15,19-36-16,17 1 0,17 53 47,107-71-16,-106 0-31,17-36 15</inkml:trace>
  <inkml:trace contextRef="#ctx0" brushRef="#br0" timeOffset="141472.76">25523 5944 0,'-17'0'16,"34"0"-16</inkml:trace>
  <inkml:trace contextRef="#ctx0" brushRef="#br0" timeOffset="142001.66">25347 5362 0,'-18'-17'16,"1"17"-1,17 17 1,-35 18 0,17-17-1,-17 17-15,-1 1 31,1-1-15</inkml:trace>
  <inkml:trace contextRef="#ctx0" brushRef="#br0" timeOffset="142235.64">25312 5380 0,'0'-18'16,"17"18"15,1 0-15,0 18 0,17-1-1,-35 1-15,18 0 0,-1-1 16,1 19-16,0-19 0,-18 1 15</inkml:trace>
  <inkml:trace contextRef="#ctx0" brushRef="#br0" timeOffset="151621.06">15381 7444 0,'0'-18'78,"53"0"-47,0 54-15,-35-19-16,34 54 16,-16 35-1,-36-71 1,0 35 0,0-52-16,-36 17 15,1-17 1,18-18-16,-1-18 15,0-35 1,1-35 0,70-53-1,-18 53 1,-18 53-16,19-18 16,17 35-1,-36 36 1,-17-1-16,0 1 0,0 17 15,0-17-15</inkml:trace>
  <inkml:trace contextRef="#ctx0" brushRef="#br0" timeOffset="151891.84">15769 7814 0,'18'-18'47,"-1"18"-32,-17 36 1,0 17-1,0-36 1,0 18-16,-17 18 16</inkml:trace>
  <inkml:trace contextRef="#ctx0" brushRef="#br0" timeOffset="152470.72">16104 7549 0,'-17'0'32,"34"0"-32,-17-17 31,18-1-31,0 18 16,70 0-1,-71 0-15,1 0 16,17 18-16</inkml:trace>
  <inkml:trace contextRef="#ctx0" brushRef="#br0" timeOffset="152642.75">16122 7708 0,'0'18'0,"35"-36"47,106-35-31</inkml:trace>
  <inkml:trace contextRef="#ctx0" brushRef="#br0" timeOffset="154157.63">16792 7355 0,'-17'-53'31,"34"106"-31,-34-123 31,17 105 1,17 36-17,-17-36-15,18 18 16,17 17-1,0-34 1,18-19 0,0-17-1,-17-17 1,-1-19 0,-18-52-1,-17 71-15,0-54 16,-35 0-1,18 71 17,17 18-32,0 0 0,0-1 15,0 54 1,17 88 0,1-106-16,-1 52 15,-17 37 1,0-90-16,0-16 15,-17-19-15,-18 36 16,-36-17 0,0-36-1,54-18-15,-36-17 16,35-54 0,36 54-16,-1-35 15,72-19 1,-36 72-1,-36-1 1,19 18-16,-19 35 16,-17-17-1</inkml:trace>
  <inkml:trace contextRef="#ctx0" brushRef="#br0" timeOffset="154442.41">17198 7814 0,'35'-18'31,"-17"54"-15,-18-1 15,0 0-15,0-17-16,-18 17 16,18 0-1</inkml:trace>
  <inkml:trace contextRef="#ctx0" brushRef="#br0" timeOffset="154904.98">17462 7655 0,'0'0'0,"-17"0"15,70-17 48,70-1-32,-70 0-15</inkml:trace>
  <inkml:trace contextRef="#ctx0" brushRef="#br0" timeOffset="155606.44">17868 7391 0,'0'0'0,"-17"-53"31,17 35-31,0 53 31,0-17-15,0 17 0,0 1-16,17 34 15,1-35-15,52 36 31,-52-53-15,53-36 0,-54 0-16,1-17 15,35-35 1,-53 34 0,0 1-16,0-18 15,0 18-15,-18-18 16,0 70-1,18 89 17,0-70-32,0 17 15,18 176 1,-18-159-16,0-17 16,0 88-1,-18-88 1,-52 0-1,-1-70 1,36-1-16,0-53 16,17 36-16,1 0 15,34-71 1,1 88-16,17-17 16,53 17-1,-35 18 1,0 18-1</inkml:trace>
  <inkml:trace contextRef="#ctx0" brushRef="#br0" timeOffset="155855.67">18327 7832 0,'0'0'15,"17"17"1,-17 19 0,0 16-1,-17-34 1,-1 17-1</inkml:trace>
  <inkml:trace contextRef="#ctx0" brushRef="#br0" timeOffset="156338.85">18027 7056 0,'0'0'16,"0"-36"-1,-18 36 17,1 36-17,-19-1 1,-17 0 0,36-35-1</inkml:trace>
  <inkml:trace contextRef="#ctx0" brushRef="#br0" timeOffset="156513.35">18045 7020 0,'0'0'0,"17"-17"16,1 17 15,-1 35-16,1-17-15,0-1 16,-1 1-16,54 52 16</inkml:trace>
  <inkml:trace contextRef="#ctx0" brushRef="#br0" timeOffset="157540.45">18609 7532 0,'0'0'0,"-18"0"15,36-18 1,17 18 0,-17 0-1,0 0-15,17 0 16</inkml:trace>
  <inkml:trace contextRef="#ctx0" brushRef="#br0" timeOffset="157694.37">18609 7638 0,'0'17'0,"53"-17"47,35-17-32</inkml:trace>
  <inkml:trace contextRef="#ctx0" brushRef="#br0" timeOffset="160056.99">19279 7338 0,'0'-18'0,"0"36"0,0-54 15,0 19 1,18-1 0,-18 36 15,0 35 0,0 0-15,35 17-1,0-34 1,1-19 0,-19-17-16,1-17 31,0-36-16,-1 35-15,-17-17 16,0-18 0,0 70 15,0 72-15,0 52-1,18 0 1,0-35-1,-18-18 17,-18-53-32,-17 0 15,-18-35 1,0-17 0,0-54-1,53 18-15,0-17 16,35-18-1,-17 70-15,-1 0 16,54 18 0,-53 18-1,-1 17 1,-17-17-16</inkml:trace>
  <inkml:trace contextRef="#ctx0" brushRef="#br0" timeOffset="160291.91">19667 7708 0,'18'0'31,"0"18"-15,-1 35 0,-17 0-1,-17-36 1</inkml:trace>
  <inkml:trace contextRef="#ctx0" brushRef="#br0" timeOffset="160927.57">19808 7532 0,'-35'-18'16,"35"1"-1,18 17 32,52 0-31,1 0 0,-36 0-1,-70 17 32,-18-17-31,35 0-16,1 18 15,-1-18 1</inkml:trace>
  <inkml:trace contextRef="#ctx0" brushRef="#br0" timeOffset="161410.51">20373 7144 0,'0'0'0,"0"-18"15,-18 18 17,-17 71-17,17-36 1,1 53-16,-1 71 31,36-53-15,35 17-1,-18-105-15,18 17 16</inkml:trace>
  <inkml:trace contextRef="#ctx0" brushRef="#br0" timeOffset="162275.32">20637 7338 0,'0'-18'16,"0"36"30,0-1-30,0 19 0,-17-19-1,-18-17 1,17 0 0,18-17-16,-18-1 15,18-35 1,18 0-1,17 0 1,-17 36-16,-1 17 16,19 17-1,-36 36 1,0 53 0,0-71-1,-18 18-15,-17 18 16,-18-36 15,18-17-15,-18-36-1,53 0-15,0 1 16,53-1 0,-36 1-16,1 17 15,0 0-15,34 35 16,19 0-1,-53-17-15,17 17 16,-17 0 0,-18-17-1</inkml:trace>
  <inkml:trace contextRef="#ctx0" brushRef="#br0" timeOffset="162608.21">20902 7549 0,'0'0'0,"18"0"47,-1 0-31,-34 0 31,17-17 0,17 17-1</inkml:trace>
  <inkml:trace contextRef="#ctx0" brushRef="#br0" timeOffset="163277.29">21184 7267 0,'36'-70'31,"-72"140"-15,54-158 0,-36 70-16,1 18 0,-54 18 15,18 0 1,18-18 15,35 17-15,0 1-1,18-18 1,-18 18 0,17-1-1,1 18 1,-18-17-16,17 0 15,-17 35 1,0-36-16,0 36 31,-17-35 1,34-36-1,19-17 0,-19 17-31,1 1 16,0 17-16,17 0 15,0 17 1,-17 1-16,-1 17 16,-17 1-1,0-19-15,-17 1 16,-36 17-1,0-35 1,-18 0 0,54 0-16,-18 0 15</inkml:trace>
  <inkml:trace contextRef="#ctx0" brushRef="#br0" timeOffset="163930.39">21502 7373 0,'0'-18'0,"-35"18"16,70 18-16,-70-53 0,70 17 31,0 36-15,36 35-1,-71 0 16,0-36-31,-18 1 16,-17 17 0,17-35-16,0 18 0,-17-18 31,53-35-15,-18 17-16,35-17 15,18-18 1,-35 17-16,35 1 15,-1-35 17,-34 70-32,-18-18 0,-35 18 47,-36 53-16,54 0-31,17-36 15,-18 19-15,18-19 0,18 19 16,17 17 0,53-1-1,-70-34-15,52-18 16,-52 0-16</inkml:trace>
  <inkml:trace contextRef="#ctx0" brushRef="#br0" timeOffset="164190.6">21943 7514 0,'0'0'0,"0"-17"15,17 17 1,1 0 0,-18 17-16,0 36 31,-18 53-15,18-88-1</inkml:trace>
  <inkml:trace contextRef="#ctx0" brushRef="#br0" timeOffset="165710.65">22102 7320 0,'-18'0'31,"36"0"0,-1 0-15,18 0-16,1 0 16,34 0-1,-17 0 1,-35 0-16,-53 0 47</inkml:trace>
  <inkml:trace contextRef="#ctx0" brushRef="#br0" timeOffset="166463.14">22542 7179 0,'18'-18'0,"-18"36"62,-18 0-30,-52-18-1,52-18-16,1 18-15,17-18 16,17 1 0,1 17-16,0-18 15,34 18 1,-34 0-16,17 18 16,-17 52-1,-18 1 1,-35 52 15,17-87-31,-52 52 16,52-53-16,-17-17 0,-1-1 15,19-17 1,-1 0-16,18-35 16,35 0 15,18-36-16,-35 54-15,17-1 16,18 36 0,-53-1-16,18 19 15,-1 16 1,-17-34-16,18 0 0,-18-1 16,0 1-16,18 0 15,17-36 1</inkml:trace>
  <inkml:trace contextRef="#ctx0" brushRef="#br0" timeOffset="166726.53">22807 7108 0,'0'0'0,"0"-17"15,18 17-15,-1 35 16,-17-17 0,53 70-1,18 88 1,-54-87 0,-52 16-1,-18-52 1,-35-17-1</inkml:trace>
  <inkml:trace contextRef="#ctx0" brushRef="#br0" timeOffset="174279.27">23248 7391 0,'0'-18'16,"0"36"-16,0-54 15,0 19 17,-18 17-17,18 17-15,18 1 31,35 0-15,0-18 0,0-18-1</inkml:trace>
  <inkml:trace contextRef="#ctx0" brushRef="#br0" timeOffset="174479.67">23248 7479 0,'18'18'0,"-1"-18"16,19-18 0,-1 18-1,18-18 1,-36 18-1</inkml:trace>
  <inkml:trace contextRef="#ctx0" brushRef="#br0" timeOffset="176283.52">24007 7250 0,'0'17'63,"0"54"-48,0-54-15,0 36 16,0 36-1,17-19 1,-17-35 15,0-17-31</inkml:trace>
  <inkml:trace contextRef="#ctx0" brushRef="#br0" timeOffset="176630.15">24271 7408 0,'0'18'15,"35"-18"32,18 0-31,-17 0-16,-19 0 16,36 0-1,18 0 1,-89 0 15,-17 0-15</inkml:trace>
  <inkml:trace contextRef="#ctx0" brushRef="#br0" timeOffset="177017.2">24888 7161 0,'0'0'31,"0"36"0,-17 17-15,-1 52 0,18-34-1,0-36-15,18 36 16,17-1-1,18-17 1</inkml:trace>
  <inkml:trace contextRef="#ctx0" brushRef="#br0" timeOffset="177574.99">25206 7355 0,'-35'-17'31,"70"34"-31,-88-70 31,71 18-15,17 0 0,-17 17-16,-1 18 15,19-17 1,-19 34-16,18 1 15,-17 70 1,-18 0 0,-35-17-1,-18-36 1,35-35-16,-17 18 16,-18-1-1,71-34 1,35-1-1,-36 18 1,36 0 0,18 0-1,-54 18-15,1 17 32,0 18-17</inkml:trace>
  <inkml:trace contextRef="#ctx0" brushRef="#br0" timeOffset="177800.07">25594 7408 0,'0'0'16,"-18"18"-16,54-18 62,-19 0-46,1 0-16</inkml:trace>
  <inkml:trace contextRef="#ctx0" brushRef="#br0" timeOffset="178532.43">25964 7179 0,'0'-18'0,"0"36"15,-17-53 17,-18 35-17,17 0-15,0 0 16,-35 17-1,36-17-15,-1 0 16,18 18 0,0 17 46,0-17-62,0 0 0,0 52 16,0-52-1,18-1 1,-18 1 0,17 0-1,1-18 1,0-36 31,17 36-32,0 0 1,0 0 0,1 18-1,-19 35 1,-17-35 0,18 17-16,0 18 15,-18-36 1,-53-17-1,-18 0 17,-17-17-17,53-1-15</inkml:trace>
  <inkml:trace contextRef="#ctx0" brushRef="#br0" timeOffset="179569.75">26088 7161 0,'53'36'46,"141"140"-14,-177-158-17,1 17-15,0-17 16,-1-1-16,1 19 16,-18-19-1</inkml:trace>
  <inkml:trace contextRef="#ctx0" brushRef="#br0" timeOffset="179834.65">26388 7144 0,'0'-18'0,"0"36"46,-71 105-14,54-88-32,-1 1 15,-35 70 1,53-89-16,-18 36 16,18-18-1,18-35 1</inkml:trace>
  <inkml:trace contextRef="#ctx0" brushRef="#br0" timeOffset="180164.58">26652 7161 0,'18'-17'0,"-36"34"0,36 1 63,0 17-48,-18 1-15,17 16 16,-17 37-1,18-54-15,-18 0 16,0 1 0,0-1-1,0-18 1</inkml:trace>
  <inkml:trace contextRef="#ctx0" brushRef="#br0" timeOffset="180868.35">27023 7355 0,'0'0'0,"-18"0"15,53 0 48,1 0-48,-1 0-15,0 0 16,-17 18-16,0-18 16,17 0-1,-18 0-15,-34 0 31</inkml:trace>
  <inkml:trace contextRef="#ctx0" brushRef="#br0" timeOffset="181492.88">27481 7285 0,'0'0'0,"-17"-18"15,17 1 1,0-1 0,17-17-1,19-18 17,-19 53-32,-17-18 0,53 18 15,-18 0 16,18 35-15,-35-17-16,-18 0 16,0 17-16,0-17 0,0 17 15,-18 35 1,1-34-16,-19-19 16,-52 54-1,53-53 1,17-18-1,36 0 1,0 0-16,35 0 16,-1 0-1,-34 0-15,35 0 16,0 0 0,0 0-1,-35 0 16,-1 0-15</inkml:trace>
  <inkml:trace contextRef="#ctx0" brushRef="#br0" timeOffset="181898.46">27905 7056 0,'0'-36'16,"0"19"0,0 70-16,17-106 31,54 106 0,-53-36-31,34 36 16,-16 18-1,-19-36-15,19 35 16,-19 54 0,-17-106-16,-17 35 15,-1-1 1,0-34-1,1 0-15,-1-18 16,-17 17 0,17-34-1</inkml:trace>
  <inkml:trace contextRef="#ctx0" brushRef="#br0" timeOffset="182521.36">28434 7197 0,'-18'0'31,"36"-18"0,0 18-15,-1 0-16,1 0 0,-1 0 15,72 0 17,-72 0-17</inkml:trace>
  <inkml:trace contextRef="#ctx0" brushRef="#br0" timeOffset="182737.47">28434 7320 0,'-18'18'31,"36"-18"-31,0 17 0,-36-52 0,53 70 0,-17-35 16,-1 0-16,54 0 15,-18 0 1,-35-17 15</inkml:trace>
  <inkml:trace contextRef="#ctx0" brushRef="#br0" timeOffset="183537.19">29404 7108 0,'0'-17'47,"0"34"-47,0-17 31,-18 0-15,1 18-16,17 0 15,-36 70 1,36-35 0,36 17-1,-19-52-15,19 0 16,52-18-1,-35 0 1,-18-36 0,-17 1-16,-18 0 15,0-53 1,-18 17 0,0 53-16,-17-17 15,17 35 1,-34-17-1,34 17-15,0 17 0,1 1 16,-1-18-16,0 35 16,18-17-16,0-1 0,0 1 15,0 0 1</inkml:trace>
  <inkml:trace contextRef="#ctx0" brushRef="#br0" timeOffset="183899.31">29845 7179 0,'18'18'16,"-1"-1"15,1-17-15,-18 18-16,-18-18 31,1 0-15,-1 0-1,18-18 1,0 1-1,0 34 32</inkml:trace>
  <inkml:trace contextRef="#ctx0" brushRef="#br0" timeOffset="184740.24">30321 6967 0,'18'0'31,"-36"0"-31,36-17 16,-36 17 0,-123 17 31,35 1-16,89-18 0,17 18 0,0-1 16,17 19-31,1-19-1,-18 36 1,0-18 0,0 1-1,0-19 1,18-34 46,-1-1-46,1 18-16,-1-18 16,1 1-1,0 17-15,-1 0 16,19 0 0,-1 17-1,0 19 1,-17-19-16,0 19 15,-18 34 1,0-35 0,-18 1-1,18-19-15,-35 1 16,-1-18 0,-17 0-1,36-18 16,-1 1-15,0-1-16</inkml:trace>
  <inkml:trace contextRef="#ctx0" brushRef="#br0" timeOffset="190977.27">15328 8961 0,'0'0'0,"0"-18"32,0-17-1,18 17-31,17 0 31,36 1-15,-54 34-1,19 19-15,-19-19 16,18 54 0,-35-54-16,18 36 15,-36 0 1,1-17 0,-1-19-1,1-34 1,17-19-1,0 1 1,0 0-16,0 17 0,0-70 16,35 0-1,0 52 1,0 1-16,36 35 31,-71 18-31,35 17 16,-35 18-1</inkml:trace>
  <inkml:trace contextRef="#ctx0" brushRef="#br0" timeOffset="191436.65">15769 9225 0,'0'0'0,"-17"-53"31,34 36 0,1 17-15,-1 0-16,1 0 15,17 52 1,-35-34 0,-35 35-1,0-35-15,0-1 16,-36 19 0,89-36 15,87 0 0,-52 0-31,18 0 16,-36 17 15</inkml:trace>
  <inkml:trace contextRef="#ctx0" brushRef="#br0" timeOffset="191726.34">16175 9049 0,'0'0'0,"-18"-18"16,1 18-1,52-18 17,18 18-17,-36 0-15,19 0 0,-19 0 16,1 18-1</inkml:trace>
  <inkml:trace contextRef="#ctx0" brushRef="#br0" timeOffset="191888.76">16228 9155 0,'-18'0'0,"36"0"0,-1 0 46,54 0-30,-36 0 0,1 0-16</inkml:trace>
  <inkml:trace contextRef="#ctx0" brushRef="#br0" timeOffset="192586.91">16845 8908 0,'-18'0'31,"36"0"-31,-71-18 0,53 36 32,35 17-17,-35 0 17,36 0-17,-19-17-15,1 17 16,35-17-1,-35-18-15,-1 0 16,19-18 0,-36 1-16,17 17 0,-17-18 15,0-52 1,0 52-16,0-35 16,-17 18-1,17 52 1,17 54-1,1 35 1,-1 35 0,-17-71-1,0 36 17,-17-88-32,-18 17 15,-18-35 1,35 0-16,-35-17 15,35-36 1,1 35-16,17-35 16,17 0-1,36 35 1,18 18 0,-53 0-1,-1 0-15,1 0 0,-18 18 16</inkml:trace>
  <inkml:trace contextRef="#ctx0" brushRef="#br0" timeOffset="192973.25">17233 9172 0,'0'0'0,"-17"0"16,34 0 15,18 18-15,-17-1 0,-18 1-1,0 0 1,0-1-16,-18 1 15,1 0 1,17-1 15,17-17 1,1 18-17,35-18 1,-35 0-16,17-18 15</inkml:trace>
  <inkml:trace contextRef="#ctx0" brushRef="#br0" timeOffset="193320.63">17498 9084 0,'0'0'15,"-18"0"1,36-18 15,70 18-15,-70 0-16,52 0 15,-17 0 1,-71 0 0</inkml:trace>
  <inkml:trace contextRef="#ctx0" brushRef="#br0" timeOffset="193989.03">17833 8890 0,'0'0'15,"0"-18"-15,0 36 32,0 35-17,18 0 1,-1-18-1,1-35-15,-1 35 16,19-17 0,-1-36-1,0-17 17,-35 17-32,18-17 15,-18 18-15,18-1 16,-18-17-1,0 17 1,0 53 0,0 1-16,0 16 15,35 72 1,-18-1 0,1-52-1,-18-36 1,-53-17-1,0-18 1,-17-35 0,52-1 15,18-17-15,35 36-16,-17-1 15,53 0 1,-54 18-16,18 0 15</inkml:trace>
  <inkml:trace contextRef="#ctx0" brushRef="#br0" timeOffset="194371.47">18256 9190 0,'18'0'15,"0"0"17,-1 0-17,1 17 1,-1 19-1,-17-1 1,-17-17 0,17-1-1,-18-17 1,36 0 15,-1-17-15,19-1-1,-19 18-15</inkml:trace>
  <inkml:trace contextRef="#ctx0" brushRef="#br0" timeOffset="194937.12">18009 8590 0,'0'0'31,"-17"0"-15,17 35 30,-36 18-30,19-17 0,-1-1-1,53-70 17,-17-1-17,0 36 1,-1-35-16,1 0 15,17 17 17,18 53-1,-35 1-31,17-19 0,-17 1 16,17 35-16</inkml:trace>
  <inkml:trace contextRef="#ctx0" brushRef="#br0" timeOffset="195423.93">18450 8978 0,'-17'0'15,"-1"0"-15,53 0 0,-70-17 16,53 17-1,35 0 1,-1 0 0,1 0 15,-35 17-31</inkml:trace>
  <inkml:trace contextRef="#ctx0" brushRef="#br0" timeOffset="195626.38">18468 9137 0,'0'0'31,"53"-18"-15,-36 18-1,36-17-15,0 17 16</inkml:trace>
  <inkml:trace contextRef="#ctx0" brushRef="#br0" timeOffset="196623.2">19032 8767 0,'-17'-36'31,"34"72"-31,-34-54 47,34 88-32,1-17 1,35-17 0,-35-19-16,17 1 15,35-18 1,-34-18 0,-19 1-1,1-1-15,-18-35 16,-18 0-1,1 36 1,17-1-16,-18 18 16,18 70 15,0-34-31,0 52 16,18-53-16,-18 18 15,35 53 1,-35-36-1,-18-17 1,-35-35 0,-17-18-1,-1-35 1,54-1 0,17 19-16,17-18 15,36-1 1,0 36-1,-18 0 1</inkml:trace>
  <inkml:trace contextRef="#ctx0" brushRef="#br0" timeOffset="196971.44">19456 9084 0,'17'0'31,"19"0"-15,17 0 0,-18 35-1,-53 1 1,1-1-1,-36-18 1,35 1 0,0-18-1,1 18 1,52-18 15,36-18-15,-36 0-16,-18 18 0</inkml:trace>
  <inkml:trace contextRef="#ctx0" brushRef="#br0" timeOffset="197590.31">19773 8943 0,'-17'-18'31,"34"36"-31,-52-36 15,53 18 1,-1 0 0,36 0-1,-35 0-15,35 0 16,17 0 0,-52 0-1</inkml:trace>
  <inkml:trace contextRef="#ctx0" brushRef="#br0" timeOffset="198123.49">20443 8661 0,'-17'-53'31,"-1"35"-15,-17 18 0,17 0-16,1 35 15,-36 71 1,35-18 0,18 71-1,35-53 1,54-35-1,-54-71 1</inkml:trace>
  <inkml:trace contextRef="#ctx0" brushRef="#br0" timeOffset="198642.4">20655 8767 0,'0'0'0,"-18"-18"15,18 0-15,0 1 16,36-19-1,-19 19 1,19-19-16,17 19 31,-18 52-15,-17 53 0,-18-52-16,-18-1 15,-53 88 1,54-105-16,-19 0 15,1-1 1,-18-17 0,53-17-1,35-19 1,-17 19-16,35-1 16,-18 18-1,36 35 1,-53-17-1,-1 17-15,18 18 32,-35-35-32,18-18 0</inkml:trace>
  <inkml:trace contextRef="#ctx0" brushRef="#br0" timeOffset="198839.19">21008 8925 0,'18'0'0,"-1"0"78</inkml:trace>
  <inkml:trace contextRef="#ctx0" brushRef="#br0" timeOffset="199495.11">21343 8696 0,'0'-18'16,"18"1"0,-36-1-1,0 18 1,-35 0 0,-17 0-1,35 18 1,17-1 15,18 1 0,0 0-31,0 17 16,0 0 0,0-17-1,18 17-15,-18-17 16,17-1-1,1-17 48,0-35-47,-1 35-16,36-35 15,-18 35 1,-17 0-1,17 0-15,1 53 32,-19 0-32,-17 0 31,0-18-15,-17-18-1,-1-17-15,-35 0 16,-53 0 15,71-17-31</inkml:trace>
  <inkml:trace contextRef="#ctx0" brushRef="#br0" timeOffset="200089.49">21608 8784 0,'0'-17'16,"0"34"-16,0-52 15,0 17 1,35 36-1,-17 0 1,17 17 0,-35-18-16,0 19 15,-18 17 1,-17-36 0,0-17-1,17 0 1,53-35-1,1 0 17,34-36-17,-52 54-15,35-19 16,-18 1 0,-35 17-16,0 1 15,0-1 1,-18 18-16,-17 18 15,0 17 1,17 18 0,18-35-16,-18 34 15,18-34-15,18 17 16,17 18 0,1-35-1,17-18 1</inkml:trace>
  <inkml:trace contextRef="#ctx0" brushRef="#br0" timeOffset="200462.59">21996 8890 0,'0'0'0,"0"-18"16,17 1 0,19 34 15,-19-17-31,-17 18 0,18 17 16,-18 18-1,0-35 1,-35-1-16,-18 19 15,17-19 1,72-17 31,17 0-31,17 0-16,-52-17 15,52 17 1</inkml:trace>
  <inkml:trace contextRef="#ctx0" brushRef="#br0" timeOffset="200796.28">22313 8767 0,'0'0'0,"-17"0"16,52 0 15,0 0-15,-17 0-16,-1 0 15,36 0 1,-35 0-16</inkml:trace>
  <inkml:trace contextRef="#ctx0" brushRef="#br0" timeOffset="201378.5">22595 8625 0,'-17'-17'31,"34"34"-31,54-52 47,35 53-16,-89-1-31,19 1 0,-36 17 16,17 18 0,-17-35-16,-35 35 15,-53 17 1,70-70-1,-35 36-15,18-36 16,17 0 0,18-18-16,36 0 15,34 1 1,1-1 0,35 36 15,-89-18-31,1 17 0,0-17 15,34 36 17</inkml:trace>
  <inkml:trace contextRef="#ctx0" brushRef="#br0" timeOffset="201678.43">23036 8502 0,'0'-18'16,"0"36"-16,18-71 16,35 88-1,0 18 1,35 53-1,-70-53 1,17 35 0,-35 18-1,0-71-15,-35 18 16,-18-18 0,17-17-16</inkml:trace>
  <inkml:trace contextRef="#ctx0" brushRef="#br0" timeOffset="202026.42">23618 8661 0,'0'0'0,"0"-18"16,0 0 15,53 1-15,-35 17-16,17 17 15</inkml:trace>
  <inkml:trace contextRef="#ctx0" brushRef="#br0" timeOffset="202159.2">23618 8749 0,'-17'18'16,"34"-36"-16,19 53 31,34-17-31</inkml:trace>
  <inkml:trace contextRef="#ctx0" brushRef="#br0" timeOffset="205410.05">24095 8661 0,'0'0'0,"-18"-18"15,18 0-15,18-17 16,17-18 0,18 18-1,17 0 1,-34 17-16,17 18 16,-18 35-1,-17 1 16,-18-1-31,-18 18 0,-17 0 32,17-18-32,-17-17 15,-1 17 1,19-17 0,-1-18-1,36 0 1,52 0-1,-17 0 1,35 35 0,-70-35-16,17 35 15,-17 18 1,-36-35 0,-70 35 15,18-36-16,-19-17 1,72 0-16,-18-17 16,-1-1-1</inkml:trace>
  <inkml:trace contextRef="#ctx0" brushRef="#br0" timeOffset="206447.31">24800 8731 0,'0'0'0,"-17"0"63,-1 0-47,36 0 30,70 0-30,-71 0-16,19 0 16,-1 0-1,-106 18 48,-17-18-32,71 18-15,-1-18-1,36 0 17,17 0-17</inkml:trace>
  <inkml:trace contextRef="#ctx0" brushRef="#br0" timeOffset="206994.8">25576 8484 0,'0'0'0,"0"-17"15,0-1 1,-17 0 15,-19 54-15,36-19-16,-35 54 15,35 52 1,0-87-16,0-1 16,35 71-1,-17-71 1,0-17-16,-1-1 0,36 1 15,0-18-15</inkml:trace>
  <inkml:trace contextRef="#ctx0" brushRef="#br0" timeOffset="207447.1">25894 8590 0,'0'0'0,"0"-53"16,18 18-1,-18 17-15,17 1 16,36-19 0,-35 19-16,17 17 15,0 35 1,-17 53-1,-18-35-15,-18 18 16,-35 35 0,0-54-1,1-16 17,34-36-32,0-18 0,1 18 15,17-18-15,17-52 31,19 52-15,16 18 0,-34 0-16,17 36 15,18 16 1,-53-34-16,18 0 16,17-1-1,-17-17-15</inkml:trace>
  <inkml:trace contextRef="#ctx0" brushRef="#br0" timeOffset="207646.22">26300 8784 0,'0'0'0,"0"-17"31,17 17 16,-17 17-32</inkml:trace>
  <inkml:trace contextRef="#ctx0" brushRef="#br0" timeOffset="208311.63">26582 8484 0,'0'0'0,"0"-35"15,0 17 1,-53 18 15,0 18-15,35-18-16,-35 18 15,18-1 1,35 1 0,18-18-1,-1 0 1,19 18-1,-36 17 1,17 0 0,-17 0-1,0 18 1,0-35 0,0 0-1,18-36 48,0 0-48,-1 1-15,1-1 16,52 18 0,-34 0-1,-1 35 1,-17 18-1,-36-17 1,-17-1 0,-18-18-1,0-17 1,0 0 0</inkml:trace>
  <inkml:trace contextRef="#ctx0" brushRef="#br0" timeOffset="208608.86">26793 8467 0,'18'-36'31,"-36"72"-31,54-54 16,-19 18-16,1 35 15,35 36 1,0-18 0,0 17-1,-53-52 1,17 17-1</inkml:trace>
  <inkml:trace contextRef="#ctx0" brushRef="#br0" timeOffset="208831.56">27023 8396 0,'0'0'0,"-18"-18"15,0 54 1,1 34 0,-1-34-1,18-1-15,-35 71 16,17-71 0,1 18-16,-1 0 31,18-36-31</inkml:trace>
  <inkml:trace contextRef="#ctx0" brushRef="#br0" timeOffset="209378.42">27252 8520 0,'-18'-36'31,"36"72"-31,-36-107 16,18 53-1,0 1-15,36 17 31,-19 0-31,19 0 16,34 53 0,-52-36-16,-1 36 15,-17 0 1,0-18-16,-52 18 16,-19 18-1,-17-53 1,53-1-1,52-34 17,36-1-17,0 18 1,-18 18 0,-17-1-1,17 1 1,18-1-1,-18-17 1</inkml:trace>
  <inkml:trace contextRef="#ctx0" brushRef="#br0" timeOffset="210993.32">27728 8590 0,'-17'0'16,"-1"0"15,36 18 16,35-18-32,-36 0-15,19 0 16,34 0 0,-52 0-16,-1 0 15,1 0-15,-36-18 78</inkml:trace>
  <inkml:trace contextRef="#ctx0" brushRef="#br0" timeOffset="211711.44">28222 8414 0,'-17'0'32,"17"-18"-1,0 0-16,17-17 1,-17 18-16,18-1 16,17 0-1,-17 1 1,35 34 0,-36-17-16,1 53 15,17 35 1,-35 36-1,-53-36 1,0-35 0,0-18-1,18-35 1,18 0-16,-1-17 31,18-19-15,0 19-16,18-36 15,17 17 1,-18 36-16,19 18 16,-1 35-1,0 0 1,1 18 0,-19-54-16,1 1 15,17-18 1</inkml:trace>
  <inkml:trace contextRef="#ctx0" brushRef="#br0" timeOffset="211994.04">28628 8290 0,'0'-17'0,"18"-1"32,17 36-17,-18 17-15,19 35 16,17 54 0,-53-71-1,17-18-15,-17 18 0,0 35 16,-35 0-1,17-70-15,-17 17 16</inkml:trace>
  <inkml:trace contextRef="#ctx0" brushRef="#br0" timeOffset="212694.62">29175 8572 0,'-18'-17'16,"53"-1"15,18 1-15,-35 17-16,0 0 16,-1 0-16</inkml:trace>
  <inkml:trace contextRef="#ctx0" brushRef="#br0" timeOffset="212864.5">29245 8661 0,'0'0'0,"-17"17"32,34-17-1,36 0-16,-35 0-15,17 0 0</inkml:trace>
  <inkml:trace contextRef="#ctx0" brushRef="#br0" timeOffset="-214365.56">29951 8378 0,'0'-17'16,"17"17"0,-52 17 15,-18 72 0,0-1-15,53-53-16,0 0 0,18 36 15,35-18 1,53-35 0,-18-36 15,-35-35-31,-18-35 31,-35 52-31,-35-34 16,-53-1-1,52 54-15,1 17 16,-53 17 0</inkml:trace>
  <inkml:trace contextRef="#ctx0" brushRef="#br0" timeOffset="-208807.62">15469 10248 0,'0'0'15,"18"-17"17,0 17-1,-18 17-15,17 36-1,18 0 1,1-18-1,-19 18 17,-17-35-32,0-1 15,-17-17 1,-36-17 0,35-18-1,1-54 1,34-16-1,1 69-15,35-17 16,0 18 0,0 53-1,-36-1-15,1 19 16,0 17 0,-18-36-1</inkml:trace>
  <inkml:trace contextRef="#ctx0" brushRef="#br0" timeOffset="-208242.7">15840 10477 0,'35'-52'47,"-17"34"-32,35 18 1,-18 0 0,18 53 15,-53-36-31,-18 1 15,-52 53 1,-19-36 15,72-35-15,34 0 0,-17-18-16,36 1 15,-19-1 1,36 18-1,-35 0-15,17 18 16,-17-1-16,-1 1 16,1 35-1,-18-35 1,-35-1 0,-36 1-1,-17-36 1,53 18 15,-1-17-15,36-1-16</inkml:trace>
  <inkml:trace contextRef="#ctx0" brushRef="#br0" timeOffset="-207866.17">16334 10301 0,'0'0'0,"-18"0"15,0 0-15,18-18 16,-17 18 0,34 0-1,36 0 1,-35 0-1,35 0-15,0 0 16,-36 0-16</inkml:trace>
  <inkml:trace contextRef="#ctx0" brushRef="#br0" timeOffset="-207714.2">16404 10389 0,'0'0'16,"-17"18"15,34-18-31,18 0 31,36 0-31</inkml:trace>
  <inkml:trace contextRef="#ctx0" brushRef="#br0" timeOffset="-206932.18">16969 10195 0,'-36'-35'31,"36"17"-16,36 71-15,-54-106 16,18 71 0,18-18-16,-18 35 15,17 53 1,1-70-16,0 17 16,-1-17-1,1 17 1,-1-35-16,1 0 0,53 0 31,-54-17-31,19-19 16,-19-34-1,-34 17 1,-1 18 0,0 35-16,-17 0 15,35 88 1,0-18-1,35 54 1,-17-89-16,0 53 16,-1-17-1,-70-18 1,-35-36 0,18-34-1,-1-18 1,53-18-1,18 35 17,18 0-32,0 1 0,-1 17 15,89-18 1,-88 18-16,17-18 16,-17 18-16</inkml:trace>
  <inkml:trace contextRef="#ctx0" brushRef="#br0" timeOffset="-206449.07">17410 10548 0,'0'-18'0,"0"36"16,0-53-16,52 17 15,-34 0 17,0 18-32,-1 0 15,-17 18-15,0 0 16,-17 17 0,-1-17-1,-35 17 1,18-17-1,53-18 32,87 0-15,-87 17-32,70 19 31,-123 34 0,-89-52 0,54-36-15,35-17-16</inkml:trace>
  <inkml:trace contextRef="#ctx0" brushRef="#br0" timeOffset="-206182.11">17674 10442 0,'0'-17'31,"35"17"-15,-17-18-16,17 18 15,36 0 1,-53 0-16,17 0 16</inkml:trace>
  <inkml:trace contextRef="#ctx0" brushRef="#br0" timeOffset="-205606.6">17956 10283 0,'0'0'0,"0"-35"31,18 35-16,0 53 1,-1 0 15,1 0-15,0-18 0,-1-17-1,36-18 1,-53-18-16,35-17 15,1-36 1,-36 54 0,0-1-16,0 0 0,-18 1 15,0 52 1,1 36 0,17 17-1,17 35 1,1-87-1,17 52-15,-17 0 32,-36-17-17,1-71-15,-19 0 0,19 0 16,-36-18 0,18-17-16,-1-1 15,1-34 1,35 35-1,0 17-15,18 0 0,-1 18 16,54-17 0,-54 17-1</inkml:trace>
  <inkml:trace contextRef="#ctx0" brushRef="#br0" timeOffset="-205128.32">18380 10619 0,'0'0'0,"17"-18"16,1 0-1,35 1 1,-18 17-1,-17 17 1,-1 1-16,-17 0 16,-17 17-1,-1-17 1,1-18-16,-36 17 16,35-17-1,0-35 1,36 35-1,35-18 17,0 18-17,-36 0-15,1 18 16,0 17 0,-36-17-16,0-1 15,-34 1 1,-54-18-1,88 0-15</inkml:trace>
  <inkml:trace contextRef="#ctx0" brushRef="#br0" timeOffset="-204659.91">18133 9948 0,'0'0'15,"-18"-35"-15,0 17 0,1 1 16,-1 17-1,18 35 17,-35 18-17,35-35-15,-18 17 16,1-17 0,34-36 15,19-17 0,-1-18-15,0 17-1,-17 36-15,-1 0 16,19 36 0,-19-19-16,1 36 15,0-35-15</inkml:trace>
  <inkml:trace contextRef="#ctx0" brushRef="#br0" timeOffset="-204347.9">18627 10266 0,'-18'0'0,"36"0"0,-54-18 16,54 18 15,17 0-15,-17 0-16</inkml:trace>
  <inkml:trace contextRef="#ctx0" brushRef="#br0" timeOffset="-204224.8">18609 10319 0,'0'0'16,"-35"17"-1,35 1-15,17-18 16,19 0 0,-1 0-1,0 0-15</inkml:trace>
  <inkml:trace contextRef="#ctx0" brushRef="#br0" timeOffset="-203024.33">19156 10125 0,'0'0'0,"0"-36"15,0 1 1,0 53 15,0 52-15,17-52-1,-17 17-15,18 1 0,35 16 16,-35-34 0,17 0-16,71-1 31,-89-34-31,1 17 0,0-18 15,-18-17 1,0 17-16,0 1 0,-18-19 16,0 19-16,1-19 15,-19 19 1,19 70 0,52 52-1,-17-69-15,35 52 16,0 35-1,-18-52 1,-53 0 0,-17-54-16,-18-17 15,-53 0 1,71-17 0,17-1-16,-17-53 31,53 54-31,17-1 15,-17 0-15</inkml:trace>
  <inkml:trace contextRef="#ctx0" brushRef="#br0" timeOffset="-202542.17">19703 10495 0,'-18'-18'16,"36"36"-16,-1-71 15,19 36 17,16 17-32,-34 0 15,17 0-15,-17 35 31,-18-18-31,-18-17 0,1 18 16,-19 0 0,1-1-1,18-17 1,87-17 31,-35 17-32,1 0-15,-19 17 16,36 1 0,-35 0-16,-18-1 15,-53 19 1,18-36 0,-18 17-16,-35-34 31</inkml:trace>
  <inkml:trace contextRef="#ctx0" brushRef="#br0" timeOffset="-202161.6">19950 10283 0,'-36'0'0,"19"0"15,-1 0 1,71 0 15,53-17-15,-89 17-16,19 0 16,-19 0-16,1 0 15,0 0 1</inkml:trace>
  <inkml:trace contextRef="#ctx0" brushRef="#br0" timeOffset="-201779.42">20602 9984 0,'0'0'16,"-17"-36"-1,17 19-15,-18-1 16,0 36-1,1-1-15,17 19 16,-18 34 0,0 71-1,18-105-15,18 52 16,35 0 15,-35-70-31,-1-1 0,36-17 16</inkml:trace>
  <inkml:trace contextRef="#ctx0" brushRef="#br0" timeOffset="-201113.34">20884 10125 0,'0'0'0,"-17"-18"16,17-17-1,17-36 1,1 36-1,35-18 1,-35 53-16,-1 0 16,54 106-1,-36-18 1,-53 18 0,-34 0-1,-37-71 16,36-17-15,1-54 0,34 36-16,36-35 15,34-18 1,-34 36-16,35 17 16,0 0-1,-18 17-15,0 18 16,18 36-1,-35-36 1</inkml:trace>
  <inkml:trace contextRef="#ctx0" brushRef="#br0" timeOffset="-200909.33">21290 10231 0,'0'17'32,"18"1"-1,-1-18-15,1-18-1,0 18-15</inkml:trace>
  <inkml:trace contextRef="#ctx0" brushRef="#br0" timeOffset="-200278.28">21590 10037 0,'0'-36'31,"-18"19"-15,-17-1-1,17 18-15,-34 0 16,-19 18 0,53-18-16,1 0 15,-1 35 1,53-17 15,1 34 0,-19-34-31,-17 17 16,18-17-16,-18 0 16,0-1 15,0 1-16,18-18 17,-18-18-17,17 1-15,1-1 16,35 0 0,-36 18-16,19 0 15,34 36 1,-52-1-1,-18-17-15,0 34 16,0 1 0,-35-17-1,17-36-15,-17 17 16,-18-34 0,0-36-1</inkml:trace>
  <inkml:trace contextRef="#ctx0" brushRef="#br0" timeOffset="-199728.62">21837 10195 0,'35'-35'31,"-70"70"-31,123-88 32,-70 53-32,-1 18 0,19 35 31,-19 0-16,-34-36-15,-1 19 16,-35-1 0,35-35-16,1 0 15,-1-18 1,36-17 0,-1 0-16,19 0 15,34-36 1,-17 36-1,-17-1 1,-19 36 0,-34 0-1,-19 18 1,19 0 0,-1 88 15,18-71-16,18 0-15,-1 0 16,36-17 0,0 0-16</inkml:trace>
  <inkml:trace contextRef="#ctx0" brushRef="#br0" timeOffset="-199178.33">22331 10336 0,'0'-17'0,"0"34"15,-18-52-15,18 17 16,53-17 0,0 35-1,18 35 1,-54-35-16,-17 18 16,18 35-1,-36-18 1,-35-17-1,18-18 1,0 0 0,17 0-16,18-18 15,35 1 1,18-1 15,-35 18-31,35 0 16,-18 18-1,-17 35 1,-18-36-16,-18 18 16,-35 1-1,0-36 1,-35 0 0,70-18-16</inkml:trace>
  <inkml:trace contextRef="#ctx0" brushRef="#br0" timeOffset="-198761.84">22648 10125 0,'0'0'0,"-17"-18"16,17 0 0,17 18-1,72-17 1,-72 17 0,54 0-16,-18-18 31,-36 18-31</inkml:trace>
  <inkml:trace contextRef="#ctx0" brushRef="#br0" timeOffset="-197845.29">23125 9948 0,'-18'0'0,"18"-17"16,0-1-1,0 0 1,0 1-16,18-1 15,-1 0-15,1 1 16,35-1 0,-18 18-1,-17 18-15,-18 35 16,0 35 0,-71 18 15,1-53-16,34-36-15,19 1 0,-54-18 32,36-35-17,52 17 1,1 0-16,17 18 16,54 0-1,-72 0-15,54 36 16,-18 17-1,-18 0 1,0-36 0,-17 1-16</inkml:trace>
  <inkml:trace contextRef="#ctx0" brushRef="#br0" timeOffset="-197594.52">23460 9842 0,'0'0'0,"0"-70"15,17 70-15,1 0 16,17 35 0,-17 0-16,17 54 15,18 52 1,-35-18-1,-36-35 17,0-70-32,-17-18 0,18 18 0</inkml:trace>
  <inkml:trace contextRef="#ctx0" brushRef="#br0" timeOffset="-197360.43">23936 9966 0,'35'-18'31,"-70"36"-31,88 0 32</inkml:trace>
  <inkml:trace contextRef="#ctx0" brushRef="#br0" timeOffset="-197242.28">23954 10072 0,'-36'17'0,"72"-34"0,-89 52 31,88-17-16,18-18 1,-18 0-16,0 0 0,1-18 16</inkml:trace>
  <inkml:trace contextRef="#ctx0" brushRef="#br0" timeOffset="-194009.14">24712 10001 0,'0'-17'31,"0"34"-31,18-52 16,-1 35-16,-34 18 62,-107 17-30,89-35-32,-53-35 31,105-71 0,19 53-15,52 0-1,-70 35-15,17 18 0,-18 18 16,36 52 0,-53 36-1,-53 53 1,-35-18 0,-18-53-1,36-52 1,-1-36-1,54-53 1,34-18 0,36 36-1,-18 17 1,1 1-16,-1 17 16,18 0-16,35 17 15,36 54 1,-54-18-1,1-18-15</inkml:trace>
  <inkml:trace contextRef="#ctx0" brushRef="#br0" timeOffset="-193043.55">25135 10089 0,'0'0'0,"-17"-17"31,34 17-15,1 0-1,35-18 1,0 18 0,-18 0-16,0 0 15,1 0 1,-72 0-1,-52 35 1,35-35 0,-17 18-1,52-18 1,0 0 0,54 0-1,-19-18-15</inkml:trace>
  <inkml:trace contextRef="#ctx0" brushRef="#br0" timeOffset="-192572.85">25841 9772 0,'0'-18'16,"0"36"-16,-18-53 0,18 17 16,0-35-1,0 35-15,-17 1 16,-1 70 15,0 123-15,18-70-1,36 53 1,17-53 0,0-71-1,35-18 1</inkml:trace>
  <inkml:trace contextRef="#ctx0" brushRef="#br0" timeOffset="-191993.39">26352 9807 0,'0'-17'16,"0"-1"-1,0 53-15,0-88 16,-35 71 15,-18-18-15,36 18-1,-36-18 1,0 0 0,35 0-16,18-18 15,18-35 1,-1 35-16,1-17 15,35-18 1,-18 36 0,1 87-1,-19 1 1,-34 70 0,-19-18-1,-17-52 1,36-54-1,-19 1-15,-16-18 32,34-18-32,18-34 31,53 16-15,0 54-1,-18 17 1,0-17-16,1 17 15,-1 18 1,-18-35-16</inkml:trace>
  <inkml:trace contextRef="#ctx0" brushRef="#br0" timeOffset="-191757.45">26494 10019 0,'0'18'31,"17"-18"-15,1 0 0,17 0-1,-35-18 1,-17 18-1</inkml:trace>
  <inkml:trace contextRef="#ctx0" brushRef="#br0" timeOffset="-191091.92">26899 9772 0,'-35'-35'16,"17"17"0,1 18-16,-19 0 15,-34 0 1,35 18-1,-1-18 1,19 17 0,34 1 46,54 52-31,-36-17-15,-35 0 31,0-35-31,18-36-1,35-17 16,0 0-15,-36 35-16,19 0 16,-1 0-1,-35 17-15,35 19 16,0 34 0,-35-17-1,-17-18 1,-1-35-16,-17 18 15,-53-18 1,17-18 0,53 18-1</inkml:trace>
  <inkml:trace contextRef="#ctx0" brushRef="#br0" timeOffset="-189872.03">27234 9772 0,'0'-18'32,"36"36"-17,-19 0-15,19-1 16,52 71 0,-53-52-16,18 17 15,18 17 1,-54-35-1,-17-17-15,18-18 16</inkml:trace>
  <inkml:trace contextRef="#ctx0" brushRef="#br0" timeOffset="-189638.54">27552 9790 0,'0'0'0,"-18"-18"0,18-35 15,0 18 1,-17 52 0,17 19-1,0-19-15,-18 19 0,18-1 16,-18 0-16,1 36 16,-1 52-1,18-105 1,-18 17-16,18 18 15</inkml:trace>
  <inkml:trace contextRef="#ctx0" brushRef="#br0" timeOffset="-189171.82">27852 9825 0,'17'-71'0,"-34"142"0,52-159 16,-17 70-16,35-17 16,0 35-1,-36 17-15,18 19 16,-35 34-1,0-35 1,-35 36-16,-35 0 16,34-36 15,-17-17-15,36-18-16,52-53 31,0 35-16,-17 18-15,35 0 16,0 35 0,0 18-1,0 0 1,-36-35 0,1-18-1</inkml:trace>
  <inkml:trace contextRef="#ctx0" brushRef="#br0" timeOffset="-188905.43">28328 9878 0,'18'-18'16,"-1"0"0,19 18-1,34-17 1,-35 17-16,1 0 16,-1 17-1,-35 1 1</inkml:trace>
  <inkml:trace contextRef="#ctx0" brushRef="#br0" timeOffset="-188323.3">28716 9684 0,'0'0'0,"-18"-53"16,18 35-1,36-17 1,-19 35-1,1 0-15,0 0 0,70 0 32,18 35-32,-53 18 31,-53-35-31,0 17 0,-36 53 31,-52-17-15,53-54-16,17 1 15,-52 0 1,52-18-16,0 0 16,18-18-1,36-17 1,52-1 0,-35 36-1,35 18 1,-70 0-1,-1-18-15,1 35 0,17 0 16,0 36 15,-35-53-31,18-18 16</inkml:trace>
  <inkml:trace contextRef="#ctx0" brushRef="#br0" timeOffset="-188019.33">29263 9472 0,'0'0'16,"0"-35"-16,35 52 31,-17 19-15,17 34-1,36 54 1,-54-71-16,1 0 16,0 52-1,-18-69-15,-36 17 16,-17 0-1,36-36-15</inkml:trace>
  <inkml:trace contextRef="#ctx0" brushRef="#br0" timeOffset="-187756.78">29757 9737 0,'0'0'0,"-18"-18"16,1 18-16,17-18 15,35 1 1,-18 17-16,36 0 15,-35 0-15</inkml:trace>
  <inkml:trace contextRef="#ctx0" brushRef="#br0" timeOffset="-187605.76">29792 9790 0,'-18'0'0,"36"0"0,-71 35 31,53-18-31,18 1 15,70-18 1,-53-18 0</inkml:trace>
  <inkml:trace contextRef="#ctx0" brushRef="#br0" timeOffset="-186472.05">30515 9754 0,'-35'0'15,"17"0"1,71 0 31,18 0-31,-1-17-1,-17-1 1,-35 18-16,0 0 15,-18-18 17</inkml:trace>
  <inkml:trace contextRef="#ctx0" brushRef="#br0" timeOffset="-186188.94">30992 9525 0,'17'-35'0,"-34"70"15,52-88-15,-35 71 31,0 35-15,0-18-16,0 0 0,0 18 16,0 71-1,0-72-15,0 19 16,0-36 0</inkml:trace>
  <inkml:trace contextRef="#ctx0" brushRef="#br0" timeOffset="-183122.35">15399 11695 0,'0'0'0,"-18"-36"16,0 1-1,18 17 1,0 1-1,18-1 1,35 18 0,-35 0-16,35 18 15,17 17 1,-17 0-16,-35-17 16,17 52-1,-35-52-15,-35 17 16,-54 1 15,54-36-31,35-18 16,0-53-1,0 54-15,18-18 16,70-71 15,-70 88-31,-1 0 0,-17 1 0</inkml:trace>
  <inkml:trace contextRef="#ctx0" brushRef="#br0" timeOffset="-182534.19">15822 11959 0,'0'0'0,"0"-35"15,0 17 1,-18 36 15,18 35-15,-17 0-1,17 0 17,-18-53-32,18 17 15,18-17 1,-18-17 0,35-1-1,0 18 1,-17 0-16,0 0 15,-1 0-15,1 0 0,0 18 16,-1-18 0,1-18-1,-1 0 1,1-17 0,-18 0-1,0 0 1,-18-1 15,1 36-31,-1 0 16,18 18-1,0 17 1,0-17-16,0-1 0,18 19 16,-18 52-1,0-53-15,17 0 16</inkml:trace>
  <inkml:trace contextRef="#ctx0" brushRef="#br0" timeOffset="-182054.48">16351 11677 0,'0'-18'16,"0"36"-16,-17-36 15,34 1 1,36-1 0,-18 18-16</inkml:trace>
  <inkml:trace contextRef="#ctx0" brushRef="#br0" timeOffset="-181902.15">16369 11783 0,'-18'0'0,"36"0"0,-18 0 47,18 0-47,17-18 0,53 0 16</inkml:trace>
  <inkml:trace contextRef="#ctx0" brushRef="#br0" timeOffset="-181134.65">16898 11553 0,'0'0'0,"-18"-35"32,1 18-32,17-1 31,0 36 0,0-1-15,17 18-1,1-17-15,-18 35 16,35 18 0,-35-54-16,18 1 15,53-1 17,-54-17-32,1-17 0,35-36 31,-53 35-31,17-17 15,-52-53 17,17 88-32,1 17 15,17 54 1,0-18-16,17 35 16,19 53-1,-19-88-15,-17-18 16,0 18-16,-17 0 15,-54 0 1,36-53-16,-18-17 16,0-36-1,35 17 1,1 1-16,17-53 16,17 35-16,54-18 31,-36 71-31,1 0 0,52 18 31,-71-18-31</inkml:trace>
  <inkml:trace contextRef="#ctx0" brushRef="#br0" timeOffset="-180332.77">17268 11906 0,'0'0'0,"-17"-17"16,17 34 47,0 36-32,0-18 0,0-17-15,17-18 15,36-35-15,-35 35-16,0 0 15,52-18 1,-70 1-1,18 17-15,-1 0 0,-17-18 32,-17 0-17,-1 18-15,18-17 16,-17 17 0,17-18-1,0 36 1,0-1-1,17 19 1,1 34 0,-18-35-16,0 18 15,17 0 1</inkml:trace>
  <inkml:trace contextRef="#ctx0" brushRef="#br0" timeOffset="-180018.21">17692 11747 0,'-18'-17'0,"36"34"0,-53-52 32,35 18-32,17 17 15,18 0 1,36 0 0,-36 0-16,1 0 15,-1 17 1,-18-17-1</inkml:trace>
  <inkml:trace contextRef="#ctx0" brushRef="#br0" timeOffset="-179382.36">18027 11571 0,'0'-18'0,"0"36"16,-18-53-16,36 52 47,0 54-16,-1 0-31,18-36 31,18 0-15,-35-35 0,17-18-16,1-17 15,-19 0 16,1-36-15,-18 54-16,18-19 16,-18 19-1,-18 17-15,18 17 0,0 1 16,-18 35 0,18 88-1,0-53 1,18 18-1,-18-35 1,-18-18 0,1-36-16,-19-17 15,-34-17 1,-1-36 0,18 17-1,53 19 1,-17-18-1,17 17 1</inkml:trace>
  <inkml:trace contextRef="#ctx0" brushRef="#br0" timeOffset="-178635.89">18503 11818 0,'0'-18'0,"0"36"0,-17-53 15,17 52 17,0 19-17,0-1 1,-18 36-1,18-54 1,0 1 0,18-36 15,17-17-15,-18 17-1,-17 1 16,18-1-15,0 18 0,-1 0-1,1 0 1,0 0 0,-18-18-1,17 18-15,-17-17 31,0-1 1,-17 89-1,17-36-15,0 71 15,0-18-16,0-70-15,0-1 0</inkml:trace>
  <inkml:trace contextRef="#ctx0" brushRef="#br0" timeOffset="-178101.51">18168 11307 0,'0'0'0,"-18"-18"32,18 0-32,-17 18 0,-1 0 31,0 36-16,18-19-15,-17 1 16,-1 17 0,18-17-16,0-1 15</inkml:trace>
  <inkml:trace contextRef="#ctx0" brushRef="#br0" timeOffset="-177937.09">18168 11254 0,'0'0'0,"18"-36"15,-18 19-15,17 17 16,19 35 0,-1 0-1,0-17 1,0 17-16,36 53 16</inkml:trace>
  <inkml:trace contextRef="#ctx0" brushRef="#br0" timeOffset="-177568.33">18838 11589 0,'-17'-18'31,"52"0"-15,-17 18-16,-1 0 0</inkml:trace>
  <inkml:trace contextRef="#ctx0" brushRef="#br0" timeOffset="-177420.97">18803 11659 0,'0'18'0,"0"-36"0,-18 36 15,36-18 1,35 0 0,-18 0-1,1 0-15</inkml:trace>
  <inkml:trace contextRef="#ctx0" brushRef="#br0" timeOffset="-176703.47">19350 11448 0,'0'-53'31,"0"106"-31,0-142 16,0 107 0,0 17-1,0 18 1,17 0 0,36 0-1,0-18 1,36-35-1,-54-35 1,-18-18 0,-17 36-16,0-54 15,-35 18 1,18 53 0,17 53 15,0 70-16,17-70-15,-17 0 16,35 141 0,-35-123-1,-35-1 1,0-52-16,-18-18 16,-71-35-1,54-36 1,52 1-1,71-1 1,35 53 0,1 18-1,-36 0 1</inkml:trace>
  <inkml:trace contextRef="#ctx0" brushRef="#br0" timeOffset="-176166.04">19738 11747 0,'0'0'15,"0"36"48,0 52-32,0-70 0,35-18-15,-17-18-16,-1 18 15,19-35 1,-36 17 0,17 18-16,-17-18 0,18 1 15,-18-1 1,0-17 0,0 17 15,0 36-16,-18-1 1,18 1-16,0 0 0,-17 17 16,17 36-1,17-36 1,1 0-16,0 18 16</inkml:trace>
  <inkml:trace contextRef="#ctx0" brushRef="#br0" timeOffset="-175713.59">20161 11659 0,'-17'-17'16,"34"34"-16,-52-52 16,53 35 15,52 0-16,-52 0-15,35 0 16,-18 0 0,-17 0-16,35 0 15</inkml:trace>
  <inkml:trace contextRef="#ctx0" brushRef="#br0" timeOffset="-174831.93">20920 11307 0,'0'0'0,"-71"-53"32,18 141-1,53 0-16,36 88 1,-1-87 0,35-37-1,19 1 1</inkml:trace>
  <inkml:trace contextRef="#ctx0" brushRef="#br0" timeOffset="-174252.49">21272 11448 0,'0'-18'0,"18"18"16,0-18 15,-18 36-16,-18-18-15,-17 18 16,-18-1 0,0 1-1,18-36 1,35 1 0,17-19-1,19-17 1,-19 18-16,19 18 15,16 17 1,-34 0-16,0 52 16,-1 54-1,-17-70 1,0-1-16,-17 0 0,-36 71 31,18-71-15,-18-17-1,35-18-15,0-18 16,18-52 0,36 34-1,-1-17 1,-17 53-16,34 18 16,-16 53-1,-19-54-15,1 36 16,0 0-1,-1 0 1</inkml:trace>
  <inkml:trace contextRef="#ctx0" brushRef="#br0" timeOffset="-174052.6">21572 11659 0,'-17'18'32,"34"-36"-1,1 18-31,0 0 16</inkml:trace>
  <inkml:trace contextRef="#ctx0" brushRef="#br0" timeOffset="-173400.67">21943 11448 0,'17'-18'0,"-34"36"16,52-54-16,-35 19 16,-35-1-1,-71 18 1,18 0 0,52 18-1,19-18 1,34 17-1,1 1 17,0-18-32,-18 53 15,17-18 1,-17 18 15,0-35-15,0-1-1,18-17 1,0 0 0,17-17-1,-17-1 1,17 0 0,-18 18-16,19 0 15,34 18 1,1 35-1,-36 0 17,-35-18-32,0-17 0,-35 35 15,0-18 1,-54-35 15,72 0-31,-54-18 16,54 1-16</inkml:trace>
  <inkml:trace contextRef="#ctx0" brushRef="#br0" timeOffset="-172901.61">22243 11536 0,'0'0'16,"17"0"-16,36-35 16,-35 52-1,-1-17 1,1 35 0,-18 18-1,-18-35-15,1 17 16,-18 1-1,-1-19 1,36-34 0,36-19-1,-19 36-15,18-53 16,36 0 0,-18 1-1,-18 16 1,-52 19-1,-19 34 17,19-17-32,-1 18 0,-17 52 15,35-52 1,-18 35-16,53 18 31,1-19-15,34-34-16</inkml:trace>
  <inkml:trace contextRef="#ctx0" brushRef="#br0" timeOffset="-172466.25">22631 11695 0,'0'-18'0,"0"-17"47,0 70-16,0 0-15,0 0-1,17-35-15,1 18 16,17-18 0,-17 0-16,17-18 15,-17-34 1,-18 34-16,0 0 16,0-17-1,0 88 16,0 17-15,0-17 0,0 18-1</inkml:trace>
  <inkml:trace contextRef="#ctx0" brushRef="#br0" timeOffset="-172098.7">23072 11571 0,'-36'-18'15,"72"36"-15,-89-36 0,70 1 32,1 17-32,17 0 15,36 0 1,-18 0-1,17 0 1,-52 0 0</inkml:trace>
  <inkml:trace contextRef="#ctx0" brushRef="#br0" timeOffset="-171483.65">23424 11430 0,'0'0'0,"-17"-53"16,34 18 0,19-18-1,-1 35 1,18 18-1,-35 18 1,-1 17-16,1-17 0,-1 88 31,-17-71-31,0 35 0,-52 1 32,34-53-32,-17-1 0,17-17 15,-35 18 1,18-18-16,0-18 15,17 1 1,18-1-16,18 0 16,34-17-1,-34 35-15,35 18 16,0 35 0,-35-36-16,-18 1 15,52 52 16,-52-52-31,18 0 0,0-18 16</inkml:trace>
  <inkml:trace contextRef="#ctx0" brushRef="#br0" timeOffset="-171243.98">23777 11342 0,'0'0'16,"0"-18"-16,0 1 0,18 17 16,17 52-1,0 54 1,18-18 0,-53-52-16,36 52 15,-36 18 1,-18-89-1,-17 19-15,-54-19 32</inkml:trace>
  <inkml:trace contextRef="#ctx0" brushRef="#br0" timeOffset="-170982.13">24130 11483 0,'0'0'0,"-18"0"15,18-18 1,53 18-1,-35 0 1,17 18-16,-17-18 0,17 18 16,-17-18-16</inkml:trace>
  <inkml:trace contextRef="#ctx0" brushRef="#br0" timeOffset="-170868.59">24253 11606 0,'-35'18'16,"70"-36"-16,-123 54 15,53-19-15,17-17 0,18 18 16,36-18-1,17 0 1,-18-18-16</inkml:trace>
  <inkml:trace contextRef="#ctx0" brushRef="#br0" timeOffset="-168516.94">25453 11218 0,'0'-17'0,"0"34"0,0-70 16,0 36-16,0-1 16,-18 0-1,1 18 1,-1 0-16,-17 106 15,17 35 1,18-52 0,0-36-1,18 17 1,52 1 0,-34-54-16,-1-17 0,-18 0 15,36-17 1,-17-1-16,-19 0 0,-17 1 15,0-54 1,-17 54-16,-19-19 16,-34 19-1,35 17 1,17 53 0,18-36-16,0 18 15,35 1 1,0-19-1</inkml:trace>
  <inkml:trace contextRef="#ctx0" brushRef="#br0" timeOffset="-168250.33">25947 11395 0,'0'0'0,"17"-18"31,19 0-15,-19 18-16,19-17 16,34 17-1,-52 0 1,-18 17-1,-18-17 1,18 18-16</inkml:trace>
  <inkml:trace contextRef="#ctx0" brushRef="#br0" timeOffset="-167249.11">26547 11165 0,'0'0'0,"-18"-17"16,0 34 15,18 89-15,-17-18 0,17 36-1,0-71-15,17 17 16,1-52-16,35 35 15,0-35 1</inkml:trace>
  <inkml:trace contextRef="#ctx0" brushRef="#br0" timeOffset="-166660.5">27023 11218 0,'17'-53'32,"-34"106"-32,34-141 15,-52 88 1,0 18-1,0-1 1,17 1 0,0-18-16,-35 35 31,36-17-15,17 0 15,0-1-16,0 1 1,17 0 0,1-18-1,0 17 1,-1-17-16,19 0 16,34-17-1,-17 17 1,0 17-1,-35 1 1,17 35-16,-35 17 31,0-52-31,-18 35 16,-17-18 0,0-35-16,17 18 0,-17-18 15,-71-36 1,71 19-16</inkml:trace>
  <inkml:trace contextRef="#ctx0" brushRef="#br0" timeOffset="-166466.12">26935 11112 0,'35'0'16,"-70"0"-16,105-17 15,36 17 1,-35 0 0,-54 0-1,36 17-15</inkml:trace>
  <inkml:trace contextRef="#ctx0" brushRef="#br0" timeOffset="-166266.59">27428 11342 0,'18'17'15,"-18"-34"1,18 17 0,-18-18-1</inkml:trace>
  <inkml:trace contextRef="#ctx0" brushRef="#br0" timeOffset="-165598.39">27940 11130 0,'0'0'0,"-35"-53"31,-1 53-15,19 0-1,-1 0-15,1 0 0,-1 0 16,-70 18 15,70-18-31,0 0 16,18 17 15,0 1-15,0 0-16,18-1 15,-18 1-15,0 0 16,35 17-1,-35-17 1,18-18-16,-18 17 0,0 1 16,0 0-1,18-18 17,-1-18-17,19 0 1,-1 1-1,35-1 1,-34 36 15,-19 17-15,36 53 0,-35-70-16,-1-1 15,-17 19 1,0-19-1,-70-17 1,-36 0 0,36 0-1</inkml:trace>
  <inkml:trace contextRef="#ctx0" brushRef="#br0" timeOffset="-165315.4">28240 11042 0,'0'0'0,"53"18"31,53 87-16,-71-69-15,0-1 16,-17 0-16,-18 53 16,-18-17-1,-52 0 1,52-54-16,0 1 16</inkml:trace>
  <inkml:trace contextRef="#ctx0" brushRef="#br0" timeOffset="-165112.16">28822 11148 0,'0'0'0,"0"-18"15,18 18-15,17-18 16,18 18 0,-36 0-16</inkml:trace>
  <inkml:trace contextRef="#ctx0" brushRef="#br0" timeOffset="-164960.35">28945 11271 0,'0'0'16,"18"0"0,35 0 15,-18-17-31</inkml:trace>
  <inkml:trace contextRef="#ctx0" brushRef="#br0" timeOffset="-163615.37">29580 11112 0,'0'0'0,"0"-35"16,0 18-1,-17 17 1,-19 52 0,1 1-1,0 53 1,35-88-16,0 52 16,70-17-1,19-35 1,-36-36-1,-36 1 1,19-19-16,-36-52 31,0 71-31,-36-54 16,-34-17 0,34 53-1,-17 17 1,18 53-1,35 18 1,0-35-16</inkml:trace>
  <inkml:trace contextRef="#ctx0" brushRef="#br0" timeOffset="-163280.68">29898 11218 0,'18'0'16,"-18"-17"-1,17 17 1,1 0 0,-18 35-1,0-17 1,0-1-1,0-52 17,17 17-17,-17 1-15,0-1 32,0 36-1</inkml:trace>
  <inkml:trace contextRef="#ctx0" brushRef="#br0" timeOffset="-162609.62">30374 10883 0,'-17'-17'31,"-1"17"-31,53 17 0,-105-52 16,52 35-16,-17 18 15,-18-1 16,35-17-31,0 18 32,36-18-1,0 35-15,-1-17-1,1 35 1,-18-36-16,0 19 15,0-1 1,0-18 0,0 1-1,18-18 1,-18-18 0,17 1-1,1-1 16,0-17-31,-1 35 16,1 0 0,0 0-16,17 0 15,18 53 1,-18-18 0,0 18-1,-35-35-15,-17 17 16,-54 0-1,1-35 1,-72-17 0,107 17-16</inkml:trace>
  <inkml:trace contextRef="#ctx0" brushRef="#br0" timeOffset="-141389.43">15258 13335 0,'0'0'0,"0"-18"15,0 1-15,0-1 16,-18 18 0,18 53-1,-18 35 1,18-53 0,0 18-16,0 53 15,0-71 1,0 18-16,0-17 15</inkml:trace>
  <inkml:trace contextRef="#ctx0" brushRef="#br0" timeOffset="-141127.41">15169 13353 0,'0'-53'16,"18"17"0,17 36-1,1 0 1,-19 18-16,36 35 31,0 35-15,-53-53-16,18 1 0,35 70 31,-53-89-31</inkml:trace>
  <inkml:trace contextRef="#ctx0" brushRef="#br0" timeOffset="-140836.14">15628 13264 0,'18'0'0,"-36"0"0,36-17 16,-1 17-16,-17 17 31,-53 19-15,0 34-1,-70 71 16,105-105-31,1-19 16,17 19-16,0-19 0,17 1 16,1-18-1,17-18-15</inkml:trace>
  <inkml:trace contextRef="#ctx0" brushRef="#br0" timeOffset="-140569.79">15610 13317 0,'18'-17'15,"0"-1"1,-1 18 0,-17-18-16,36 89 62,17 123-31,-36-159-31,-17 1 16,18 52 0</inkml:trace>
  <inkml:trace contextRef="#ctx0" brushRef="#br0" timeOffset="-139922.05">16087 13564 0,'0'0'0,"-18"0"16,18 18 31,18-18-32,-1 0 1,19 0-1,16 0 17,-16-53-17,-36 35 1,-36-17 0,19 17-16,-18-17 15,-71 18 1,53 34-1,18 18 1,35 1-16,0 17 16,52 35-1,-34-71 1,17 19-16,106 17 16,-88-53-1</inkml:trace>
  <inkml:trace contextRef="#ctx0" brushRef="#br0" timeOffset="-139372.46">16598 13529 0,'0'-18'15,"0"36"-15,0-53 0,0-1 32,-17-16-17,17 34-15,-36-17 16,-17 35 0,36 0-1,-1 35-15,-17 35 16,17 1-1,53 17 17,-17-70-32,17-1 15,18 1 1,-35-36-16,0 18 16,-1-52-1,-17 16-15,0-17 16,0-17-1,0 52 1,0 1-16,35 52 31,1 18-15,-1 17 0,-17 1-1,-1-36 1,-17-17 15,18-18-31</inkml:trace>
  <inkml:trace contextRef="#ctx0" brushRef="#br0" timeOffset="-138750.45">16810 13441 0,'0'0'0,"-18"0"16,1-18-16,-1 1 16,18-1-1,18 18 1,17 0-1,-18 0-15,19 18 16,-1 52 0,-35-52-16,18 17 15,-18 36 1,0-54 15,0 1-31,-18-36 16,18-17 15,-18 17-31,18-52 16,36-1-1,-19 54-15,19-1 16,17 53 0,-53-17-16,17 17 15,1 53 1,-18-70-16,0 35 15,-18 0 1</inkml:trace>
  <inkml:trace contextRef="#ctx0" brushRef="#br0" timeOffset="-138252.16">17533 13317 0,'0'0'0,"0"-70"31,0 52-31,18 124 47,-18-18-31,0-35-16,0 35 15,-18 0 1,0-35-1</inkml:trace>
  <inkml:trace contextRef="#ctx0" brushRef="#br0" timeOffset="-137972.37">17586 13317 0,'0'0'0,"-35"-53"31,35 36-31,0-36 16,35 0-1,-17 35-15,35-17 16,17 53 0,-17 35-1,-18 88 1,-17-88-16,0 70 15,-18 1 1,0-89-16,0 0 16,-18 0-1</inkml:trace>
  <inkml:trace contextRef="#ctx0" brushRef="#br0" timeOffset="-137786.91">17586 13511 0,'0'0'0,"-18"-17"32,36-19-17,17 19 1,106-1 0,-105 18-16,-1 0 15,0-17-15</inkml:trace>
  <inkml:trace contextRef="#ctx0" brushRef="#br0" timeOffset="-137355.64">18027 13194 0,'0'0'0,"0"-53"16,0 35-16,0 71 31,0 35 0,0-35-31,-18 36 16,18 34-1,0-88-15,18 1 16,0 16 0,-18-34-16,0-53 31,-18-36-16,18 18 1,18-17 0,-1 70-16,1-18 15,52 53 1,-34 1 0,17 17-1,-53 17 1,-36-35 15,-17-17-15,-17-36-16</inkml:trace>
  <inkml:trace contextRef="#ctx0" brushRef="#br0" timeOffset="-136886.61">18591 13406 0,'0'0'0,"0"-36"31,-17 36-31,17-35 16,-53 0 0,35 17-16,-17 18 15,0 0 1,-1 18 0,36-1-16,-17 19 15,34 17 1,1-36-16,35 18 15,-18-17-15,18 0 32,-18-1-32,18 19 0,-17 17 31,-89-1-15,-18-52-1,-35 0 1,89-17-1,-36-1-15</inkml:trace>
  <inkml:trace contextRef="#ctx0" brushRef="#br0" timeOffset="-136438.22">18944 13335 0,'0'0'0,"-17"-18"15,-1 18 1,-17 36 0,-1-1-1,19 0 1,17 0-16,17 54 31,19-72-15,-19 1-16,19-18 15,34 0 1,-35-53 0,-35-18-1,-35 1 1,-18-1-1,36 54 1,-1 17-16,0 0 0,1 0 16,-1 35 15,18-17-31</inkml:trace>
  <inkml:trace contextRef="#ctx0" brushRef="#br0" timeOffset="-136187.39">19156 13106 0,'0'0'0,"-18"-18"15,18 36 1,18 52-1,-1 36 1,1-18 0,0-52-16,-18 34 15,0 1 1,0-54 0</inkml:trace>
  <inkml:trace contextRef="#ctx0" brushRef="#br0" timeOffset="-135788.7">19350 13335 0,'-18'-18'31,"36"36"-31,-36 0 47,18 70-31,18-18-1,17-34 1,-17-19 0,35-17-1,-36 0 1,19-35-1,-19-53 1,-17 70 0,-17-52-1,-1 52-15,0-17 16,1 70 31</inkml:trace>
  <inkml:trace contextRef="#ctx0" brushRef="#br0" timeOffset="-135537.41">19667 13106 0,'-35'-53'31,"70"106"-31,-52-53 32,34 106-17,1-71-15,-18 18 16,35 88 0,-35-106-16,0 36 15,0-18 1</inkml:trace>
  <inkml:trace contextRef="#ctx0" brushRef="#br0" timeOffset="-135140.87">19650 13406 0,'-36'17'31,"72"-34"-31,-54 34 15,36-17-15,-1 0 16,1 0-16,35 0 16,35-17-1,-35-1 1,0 18 0,-35-35-1,-18-1 1,0 19-1,-18 17-15,18-18 0,-18 0 0,-70 18 47,53 159-15,141-18-1,-53-123-16,-1-18-15</inkml:trace>
  <inkml:trace contextRef="#ctx0" brushRef="#br0" timeOffset="-134354.7">20884 13070 0,'18'-35'15,"-18"17"-15,-70-17 47,-107 35-15,124 0-1,36 18-16,-1 17 32,18 0-31,0-17 0,0 17-16,0-17 0,0 53 15,18 34 1,-18-52-1,0 35 1,0-70-16,17 17 16,-17-17-1,18 0 1,-1-18 15,1 0-31,53 17 31,-36-17-31,-17 0 16,-1 0-16,1-17 0,0-1 16,-1 0-16</inkml:trace>
  <inkml:trace contextRef="#ctx0" brushRef="#br0" timeOffset="-134150.81">20620 13370 0,'-35'0'16,"87"-17"15,1-1-15,0 18 0,0-18-1,-35 18-15</inkml:trace>
  <inkml:trace contextRef="#ctx0" brushRef="#br0" timeOffset="-133470.8">20990 13282 0,'-35'-18'16,"70"36"-16,-88-36 15,36 1 1,34 17-1,36 17 1,-17 19 0,-19-1-16,36 18 15,-18 17 1,-35-34 15,-17-19-31,-1-17 31,-35-53-15,36 36-16,17-18 16,0 17-16,0-35 15,17 0 1,54 0 0,-54 53-1,1 0-15,0 0 16,-1 0 62,36 53-47,35 18 0,-52-18-15,-19-53-16,-17 17 16,-35 1-1,17-18 1,-17-18 0,35 1-16,0-36 15,0 0 1,18 35-16,-1-35 15,36 18 1,0 35 0,-17 0-1</inkml:trace>
  <inkml:trace contextRef="#ctx0" brushRef="#br0" timeOffset="-133101.1">21608 13212 0,'0'0'15,"-18"0"17,18 17-17,-18 1 1,18 17 0,0 36-1,0-36-15,0-17 0,0-1 16,0 1-16,36-1 15,17 1 1,-1-53 0,-16 0-1,-19-36 1,-52-17 15,-18 53-15,18 35-16,17 0 15,-35 17 1,36 1-16,17-1 16,17-17-16</inkml:trace>
  <inkml:trace contextRef="#ctx0" brushRef="#br0" timeOffset="-132753.65">21802 13194 0,'0'0'0,"35"-18"16,0 18-1,18 36 1,-35-19 0,-1 1-16,19 70 31,-36-53-31,17 18 15,-17-18 1,-35-35 0,-18-35-1,35-18 1,36-35 0,0 53-16,17-18 15,0 35 1,-17 18-16,17 0 15,-35 18 1</inkml:trace>
  <inkml:trace contextRef="#ctx0" brushRef="#br0" timeOffset="-131903.58">22437 12823 0,'0'0'0,"17"-17"16,-34 52 30,-1 18-30,0-18 0,1 18-16,-1 0 15,-17 106-15,35-124 16,35 53 0,-17-35-16,-1-35 0,19 17 0,34-17 31,-35-18-31,18-18 0</inkml:trace>
  <inkml:trace contextRef="#ctx0" brushRef="#br0" timeOffset="-131400.83">22878 12947 0,'0'-18'31,"0"1"-31,0 52 47,0 141-15,-18-87-1,18-54-31</inkml:trace>
  <inkml:trace contextRef="#ctx0" brushRef="#br0" timeOffset="-131165.22">22931 12965 0,'0'-18'0,"0"36"0,0-54 16,17 54-1,18 35 1,18 0 0,-35-36-16,105 107 47,-123-106-47,36-1 15</inkml:trace>
  <inkml:trace contextRef="#ctx0" brushRef="#br0" timeOffset="-130935.48">23283 12912 0,'18'-18'0,"-18"53"31,-18-17-15,-35 52-1,0-34 1,18 17 15,18-36-31,17 1 16</inkml:trace>
  <inkml:trace contextRef="#ctx0" brushRef="#br0" timeOffset="-130713.08">23354 12929 0,'-18'-17'32,"36"17"-17,0 35 1,-1-35-16,1 35 15,17 18 1,-17 0 0,-18-18-1,0-17 1</inkml:trace>
  <inkml:trace contextRef="#ctx0" brushRef="#br0" timeOffset="-129948.7">23777 12912 0,'0'0'15,"0"-18"1,0 53 46,-17 1-62,-1 52 16,0 18 0,1-89-1,17 36 1,0-35-16,0-1 0,0-34 31,0-1-15,35-70-1,-35 70-15,35-52 16,0-36 0,-17 53-1,0 35-15,-1-17 16,1 53 0,17 52-1,1 36 1,-36-71-1,17 36-15,1 52 47,-18-105-47</inkml:trace>
  <inkml:trace contextRef="#ctx0" brushRef="#br0" timeOffset="-129766.61">23742 13123 0,'0'0'16,"-35"-17"-16,-1 17 16,36-18-1,18 18 1,17 0-16,18 0 16,-18 0-16,36-18 15,0 18 1,-54 0-1</inkml:trace>
  <inkml:trace contextRef="#ctx0" brushRef="#br0" timeOffset="-129066.7">24571 12876 0,'0'0'0,"-53"-35"15,18 35 1,-18-18-1,35 18 1,1 0-16,-1 0 16,0 0-16,-35 18 15,18 0 17,17-18-32,18 17 15,-17-17-15,34 36 47,1-19-47,0 19 16,-18-19-1,0 36 1,17-53-16,-17 35 16,0 1-1,0-1 1,18-17-1,-18-1-15,35-17 16,1 0 0,-1 0 15,-35-17-31,17 17 31,1 0-15,35 17-1,-18-17-15,-17 0 16,53 0 0,-54 0-16,1 0 15,-36-17 1,1-1-16</inkml:trace>
  <inkml:trace contextRef="#ctx0" brushRef="#br0" timeOffset="-128818.85">24306 13035 0,'0'0'0,"-17"0"15,52 0 16,18-18-15,-35 18-16,34 0 16,19 0-1,-53 0 1,-1-17 0</inkml:trace>
  <inkml:trace contextRef="#ctx0" brushRef="#br0" timeOffset="-128515.65">24783 12806 0,'-18'-18'15,"36"36"1,-18-1 0,70 54-1,-35-36-15,-17 1 16,70 105 0,-70-53-1,-18-53-15,-88 89 31,52-107-31,-16 19 0,-19-36 0</inkml:trace>
  <inkml:trace contextRef="#ctx0" brushRef="#br0" timeOffset="-128116.73">25329 12965 0,'-17'0'0,"34"0"0,-52-18 15,18 18-15,87 0 47,-35 0-31,-17 0-16</inkml:trace>
  <inkml:trace contextRef="#ctx0" brushRef="#br0" timeOffset="-127981.62">25329 13053 0,'-70'35'16,"52"-35"-16,106-35 0,-176 88 15,141-53 1,-35 0-16,52 0 16</inkml:trace>
  <inkml:trace contextRef="#ctx0" brushRef="#br0" timeOffset="-126412.83">26370 12665 0,'-18'0'0,"36"0"0,-36-18 31,18 0-31,0 1 16,36 87 15,-19-52-15,36 88 0,-53-53-16,18-18 15,0 36 1,-1-54-16</inkml:trace>
  <inkml:trace contextRef="#ctx0" brushRef="#br0" timeOffset="-126098.64">26123 13264 0,'0'-17'16,"0"34"-16,-17-52 16,34 18-1,1 17-15,70-18 32,35 0-17,-34 18-15,-19-17 0,18-1 16,142 0-1,-177 18-15,17-17 16,-52 17 0,-71 17-1</inkml:trace>
  <inkml:trace contextRef="#ctx0" brushRef="#br0" timeOffset="-125414.55">26388 13652 0,'0'0'0,"-18"-17"16,18-1-16,0 1 15,35-19 1,-17 19-16,0-1 16,35-35-1,-18 35 1,-17 18-1,-1 36 1,1-1 0,-1 0-1,-17 1 1,0 69 15,0-140 16,36-35-31,-1 17-1,36-18 17,-54 53-32,1 18 0,-18 18 15,17 53 1,-17-36-1,0 35 1,18-52 0,-18 0-16,35 17 31,1-35-15,34-18-1,-52 1-15,17-36 0</inkml:trace>
  <inkml:trace contextRef="#ctx0" brushRef="#br0" timeOffset="-124850.53">27252 12700 0,'-18'0'16,"36"0"-16,-53 0 0,52 0 47,72 0-31,-36 0-16,88-18 15,123 18 1,-105-17-1,0-1 1,-124 18-16,-70 0 31</inkml:trace>
  <inkml:trace contextRef="#ctx0" brushRef="#br0" timeOffset="-124450.67">27287 12735 0,'-53'0'47,"71"0"0,35 36-32,-18-36-15,1 17 16,175 71-1,-158-70 1,71 35-16,34 17 31,-105-52-31,-53 0 16</inkml:trace>
  <inkml:trace contextRef="#ctx0" brushRef="#br0" timeOffset="-123713.58">27817 13000 0,'0'0'15,"-18"17"1,0 19 15,-35 17 0,0 0-15,-52 35 0,69-53-16,-17 18 15,36-35-15,-1-1 16,-17 19-1,52-54 32,1 18-31,0 0-16,-1-18 16,19 18-1,-19 0 1,1 0-16,17 18 15,-17 0 17,-1 17-32,1-35 15,0 17 1,-1 1-16,36-18 16,-17 0-16,69-18 31,1 1-16,-88 17 1,52-18-16,-52 1 16,0 17-1,-1 0-15,19 0 16,17 0 0,-36 0-16,1 0 15,-1 0 1,-34 17 15,-1-17-15,18-17-1</inkml:trace>
  <inkml:trace contextRef="#ctx0" brushRef="#br0" timeOffset="-122282.2">27781 13758 0,'0'-17'47,"36"-1"-32,-19 18 1,-17 35-1,0 18 1,0 0 0,-17-35-16,17 17 31,35-35-15,18-18-1,-36 1 1</inkml:trace>
  <inkml:trace contextRef="#ctx0" brushRef="#br0" timeOffset="-122079.18">27817 13582 0,'-18'-18'16,"36"18"15</inkml:trace>
  <inkml:trace contextRef="#ctx0" brushRef="#br0" timeOffset="-121906.29">28063 13741 0,'-17'0'0,"34"-18"47</inkml:trace>
  <inkml:trace contextRef="#ctx0" brushRef="#br0" timeOffset="-121766.6">28099 13847 0,'17'0'16,"1"0"-1</inkml:trace>
  <inkml:trace contextRef="#ctx0" brushRef="#br0" timeOffset="-121499.49">28399 13617 0,'-18'0'32,"36"35"-17,-1 18 16,-17-17-31,0-19 0,0 1 0</inkml:trace>
  <inkml:trace contextRef="#ctx0" brushRef="#br0" timeOffset="-119628.39">27446 12382 0,'0'0'0,"-18"0"16,18-17-16,18-18 31,35-1 0,-35 36-31,17 0 31,-17 36-15,-18-19-16,17 36 16,-17 0-1,0-35-15,0-1 0,-17-17 16,17 36-1,0-54 17,17-35-17,1 18 1,35-53 0,-18 17-1,0 36 1,-17 35-1,0-18-15,-1 53 32,1 36-17,0-1 1,-1-17 0,-17-17-1,18-19-15,-1 1 31,1-36-31</inkml:trace>
  <inkml:trace contextRef="#ctx0" brushRef="#br0" timeOffset="-118880.09">28557 12594 0,'0'-17'16,"0"34"-16,0-52 15,0 17-15,0 36 31,36 105-15,-19 36 15,1-18-15,-18-88-16,0-18 16,35 71-1,-35-53-15,0-35 16,18-18-1,-18-18-15</inkml:trace>
  <inkml:trace contextRef="#ctx0" brushRef="#br0" timeOffset="-117846.04">29016 12647 0,'-18'-18'16,"18"1"-1,0-1 1,-17 18 0,17 18-1,17 17 1,1 0 0,17 36-1,-17-53-15,0-1 16,-1 18-16,1-17 0,-1-18 15,54 35 1,-36-35 0,1-53-1,-36 36-15,17-18 16,-17-36 0,0 36-1,0 17-15,-17 53 31,-1 54 1,0-19-17,1 36 1,17-71-16,0 18 16,17-18-16,-17 18 15,18 0 1,-18-35-16,18 0 15,-18-1 1,17-34 15</inkml:trace>
  <inkml:trace contextRef="#ctx0" brushRef="#br0" timeOffset="-117546.52">29598 13053 0,'-18'0'15,"18"17"32,0 1-31,0 0-16,18 17 15,-18 18 1,0-35 0</inkml:trace>
  <inkml:trace contextRef="#ctx0" brushRef="#br0" timeOffset="-117345.6">29527 12929 0,'-17'-17'15,"34"34"-15,-17-34 63,0 34-48</inkml:trace>
  <inkml:trace contextRef="#ctx0" brushRef="#br0" timeOffset="-116814.52">29792 12823 0,'-18'0'15,"36"0"-15,0 0 47,-1 0-31,1 0-16,0-17 0,17 17 15,0 0 1,-17 0-16,-1 0 16,-34 0 15</inkml:trace>
  <inkml:trace contextRef="#ctx0" brushRef="#br0" timeOffset="-116160.72">30215 12612 0,'0'0'0,"-17"-35"15,17 17 1,0 0 0,0 54 15,35 52 0,-17-53-15,-18-17-16,17 17 0,1-17 15,70 17 17,-53-35-17,1-35 1,-19-1 0,-17 1-16,18-18 15,0-17 1,-18 34-1,17 19 1,-17 34-16,-17 19 16,-1 52-1,18 0 17,35 88-17,-35-140-15,18-1 0,0 71 16,-18-53 15,0-18-15,0-53 46,0 1-62</inkml:trace>
  <inkml:trace contextRef="#ctx0" brushRef="#br0" timeOffset="-115894.87">30727 12982 0,'0'0'0,"0"-17"31,18 17-15,-18 35-1,17 0 1,1 0 0,-18-17 15</inkml:trace>
  <inkml:trace contextRef="#ctx0" brushRef="#br0" timeOffset="-115697.7">30745 12841 0,'0'0'15,"-18"0"17</inkml:trace>
  <inkml:trace contextRef="#ctx0" brushRef="#br0" timeOffset="-115175.35">30392 12365 0,'0'-18'31,"0"36"16,-18-1-16,-17 19-15,17-19 0,1 1-1</inkml:trace>
  <inkml:trace contextRef="#ctx0" brushRef="#br0" timeOffset="-114930.64">30427 12330 0,'0'0'16,"0"-18"-1,35 36 32,-17-18-31,-18 17-16,35 1 15,-17 17 1,0-35-16,-1 18 0,1-1 16</inkml:trace>
  <inkml:trace contextRef="#ctx0" brushRef="#br0" timeOffset="-114367.77">31044 12435 0,'0'0'0,"0"18"78,0 176-47,18-141-31,-18 0 16,53 123 0,-35-105-1,-1-1 1,1-52 0,-18 0-1,0-36 32,-18 18-31</inkml:trace>
  <inkml:trace contextRef="#ctx0" brushRef="#br0" timeOffset="-112026.58">15399 14993 0,'0'0'15,"-18"0"1,18-18-1,18 18 48,52 0-32,-52 0-31</inkml:trace>
  <inkml:trace contextRef="#ctx0" brushRef="#br0" timeOffset="-111845.95">15363 15081 0,'-17'18'0,"34"-36"0,-52 54 16,35-19-1,53-17 16,0-17-15,18 17 0,-54 0-1</inkml:trace>
  <inkml:trace contextRef="#ctx0" brushRef="#br0" timeOffset="-110044.49">16598 14482 0,'0'0'0,"-17"-18"15,-1 18 1,-17 53-1,-1 53 1,19-18 0,17-53-16,0 71 15,17 0 1,36-18 0,0-70-1</inkml:trace>
  <inkml:trace contextRef="#ctx0" brushRef="#br0" timeOffset="-109425.89">16916 14658 0,'0'-18'0,"0"1"31,17 17-15,-34 0 46,-1 35-46,0-17-16,1 17 15,-19 71 1,36-89-16,18 54 16,17-1-1,18-34 1,-35-36 0,35 0-16,17-36 31,-52 1-31,-18-18 15,0 18-15,-18 0 16,-34-71 0,34 88-16,-35 1 15,0 17 1,35 35 0,18 0-16</inkml:trace>
  <inkml:trace contextRef="#ctx0" brushRef="#br0" timeOffset="-109094.89">17410 14905 0,'17'0'31,"-34"0"32,-1 0-48,0 0 32</inkml:trace>
  <inkml:trace contextRef="#ctx0" brushRef="#br0" timeOffset="-108424.64">17851 14658 0,'0'0'0,"17"-18"16,-70 18 15,-35 0-15,0 18-1,53-18 1,17 0 0,0 18-16,1-18 31,34 17 0,1 18 0,-18 1-15,18-1 0,-18 0-1,0-17-15,17 17 16,-17-17-1,18-18 1,-18-18 0,18 1-1,17-19 1,18 1 15,17 35-15,-52 18-16,17-1 15,18 19 1,-35 16-16,-1-16 16,-17 34-1,0-34 1,-17-36-16,-1 17 0,-70-17 16</inkml:trace>
  <inkml:trace contextRef="#ctx0" brushRef="#br0" timeOffset="-108157.47">18080 14534 0,'0'0'0,"17"0"16,1 0-16,35 53 16,0 18-1,-18-18-15,1 53 16,16 35 0,-52-106-16,-17 36 15,-36-18 1</inkml:trace>
  <inkml:trace contextRef="#ctx0" brushRef="#br0" timeOffset="-103406.27">18591 14799 0,'-17'0'15,"34"0"-15,-17 0 0,18 0 31,17 0-15,-17 0-16,35 0 16,53 0-1,-36-18 1,-17 18 0,-35 0-16,-18-17 15,0-1 1</inkml:trace>
  <inkml:trace contextRef="#ctx0" brushRef="#br0" timeOffset="-103090.83">18732 14640 0,'0'-17'0,"0"-1"15,0-17 1,0 17-16,18 0 16,-18 36 15,18 35-15,-18-35-16,0 52 15,0-52-15,17 52 16,1-17-1,-18-35-15,18 17 16,-1 0 0</inkml:trace>
  <inkml:trace contextRef="#ctx0" brushRef="#br0" timeOffset="-102288.54">19526 14464 0,'-35'70'47,"0"72"-31,35-107-1,0 88 17,17-105-32,-17 17 15,18-17-15</inkml:trace>
  <inkml:trace contextRef="#ctx0" brushRef="#br0" timeOffset="-101822">19897 14570 0,'-18'0'16,"36"0"-16,-54 35 47,19 0-47,17 36 15,0-18 1,0-36-16,35 19 16,36-19-1,-54-17-15,36-17 16,-18-1 0,-35 0-16,18-35 15,-53-17 1,35 52-1,-36-17 1,19 17-16,-18 1 0,17 17 31,0 0-31,18 17 0,0 19 32</inkml:trace>
  <inkml:trace contextRef="#ctx0" brushRef="#br0" timeOffset="-101540.04">20285 14446 0,'0'0'15,"0"-35"-15,0 17 16,35 18-1,-17 18 1,35 53 0,17 34-1,-35-16 1,-35 52 0,-35-71-1,17-52-15,-17-1 16</inkml:trace>
  <inkml:trace contextRef="#ctx0" brushRef="#br0" timeOffset="-101254.96">20849 14693 0,'-17'0'15,"52"0"17,0 0-32,36 0 15,52-17 1,-52 17-1,-36-18 1</inkml:trace>
  <inkml:trace contextRef="#ctx0" brushRef="#br0" timeOffset="-101024.79">20955 14517 0,'0'0'0,"18"-18"32,-18 36-32,17-1 15,-17 107 1,18-54 0,-18 36-1,0-35 1</inkml:trace>
  <inkml:trace contextRef="#ctx0" brushRef="#br0" timeOffset="-100705.14">21590 14499 0,'-18'-35'15,"36"70"-15,-36-88 16,1 36 0,17 34-1,-18 36 1,18-18-16,-18 36 15,18 52 1,18-87-16,0 34 16,17-34-1,36-19 1</inkml:trace>
  <inkml:trace contextRef="#ctx0" brushRef="#br0" timeOffset="-100454.28">21872 14499 0,'0'0'0,"0"-17"16,0 34 15,18 54-16,-1-18 1,-17 35 0,0-18-1,18-34 1</inkml:trace>
  <inkml:trace contextRef="#ctx0" brushRef="#br0" timeOffset="-100088.64">22243 14393 0,'0'0'0,"-18"-17"16,18-1-16,35 71 63,-35-35-63,88 123 15,-35-35 1,-53-36-1,-35 18 17,0-52-17,0-36-15</inkml:trace>
  <inkml:trace contextRef="#ctx0" brushRef="#br0" timeOffset="-99816.4">22631 14623 0,'-18'0'0,"71"-18"47,-35 18-47,17 0 0,88-18 31,-34 18-15,-72 0-16</inkml:trace>
  <inkml:trace contextRef="#ctx0" brushRef="#br0" timeOffset="-99602.75">22701 14499 0,'0'-17'32,"0"34"-17,18 54 1,-18-1-1,18-34-15,-1 52 32,-17-71-32,18 19 15</inkml:trace>
  <inkml:trace contextRef="#ctx0" brushRef="#br0" timeOffset="-99274.39">23372 14340 0,'17'0'16,"-34"0"-16,34-17 31,-34 70 0,-1 53-15,0-71-16,18 18 16,18 105-1,17-105 1,0-17-16</inkml:trace>
  <inkml:trace contextRef="#ctx0" brushRef="#br0" timeOffset="-98856.66">23812 14393 0,'0'-17'0,"0"34"16,-17-34-16,-1-1 0,1 18 15,-1 18 1,0 35 0,1 70-1,17-88 1,17 1-16,-17-1 0,36 0 15,-1 0 1,-18-35-16,36 0 16,0-35-1,-53 0-15,18-18 16,-36-53 0,-17 53-1,17 36-15,1-1 16,-1 0-1,-17 18-15,17 0 0,1 18 16,17 0 0</inkml:trace>
  <inkml:trace contextRef="#ctx0" brushRef="#br0" timeOffset="-98619.83">24165 14517 0,'-17'17'0,"34"-17"47,-17 18-1</inkml:trace>
  <inkml:trace contextRef="#ctx0" brushRef="#br0" timeOffset="-97982.67">24606 14323 0,'0'0'0,"36"-18"15,-19 0 1,-70 18 15,-35 18-15,17-18-1,19 18 1,34-1 62,18 1-62,0 0-16,0-1 15,35 36 1,-35-17 0,18-1-1,-18-18 1,17-34 62,54 17-47,-36 0-31,-17 17 16,70 36 0,-53 0-1,-17 0 1,-36-35-1,-34-1 1,-1-34 0,35 17-16</inkml:trace>
  <inkml:trace contextRef="#ctx0" brushRef="#br0" timeOffset="-97723.77">24941 14235 0,'18'0'16,"-36"0"-16,54 0 16,-1 17-16,-17 1 15,87 70 1,-69-53-16,17 71 15,-36 53 1,-123-18 0,-35-53-1</inkml:trace>
  <inkml:trace contextRef="#ctx0" brushRef="#br0" timeOffset="-96536.77">16669 15346 0,'0'0'16,"17"0"30,72 0-30,34 0 0,195-18-1,-177 18-15,229-17 16,406 17 0,-123 0-1,546 0 1,-758 0-1,459 17 1,352 1 0,-881-18-16,-54 0 15,336-18 1,-547 1-16,35-19 16,-141-17-1,-36 36-15,-69-1 16</inkml:trace>
  <inkml:trace contextRef="#ctx0" brushRef="#br0" timeOffset="-94789.08">20038 15487 0,'0'0'0,"0"-18"15,17 18 1,-17 18 15,0 35 0,-17 35-15,-1-35 0,0-18-1,36-35 32,70-17-31,18-1-1,-35 18 1,-36 0-16,18 0 16,-18 0-1,-17 0 1,-36-53 15,18-18-15,-17 54-16,17-54 31,0 54-15,0 34-1,0 54 1,0 70 0,17 18-1,-17-71 1</inkml:trace>
  <inkml:trace contextRef="#ctx0" brushRef="#br0" timeOffset="-93835.99">25294 15046 0,'-17'0'31,"-1"0"-15,71 18 15</inkml:trace>
  <inkml:trace contextRef="#ctx0" brushRef="#br0" timeOffset="-93679.99">25259 15152 0,'0'0'0,"-53"35"16,106-35 15,0-18-15,-18 1-1,0 17-15</inkml:trace>
  <inkml:trace contextRef="#ctx0" brushRef="#br0" timeOffset="-93066.82">26017 14517 0,'-17'-35'15,"17"17"-15,17 71 0,-52-141 16,35 70-16,0-17 16,18-18-1,35 17 1,-18 36 0,-17 0-16,17 18 15,18 53 1,-36-54-16,-17 72 15,-35 16 1,17-69-16,-17-19 16,-35 54-1,52-54-15,-17 19 16,17-36 0,53-18 15,1 18-16,69-35 1,-69 35-16,17-18 16,35 18-1,-53 18 1,-35 17 0,0-17-16</inkml:trace>
  <inkml:trace contextRef="#ctx0" brushRef="#br0" timeOffset="-92800.68">26017 15064 0,'0'0'0,"-53"17"31,71 1-16,53-36 1,-36 18 0,141-35-1,-17 17 1,-35 1 0,-89 17-1</inkml:trace>
  <inkml:trace contextRef="#ctx0" brushRef="#br0" timeOffset="-92216.83">26194 15205 0,'35'17'15,"18"1"17,-35 35-17,-18-35-15,0 17 16,-18 18 0,18-36-16,-18 1 15,18 17 1,36-35-1,16 0 1,-34 0-16,0-17 16,35 17-1,-36 0 1,1 0-16,17 0 16,-17 0-1,0-36 1,-18-17 15,-18 1-15,0 34-16,18 0 15,-17 1 1,-1 17-16,18 17 16,0 1-16,-18 17 15,18 36 1,18-1-1,0 18 1,-1-70-16,1 35 16,-18-35-16</inkml:trace>
  <inkml:trace contextRef="#ctx0" brushRef="#br0" timeOffset="-91570.68">27005 14887 0,'-18'-17'31,"36"17"-15,0 0-1,-1 0-15,1 0 16,17 0-16</inkml:trace>
  <inkml:trace contextRef="#ctx0" brushRef="#br0" timeOffset="-91385.7">27040 15011 0,'0'0'0,"-17"0"32,34 0-32,36 0 15,-35 0 1,35 0-1,-35 0-15</inkml:trace>
  <inkml:trace contextRef="#ctx0" brushRef="#br0" timeOffset="-90784.81">27817 14693 0,'17'18'31,"-17"-1"0,-35 19-15,17 17-1,-17 35 1,35-53 0,0 0-16,53 36 15,-35-71 1,34 18-16,54-54 31,-88 19-31,0-1 16,-18-141-1,0 124 1,-36-18 0,1 35-16,-18-17 15,0 35 1,36 0-16,-19 0 16,19 18-1,17-1-15</inkml:trace>
  <inkml:trace contextRef="#ctx0" brushRef="#br0" timeOffset="-90421.06">28205 14887 0,'0'0'0,"0"18"0,0-1 63,0 1-47,0 0-1,17-36 32,-17-17-31,18 17-1,-1 1 1,-17 34 0,0 1-1</inkml:trace>
  <inkml:trace contextRef="#ctx0" brushRef="#br0" timeOffset="-89716.99">28716 14623 0,'0'-18'0,"0"36"0,18-36 16,-18-17 0,-53 17 15,35 18-31,-17 0 0,-53 18 31,35-18-15,18 17-1,17-17 1,18 18 31,-18 0-31,18-1-16,-17 1 15,-1 35 1,18-36-16,0 19 15,0-19 1,0 1-16,0 17 31,18-17-31,-18 0 16,35-18 15,-17-18-31,-1 0 16,18 1-1,-35-1-15,18 18 16,0-18 0,17 36-1,0 0 1,-17-1-16,17 1 16,-17 0-16,-1 34 15,1 1 1,-18-17-1,-53-1 1,36-17-16,-36-1 16,-53-34-1</inkml:trace>
  <inkml:trace contextRef="#ctx0" brushRef="#br0" timeOffset="-88253.59">29192 14340 0,'0'0'0,"0"-17"16,0-1-16,-17-17 16,-107 0-1,71 17-15,-105-17 16,-36-1-1,88 19-15,-141-1 16,-106 53 0,230 1-1,-89 87 1,124-52-16,-71 123 0,53 0 31,88-88-31,18-1 0,18 1 16,158 141-1,177-35 1,159-106 0,87-124-1,-404-17-15,457-247 32,-564 176-17,-35 0-15,-106-282 16,-441 53-1,230 246-15,-36 19 16</inkml:trace>
  <inkml:trace contextRef="#ctx0" brushRef="#br0" timeOffset="-85965.74">28169 15893 0,'18'-18'15,"0"18"1,-18-18 0,0 1 15,-71-1 0,36 0-31,-1 18 0,-16 0 0,-19 36 16,-52 34-1,52 36 1,53-35 15,89-1-15,-36-52-16,18-1 0,-18 1 15,124-18 1,-88-18 0,-36-52-1,-106 35 1,36 35 0,-106 17-1,0 89 1,123-53-1,36 18 1,0-54-16,52 1 16,89-18-1</inkml:trace>
  <inkml:trace contextRef="#ctx0" brushRef="#br0" timeOffset="-84567.84">28363 16051 0,'-17'-17'16,"34"34"-16,-70-52 16,36 35-16,-1-18 15,71 54 17,18-1-17,-54-17-15,54 52 16,-18 18-1,-53-70-15,0 0 16,-18 35 15,0-53-31,-17-36 16,18-17 0,17-35 15,17 35-16,1 36-15,17-19 16,18 36 0,0 18-1,-18 0 1,0-18 0,18 17-1,-35-17-15,0 0 16,35 36-1,-36-1 1,1 18 0,-18-36-1,0 19 1,0-19-16,-18 1 16,-35-53 15,36-1-16,17 19-15,17-36 16,36-35 0,-18 52-16,1 19 15,34-19 1,-52 19-16,0 17 16,-1 17-1,1 19 1,35-1-1,-36-17-15,54-1 16,-18 1 15,-35 0-31,-18-18 16,-36-18 15,1 0-15,35 1-1,0-1 1,-18 36 15,-35 35-15,36-36-16,-18 18 16,17 36-1,53-36 1,53-17-1,-35-18 1,53-35 0,-88 17-16,17-35 15,-53-35 17,-17 17-17,-18 18 1,36 36-1,34 17 17,18 0-17,-17 0 1,0 0-16,-1 0 0,19 0 0,-1 0 16,0 17-1,36 19 1,-36-19-16,-17 1 15,17 53 1,-17-36 0,-1 0-16,1 0 15,-36-17 17,-35-53-17,36 17-15,17 0 16,-18-17-16,18-18 15,71-53 1,-36 71-16,71-35 16,-18 34-1,-53 36-15,-17 0 0,-1 0 16,-17 18-16</inkml:trace>
  <inkml:trace contextRef="#ctx0" brushRef="#br0" timeOffset="-74447.88">25365 17127 0,'17'0'31,"-17"-17"110,36-36-110,17 0 0,17 35-15,-52 1-16,35 17 16,0 0-1,-36 17-15,18 1 31,-17 17-31,-18-17 0,18-18 16,-1 35 0,-17-17-16,36-18 31,17 0-15,-36-18-16,1 0 15,17 1 1,-35-18-1,0 17 32,18 18-31,-18 18-16</inkml:trace>
  <inkml:trace contextRef="#ctx0" brushRef="#br0" timeOffset="-73797.81">25471 17410 0,'0'-18'46,"0"0"-30,17 1 0,36-19-1,-35 19 1,17-1 0,0 0-1,18 36 16,-35-18-31,17 0 0,-35 18 16,35-1 0,-17-17-16,0 18 15,17 0 1,-17-1-16,17 1 16,-17-18-1,17 0 1,-18 0-16,1 0 15,0-35 1,-1 35-16,-17-36 16,18 1-1,-18 17-15,-18 1 32</inkml:trace>
  <inkml:trace contextRef="#ctx0" brushRef="#br0" timeOffset="-73143.5">26723 17110 0,'0'-18'32,"-35"18"15,17 18-32,0-18-15,-17 35 16,-35 36-1,70-36-15,-18-18 16,36 72 0,17-54-1,35-17 1,-34-18 0,17 0-16,-1-18 15,1-35 16,-35 35-31,-18 1 16,0-54 0,0 54-16,0-19 15,-53-34 1,35 52-16,-17 0 16,-18 18-1,36 0-15,-1 18 16</inkml:trace>
  <inkml:trace contextRef="#ctx0" brushRef="#br0" timeOffset="-10856.89">16422 15293 0,'0'-18'16,"0"-52"0,17 34-1,1 19 1,-18-1-1,0 36 1,0-1-16,-53 72 31,-53 158 1,53-106-32,36-53 15,-1 0-15,-35 159 31,53-194-31,18-18 0,-18 0 16,53 18-16,17-35 16</inkml:trace>
  <inkml:trace contextRef="#ctx0" brushRef="#br0" timeOffset="-10406.6">16087 16192 0,'0'0'0,"35"18"47,18 17-31,-36-17-16,1 0 15,0-18-15,17 17 16,0 1-16,-17-18 15,35-18 1,-35 18-16,17-35 16,-18-18-1,1-17 1,-18 52 0,0 0-16,-18 36 31</inkml:trace>
  <inkml:trace contextRef="#ctx0" brushRef="#br0" timeOffset="-9389.63">20285 15187 0,'0'-18'0,"53"-17"31,88 18-15,-71 69 0,-34-16-1,175 140 1,-105-52-1,70 105 1,-123-159-16,-17 19 16,-1-19-16,0 124 15,-35-70 1,0-89-16,-35 53 16,0 0-1,17-52 16</inkml:trace>
  <inkml:trace contextRef="#ctx0" brushRef="#br0" timeOffset="-8916.94">21131 16475 0,'-17'0'32,"34"0"-32,-34 17 31,34 36-15,1-35-1,35 17 1,0-35-1,0 0 1,-36-17-16,19-1 16,-1-17-1,-17 17 1,-36 0 0,0 18-16,-17 0 15</inkml:trace>
  <inkml:trace contextRef="#ctx0" brushRef="#br0" timeOffset="-8388.97">22190 15205 0,'0'0'0,"0"-18"16,17 18 15,1 71-15,-18-36-16,35 53 15,18 88 1,0-34 0,18 87 15,-54-141-31,-17-35 16,-35 70-1,17-105 1,-35 17-16</inkml:trace>
  <inkml:trace contextRef="#ctx0" brushRef="#br0" timeOffset="-8064.46">22243 16228 0,'0'0'15,"17"0"1,-17 17-1,18 1 1,-18 0-16,18-18 0,-1 17 16,18 1-1,18 0 1,-53-1 0,18-17-16,35-17 31,-35-1-31,-1 18 15,-17-18-15,53-52 32,-53 87 15</inkml:trace>
  <inkml:trace contextRef="#ctx0" brushRef="#br0" timeOffset="-7389.84">24218 15046 0,'0'0'0,"18"-18"32,-1 18-17,19 36 1,-1 52 0,0 0-1,-35-35-15,0 88 16,-17 106-1,-19-88 1,19-89-16,-1 71 16,0-35-1,1-71-15,-1 54 16,-52-1 15,52-70-31,-17-1 16,35-34-16</inkml:trace>
  <inkml:trace contextRef="#ctx0" brushRef="#br0" timeOffset="-6985.44">24077 16175 0,'0'0'0,"-35"0"15,35 17 1,0 1 0,17 0 15,19-1-31,17 1 15,-18 0 17,-17-18-32,17-18 15,18 0 1,-36 1-16,19-1 16,-19-17-1,1 17 1,-53 53-1,-54 18 1,54-35-16</inkml:trace>
  <inkml:trace contextRef="#ctx0" brushRef="#br0" timeOffset="-2062.15">28134 15099 0,'0'0'0,"0"18"46,71-1 1,17-17-31,-35 18-16,141-1 16,-36 1 15,-122-18-16,-54 18-15,-35-18 16,0 0-16,-88 0 16,-88-18-1,158 18-15,-17 0 16,18 0 0,52 0-16,71 0 46,17 0-30,-52 0-16,53 0 16,17-18-1,-35 18 1,-71 0 15,-35 0-31,-53 0 31,71 18-31,-36-18 16,36 18 0,53-18-1,17 0-15,36 17 16,87-17 0,-105 0-16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7.477"/>
    </inkml:context>
    <inkml:brush xml:id="br0">
      <inkml:brushProperty name="width" value="0.05" units="cm"/>
      <inkml:brushProperty name="height" value="0.05" units="cm"/>
    </inkml:brush>
  </inkml:definitions>
  <inkml:trace contextRef="#ctx0" brushRef="#br0">30 375 24575,'-23'-5'0,"22"5"0,1-1 0,-1 1 0,1 0 0,0 0 0,-1-1 0,1 1 0,0 0 0,-1-1 0,1 1 0,0-1 0,-1 1 0,1 0 0,0-1 0,0 1 0,-1-1 0,1 1 0,0-1 0,0 1 0,0-1 0,0 1 0,0-1 0,-1 1 0,1-1 0,0 1 0,0-1 0,0 0 0,1 0 0,0-1 0,0 0 0,0 1 0,0-1 0,0 1 0,0-1 0,0 1 0,0 0 0,0-1 0,1 1 0,-1 0 0,0 0 0,1 0 0,-1 0 0,1 0 0,0 0 0,-1 0 0,1 0 0,0 1 0,2-2 0,30-9 0,0 1 0,44-6 0,5-1 0,348-99 0,-403 109 0,84-26 0,-96 28 0,0-1 0,0-1 0,-1-1 0,22-14 0,-36 22 0,1-1 0,-1 0 0,0 0 0,1 0 0,-1 0 0,1 0 0,-1-1 0,0 1 0,0 0 0,0 0 0,0-1 0,0 1 0,0-1 0,0 1 0,0-1 0,-1 1 0,1-1 0,0 0 0,-1 1 0,0-1 0,1-2 0,-1 3 0,-1 0 0,1 0 0,-1-1 0,1 1 0,-1 0 0,0 0 0,1 0 0,-1 0 0,0 0 0,0 0 0,0 0 0,0 0 0,0 0 0,0 1 0,0-1 0,0 0 0,0 1 0,0-1 0,0 0 0,-1 1 0,0-1 0,-9-3 0,1 1 0,-1 0 0,0 1 0,-20-2 0,-8 0 0,0 2 0,-1 2 0,1 1 0,-51 9 0,85-9 0,0 0 0,0 0 0,0 0 0,1 1 0,-1 0 0,0 0 0,1 1 0,0-1 0,-1 1 0,1 0 0,0 0 0,0 0 0,1 0 0,-1 1 0,1 0 0,0-1 0,-1 1 0,2 1 0,-1-1 0,0 0 0,1 1 0,-2 4 0,1 1 0,0 0 0,1 1 0,0-1 0,1 0 0,0 1 0,1-1 0,0 1 0,1-1 0,3 19 0,66 292 0,-39-195 0,-29-118-58,11 46-595,31 85-1,-31-108-6172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7.817"/>
    </inkml:context>
    <inkml:brush xml:id="br0">
      <inkml:brushProperty name="width" value="0.05" units="cm"/>
      <inkml:brushProperty name="height" value="0.05" units="cm"/>
    </inkml:brush>
  </inkml:definitions>
  <inkml:trace contextRef="#ctx0" brushRef="#br0">1 225 24575,'0'-12'0,"0"1"0,1-1 0,0 0 0,0 0 0,8-22 0,-9 32 0,1-1 0,1 0 0,-1 1 0,0-1 0,1 1 0,-1 0 0,1-1 0,0 1 0,0 0 0,0 0 0,0 0 0,0 0 0,0 0 0,0 1 0,1-1 0,-1 1 0,1-1 0,-1 1 0,1 0 0,-1 0 0,1 0 0,0 0 0,0 0 0,-1 1 0,1-1 0,0 1 0,0 0 0,0 0 0,0 0 0,4 1 0,6 0 0,-1 2 0,1 0 0,-1 0 0,0 1 0,0 0 0,0 1 0,0 1 0,-1 0 0,21 14 0,-16-8 0,0 0 0,-1 1 0,-1 1 0,0 0 0,21 29 0,-31-38 0,-1 1 0,0-1 0,-1 0 0,1 1 0,-1 0 0,0-1 0,0 1 0,-1 0 0,1 0 0,-2 0 0,1 0 0,0 0 0,-2 11 0,1-14 0,0-1 0,-1 0 0,1 1 0,-1-1 0,0 0 0,0 1 0,0-1 0,0 0 0,0 0 0,0 0 0,0 0 0,-1 0 0,1 0 0,-1 0 0,0 0 0,1-1 0,-1 1 0,0-1 0,0 1 0,0-1 0,0 1 0,0-1 0,0 0 0,0 0 0,-1 0 0,1-1 0,0 1 0,-1 0 0,1-1 0,0 1 0,-1-1 0,1 0 0,-1 0 0,1 0 0,-1 0 0,-3-1 0,2 1 0,0-1 0,0 1 0,0-1 0,0 0 0,1 0 0,-1 0 0,0 0 0,1-1 0,-1 1 0,1-1 0,-1 0 0,1 0 0,0-1 0,0 1 0,0-1 0,0 1 0,-3-5 0,2 2 0,0 0 0,1-1 0,0 1 0,0-1 0,0 0 0,1 0 0,0 0 0,0 0 0,-2-12 0,2 4 0,1 0 0,0 0 0,1 0 0,0 0 0,1 0 0,1 0 0,0 0 0,1 0 0,5-14 0,-5 20-76,1-1 1,0 1-1,0 0 0,1 0 0,0 1 0,0-1 0,1 1 0,0 0 1,0 0-1,0 1 0,1 0 0,0 0 0,1 1 0,-1-1 1,1 2-1,0-1 0,10-4 0,18-4-6750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8.206"/>
    </inkml:context>
    <inkml:brush xml:id="br0">
      <inkml:brushProperty name="width" value="0.05" units="cm"/>
      <inkml:brushProperty name="height" value="0.05" units="cm"/>
    </inkml:brush>
  </inkml:definitions>
  <inkml:trace contextRef="#ctx0" brushRef="#br0">59 198 24575,'0'1'0,"1"0"0,-1 0 0,0 0 0,1 0 0,-1 0 0,1 0 0,-1 0 0,1 0 0,-1 0 0,1-1 0,0 1 0,-1 0 0,1 0 0,0-1 0,-1 1 0,1 0 0,0-1 0,0 1 0,0-1 0,0 1 0,0-1 0,0 1 0,0-1 0,0 0 0,0 1 0,2-1 0,30 6 0,-30-6 0,8 1 0,1-1 0,0 0 0,-1-1 0,1 0 0,-1-1 0,19-5 0,-24 5 0,0 1 0,0-1 0,0-1 0,-1 1 0,1-1 0,-1 0 0,0 0 0,0 0 0,0-1 0,0 0 0,0 0 0,-1 0 0,1-1 0,3-5 0,-7 7 0,0 1 0,0-1 0,0 0 0,0 0 0,0 0 0,-1 0 0,0 0 0,1 1 0,-1-1 0,0 0 0,0 0 0,-1 0 0,1 0 0,-1 0 0,1 0 0,-1 0 0,0 0 0,0 1 0,0-1 0,0 0 0,-1 0 0,1 1 0,-1-1 0,0 1 0,0 0 0,1-1 0,-1 1 0,-4-3 0,-2-3 0,1 1 0,-1 0 0,-1 1 0,1 0 0,-1 0 0,-18-8 0,17 9 0,-1 1 0,-1 1 0,1 0 0,0 0 0,-1 1 0,1 0 0,-1 1 0,-22 1 0,31 0 0,-1 0 0,1 1 0,-1-1 0,1 1 0,0 0 0,-1 0 0,1 0 0,0 0 0,0 0 0,0 1 0,0 0 0,0-1 0,0 1 0,0 0 0,0 1 0,1-1 0,-1 0 0,1 1 0,0-1 0,-1 1 0,1 0 0,0 0 0,1 0 0,-1 0 0,0 0 0,1 0 0,0 0 0,0 0 0,0 1 0,0-1 0,0 1 0,1-1 0,-1 0 0,1 5 0,0 2 0,1 1 0,0 0 0,0 0 0,1-1 0,1 1 0,0-1 0,5 13 0,0-4 0,0 0 0,2-1 0,11 17 0,-9-18-114,1-1 1,0 0-1,2-1 0,0 0 0,0-1 1,1-1-1,1 0 0,0-2 0,1 0 1,0 0-1,20 7 0,-7-7-6712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8.549"/>
    </inkml:context>
    <inkml:brush xml:id="br0">
      <inkml:brushProperty name="width" value="0.05" units="cm"/>
      <inkml:brushProperty name="height" value="0.05" units="cm"/>
    </inkml:brush>
  </inkml:definitions>
  <inkml:trace contextRef="#ctx0" brushRef="#br0">47 135 24575,'-4'-5'0,"0"1"0,1-1 0,0 0 0,0 0 0,0 0 0,-3-7 0,-10-17 0,11 26 0,7 15 0,7 16 0,36 69 0,-30-67 0,-1-1 0,-1 2 0,11 42 0,-24-73 0,1 1 0,-1 0 0,1 0 0,-1 0 0,0 0 0,0 0 0,0 0 0,1 0 0,-1 0 0,0 0 0,0-1 0,0 1 0,-1 0 0,1 0 0,0 0 0,0 0 0,0 0 0,-1 0 0,1 0 0,0 0 0,-1 1 0,0-3 0,0 0 0,0 1 0,0-1 0,1 0 0,-1 0 0,1 0 0,-1 1 0,0-1 0,1 0 0,0 0 0,-1 0 0,1 0 0,-1 0 0,1 0 0,0 0 0,0 0 0,0 0 0,-1-1 0,1 0 0,-3-16 0,1-1 0,0 0 0,1 1 0,1-1 0,1 0 0,1 0 0,7-34 0,-6 41 0,1 1 0,0-1 0,0 1 0,1-1 0,1 1 0,0 1 0,0-1 0,1 1 0,0 0 0,1 1 0,0 0 0,1 0 0,10-9 0,-16 15 0,0 1 0,1 0 0,-1-1 0,0 1 0,1 0 0,0 1 0,-1-1 0,1 1 0,0-1 0,0 1 0,0 0 0,0 1 0,0-1 0,0 1 0,0-1 0,0 1 0,0 0 0,4 1 0,-3 1 0,0-1 0,0 1 0,0 0 0,-1 0 0,1 0 0,-1 1 0,0-1 0,1 1 0,-1 0 0,0 1 0,-1-1 0,6 7 0,2 3 0,-2 0 0,1 1 0,-2 0 0,0 0 0,-1 1 0,0 0 0,8 29 0,-9-19-341,-1 1 0,0 1-1,0 44 1,-5-44-6485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9.105"/>
    </inkml:context>
    <inkml:brush xml:id="br0">
      <inkml:brushProperty name="width" value="0.05" units="cm"/>
      <inkml:brushProperty name="height" value="0.05" units="cm"/>
    </inkml:brush>
  </inkml:definitions>
  <inkml:trace contextRef="#ctx0" brushRef="#br0">284 608 24575,'5'-20'0,"-4"19"0,0 0 0,0-1 0,-1 1 0,1-1 0,-1 1 0,1-1 0,-1 0 0,1 1 0,-1-1 0,0 1 0,0-1 0,0 0 0,0 1 0,0-1 0,0 0 0,-1-2 0,-1-2 0,-1 1 0,1-1 0,-1 1 0,0-1 0,0 1 0,-1 0 0,0 0 0,-5-5 0,-39-37 0,37 37 0,3 3 0,0 0 0,0 1 0,-1 0 0,1 0 0,-19-9 0,25 14 0,-1 0 0,1 1 0,0-1 0,-1 0 0,1 1 0,0-1 0,-1 1 0,1-1 0,-1 1 0,1 0 0,-1 0 0,1 0 0,0 1 0,-1-1 0,1 1 0,-1-1 0,1 1 0,0 0 0,-1 0 0,1 0 0,0 0 0,0 0 0,0 0 0,0 1 0,0-1 0,0 1 0,0-1 0,0 1 0,1 0 0,-3 2 0,-5 10 0,1 0 0,1 1 0,0 0 0,1 0 0,0 1 0,1 0 0,1 0 0,1 0 0,0 0 0,-1 20 0,4-32 0,-1 1 0,1 0 0,0 0 0,0 0 0,1 0 0,0-1 0,-1 1 0,2 0 0,-1 0 0,0-1 0,1 1 0,0-1 0,0 1 0,0-1 0,1 0 0,-1 0 0,4 4 0,-2-5 0,-1 0 0,1 0 0,-1 0 0,1 0 0,0-1 0,0 0 0,0 0 0,0 0 0,1 0 0,-1-1 0,0 0 0,1 1 0,-1-2 0,1 1 0,-1 0 0,1-1 0,0 0 0,5 0 0,-3-1 0,-1 1 0,1-1 0,-1 0 0,0-1 0,1 0 0,-1 0 0,0 0 0,0 0 0,0-1 0,-1 0 0,1 0 0,-1-1 0,9-6 0,-6 2 0,-1 1 0,0-1 0,0 0 0,-1 0 0,0-1 0,-1 0 0,9-17 0,-5 5 0,-2 0 0,0 0 0,-2-1 0,0 1 0,-1-1 0,-1 0 0,0-31 0,-5 15 0,-1 0 0,-1 1 0,-2-1 0,-2 1 0,-2 1 0,-1 0 0,-25-56 0,13 53 0,22 38 0,0 0 0,0 0 0,0 0 0,1 0 0,-1 0 0,0 0 0,0 1 0,0-1 0,0 0 0,0 1 0,-1-1 0,1 1 0,-2-2 0,2 2 0,1 1 0,-1-1 0,1 0 0,-1 0 0,0 0 0,1 0 0,-1 1 0,1-1 0,-1 0 0,1 0 0,-1 1 0,1-1 0,-1 0 0,1 1 0,-1-1 0,1 1 0,0-1 0,-1 0 0,1 1 0,0-1 0,-1 1 0,1-1 0,0 1 0,-1-1 0,1 1 0,0 0 0,0-1 0,0 1 0,0-1 0,-1 1 0,1 0 0,-2 8 0,0 0 0,1 0 0,0 0 0,0 0 0,1 0 0,0 1 0,0-1 0,2 9 0,19 76 0,-13-63 0,10 40 60,46 113 0,-46-144-357,1 0 0,2-1 0,2-2 0,30 40 0,-35-55-6529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9.496"/>
    </inkml:context>
    <inkml:brush xml:id="br0">
      <inkml:brushProperty name="width" value="0.05" units="cm"/>
      <inkml:brushProperty name="height" value="0.05" units="cm"/>
    </inkml:brush>
  </inkml:definitions>
  <inkml:trace contextRef="#ctx0" brushRef="#br0">28 23 24575,'0'-5'0,"-4"-1"0,-7 0 0,-2 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076"/>
    </inkml:context>
    <inkml:brush xml:id="br0">
      <inkml:brushProperty name="width" value="0.05" units="cm"/>
      <inkml:brushProperty name="height" value="0.05" units="cm"/>
    </inkml:brush>
  </inkml:definitions>
  <inkml:trace contextRef="#ctx0" brushRef="#br0">87 1 24575,'-4'-1'0,"-1"1"0,0 0 0,1 1 0,-1-1 0,1 1 0,-1 0 0,0 0 0,1 1 0,-9 3 0,11-4 0,0 1 0,0 0 0,0 0 0,0 0 0,0 0 0,0 0 0,0 0 0,0 0 0,1 1 0,0-1 0,-1 1 0,1-1 0,0 1 0,0-1 0,0 1 0,0 0 0,0 5 0,-1 6 0,0 0 0,1 1 0,1-1 0,0 1 0,2-1 0,-1 1 0,1-1 0,1 0 0,1 0 0,9 24 0,-5-17 0,1 0 0,1-1 0,1 0 0,1-1 0,1 0 0,18 20 0,-6-14-1365,-3-7-5461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417"/>
    </inkml:context>
    <inkml:brush xml:id="br0">
      <inkml:brushProperty name="width" value="0.05" units="cm"/>
      <inkml:brushProperty name="height" value="0.05" units="cm"/>
    </inkml:brush>
  </inkml:definitions>
  <inkml:trace contextRef="#ctx0" brushRef="#br0">1 24 24575,'0'-5'0,"0"-6"0,5 3 0,1 8 0,5 9 0,5 8 0,4 5 0,5 4 0,-3 2 0,0 2 0,-4 0 0,0 0 0,1-1 0,-1-4-8191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775"/>
    </inkml:context>
    <inkml:brush xml:id="br0">
      <inkml:brushProperty name="width" value="0.05" units="cm"/>
      <inkml:brushProperty name="height" value="0.05" units="cm"/>
    </inkml:brush>
  </inkml:definitions>
  <inkml:trace contextRef="#ctx0" brushRef="#br0">0 1 24575,'7'1'0,"0"0"0,-1 1 0,1 0 0,-1 0 0,1 0 0,-1 1 0,9 5 0,10 4 0,26 9 0,64 35 0,-97-46 0,0 1 0,-1 1 0,0 1 0,-1 0 0,0 1 0,22 27 0,-35-37-44,0 0 0,0-1 0,0 1 0,-1 1 0,0-1 0,1 0 0,-2 0 0,1 1 0,0-1 0,-1 1 0,0 0 0,0-1 0,0 1 0,-1 0 0,1 0 0,-1-1 0,0 1 0,-1 0-1,1 0 1,-1-1 0,0 1 0,0 0 0,0-1 0,-1 1 0,0-1 0,1 1 0,-2-1 0,1 0 0,0 0 0,-5 6 0,-12 14-6782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7.256"/>
    </inkml:context>
    <inkml:brush xml:id="br0">
      <inkml:brushProperty name="width" value="0.05" units="cm"/>
      <inkml:brushProperty name="height" value="0.05" units="cm"/>
    </inkml:brush>
  </inkml:definitions>
  <inkml:trace contextRef="#ctx0" brushRef="#br0">0 35 24575,'0'-5'0,"0"-6"0,5-2 0,1 7 0,5 9 0,5 8 0,5 13 0,3 7 0,3 2 0,1 1 0,1-1 0,0-1 0,5-1 0,2-1 0,-1-5 0,-2-3 0,-6-5-8191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3T06:00:10.915"/>
    </inkml:context>
    <inkml:brush xml:id="br0">
      <inkml:brushProperty name="width" value="0.05292" units="cm"/>
      <inkml:brushProperty name="height" value="0.05292" units="cm"/>
      <inkml:brushProperty name="color" value="#FF0000"/>
    </inkml:brush>
  </inkml:definitions>
  <inkml:trace contextRef="#ctx0" brushRef="#br0">2769 3951 0,'0'18'78,"0"17"-62,0-17 0,0-1-16,0 54 15,0-36-15,0 0 16,0 1-16,-17-1 0,17 18 16,0 0 15,0-36-31,0 1 0,-18-18 15</inkml:trace>
  <inkml:trace contextRef="#ctx0" brushRef="#br0" timeOffset="451.07">2769 4039 0,'0'0'0,"0"-17"16,18-1-16,-18-17 15,0-18 1,0 35-16,18 1 16,-18-1-16,17 0 0,1 1 15,-1 17 1,36 0-16,18 0 16,17 105-1,-53-52 1,-35 36 15,0-72-31,-35 1 0,18-1 16,-19 1-16,-140 35 31,158-71-15,18 1-1,18-1 1,35 36-1,0-1 1,17 36 0,-52-35-16,17 17 15,0 18 1,-17-35 0,0-1-1</inkml:trace>
  <inkml:trace contextRef="#ctx0" brushRef="#br0" timeOffset="1271.03">3404 4022 0,'0'0'0,"-17"-18"16,17 0-16,0 1 47,0 52-31,0 0-1,0 36 1,0-18-1,0 17 17,0-17-17,0-35 1,0-36 15,0-52-15,0-1-1,0 18-15,17-70 16,19 70 0,-36 18-16,35-1 15,18 36 1,-36 0 0,19 36-16,-19 16 15,1-16-15,0 17 16,-18 52-1,-18-16 1,0-36 15,18-71 1,18-53-17,-18 36-15,18-53 16,35-18-1,-36 53 1,18 36 0,-17 17-16,0 35 15,-1-18-15,1 19 16,17 70 0,-35-71-16,18 18 15,-18 35 1,0-35-1,0-35 17,-18-1-32,1-17 0</inkml:trace>
  <inkml:trace contextRef="#ctx0" brushRef="#br0" timeOffset="1868.54">4357 3951 0,'0'0'16,"0"-18"-16,0-17 31,0 0-15,-18 17-1,-17 1 1,17 17-16,1 0 16,-19 17-1,-17 19 1,36-19-16,-1 18 15,18 1 1,18-19-16,-18 1 16,53 17-1,-36-35-15,19 18 16,17 17 15,-36-35-31,-17 18 0,35 17 16,-35-17-1,0 17-15,-35 0 16,-35 1 15,17-36-15,17-18 0,1-17-1,35-1 1,18 1-1,-18 17-15</inkml:trace>
  <inkml:trace contextRef="#ctx0" brushRef="#br0" timeOffset="2450.94">4815 3881 0,'0'-53'32,"0"106"-32,0-142 31,-17 72-16,-1-1 1,-35 18 0,18 0-1,0 0 1,17 0-16,0 18 16,18-1-1,0 19 16,0-19-31,-17 19 16,17 87 15,0-70-15,0-18-16,17 0 16,-17 18-1,18-17 1,0-19-16,-18 1 15,35 0 1,-17-18-16,-1 0 16,54-18 15,-18-35-15,-36 35-16,1 1 0</inkml:trace>
  <inkml:trace contextRef="#ctx0" brushRef="#br0" timeOffset="2636.24">4621 4039 0,'0'0'0,"-35"18"16,70-18 15,18 0-15,-35 0-16,17-18 15,0 18 1,-17-17-16</inkml:trace>
  <inkml:trace contextRef="#ctx0" brushRef="#br0" timeOffset="3936.17">5309 3969 0,'-17'17'31,"52"-34"-15,-17 17 0,34-18-1,-34 18-15,17-18 16,-17 36 0</inkml:trace>
  <inkml:trace contextRef="#ctx0" brushRef="#br0" timeOffset="4100.56">5309 4057 0,'0'0'16,"-53"35"0,36-35-16,17 18 15,17-18 1,19 0 0,52-18-1,-71 18-15,36-17 16,-17 17-16</inkml:trace>
  <inkml:trace contextRef="#ctx0" brushRef="#br0" timeOffset="5788.97">5539 4551 0,'-18'0'15,"18"-18"1,18 18 0,17 0-1,53 0 1,-17-17 0,-36 17-16,0 0 15,0 0-15,54 0 31,-72 0-15,-17 35 93,0 141-93,0 54 15,0-178-15,0 107 0,0-106-1,36 0 1,-19-53-1,18-35 17,-17-1-17,0-69 1,-1 52-16,1-53 16,-18 35-16,18-52 15,-18-124 1,0 88-1,0-105 1,0 175-16,0-69 16,17-19-1,1 107 1,17-19 0,-17 72 15,0-18-31,-1 17 31,1 0-15,-18 1-1,0-1 1,0 0 140,17 18-62,1 0-78,53 0-1,123 18 1,-89-18-16,142 0 15,300 0 1,-88 0 0,299 18-1,-493-18-15,246 17 32,160 1-32,-336 0 15,-18 17 1,-264-35-1,-17 0 1,-72 0 0,-17-18-16,0 18 15,-88-17-15</inkml:trace>
  <inkml:trace contextRef="#ctx0" brushRef="#br0" timeOffset="6468.82">6667 3704 0,'0'-17'31,"0"34"-15,18 36-1,0-35-15,-18 52 16,17 54 0,-17-54 15,0-34-31</inkml:trace>
  <inkml:trace contextRef="#ctx0" brushRef="#br0" timeOffset="6805.91">6438 4374 0,'71'0'47,"-1"0"-31,36 0-1,71 0 1,-142 0-16,35 0 16</inkml:trace>
  <inkml:trace contextRef="#ctx0" brushRef="#br0" timeOffset="7574.02">6456 4745 0,'17'-18'31,"-17"-17"1,18 17-32,0 1 15,35 17 17,-36 17-32,19 19 15,-36-1 16,17 35-15,-17-52-16,0 17 16,0 1-1,0-107 32,35 18-31,-17 18-16,17-18 15,1 18 1,-19 35-16,1 0 16,0 17 15,-1-17-31,-17 53 0,18 124 47,17-107-16,-17-52-15,-1-18-1,1-18-15,0 1 16,17-1 0,-53 0-1</inkml:trace>
  <inkml:trace contextRef="#ctx0" brushRef="#br0" timeOffset="8736.68">7532 3933 0,'-18'0'16,"1"0"-1,34 18 16,36-18-15,106 0 0,-18-18-1,141 1 17,-229 17-32,-18 0 0,1 0 15,-19 0 1,-34 0-1,-1 0-15,-17 0 0</inkml:trace>
  <inkml:trace contextRef="#ctx0" brushRef="#br0" timeOffset="9670.37">7638 3933 0,'0'0'15,"0"-17"17,0 34 14,0 1-30,17 0 0,1 17-1,52 0 1,54 36 0,-89-36-16,53 0 15,1 36 1,-36-36-1,-18-17 1,-53-18 15,1-18 1,-19 1-1,19-1-16,-1 18 1,0 0 0,1 0-1,-1 18 1,18-1-16,-35 1 16,-18 52-1,-18 1 1,-17 17-1,53-53-15,-18 18 16,18-17 0,17-19-1,0-17 1,36-17 31,17-1-32,-17 18-15,35 18 32,35 17-17,0 0 1,-53-17-16,18-18 0,0 17 16,71 19-1,-89-36-15,0 0 16,1-18-1,-36-17 1,0-18 15,-18 35-31</inkml:trace>
  <inkml:trace contextRef="#ctx0" brushRef="#br0" timeOffset="11171.01">7638 5115 0,'-18'0'16,"18"18"0,18-18-16,-1 18 31,1-1-15,-18 18-1,0 36 1,0-53-1,0-1-15,0 1 16,18 0-16,-1-18 16,18 0-1,-17-18 1</inkml:trace>
  <inkml:trace contextRef="#ctx0" brushRef="#br0" timeOffset="11354.78">7673 4992 0,'0'0'16,"-18"-35"0,1 17-16,34 36 47,1-18-32,-18 17 1,18-17-1</inkml:trace>
  <inkml:trace contextRef="#ctx0" brushRef="#br0" timeOffset="11559.86">7937 5133 0,'18'0'31</inkml:trace>
  <inkml:trace contextRef="#ctx0" brushRef="#br0" timeOffset="11739.86">7937 5256 0,'0'0'0,"0"18"16,18-18 0,0 0 15,17 0-16,-35-18-15,18 18 0</inkml:trace>
  <inkml:trace contextRef="#ctx0" brushRef="#br0" timeOffset="12026">8255 5045 0,'0'0'0,"0"17"31,0 19-16,18-19-15,-18 36 16,0-18-16,0-17 16,17 53-1</inkml:trace>
  <inkml:trace contextRef="#ctx0" brushRef="#br0" timeOffset="13490.85">7849 3651 0,'-17'-17'16,"17"-1"-1,0 0 1,17 1 0,1 17 15,17 0-16,-35 17-15,35 1 16,-17 35 0,-18 0 15,0-18-15,-18-17-16,1-1 31,17-34-16,0-1 1,0 0-16,0 1 16,35-54-1,-35 54-15,18-19 16,17 1 15,-17 35-31,-1 0 16,1 35-1,0 36 1,-18-18 0,0-36-1,0 1-15,0 0 16,17-1 0,1 1-1,17-18 1,-17-18-1,-1 1-15,1 17 0,-18-18 0</inkml:trace>
  <inkml:trace contextRef="#ctx0" brushRef="#br0" timeOffset="15671.22">8784 4004 0,'18'-18'31,"-18"36"16,0 35-16,0-18-15,0 0-16,0 1 16,0-1-16,0 53 15,17 53 1,1-105-16,-18 34 15,18 18 17,-18-52-17</inkml:trace>
  <inkml:trace contextRef="#ctx0" brushRef="#br0" timeOffset="16325.8">9119 4075 0,'0'0'0,"0"-18"31,0 0-15,18 54 30,0-36-30,-18 17-16,17 18 16,36 36-1,-35-53-15,35 17 16,-36-17-16,19-18 16,-1 0 15,-17 0-31,-1-36 15,-17 19-15,18-72 32,-18 72-32,0-18 15,0 17 1,0 36 0,0 70-1,0-53-15,-18 53 16,1 53-1,17-88 1,0-17-16,0-1 0,0 35 16,0-17-1,0-35-15,17-18 32,1-35-32</inkml:trace>
  <inkml:trace contextRef="#ctx0" brushRef="#br0" timeOffset="16605.68">9666 4533 0,'0'18'31,"18"-18"-15,-18 17-1,0 19 1,17-1 0,-17-17-16,0-1 15,0 1 1,0-36-1</inkml:trace>
  <inkml:trace contextRef="#ctx0" brushRef="#br0" timeOffset="16773.04">9701 4322 0,'0'0'16,"-17"0"-1</inkml:trace>
  <inkml:trace contextRef="#ctx0" brushRef="#br0" timeOffset="17206.89">9984 4339 0,'-18'0'0,"36"0"16,-36 18-16,0-18 0,54 0 47,-19 0-32,124 0 1,0-18 15,-105 1-15,-19 17 0,-34-18-1</inkml:trace>
  <inkml:trace contextRef="#ctx0" brushRef="#br0" timeOffset="17831.53">10407 4057 0,'0'0'16,"18"0"31,-18 18-32,17-18-15,71 70 32,-52-17-17,-1-35-15,0 17 16,18 18-1,-35-35-15,-1-1 16,36-17 0,-35-17-1,35-19 1,-53 1-16,18 0 16,-1-36-1,-17 18 1,0 36 15,0-1-31,0 36 16,0 70 15,-17-53-31,17 0 16,0 1-16,0 34 15,-18 71 1,18-105-16,0-1 0,0-18 15,-18 36 1,18-17-16,0-19 16,0 19-1,0-19 1,0-34 15,18-1-31</inkml:trace>
  <inkml:trace contextRef="#ctx0" brushRef="#br0" timeOffset="18175.84">11201 4551 0,'0'-18'15,"0"53"48,0 36-48,0-53 1,0 17 0,0-17 15</inkml:trace>
  <inkml:trace contextRef="#ctx0" brushRef="#br0" timeOffset="18686.93">10813 3775 0,'-18'0'31,"0"35"-15,-17 0 15,17-17-15,-17 35 0</inkml:trace>
  <inkml:trace contextRef="#ctx0" brushRef="#br0" timeOffset="18930.18">10830 3792 0,'0'0'16,"0"18"-1,18-18 1,52 53 15,-52-35-31,0-1 0,52 18 32</inkml:trace>
  <inkml:trace contextRef="#ctx0" brushRef="#br0" timeOffset="20009.95">11448 3898 0,'17'18'62,"-17"52"-62,18-34 16,-18 52-16,18 71 31,-18 17-15,0-88-1,0-17-15,0-54 16,0 36-1,0-35 1,0-36 0</inkml:trace>
  <inkml:trace contextRef="#ctx0" brushRef="#br0" timeOffset="20890.84">11659 3704 0,'0'0'0,"0"-17"15,-17-1 17,17 0-17,17 1 1,1-1 0,17 18-1,0 0 16,-17 18-31,0-18 0,-1 17 16,19 36-16,-19 18 31,-34 17-15,-36-35 0,0 0-1,35-36-15,-17 1 16,17 0-1,36-18 1,17-18 0,0 18-1,36-18 1,0 18 0,-18 0-1,-36 0-15,1 18 16,17 0-1,-17-18 1</inkml:trace>
  <inkml:trace contextRef="#ctx0" brushRef="#br0" timeOffset="21874.25">10689 3457 0,'35'0'31,"18"0"-15,18 0-1,105-17 1,-123 17-16,106-18 15,-18 18 1,-70 0-16,70 0 16,-18 0-1,-105 0 1,35 0-16</inkml:trace>
  <inkml:trace contextRef="#ctx0" brushRef="#br0" timeOffset="28649.35">12506 4304 0,'0'-18'62,"18"18"-46,-1 0-16,19-17 16,-1-1-1</inkml:trace>
  <inkml:trace contextRef="#ctx0" brushRef="#br0" timeOffset="28863.66">12471 4427 0,'0'0'0,"17"0"32,1 0-17,0-17-15,-1 17 16,1 0-16,17-18 0,-17 18 0,-1 0 15</inkml:trace>
  <inkml:trace contextRef="#ctx0" brushRef="#br0" timeOffset="30794.53">13212 4533 0,'-36'0'15,"36"-17"32,36 17-31,-19-18-16,1 18 0,-1 0 0,89-35 31,-18 17-15,-70 18-16,0 0 15,-1-18 1,-17 54 62,36 17-62,-19-1-1,19 37 1,-36-72-16,35 54 16,-35-54-1,35 36-15,-17-17 31,-1-1-15,-17-17-16,0-71 31,0-36-15,0 54-16,18 0 16,-18-159-1,-18 88 1,1-70-1,17 105-15,0 1 16,0-160 0,-18 160-16,18-71 15,-35-1 1,17 72 0,1 35 15,17 17-16,105 18 189,195-35-173,-176 35-31,34-18 0,1 0 15,247-17-15,-159 0 16,529-18 0,-511 35-16,-18 1 15,17-1-15,212 0 16,142 1 0,-283 17-1,0 0 1,-264-18-16,-1 18 15,-35-17 1,-52-1 0,-71 18-1,52 0 1</inkml:trace>
  <inkml:trace contextRef="#ctx0" brushRef="#br0" timeOffset="32181.39">14199 3704 0,'-17'-17'31,"-19"52"0,1 0-15,35 36-1,0 17 17,35-35-17,1-53-15,69-18 32,-52-123-1,-53 106-31,-53-18 31,1 35-15,34 18-16,0 18 15,1-1-15,-1 19 16,36 17 0</inkml:trace>
  <inkml:trace contextRef="#ctx0" brushRef="#br0" timeOffset="32362.49">14517 3828 0,'17'0'16,"-34"0"-16</inkml:trace>
  <inkml:trace contextRef="#ctx0" brushRef="#br0" timeOffset="32979.1">14852 3634 0,'0'0'15,"0"-18"-15,-18 0 16,-17 18 0,-36 0 15,19 0-16,34 0-15,-17 18 16,35 0 15,17-1-15,1 19 0,0-1-1,-18-18-15,17 19 16,-17 17-1,18-36 1,-1-17 47,54-35-32,-53 35-31,-1 0 15,54 0 1,-36 0-16,0 18 16,-17-1-1,-18 19 1,-35-19 0,-53 18-1,17-35 1,36 0-16,17 0 0</inkml:trace>
  <inkml:trace contextRef="#ctx0" brushRef="#br0" timeOffset="33365.83">15081 3545 0,'0'0'0,"-17"-35"16,-1 17 0,53 18 46,-35 71-31,-17-36 1,70-35-1,-36 0-16,54-17-15</inkml:trace>
  <inkml:trace contextRef="#ctx0" brushRef="#br0" timeOffset="34012.92">15416 3810 0,'0'0'0,"-17"0"16,17 18-16,17-18 31,54-18-16,-36 18-15,18-18 16,0 1 0</inkml:trace>
  <inkml:trace contextRef="#ctx0" brushRef="#br0" timeOffset="34229.14">15522 3687 0,'0'0'0,"-17"-18"15,17 0 17,0 36-17,0 17 1,17 18 0,1 35-1,-1-52-15,1 16 16</inkml:trace>
  <inkml:trace contextRef="#ctx0" brushRef="#br0" timeOffset="35001.03">16034 3563 0,'0'0'15,"0"18"1,-18-1 0,0 36-1,18-17 1,0 16 0,18 37-1,0-72-15,17 1 16,18 0-1,0-54 1,0-17 0,-36 18-16,-17-18 15,-35-35 1,17 70-16,-17 1 16,18 17-16,-54-18 15,-17 36 1,70-18-16,1 35 15,52-17 1</inkml:trace>
  <inkml:trace contextRef="#ctx0" brushRef="#br0" timeOffset="35335.93">16245 3475 0,'-35'-71'15,"35"54"-15,35 105 16,-70-194-16,53 106 16,17 18-1,-17 17 1,-1 0-1,-17 0 1,-17-17 0,17 0 15,35-18 0,53 0-15,-53 0-16</inkml:trace>
  <inkml:trace contextRef="#ctx0" brushRef="#br0" timeOffset="35582.85">16651 3704 0,'0'-17'16,"18"17"-16,17-18 15,-17 0 1,35 1 0,-36 17-16</inkml:trace>
  <inkml:trace contextRef="#ctx0" brushRef="#br0" timeOffset="35766.87">16739 3563 0,'0'0'0,"-17"0"15,-1-18-15,36 54 47,-1 17-31,-17-36-16,18 54 15,17 52 1,0-70 0</inkml:trace>
  <inkml:trace contextRef="#ctx0" brushRef="#br0" timeOffset="36031.53">17127 3528 0,'0'0'16,"18"0"-1,0 17 1,-1 36 15,-17-17-31,18 17 16,-18-36-16,18 36 15</inkml:trace>
  <inkml:trace contextRef="#ctx0" brushRef="#br0" timeOffset="36382.65">17286 3475 0,'-53'-53'32,"106"106"-32,-123-159 15,87 106 1,1 0-16,17 0 15,0 18 1,-17-18 0,0 35-16,-18 0 15,-18-17 1,0-1 0,1 1-1,17 0 1,17-1-1,19-17-15,-19 0 0,19 0 16,34 0-16</inkml:trace>
  <inkml:trace contextRef="#ctx0" brushRef="#br0" timeOffset="36583.96">17604 3669 0,'0'0'0,"123"-53"47,-70 35-47</inkml:trace>
  <inkml:trace contextRef="#ctx0" brushRef="#br0" timeOffset="36785.67">17692 3528 0,'-18'0'0,"36"0"15,-36-18-15,18 36 16,35 35-1,-17 17 1,17 36 0,-35-71-1,18-17-15</inkml:trace>
  <inkml:trace contextRef="#ctx0" brushRef="#br0" timeOffset="37198.04">18221 3510 0,'-88'-18'31,"176"36"-31,-194-18 15,106 18 1,0-1-16,0 1 0,35 53 31,-17-36-31,35 0 16,35 0 15,-70-35-31,-1-35 16,-17-18-1,0-17 1,-35 34 0,35 19-16,-35 17 15,17 0 1,1 35 0</inkml:trace>
  <inkml:trace contextRef="#ctx0" brushRef="#br0" timeOffset="37366.62">18591 3581 0,'-35'17'31,"70"-34"-31,-52 17 47</inkml:trace>
  <inkml:trace contextRef="#ctx0" brushRef="#br0" timeOffset="37650.37">18821 3422 0,'-18'-35'0,"36"70"0,-54-70 16,19 35-1,17 17-15,17 36 32,1-35-32,17 35 15,36 35 1,-36-70-16,-17-1 15,-18 1-15,0 17 0,0-17 16,-18-1 0,-35-17-16</inkml:trace>
  <inkml:trace contextRef="#ctx0" brushRef="#br0" timeOffset="37797.48">18856 3387 0,'0'0'0,"35"-53"16,-35 35 0,18 18-16,35-18 31,-18 18-31</inkml:trace>
  <inkml:trace contextRef="#ctx0" brushRef="#br0" timeOffset="38115.41">19121 3263 0,'0'-53'16,"35"18"-1,-18 35 1,19 35-1,-1 18 1,-53 18 15,-17-54-31,35 1 16,-35 0 15,105-36-15,-17 18-16,0 0 15,88 0 1</inkml:trace>
  <inkml:trace contextRef="#ctx0" brushRef="#br0" timeOffset="38805.8">14164 4357 0,'0'0'16,"-53"-18"-1,71 18 1,105-17 0,-35 17-16,195-18 15,440-17 1,-35 17-1,458-17 1,-775 17 0,228 0-16,-17 1 31,-423-1-15,-123 18-16,-54 0 0</inkml:trace>
  <inkml:trace contextRef="#ctx0" brushRef="#br0" timeOffset="39681.37">15857 4551 0,'0'-35'31,"0"17"-31,18 18 47,-18 18-31,0-1-16,0 1 16,18 35-1,-18-36 1,17 1-1,19-18 17,34 0-17,-35-18-15,1 1 16,17-19 0,-36 19-16,-17-18 31,-17-1-16,-1 36 1,18 18-16,18 17 16,-18 0-1,17 1-15,1 34 16,-18-34-16</inkml:trace>
  <inkml:trace contextRef="#ctx0" brushRef="#br0" timeOffset="40715.9">19350 3986 0,'-18'0'47,"36"0"-47,-1 0 16,36-17-1,-35 17-15</inkml:trace>
  <inkml:trace contextRef="#ctx0" brushRef="#br0" timeOffset="40841.29">19262 4145 0,'-18'18'15,"36"-36"-15,-54 53 16,72-35 15,105-17-15</inkml:trace>
  <inkml:trace contextRef="#ctx0" brushRef="#br0" timeOffset="42886.92">20108 4180 0,'-17'0'15,"-1"-17"1,36-1 0,17 18-1,-17-18 1,17 18-16,0 0 0,71-17 15,-18 17 17,-70 0-32,-1 0 0,19 0 31,-36-18 94,-18 18-109,18-17 46,18 34 16,-1 18-62,19 18-1,-19-35 1,-17 17-16,53 54 16,-35-19-1,17 54 17,-35-107-32,0 1 0,18 17 15,-1-35 1,1 0-1,17 0 1,-17-18 0,-18 1 77,0-1-30,0-17-47,18-53-1,-18-89 1,0 107-16,17-107 15,1-122 17,17 16-17,-35 195-15,18 18 0,-18-1 16,17-17 0,-17 53-16,0-1 15,0 19 1,53 17 124,547-18-108,723-35-1,-741 18-15,-300 17-16,-52 0 15,246-17 1,-388 18-16,0-1 15,-88 0 17,-53 18-32</inkml:trace>
  <inkml:trace contextRef="#ctx0" brushRef="#br0" timeOffset="44886.46">21431 3316 0,'0'-18'15,"18"36"17,-18 0-17,18-1-15,-1 54 16,1-1-1,-18-34 1,0-19-16</inkml:trace>
  <inkml:trace contextRef="#ctx0" brushRef="#br0" timeOffset="45070.91">21643 3387 0,'0'-18'16,"0"36"-16,0-18 47,18 0-31</inkml:trace>
  <inkml:trace contextRef="#ctx0" brushRef="#br0" timeOffset="45695">22190 3281 0,'0'0'0,"0"-18"31,-36 1-15,19 17 0,-36 0-1,18 0-15,-1 0 16,-17 0 0,36 0-1,34 0 32,-17 17-31,18 1-1,0-1-15,-18 1 16,17 35 0,-17-35-1,0-1 1,0 1-16,18 0 31,0-18-15,-18-18-1,17 18-15,-17-18 16,53-17 0,-35 35-16,35-18 15,0 36 1,-36-18-16,19 35 15,-19 1 1,1-19-16,-18 1 16,-53 17-1,-35 0 1,-36-35 0,89 0-1</inkml:trace>
  <inkml:trace contextRef="#ctx0" brushRef="#br0" timeOffset="45991.05">21325 3775 0,'-17'17'16,"34"-34"-16,-17 34 0,36-17 16,140 0-1,-105 0 1,17 0-16,229-17 16,-34-1-1,-107 18 16,-123 0-15,-71 0-16</inkml:trace>
  <inkml:trace contextRef="#ctx0" brushRef="#br0" timeOffset="46471.57">21749 4022 0,'0'0'0,"-18"-18"47,18 36-47,18-1 31,-1 19-15,1 16-16,0-34 16,35 35-1,-36-53-15,18 18 16,36-18 0,-53-18-16,-1 0 15,1 18-15,0-35 16,-18-18-1,0 18 1,0 70 15,0 18-15,0-18 0,0 1-16,17-1 15,-17-17-15,0 17 0,0-17 0</inkml:trace>
  <inkml:trace contextRef="#ctx0" brushRef="#br0" timeOffset="46971.45">23583 3651 0,'-17'0'0,"34"0"0,-52 0 16,70 0 15,36 0-15,-54 0-1,1 0-15,0 0 16</inkml:trace>
  <inkml:trace contextRef="#ctx0" brushRef="#br0" timeOffset="47057.24">23689 3704 0,'-53'35'16,"106"-70"-16,-141 123 15,88-70 1,88-18 0,-53 0-16</inkml:trace>
  <inkml:trace contextRef="#ctx0" brushRef="#br0" timeOffset="49086.93">24994 3510 0,'0'0'0,"-17"-35"32,-19 35-17,19 0 1,-1 17-16,0 19 15,1-19-15,-1 89 16,36 0 0,17-53-1,36-18 17,-18-52-32,-36-1 15,36-158 16,-53 140-31,0 1 0,-35-71 32,-36 71-17,36 35-15,-18 18 16,18 17 0,17 0-16,18 0 15,35 18 1</inkml:trace>
  <inkml:trace contextRef="#ctx0" brushRef="#br0" timeOffset="49502.56">25382 3669 0,'0'18'31,"0"-1"16,0-34 0,0-1-32,0 0 1,0 36 15,0 0 0,0-1-31</inkml:trace>
  <inkml:trace contextRef="#ctx0" brushRef="#br0" timeOffset="50277.1">25912 3387 0,'0'-18'0,"0"36"0,-18-54 16,0 36-16,1 0 15,-19 18 1,-17 35 0,36-35-16,-36 34 15,35 1 1,18-17-16,0-1 0,0 0 16,35 53-1,1-70-15,17 35 16,0-35-1,-18-18-15,18-18 16,0-17 0,-53-36-1,-36 18 1,1 53 0,-18 0-1,53 18 1,-35 0-1,35-1-15,0 1 0,-18-1 16,18 19 0,36-1-1</inkml:trace>
  <inkml:trace contextRef="#ctx0" brushRef="#br0" timeOffset="50540.84">26335 3422 0,'17'-18'0,"-34"36"0,34-53 32,-17 52-32,0 36 15,0 18 16,18 17-15,-18-17 0,0-36-16,18 0 0,-18-17 15,0 35 1</inkml:trace>
  <inkml:trace contextRef="#ctx0" brushRef="#br0" timeOffset="51039.24">26652 3528 0,'0'-36'15,"0"19"-15,18-1 16,0 1 0,17 17-1,18 0 1,-36 35 0,1 35-1,-18-52-15,-18 53 16,-52 34-1,-1-69 1,-34-1 0,87-17-16,-17-18 15,70-36 1,18 19 0,35-1-1,-53 18 1,18 0-1,-35 18-15,17-1 16,-17 36 0,-1-35-1</inkml:trace>
  <inkml:trace contextRef="#ctx0" brushRef="#br0" timeOffset="51636.43">27058 3528 0,'-18'-18'0,"18"0"16,18-52-1,0 52-15,17-17 16,36 0 0,-54 35-16,1 0 15,17 17 1,-35 1-16,18 0 15,-36 52 1,0-35 0,-34 18-1,34-35-15,0 0 16,1-18 0,34 0 30,36-18-30,-35 18-16,17 0 16,18 18-1,-35-1-15,17 1 16,18 53 0,-53-36-16,17 0 15,-69 36 1,-72-54-1,-52-34 1,105-1 0</inkml:trace>
  <inkml:trace contextRef="#ctx0" brushRef="#br0" timeOffset="55854.2">26564 1429 0,'0'0'0,"-35"-18"16,-18 18-1,35 18-15,-17-1 16,-36 54 0,54-18-1,17-18 1,0 0-16,70 71 31,-17-106-15,-17 0-16,-1-17 0,53-36 31,-35-88-15,-53 105-1,-18 1-15,1 0 0,-19-18 16,-52 18 0,71 35-16,-1 17 15,-17 36 1,35-35-16,0-1 15</inkml:trace>
  <inkml:trace contextRef="#ctx0" brushRef="#br0" timeOffset="56206.43">26987 1605 0,'-17'18'47,"34"-36"-47,-17 36 16,0-1 15,0-34 16,36-1-16,-19 18 1</inkml:trace>
  <inkml:trace contextRef="#ctx0" brushRef="#br0" timeOffset="56876.96">27570 1288 0,'17'-18'0,"-17"0"15,-17-17 1,-1 35-16,-17 0 16,-36 0-1,1 18 1,52-18 0,-35 17-16,18 1 31,70 17 31,-17 18-46,-1-18 0,-17 1-1,0-1 1,18-17-1,-18-1 1,53-52 47,-18 17-48,0 1 1,36 17-1,-53 17-15,17-17 16,18 53 0,-36-35-16,1 0 15,-18 34 1,-18-52-16,1 18 16,-19 0-16,-16-1 15,-54 1 1,70-18-16,-16 18 15,16-18 1,19 0 0</inkml:trace>
  <inkml:trace contextRef="#ctx0" brushRef="#br0" timeOffset="68125.08">27146 1905 0,'0'18'94,"0"-1"-32,18 54-30,-18-36-17,0 36 1,0 17 0,0-53-16,0-17 0,-18 52 31,1 1-16,-19-1 1,1-17 0,17-17-1,-17 17 1,17-53-16,-17 35 16,-35-18-1,17 19 1,35-1-1,-35-17 17,36 17-32,-1-35 15,0 35 1,1-17 0,-1-18-16,18 17 15,-18 1 1,1 0-1,17-1 1,-18 19 15,18-19-15,-18 1 0,18 0-1,0-36 32</inkml:trace>
  <inkml:trace contextRef="#ctx0" brushRef="#br0" timeOffset="68545.83">26547 2752 0,'-18'0'16,"36"0"-16,-36-18 16,0 18-16,18 18 31,0 17-15,0-17-16,-17 17 15,17 18 1,-18 0-1,18-18 17,0-17-32,18-1 15,-1 19 1,1-36-16,0 0 0,-1 0 16,71 0-1,-35-18 1,18 0-1,-54 18-15,-17-17 16,18 17 0,-36 17 15</inkml:trace>
  <inkml:trace contextRef="#ctx0" brushRef="#br0" timeOffset="71794.57">28222 2328 0,'0'-53'15,"0"18"1,-35 0 0,0 52-1,-54 36 1,19 53 15,17 35-15,53-35-1,53 35 1,-18-105-16,36 16 16,70 1-1,-106-53-15,18 0 16,35-53 15,-70 36-31,-18-36 0,-88-53 31,-1 71-15,54 35-16,0 0 16,0 17-1,70 19 1,35-19 15,1-17-15,53 0-1,-72 0 1,-34 0-16,0 36 31,-18 17-15,17-36-16,1 36 15,-18 35 1,18-52 0,-18-1-1,0-17-15</inkml:trace>
  <inkml:trace contextRef="#ctx0" brushRef="#br0" timeOffset="72179.84">28840 2805 0,'0'0'0,"-36"0"16,19 0 0,-1 52-1,0-16 1,18 17-1,18 0 1,17-18 0,-17-35-1,17 0 1,18-18-16,-18-52 16,-17 17-1,-53 0 16,17 35-31,-35 1 16,-17 34 0,52-17-16,0 18 15,18 17 1,36-35-16</inkml:trace>
  <inkml:trace contextRef="#ctx0" brushRef="#br0" timeOffset="72560.64">29157 2822 0,'18'0'15,"-36"0"-15,18 18 47,-53 35-16,53-36-31,-17 19 16,17-19-16,17 19 31,54-36-15,-54 0-16,19-18 16,-19 18-1,1-18-15,-18 1 0,0-1 0,0-17 16,-18-18-1,-35 18 1,18 35 0,17 17-1,1 18 1,34 1 0</inkml:trace>
  <inkml:trace contextRef="#ctx0" brushRef="#br0" timeOffset="73243.74">29651 2857 0,'0'-35'31,"0"70"-31,-18-105 15,1 35 1,-36 17 0,35 0-16,-17 18 15,0 53 1,17-35 0,0 17-16,18 18 15,18 0 16,0-35-31,17-1 16,18-17 0,-18 0-16,-17-17 15,52-36 1,-52 17-16,0-34 16,17-71-1,-35 0 1,0 70-1,0 54-15,-18-1 16,-17 36 0,0 70-1,17 35 1,18-35 0,35 53-1,-35-105 1,36 34-1,-1 1-15,18-36 16,-36-17 0,36-18-1,-35-18-15,17-17 16,0-36 0,-17 18-1,-36-17 1,1 70-1,-1 0-15,-35 17 16</inkml:trace>
  <inkml:trace contextRef="#ctx0" brushRef="#br0" timeOffset="90507.5">1640 5151 0,'-17'0'15,"34"0"-15,-52 0 0,35 35 16,0-18 0,0-34 46,0-1-46,0 1-16,18-36 15,-1-71 17,1 1-32,53-36 31,87-35-16,-69 123 1,34-17 0,-88 53-16,18 0 15,35-1 1,-52 1 0,-19 35-1,-34 18 16,-19-1 1</inkml:trace>
  <inkml:trace contextRef="#ctx0" brushRef="#br0" timeOffset="90920.12">2117 4145 0,'-36'-18'32,"19"18"-17,34 0 1,1 0-1,88 18 17,-36 0-17,54-18 1,-71 17 0,-36 1 15,-17 35-16,-17-18-15,-1 1 16,-52 52 0,34-18-1,19-52-15,-1 17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7.676"/>
    </inkml:context>
    <inkml:brush xml:id="br0">
      <inkml:brushProperty name="width" value="0.05" units="cm"/>
      <inkml:brushProperty name="height" value="0.05" units="cm"/>
    </inkml:brush>
  </inkml:definitions>
  <inkml:trace contextRef="#ctx0" brushRef="#br0">22 146 24575,'0'-4'0,"-1"1"0,0 0 0,0 0 0,0 0 0,0 0 0,0 0 0,-3-5 0,-7-21 0,11 26 0,0 0 0,0-1 0,0 1 0,0 0 0,1-1 0,-1 1 0,1 0 0,0-1 0,0 1 0,0 0 0,0 0 0,1 0 0,0 0 0,-1 0 0,1 0 0,0 0 0,0 1 0,0-1 0,1 1 0,-1-1 0,0 1 0,1 0 0,0 0 0,-1 0 0,1 0 0,0 0 0,0 1 0,0 0 0,0-1 0,1 1 0,-1 0 0,0 0 0,0 1 0,1-1 0,-1 1 0,5-1 0,-4 1 0,0-1 0,1 1 0,-1 0 0,1 0 0,-1 0 0,1 1 0,-1 0 0,0 0 0,1 0 0,-1 0 0,0 1 0,0-1 0,0 1 0,0 0 0,0 0 0,0 1 0,-1-1 0,1 1 0,-1 0 0,1 0 0,-1 0 0,0 0 0,0 1 0,-1-1 0,1 1 0,-1 0 0,3 5 0,-3-2 0,0 0 0,0 0 0,-1 0 0,0 0 0,-1 1 0,0-1 0,0 0 0,0 0 0,-1 0 0,0 1 0,0-1 0,-1 0 0,0 0 0,-4 10 0,-7 32 0,13-48 0,-1 1 0,1-1 0,0 0 0,0 0 0,0 1 0,0-1 0,0 0 0,0 0 0,0 1 0,0-1 0,1 0 0,-1 0 0,0 0 0,1 1 0,-1-1 0,1 0 0,-1 0 0,1 0 0,0 0 0,-1 0 0,1 0 0,0 0 0,1 1 0,0-1 0,-1 0 0,1 0 0,0 0 0,0 0 0,0 0 0,0 0 0,0-1 0,1 1 0,-1-1 0,0 1 0,0-1 0,3 0 0,7 0 0,0-1 0,1 0 0,20-6 0,-26 6 0,96-28-1365,-75 20-5461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018"/>
    </inkml:context>
    <inkml:brush xml:id="br0">
      <inkml:brushProperty name="width" value="0.05" units="cm"/>
      <inkml:brushProperty name="height" value="0.05" units="cm"/>
    </inkml:brush>
  </inkml:definitions>
  <inkml:trace contextRef="#ctx0" brushRef="#br0">7 35 24575,'0'-5'0,"-5"-6"0,3-1 0,3 6 0,5 9 0,6 3 0,7 7 0,9 9 0,5 7 0,1 8 0,0 7 0,-1 0 0,-1 3 0,-6 4 0,-8 1 0,-7-7-8191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408"/>
    </inkml:context>
    <inkml:brush xml:id="br0">
      <inkml:brushProperty name="width" value="0.05" units="cm"/>
      <inkml:brushProperty name="height" value="0.05" units="cm"/>
    </inkml:brush>
  </inkml:definitions>
  <inkml:trace contextRef="#ctx0" brushRef="#br0">54 11 24575,'-19'-6'0,"18"6"0,0-1 0,1 1 0,-1-1 0,0 1 0,1-1 0,-1 1 0,0 0 0,0 0 0,1-1 0,-1 1 0,0 0 0,0 0 0,1 0 0,-1 0 0,0 0 0,0 0 0,0 0 0,1 0 0,-1 0 0,0 0 0,0 0 0,1 0 0,-1 1 0,0-1 0,0 0 0,1 0 0,-1 1 0,0-1 0,1 1 0,-1-1 0,0 1 0,1-1 0,-1 1 0,1-1 0,-1 1 0,1-1 0,-1 1 0,1 0 0,-1-1 0,1 1 0,-1 0 0,1-1 0,0 1 0,0 0 0,-1 0 0,1-1 0,0 1 0,0 0 0,0 0 0,0-1 0,0 2 0,-2 5 0,1-1 0,0 0 0,1 1 0,-1-1 0,1 1 0,1 0 0,-1-1 0,1 0 0,0 1 0,1-1 0,-1 1 0,1-1 0,4 8 0,2 4 0,0-1 0,1 0 0,15 22 0,-14-27-124,-1 0 0,2 0 0,0-1 0,0 0 0,1-1 0,0 0-1,0-1 1,1 0 0,1-1 0,19 8 0,-3-3-6702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875"/>
    </inkml:context>
    <inkml:brush xml:id="br0">
      <inkml:brushProperty name="width" value="0.05" units="cm"/>
      <inkml:brushProperty name="height" value="0.05" units="cm"/>
    </inkml:brush>
  </inkml:definitions>
  <inkml:trace contextRef="#ctx0" brushRef="#br0">40 172 24575,'-4'-4'0,"0"-1"0,0 1 0,1-1 0,-1 0 0,1 0 0,0 0 0,1 0 0,-1-1 0,1 1 0,0-1 0,0 1 0,-2-13 0,4 15 0,0 0 0,0 0 0,0 0 0,1 0 0,-1 0 0,1 0 0,0-1 0,0 1 0,0 0 0,0 1 0,0-1 0,0 0 0,1 0 0,0 0 0,-1 1 0,1-1 0,0 1 0,0 0 0,0-1 0,1 1 0,-1 0 0,1 0 0,-1 0 0,1 1 0,5-4 0,-1 1 0,1 1 0,0 0 0,0 0 0,0 1 0,1 0 0,-1 0 0,0 0 0,1 2 0,-1-1 0,1 1 0,11 1 0,-17-1 0,0 0 0,-1 0 0,1 0 0,-1 1 0,1-1 0,-1 1 0,1 0 0,-1 0 0,0 0 0,1 0 0,-1 0 0,0 1 0,0-1 0,1 0 0,-1 1 0,-1 0 0,1-1 0,0 1 0,0 0 0,0 0 0,-1 0 0,1 0 0,-1 1 0,0-1 0,0 0 0,0 0 0,0 1 0,0-1 0,0 1 0,0-1 0,-1 1 0,1-1 0,-1 1 0,0-1 0,0 1 0,0 0 0,0-1 0,0 1 0,-1-1 0,0 5 0,0-4 0,0 1 0,0 0 0,1-1 0,-1 1 0,1 0 0,0 0 0,0 0 0,0 0 0,1 6 0,0-9 0,0 1 0,0-1 0,0 1 0,0-1 0,0 1 0,0-1 0,0 1 0,1-1 0,-1 0 0,0 0 0,1 0 0,-1 0 0,1 0 0,-1 0 0,1 0 0,0 0 0,-1-1 0,1 1 0,0-1 0,-1 1 0,4 0 0,25 7 0,-4-2 0,-1 1 0,0 1 0,-1 2 0,42 21 0,-64-29 0,1-1 0,-1 1 0,1-1 0,-1 1 0,0 0 0,0 0 0,0 0 0,0 0 0,0 0 0,-1 1 0,1-1 0,-1 0 0,1 1 0,-1-1 0,0 1 0,0 0 0,2 4 0,-3-4 0,-1-1 0,1 0 0,0 0 0,-1 1 0,1-1 0,-1 0 0,1 0 0,-1 0 0,0 0 0,0 0 0,0 0 0,0 0 0,0 0 0,-1 0 0,1 0 0,-1-1 0,1 1 0,-1 0 0,0-1 0,1 1 0,-1-1 0,0 0 0,-2 2 0,-2 1-49,0 0 1,0-1-1,0 1 0,0-1 0,0-1 1,-1 1-1,0-1 0,1 0 0,-1 0 1,0-1-1,0 0 0,0 0 0,0-1 1,0 0-1,0 0 0,0-1 0,0 1 1,1-2-1,-1 1 0,0-1 0,0 0 1,1 0-1,-1-1 0,1 1 0,0-1 0,0-1 1,-9-6-1,-4-6-6777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9.199"/>
    </inkml:context>
    <inkml:brush xml:id="br0">
      <inkml:brushProperty name="width" value="0.05" units="cm"/>
      <inkml:brushProperty name="height" value="0.05" units="cm"/>
    </inkml:brush>
  </inkml:definitions>
  <inkml:trace contextRef="#ctx0" brushRef="#br0">0 74 24575,'1'-2'0,"-1"0"0,1-1 0,0 1 0,0 0 0,-1 0 0,2-1 0,-1 1 0,0 0 0,0 0 0,1 0 0,-1 1 0,1-1 0,0 0 0,-1 0 0,1 1 0,2-2 0,33-22 0,-30 22 0,1 1 0,-1-1 0,1 2 0,-1-1 0,1 1 0,0 0 0,0 1 0,0-1 0,0 2 0,-1-1 0,1 1 0,0 0 0,0 1 0,10 3 0,9 3 0,0 1 0,41 21 0,-46-20 0,-1 2 0,1 1 0,-2 0 0,0 1 0,30 29 0,-45-38 0,1 0 0,-1 0 0,-1 1 0,1 0 0,-1 0 0,0 0 0,0 1 0,-1-1 0,0 1 0,0 0 0,0-1 0,-1 2 0,0-1 0,0 0 0,-1 0 0,0 0 0,-1 1 0,1-1 0,-1 1 0,0-1 0,-1 0 0,0 1 0,-2 8 0,-3-2-151,0-1-1,0 0 0,-2 0 0,1-1 1,-1 0-1,-1 0 0,0-1 1,-21 19-1,-34 32-6674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49.723"/>
    </inkml:context>
    <inkml:brush xml:id="br0">
      <inkml:brushProperty name="width" value="0.05" units="cm"/>
      <inkml:brushProperty name="height" value="0.05" units="cm"/>
    </inkml:brush>
  </inkml:definitions>
  <inkml:trace contextRef="#ctx0" brushRef="#br0">1 119 24575,'0'-6'0,"1"-1"0,0 1 0,1 0 0,0 0 0,0 0 0,0 0 0,0 0 0,1 0 0,0 1 0,0-1 0,1 1 0,-1 0 0,1 0 0,0 0 0,6-4 0,-9 7 0,1 0 0,0 0 0,0 0 0,0 0 0,1 1 0,-1-1 0,0 0 0,1 1 0,-1 0 0,1 0 0,-1 0 0,1 0 0,0 0 0,-1 0 0,1 1 0,0-1 0,-1 1 0,1 0 0,0 0 0,0 0 0,0 0 0,-1 0 0,1 0 0,0 1 0,0-1 0,-1 1 0,1 0 0,-1 0 0,1 0 0,0 0 0,-1 1 0,0-1 0,1 1 0,-1-1 0,4 4 0,3 5 0,0 0 0,0 1 0,-1-1 0,-1 2 0,0-1 0,10 22 0,27 83 0,-39-102 0,129 495 0,-86-302 0,156 706-487,-98-293 374,-31 5 112,-9-68 18,127 1130-17,-144-887 487,-36-633-380,2 35-117,-15-201 10,-1 29 0,1-29 0,0-1 0,0 1 0,0 0 0,0 0 0,0-1 0,0 1 0,0 0 0,0-1 0,0 1 0,0 0 0,0 0 0,0-1 0,-1 1 0,1 0 0,0-1 0,-1 1 0,1 0 0,0-1 0,-1 1 0,1-1 0,-1 1 0,1 0 0,-1-1 0,1 1 0,-1-1 0,1 1 0,-1-1 0,1 0 0,-1 1 0,0-1 0,0 1 0,0-2 0,1 1 0,-1 0 0,1-1 0,-1 1 0,1-1 0,-1 1 0,1 0 0,-1-1 0,1 0 0,-1 1 0,1-1 0,0 1 0,0-1 0,-1 1 0,1-1 0,0 0 0,0 1 0,-1-1 0,1 1 0,0-1 0,0 0 0,0 1 0,0-1 0,0 0 0,0 1 0,0-1 0,0 0 0,0 1 0,0-1 0,1 0 0,-1 1 0,0-2 0,10-22 0,-5 17 0,1 1 0,0-1 0,0 1 0,0 0 0,1 1 0,0-1 0,0 1 0,11-5 0,9-5 0,33-11 0,29-6 11,128-30 0,99-3-248,-291 60 179,1335-186-4401,15 85 1657,1314 8 1252,2 92-1,-1058 32 1060,-9 57 99,-1026-23 1829,-390-36 1924,-186-23-1977,-47-5 666,-146-22-894,61 9-7217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1.298"/>
    </inkml:context>
    <inkml:brush xml:id="br0">
      <inkml:brushProperty name="width" value="0.05" units="cm"/>
      <inkml:brushProperty name="height" value="0.05" units="cm"/>
    </inkml:brush>
  </inkml:definitions>
  <inkml:trace contextRef="#ctx0" brushRef="#br0">62 553 24575,'-3'-2'0,"0"1"0,0-1 0,0 0 0,0 0 0,1 0 0,-1 0 0,0 0 0,1-1 0,0 1 0,0-1 0,0 1 0,0-1 0,0 0 0,0 0 0,-1-3 0,-4-5 0,5 10 0,1-1 0,0 1 0,-1-1 0,1 0 0,0 1 0,0-1 0,0 0 0,0 0 0,0 0 0,1 1 0,-1-1 0,1 0 0,-1 0 0,1 0 0,0 0 0,-1 0 0,1 0 0,0 0 0,0 0 0,1 0 0,-1-3 0,1 4 0,1-1 0,-1 1 0,0-1 0,1 1 0,0-1 0,-1 1 0,1 0 0,-1 0 0,1-1 0,0 1 0,0 1 0,0-1 0,0 0 0,0 0 0,0 1 0,0-1 0,0 1 0,0-1 0,0 1 0,0 0 0,4 0 0,205-10 0,-68 6 0,857-75-2355,-486 34 1055,5454-255-7821,-2194 377 10100,-3311-42 1273,-241-17 1976,41 11 1089,-255-27-5317,0 0 0,0 0 0,-1 1 0,1 0 0,-1 0 0,1 1 0,-1 0 0,0 0 0,0 1 0,-1 0 0,0 0 0,1 0 0,-2 1 0,1 0 0,-1 0 0,0 1 0,7 10 0,-4-4 0,0 1 0,0 0 0,-2 0 0,0 1 0,0 0 0,-1 0 0,-1 0 0,3 21 0,0 63 0,-6 129 0,-3-116 0,29 576 0,68-187 0,43-9 0,-45-172 0,-22-66 0,295 1136 0,-214-512 0,-129-725 0,22 196 0,-44-316 0,-1 1 0,-2-1 0,-1 0 0,-11 50 0,-44 127 0,46-170 0,5-16 0,2-5 0,-1-1 0,0 0 0,-10 17 0,16-34-23,0-1 1,0 0-1,0 1 0,0-1 0,-1 0 1,1 0-1,0 1 0,0-1 0,0 0 1,0 0-1,-1 1 0,1-1 0,0 0 1,0 0-1,-1 0 0,1 1 0,0-1 1,0 0-1,-1 0 0,1 0 0,0 0 1,-1 0-1,1 1 0,0-1 0,0 0 1,-1 0-1,1 0 0,0 0 0,-1 0 1,1 0-1,0 0 0,-1 0 0,1 0 1,0 0-1,-1 0 0,1 0 0,0 0 1,-1-1-1,1 1 0,0 0 0,0 0 1,-1 0-1,1 0 0,0-1 0,0 1 1,-1 0-1,1 0 0,0 0 0,0-1 0,-1 1 1,1 0-1,0 0 0,0-1 0,0 1 1,0 0-1,-1 0 0,1-1 0,0 1 1,0-1-1,-8-10-6803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2.964"/>
    </inkml:context>
    <inkml:brush xml:id="br0">
      <inkml:brushProperty name="width" value="0.05" units="cm"/>
      <inkml:brushProperty name="height" value="0.05" units="cm"/>
    </inkml:brush>
  </inkml:definitions>
  <inkml:trace contextRef="#ctx0" brushRef="#br0">177 592 24575,'1'-24'0,"-3"-40"0,2 59 0,-1 1 0,0-1 0,0 0 0,0 1 0,0 0 0,-1-1 0,0 1 0,0 0 0,0 0 0,-6-8 0,-4 4 0,5 14 0,7-4 0,-1 1 0,1 0 0,-1-1 0,1 1 0,0 0 0,0-1 0,0 1 0,0 0 0,1 2 0,86 381 0,-38-118 0,-12 2 0,4 462 0,-41-724 0,-1-2 0,1 0 0,0-1 0,1 1 0,-1 0 0,1 0 0,0 0 0,2 6 0,-2-11 0,0 0 0,-1 1 0,1-1 0,0 0 0,0 0 0,0 1 0,0-1 0,1 0 0,-1 0 0,0 0 0,0 0 0,1 0 0,-1-1 0,0 1 0,1 0 0,-1-1 0,1 1 0,-1-1 0,1 1 0,-1-1 0,1 0 0,-1 1 0,1-1 0,-1 0 0,1 0 0,-1 0 0,1 0 0,-1-1 0,1 1 0,-1 0 0,4-1 0,135-31 0,-11 1 0,341-27-273,6 37-45,-419 19 312,1018-5 6,-785 21-24,19 1 148,-303-15-50,4 0-4,0 0-1,0 0 0,0-1 0,0 0 0,13-4 1,-21 5-70,-1-1 0,1 1 0,0-1 0,0 0 1,-1 0-1,1 0 0,-1 0 0,1 0 0,-1 0 1,1 0-1,-1 0 0,1-1 0,-1 1 1,0-1-1,0 1 0,0-1 0,0 1 0,0-1 1,0 1-1,0-1 0,0 0 0,-1 0 0,1 1 1,-1-1-1,1 0 0,-1 0 0,0 0 1,1 0-1,-1 0 0,0 1 0,0-1 0,0 0 1,-1 0-1,1 0 0,-1-2 0,-2-6 0,1 0 0,-2 0 0,1 0 0,-1 1 0,-1-1 0,0 1 0,-10-14 0,-51-59 0,15 22 0,8-2 0,1-1 0,4-2 0,2-2 0,4-1 0,2-2 0,-21-78 0,-76-305 0,103 343 0,4-1 0,-6-131 0,26 239 0,-16-171 0,12 139 0,3 24 0,-1 0 0,1-1 0,-2 1 0,0 0 0,-7-19 0,9 28 0,0-1 0,-1 1 0,1 0 0,-1-1 0,0 1 0,0 0 0,0 0 0,0 0 0,0 0 0,0 1 0,0-1 0,-1 0 0,1 1 0,0 0 0,-1-1 0,1 1 0,-1 0 0,0 0 0,1 0 0,-1 1 0,0-1 0,0 1 0,0 0 0,1-1 0,-1 1 0,0 0 0,0 1 0,-4 0 0,-200 29 0,23-1 0,-970 78-750,704-70 571,345-29 179,-346 44 0,423-46-302,0 0-1,1 2 1,-27 10-1,26-5-5749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3.366"/>
    </inkml:context>
    <inkml:brush xml:id="br0">
      <inkml:brushProperty name="width" value="0.05" units="cm"/>
      <inkml:brushProperty name="height" value="0.05" units="cm"/>
    </inkml:brush>
  </inkml:definitions>
  <inkml:trace contextRef="#ctx0" brushRef="#br0">0 186 24575,'0'-5'0,"0"-6"0,5-1 0,1-4 0,5 1 0,5 4 0,9 3 0,6 2 0,7-1 0,6 0 0,6 1 0,3-3 0,3 0 0,2-4 0,0 1 0,-5-3 0,-7 2 0,-11 2-8191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3.698"/>
    </inkml:context>
    <inkml:brush xml:id="br0">
      <inkml:brushProperty name="width" value="0.05" units="cm"/>
      <inkml:brushProperty name="height" value="0.05" units="cm"/>
    </inkml:brush>
  </inkml:definitions>
  <inkml:trace contextRef="#ctx0" brushRef="#br0">0 1 24575,'0'5'0,"0"6"0,5 6 0,2 6 0,3 7 0,6 4 0,5 6 0,8 6 0,4 4 0,2 4 0,-1 1 0,3 2 0,1 1 0,-2-1 0,-2-4 0,-7-7 0,-3-6 0,-5-11-8191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3T06:02:23.485"/>
    </inkml:context>
    <inkml:brush xml:id="br0">
      <inkml:brushProperty name="width" value="0.05292" units="cm"/>
      <inkml:brushProperty name="height" value="0.05292" units="cm"/>
      <inkml:brushProperty name="color" value="#FF0000"/>
    </inkml:brush>
  </inkml:definitions>
  <inkml:trace contextRef="#ctx0" brushRef="#br0">8431 2011 0,'0'-18'32,"0"-17"-17,0 17 16,18 1-31,17 17 16,1 0-16,-1 0 0,177 0 31,-107 0-15,-69 0-16,34 17 16,-52-17-16</inkml:trace>
  <inkml:trace contextRef="#ctx0" brushRef="#br0" timeOffset="497.52">12947 2134 0,'88'-35'31,"-53"35"-31,1-18 16,87 1-1,106-19 1,-52 19 0,-89 17-16</inkml:trace>
  <inkml:trace contextRef="#ctx0" brushRef="#br0" timeOffset="1117.11">18556 2081 0,'106'0'16,"-212"0"-16,265 0 0,-106 0 0,88-17 16,88 17-1,-158 0-15,87 0 16,-87 0 0</inkml:trace>
  <inkml:trace contextRef="#ctx0" brushRef="#br0" timeOffset="1719.1">22860 1940 0,'0'0'0,"123"-17"15,177 17 1</inkml:trace>
  <inkml:trace contextRef="#ctx0" brushRef="#br0" timeOffset="9050.24">22666 635 0,'-18'-18'0,"36"36"16,-36-53-16,54 17 15,-19 0 17,-17 1-32,0-1 0,-17-17 15,17 17 1,-36-52 0,19 52-16,-1-35 0,0 35 15,-17-52-15,-35-18 31,52 70-31,0 18 0,1 0 16,-89-18 0,88 36-1,-141 35-15,124-35 0,0 17 16,-36 18-16,-17 17 16,-18 54-1,89-106-15,-36 52 16,17 1-1,36-54-15,0 1 16</inkml:trace>
  <inkml:trace contextRef="#ctx0" brushRef="#br0" timeOffset="9450.4">21519 476 0,'0'-17'0,"0"34"0,0-17 47,0 36-31,0-19-16,0 1 15,0 17 17,0-17-32,0-1 15,18-17 1,70-35 15,-70 35-31,17-18 0,-17 1 16,52-18-1,-34-1 1,-36 54 0</inkml:trace>
  <inkml:trace contextRef="#ctx0" brushRef="#br0" timeOffset="10053.19">20973 1464 0,'0'0'0,"17"-18"16,-17 1 0,18 70 15,35 88 0,-36-106-31,72 71 31,-19-53-15,-35-36-16,1 1 0,17-18 16,0 18-16,52-18 15,72-36 1,-107 19-16,-17-18 16,124-89-1,-142 89-15,36-36 16,-19 18-1,-52 36-15</inkml:trace>
  <inkml:trace contextRef="#ctx0" brushRef="#br0" timeOffset="10319.48">22137 1482 0,'0'-18'0,"0"36"0,35-36 47,0 36-31,-17-1-16,17 19 31,-17 16-15</inkml:trace>
  <inkml:trace contextRef="#ctx0" brushRef="#br0" timeOffset="12770.32">1393 1976 0,'-17'-18'0,"34"36"0,-52-71 16,35 35 0,0-17-1,18 17-15,17 18 0,0-18 16,1 1-16,69-1 16,72-35-1,-124 53-15,0 0 16</inkml:trace>
  <inkml:trace contextRef="#ctx0" brushRef="#br0" timeOffset="12983.04">2346 1799 0</inkml:trace>
  <inkml:trace contextRef="#ctx0" brushRef="#br0" timeOffset="13038.29">2381 1782 0,'36'0'0,"-72"0"0,124-36 16,-35 19-16,-17 17 15,-1-18-15</inkml:trace>
  <inkml:trace contextRef="#ctx0" brushRef="#br0" timeOffset="13335.38">3263 1923 0,'0'17'15,"0"-34"-15,0 17 16,18 0-16,88-53 16,70 0-1</inkml:trace>
  <inkml:trace contextRef="#ctx0" brushRef="#br0" timeOffset="13547.2">4075 1940 0,'0'0'0,"158"-70"15,-87 34 1</inkml:trace>
  <inkml:trace contextRef="#ctx0" brushRef="#br0" timeOffset="17620.72">2910 5503 0,'-35'0'31,"53"-35"-15,35 35 0,70-18-1</inkml:trace>
  <inkml:trace contextRef="#ctx0" brushRef="#br0" timeOffset="17786.4">3016 5609 0,'0'0'15,"-35"18"-15,-18-1 16,35-17 0,36 0-1,88-17 16,-18-1-31</inkml:trace>
  <inkml:trace contextRef="#ctx0" brushRef="#br0" timeOffset="18186.16">4657 4815 0,'0'-17'0,"0"34"16,-18-52-16,18 17 15,-18 18 1,1 0-16,17 18 16,0 88-1,0 0 1,-18 53-1,18-18 1,18-88 0</inkml:trace>
  <inkml:trace contextRef="#ctx0" brushRef="#br0" timeOffset="18573.18">5098 4886 0,'-89'-18'31,"19"54"-15,70-1-16,-18-17 16,1 52-1,17-35-15,0 36 16,35-1-1,-17-52-15,17 0 16,18-18 0,-18 0-16,18-36 15,0-52 1,-53 53-16,0-36 16,-53-17-1,-18 71 1,-34 17-1,52 53 1,70-1 15</inkml:trace>
  <inkml:trace contextRef="#ctx0" brushRef="#br0" timeOffset="18922.96">5574 4904 0,'0'0'0,"0"-18"16,0 0-16,-18 18 15,-17 18 1,17 0-16,1 17 16,-1 71-1,18-71-15,18 53 16,35 0-1,17-52 1,-17-54 0,-35 0-1,35-52 1,-18-54 0,-35 71-16,-35-35 15,-18 35 1,17 53-16,-16 0 0,16 0 15,-70 53-15</inkml:trace>
  <inkml:trace contextRef="#ctx0" brushRef="#br0" timeOffset="19256.46">4286 5750 0,'-106'-17'31,"212"34"-31,-176-52 16,105 35-16,124-35 15,193-1 1,-52 19 0,-141 17-16,106 0 15,35-18 1,-230 18-16,-35 0 16,1 18-1</inkml:trace>
  <inkml:trace contextRef="#ctx0" brushRef="#br0" timeOffset="19845.16">4710 6279 0,'0'0'0,"-71"-17"31,71-36-15,0 35-16,53-52 15,35 17 1,-35 35-1,18 0 1,-54 18-16,36 18 0,-18 35 31,-17-18-31,-18 36 16,-35 52 0,17-87-16,1 17 15,-19-1 1,72-104 15,16-72-15,1 18-1,-35 53-15,53-17 16,-1 34 0,-35 36-16,-17 53 15,0 89 16,-18-107-31,0 53 0,17-17 16,-17-36 0,53-18-1,71-17 1,-89-35-16</inkml:trace>
  <inkml:trace contextRef="#ctx0" brushRef="#br0" timeOffset="20520.59">6509 4904 0,'53'-18'31,"123"18"-15,-88-18 0,265 1-1,70-1 1,-282 18-16,89-18 16,-19 1-1,-175 17-15</inkml:trace>
  <inkml:trace contextRef="#ctx0" brushRef="#br0" timeOffset="21376.25">7038 4815 0,'0'0'0,"-18"18"15,1-18 1,-19 18 0,1-1-1,17 36 1,18-35-16,18 17 16,53 18-1,70 0 16,-35-18-31,-36-17 16,-17-18-16,194 35 31,-106-17-15,-35-1 0,17 1-1,-34 0 1,-54-1-1,-53 1 1,-52-18 0,-1 18-1,-35-1 1,18 19 0,35-1-1,36-18-15,-36 36 16,-36 53-1,54-70 1,-53 34-16,17 1 31,-70 17-15,106-53-16,-18 0 16,-17 18-1,52-53-15,18 18 16,0 0-1,53-36 17,0 0-17,-18 18 1,0 0-16,89 36 16,-71-19-16,53 1 15,105 35 1,1-36-1,-89-17 17,-70 0-32,18-17 15,-36-19 1,-35 19-16,0-1 16,-35 1-16</inkml:trace>
  <inkml:trace contextRef="#ctx0" brushRef="#br0" timeOffset="21772.8">7320 6579 0,'-35'-53'0,"35"36"16,0-1-1,35 0 1,36 36-1,-1 17 1,-17 36 0,-35-36-16,-1 18 15,-17 0 1,0-18 0,18-35-1,17-35 1</inkml:trace>
  <inkml:trace contextRef="#ctx0" brushRef="#br0" timeOffset="21947.98">7391 6191 0,'0'0'0,"-18"18"16,18 0-16,53 17 31,0 18-15</inkml:trace>
  <inkml:trace contextRef="#ctx0" brushRef="#br0" timeOffset="22155.25">7796 6544 0,'0'18'15,"0"-36"-15,18 36 16,0-36 0,35 0-1,-18 1 1,-18 17-16</inkml:trace>
  <inkml:trace contextRef="#ctx0" brushRef="#br0" timeOffset="22288.16">7849 6632 0,'0'0'0,"-35"35"16,70-35-1,36 0 1,-54-17-1</inkml:trace>
  <inkml:trace contextRef="#ctx0" brushRef="#br0" timeOffset="22538.72">8290 6421 0,'-17'35'32,"34"53"-17,1 35 1,0-87-1,-18-1-15</inkml:trace>
  <inkml:trace contextRef="#ctx0" brushRef="#br0" timeOffset="23258.33">7320 4498 0,'-53'-53'47,"53"35"-47,53 89 0,-106-159 0,88 70 15,1 36 1,-1 17-1,-17-17 1,-1 17 0,-17 0-16,18-17 15,-18-1 1,-18-52 15,36-35-15,17 17-1,18-18 1,-35 54-16,17-1 16,36 71-1,-18 53 1,17 17 0,-52-105-1,-1 17-15</inkml:trace>
  <inkml:trace contextRef="#ctx0" brushRef="#br0" timeOffset="23958.72">8925 4710 0,'0'0'0,"0"-36"16,-17 19-16,17-1 15,0 0 1,0 36-16,0 35 16,0 35-1,0-35-15,17 71 16,-17 70-1,0-142-15,0 37 16,0-1 0,0-71-1</inkml:trace>
  <inkml:trace contextRef="#ctx0" brushRef="#br0" timeOffset="24506.41">9260 4745 0,'-17'-35'0,"34"70"0,-34-106 16,-1 71-16,18-17 15,18 52 1,-1 0 0,36 53-1,-35-52 1,17 17-1,36 0 1,-36-36 0,53-34-1,-70-1-15,17-35 16,18-53 0,-53 71-16,0-18 15,0 0 1,-18 71-1,-34 87 1,52-52-16,-36 89 16,19 69-1,17-105 1,0 35 0,0-123-1,17 17-15</inkml:trace>
  <inkml:trace contextRef="#ctx0" brushRef="#br0" timeOffset="24740.01">9895 5274 0,'-17'0'0,"-1"18"31,18 35-15,0-1 0,0 19-1,0-36 1,0-17-16,0 0 0</inkml:trace>
  <inkml:trace contextRef="#ctx0" brushRef="#br0" timeOffset="24942.13">9878 4904 0,'-18'0'0,"18"-18"16</inkml:trace>
  <inkml:trace contextRef="#ctx0" brushRef="#br0" timeOffset="25773.2">10301 4957 0,'0'0'16,"-18"0"0,18-18-1,18 18 1,53-18-1,52 1 1,-17-1 0,-53 18-16,17-18 15,-17 18 1,-106 0 15,18 0-15</inkml:trace>
  <inkml:trace contextRef="#ctx0" brushRef="#br0" timeOffset="26390.4">11201 4604 0,'0'-18'16,"-18"-17"0,18 0-1,35 52 17,-17 18-17,0-17-15,-1 35 16,36 35-1,18-35 1,-18-53 0,-18 0-1,18-53 1,-53 18-16,17-18 16,-17 18-1,18-18-15,-18 0 31,-35 88-15,0 36 0,17-18-16,0 0 0,-17 17 15,0 124 1,17-70 0,18-1-1,0-88-15,18 1 16</inkml:trace>
  <inkml:trace contextRef="#ctx0" brushRef="#br0" timeOffset="26640.66">11836 5009 0,'0'-17'31,"-18"17"-15,18 17-16,-18 1 16,1 106-1,-1-89-15,18-18 16,-18 72 0,18-72-1</inkml:trace>
  <inkml:trace contextRef="#ctx0" brushRef="#br0" timeOffset="27060.95">11553 4180 0,'0'0'0,"-35"-53"16,18 53-16,17-17 15,-18 17-15,0 0 16,1 0 0,-1 17-16,18 1 15,-18 0 1,1-1-1,17 1-15,0-36 32,0 1-17,17-1-15,1-17 16,17 17 0,1 36 15,-1 35-16,-18-36-15,1 19 0,17 34 32</inkml:trace>
  <inkml:trace contextRef="#ctx0" brushRef="#br0" timeOffset="27609.08">12559 4621 0,'35'-70'31,"-70"140"-31,70-175 16,-52 105-16,-1 35 15,0-18-15,1 36 16,-54 53-16,-17 124 31,53-142-31,-1-18 16,-34 160-1,52-178-15,0 37 16,1-19 0</inkml:trace>
  <inkml:trace contextRef="#ctx0" brushRef="#br0" timeOffset="28175.52">12718 5115 0,'0'0'0,"-18"0"16,18-17 0,0 70 15,0-36-16,35 71 1,-17-52 0,0-36-16,17 17 15,35-17 1,-34-17 0,34-72 15,-52 19-16,-18 52-15,0 1 16,-18 17 0,-17 88-1,-18 53 1,35-18 0,1-87-16,17 70 15,0-71-15,0 18 16,0 17-1,35-70 1</inkml:trace>
  <inkml:trace contextRef="#ctx0" brushRef="#br0" timeOffset="28447.21">13229 5539 0,'18'0'16,"-18"17"0,0 19-1,0 16 1,0-34-1,0 0-15,0 35 16,17-53 15</inkml:trace>
  <inkml:trace contextRef="#ctx0" brushRef="#br0" timeOffset="28610.5">13247 5362 0,'0'0'0,"-18"-17"16,18-1-16,18 36 31</inkml:trace>
  <inkml:trace contextRef="#ctx0" brushRef="#br0" timeOffset="29044">13776 4710 0,'0'0'0,"0"-53"15,18 53 1,-18 53 0,17 123-1,-17 89 1,-17-71 0,17-106-1,-18 71-15,-17-1 31,17-122-31</inkml:trace>
  <inkml:trace contextRef="#ctx0" brushRef="#br0" timeOffset="31277.58">14746 4780 0,'0'0'0,"0"-18"15,18 18 1,17 0 0,-17 0-16,-18 18 15,35 35 17,-35-35-32,-18 17 0,1-17 15,-107-1 1,71-34-1,-17-36 1,70 0 0,70-18-1,-17 36 1,18 17 15,-54 18-31,19 18 16,-36 0-16</inkml:trace>
  <inkml:trace contextRef="#ctx0" brushRef="#br0" timeOffset="31530.74">15169 4745 0,'0'-18'15,"-35"53"1,0 54 0,17-1-1,18-35-15,-17 70 16,17 18 15,-18-35-15,18-35-1</inkml:trace>
  <inkml:trace contextRef="#ctx0" brushRef="#br0" timeOffset="31876.36">15469 5203 0,'0'0'0,"53"-35"31,-35 35-31,-1 18 0,1-18 16,35 70-1,-35-52 1,-18 35 0,-18-35-16,0-1 0,1-17 15,-19 18 1,-34-18-1,52-18-15,18-17 16,18-53 0,0 70-16,34-35 15,37 36 1,-54 34 0,-35 1-16</inkml:trace>
  <inkml:trace contextRef="#ctx0" brushRef="#br0" timeOffset="33080.69">3193 8326 0,'0'0'0,"-36"-18"16,36 0-1,18 18-15,0-17 16,105-19 0,18 19-1</inkml:trace>
  <inkml:trace contextRef="#ctx0" brushRef="#br0" timeOffset="33229.36">3351 8343 0,'-141'71'31,"282"-142"-31,-282 159 16,194-88-1,71-17 17</inkml:trace>
  <inkml:trace contextRef="#ctx0" brushRef="#br0" timeOffset="33865.12">4445 7937 0,'0'0'0,"-18"-17"47,1 34-32,-1 36 1,0-17-16,18 34 16,0 54-1,0-89-15,18 0 16,35 36 0</inkml:trace>
  <inkml:trace contextRef="#ctx0" brushRef="#br0" timeOffset="34517.28">4798 8026 0,'0'0'16,"-36"-18"15,19 53-16,17 18 1,0-17-16,17-19 16,1 1-16,0-1 15,70 19 1,-70-36-16,17 17 16,0-34-1,-17-1-15,-18 0 16,0-52-1,0 52-15,0-35 16,35 0 0,36 18 15,-18 35-15,-36 0-16,18 0 0,1 0 15,-19 0-15,36 18 16,18 17-1,-54-17 1,-34 52 0,-1-52-16,1 35 15,-1 17 1,36-34-16,-1-19 16,107 36-1,-36-53 1,71-17-1,-54-36 1,-87 0 0,-18 17-16,-35-34 15,-71-36 1,-53 53 15,-17 71-15,123-1-16</inkml:trace>
  <inkml:trace contextRef="#ctx0" brushRef="#br0" timeOffset="34813.35">4392 8908 0,'-70'17'16,"140"-34"-16,-123 34 15,106-34-15,335-72 16,-88 54 15,-124 18-31,-17-1 0,18 18 16,228-35-1,-299 35-15,0 0 16,-88 0-16</inkml:trace>
  <inkml:trace contextRef="#ctx0" brushRef="#br0" timeOffset="35780.08">4974 9278 0,'0'-18'15,"0"1"32,18-1-16,17 0-15,0 1 0,36-1 15,-36 1-15,-17 34-16,-1-17 15,19 53 1,-1-18-1,-17 36 1,-1-36-16,-17 1 16,-17 16-1,-1-16 1,0-36 0,18-53-1,18 35-15,17-35 16,18-70-1,-18 87 1,-17 19-16,106-71 31,-89 88-31,18 17 32,-53 19-17,-18-19 1,1-17-1,17 18 1,0-36 31,-18 1 140</inkml:trace>
  <inkml:trace contextRef="#ctx0" brushRef="#br0" timeOffset="36718.76">5415 9084 0,'0'0'0,"0"-18"15,0 1 1,0-1-1,18 36 32,-18-1-31,17-17 0,-17 18-1,0 0 1,0-1 62,0 1-62,-17 17-1,-19 18 1,36-35-16,-35 17 0,18 0 15,-1 1-15,-35 34 16,18 1 0,17-54-16,36 1 31,35-53-15,35-1-1,35-16 1,-52 34-1,35 18 1,-71 0 0,18 18-16,0-1 31,-36 1-15,-17-1-1,18-52 1,17-71 15,-17 0-15,0 36-1,-1-1 1,-17 124 15,-35 141-15,35-141-1,0 0-15,-18 18 16,18 35-16,0 35 16,18-53 15</inkml:trace>
  <inkml:trace contextRef="#ctx0" brushRef="#br0" timeOffset="41833.19">7161 7920 0,'18'0'0,"-18"-18"0,-18 36 0,18 17 47,-35 53-32,0 53 1,0 142 0,35-178-16,0-16 15,17 193 1,1-212-16,17 1 0,0 0 15,1-36-15,34 35 16,36-17 0,-71-53-16,-17 0 15</inkml:trace>
  <inkml:trace contextRef="#ctx0" brushRef="#br0" timeOffset="43217.49">8132 7973 0,'0'-18'31,"-36"18"0,1 0-15,-18 53 0,35-35-16,-35 52 15,18 71 1,35-105-16,18 52 15,35-35 1,53 0 0,-53-36-16,17-34 15,36-19 1,-71-34 0,-52-54-1,-1 89-15,-35-53 31,-35 0-31,17 52 16,36 54 15,35 0-31,0-1 0</inkml:trace>
  <inkml:trace contextRef="#ctx0" brushRef="#br0" timeOffset="43531.03">8449 8255 0,'0'0'0,"35"18"32,1-18-17,-19 0-15,18 0 16,-17 17-1,-36-17 17,-17 0-17,18-17 1,34-1 0,1 18-1,17-18 1,-17 18-1</inkml:trace>
  <inkml:trace contextRef="#ctx0" brushRef="#br0" timeOffset="44165.61">9119 7902 0,'0'0'0,"18"-35"31,-18 17-15,0 1 0,-71 17-1,36 0-15,-35 0 16,-36 17-1,88-17 1,0 0-16,1 18 16,34 0 15,1 17-15,0 0-1,-1 36 1,-17-54-1,18 19 1,-18 17-16,0-36 16,0 18-1,-18 1 1,54-54 15,34-35-15,18 18-1,-17 35 1,52 53 15,-87-18-31,-19 0 0,1 1 0,-18 69 32,-124 19-17,-70-71 1,-35-71-1</inkml:trace>
  <inkml:trace contextRef="#ctx0" brushRef="#br0" timeOffset="44664.38">6262 8167 0,'0'0'0,"17"-35"16,1 17-16,0 0 15,70-17 1,-53 53 0,53 70-1,-52-53 1,17 71-16,-18-53 16,88 123 15,-105-176-31</inkml:trace>
  <inkml:trace contextRef="#ctx0" brushRef="#br0" timeOffset="44814.27">6685 8255 0,'0'0'0,"-35"-88"16,17 53-16,1-1 16,-1 72-1,18-19-15,-18 107 16,-17-1-1,-53 106 1,53-158-16,-36 52 16</inkml:trace>
  <inkml:trace contextRef="#ctx0" brushRef="#br0" timeOffset="46147.41">9825 8149 0,'0'0'0,"-18"0"31,36-17-16,17 17 1,-17 0-16,70-18 16,88 0-1,1 18 1,-89-17 0,-35 17-1,-71 0 1</inkml:trace>
  <inkml:trace contextRef="#ctx0" brushRef="#br0" timeOffset="46347.53">10107 7973 0,'0'0'0,"-18"-36"16,1 19-16,17 34 31,0 72-16,17 52 1,19 0 0,-19-53-1,19-17 1</inkml:trace>
  <inkml:trace contextRef="#ctx0" brushRef="#br0" timeOffset="46732.91">11024 7885 0,'0'0'16,"-88"88"30,53-18-46,17 19 16,36 52 0,-1-106-16,36 35 15,71-34 1,-89-36 0,36-18-16,17-70 31,-88 0-31,-18-53 15,-70 35 17,-18 70-17,71 54 1,0 35 0</inkml:trace>
  <inkml:trace contextRef="#ctx0" brushRef="#br0" timeOffset="46930.29">11483 8096 0,'0'0'0,"0"18"16,18-18-1,17 0 1,-18 0-1,1 0 1</inkml:trace>
  <inkml:trace contextRef="#ctx0" brushRef="#br0" timeOffset="47566.09">12259 7973 0,'0'0'0,"-18"-36"16,-17 19 0,-18-18-1,-17 17 1,-19 18 15,37 0-31,-19 0 16,0 18-1,54-18-15,17 17 32,35 18-17,-35-17-15,35 17 16,-17 18-1,0-35-15,-18 0 16,17 35 0,-17-18-1,18 0 1,0-35 0,-1-18-1,1 18 1,-1-35-16,36 0 31,-17 35-31,17 0 16,17 18-1,-17 17 1,-18 35 0,-35-52-16,-17 35 15,-54 17 1,36-52-16,0 0 15,-107-18 1,90-18 0</inkml:trace>
  <inkml:trace contextRef="#ctx0" brushRef="#br0" timeOffset="48615.69">12982 8096 0,'-17'0'31,"34"0"-31,18-17 16,1 17-16,-1 0 15,0-18-15,71 18 16,18-18 0,-36 1-1,-106-1 17</inkml:trace>
  <inkml:trace contextRef="#ctx0" brushRef="#br0" timeOffset="48832.07">13141 7937 0,'-53'-35'31,"106"70"-31,-106-105 16,71 70 0,-1 35-1,1 0-15,-18 18 16,0 89-1,-18-19 1,18-52 0,0-54-16,0 1 15</inkml:trace>
  <inkml:trace contextRef="#ctx0" brushRef="#br0" timeOffset="49300.12">14093 7849 0,'-35'-35'31,"-35"53"-15,34 70-1,19 35 1,34 18 0,19-70-1,34 0 16,36-71-15,0-53 0,-71-18-1,-35-105 1,-53 87 0,-53 37-1,53 52-15,-17 0 16,17 35-1,53 0 1</inkml:trace>
  <inkml:trace contextRef="#ctx0" brushRef="#br0" timeOffset="49523.51">14834 8079 0,'159'17'32,"-318"-34"-32,371 17 15,-177 0-15,53-18 16,18 0 0,-70 1-16,-19 17 15,1 0 1</inkml:trace>
  <inkml:trace contextRef="#ctx0" brushRef="#br0" timeOffset="50282.14">15822 7832 0,'0'0'0,"-35"-18"16,17 18 0,18-18-16,-17 36 46,17 0-30,0-1 47,17-17-32,-17 18 31,18-18-46,-71 0 46,-53 106-46,88-53-16,-17 17 16,35-17-1,0-18-15,0 1 0,53 34 16,-18-52-16,18 0 16,-17-18-16,34 0 15,36-18 1,0-17-16,-53 17 15,-18-17-15,0-36 16,-52-17 0,-107-88-1,89 158 1,0 0-16,-89 1 16,89 52-1,17-17-15,18 34 16,0-16-16</inkml:trace>
  <inkml:trace contextRef="#ctx0" brushRef="#br0" timeOffset="50617.07">16439 8132 0,'18'0'0,"-36"0"0,54 0 16,-19 0 0,1 17-1,0-17 1,-18 18 0,-18-18-16,0 0 15,-17 0 1,17 0-1,18-35 1,36 17 15,-36 0-15</inkml:trace>
  <inkml:trace contextRef="#ctx0" brushRef="#br0" timeOffset="51185.34">17216 8026 0,'0'0'15,"-36"0"-15,-52 0 16,0 35 0,70-35-16,-17 53 15,35-18 1,0 0-16,35 89 31,142-54 0,-54-87-15,-88-18 0,-17-36-1,-36 36-15,-35-36 16,1 36-16,-19-53 16,-35-18-1,71 35 1,70 1-1,53 34 1,18 36 0,-71 0-1,1 18-15,-19 0 16,1-1-16,0 107 16,-54-18 15,36-71-31,-17 0 15,-19 36 1,36-54-16</inkml:trace>
  <inkml:trace contextRef="#ctx0" brushRef="#br0" timeOffset="51416.44">17674 7796 0,'18'-17'0,"-18"-19"15,-18 89-15,53-106 0,-17 53 0,0 71 32,-1 52-17,-17 19 1,18-1 0,-18-71 15,0 1-16,0-36-15,-18-35 0</inkml:trace>
  <inkml:trace contextRef="#ctx0" brushRef="#br0" timeOffset="52183.01">18168 7655 0,'0'0'0,"-18"-70"31,54 70-15,-19 17-16,107 195 16,-89-124-1,-53 318 16,-87-265-15,-37-35-16</inkml:trace>
  <inkml:trace contextRef="#ctx0" brushRef="#br0" timeOffset="52819.85">19068 8061 0,'0'0'0,"53"-53"62,35 35-46</inkml:trace>
  <inkml:trace contextRef="#ctx0" brushRef="#br0" timeOffset="52968.24">19032 8220 0,'53'53'31,"-106"-106"-31,247 106 16,-70-53-1,17 0 1</inkml:trace>
  <inkml:trace contextRef="#ctx0" brushRef="#br0" timeOffset="54250.45">20549 7285 0,'0'-18'31,"-17"36"-15,17-1-16,0 19 0,-18 70 16,18-1-1,35 72 1,1-71 0</inkml:trace>
  <inkml:trace contextRef="#ctx0" brushRef="#br0" timeOffset="54884.87">20955 7479 0,'0'0'0,"0"-106"32,-53 106-32,35 35 31,18 106-16,53-52 1,-35-54-16,17 0 0,18-17 16,53 35-1,-53-53 1,-18-53 0,-35 35-16,-35-52 15,-53-54 1,52 89-16,-16-18 15,16 18 1,72 35 0,-1 0-1,194 0 17,-176 0-32,53 17 15,-71-17-15,0 0 16,1 18-1,-72 35 1,-34 35 0,52-17-1,54 17 1,-19-71 0,107 36-16,-36-53 15,53-35 1,-106 0-1,-17 0-15,-1-89 16,-34 71 0,-54-53-16,-105 18 15,52 70 1,-87 124 15,158-53-31</inkml:trace>
  <inkml:trace contextRef="#ctx0" brushRef="#br0" timeOffset="55388.8">20391 8361 0,'0'0'0,"-18"-18"16,0 1-16,18-1 15,88 0 1,-35 1-16,141-1 15,-88 18 1,35-18-16,441-17 31,-335 17-15,-17 1 0,-195 17-16,-17-18 15,-89 1 1</inkml:trace>
  <inkml:trace contextRef="#ctx0" brushRef="#br0" timeOffset="56422.96">21220 8696 0,'-53'-35'31,"106"70"-31,-124-88 16,71 88 0,0-17-1,35 35 1,-17-35-16,17 17 16,53-18-1,-17-17 1,-18-17-1,-35-1-15,-1-35 16,-17-17 15,0 52-31,0 0 0,0 1 0,-17 34 32,-1 1-32,0 17 0,1 1 15,-19 122 1,19-105-16,-1 53 15,53 0 1</inkml:trace>
  <inkml:trace contextRef="#ctx0" brushRef="#br0" timeOffset="56904.96">22966 7885 0,'-53'-36'16,"106"72"-16,-106-89 16,88 88 15,36 88-15,-54-87-16,36 70 15,0-18 1,-35-53-16,-1-17 0,1-1 0</inkml:trace>
  <inkml:trace contextRef="#ctx0" brushRef="#br0" timeOffset="57104.85">23160 7814 0,'-88'-35'16,"-1"141"-1,-34 52 1,88-87 0,17-18-16,-17 70 15,35-17 1</inkml:trace>
  <inkml:trace contextRef="#ctx0" brushRef="#br0" timeOffset="57318.73">23548 7726 0,'0'17'16,"0"54"-1,0-36 1,18 18-16,17 71 15,-35-89-15,35 36 16,-17-19 0</inkml:trace>
  <inkml:trace contextRef="#ctx0" brushRef="#br0" timeOffset="57535.92">23971 7955 0,'0'18'16,"-17"-18"15,34 0 16</inkml:trace>
  <inkml:trace contextRef="#ctx0" brushRef="#br0" timeOffset="57920.22">24377 7796 0,'-18'0'16,"-17"0"0,0 18-1,35 0-15,-36 105 32,54-35-17,0-52-15,-1-19 16,107 36-1,-89-53 1,0-17-16,1-1 0,17-17 16,-18-71-1,-70 0 1,-18 53 15,0 35-31,-18 1 16,-35 52-1,89-17-15,17-1 0</inkml:trace>
  <inkml:trace contextRef="#ctx0" brushRef="#br0" timeOffset="58391.06">24977 7885 0,'0'-18'0,"0"36"0,17-54 31,-34 36-31,-1 36 16,-17 34 15,52 54-15,19-71-1,34-36 1,36-17-1,-71-17-15,18-19 16,-35-34 0,-36-1-16,-17 18 15,-89-88 1,1 53 0,-18-53-1,159 106 1,87 17 15,-34 18-31,52 35 0,-70-17 16,106 176 15,-194-124-15,17-34-16,-52 34 15,-36 1 1</inkml:trace>
  <inkml:trace contextRef="#ctx0" brushRef="#br0" timeOffset="58638.38">25947 7761 0,'0'0'0,"0"-18"32,17 1-32,89-1 15</inkml:trace>
  <inkml:trace contextRef="#ctx0" brushRef="#br0" timeOffset="58802.97">26000 7920 0,'0'0'16,"-71"35"-16,54-17 0,-1-1 15,53-17 1,0-17-16,36 17 15,17-18 1</inkml:trace>
  <inkml:trace contextRef="#ctx0" brushRef="#br0" timeOffset="59553.04">26987 7655 0,'-17'0'0,"34"0"0,-52-35 15,53 0 1,-18 17-16,35-52 16,89-19-1,-71 72-15,35-19 16,53 19 0,-88 52-1,-71 71 1,0-53-16,-52 35 15,-54 35 1,72-87 0,-1 17 15,35-53-31,53 0 31,36-18-15,-36 18-16,36 0 15,-36 18-15,0-18 16,-17 17-16,35 36 16,-36-18-16,-17 36 15,-53 0 1,-17-18 0,-124-53 15,141-18-31,18 0 0,-1 1 0,1-72 31</inkml:trace>
  <inkml:trace contextRef="#ctx0" brushRef="#br0" timeOffset="59958.25">28063 7338 0,'18'0'15,"0"35"1,-54-70-16,72 88 0,-72 0 16,-87 105-1,70-52 1,0 106 15,53-106-31,71 0 16,-1-71-1,-34-18 1,52-17-16,18-52 31,-89 34-31,1-17 0,-1-1 16,-17 1-16,-17 0 16,-1-1-16,-35-16 15,-35 16 1,53 54-16,-18 17 15,0 36 1,53-54-16,0 19 16,53 17-1,-18-53-15</inkml:trace>
  <inkml:trace contextRef="#ctx0" brushRef="#br0" timeOffset="60287.97">28593 7673 0,'35'-124'15,"-17"107"-15,-71 158 0,123-300 32,-70 212-17,0-18-15,0 18 16,-17-17-1,-1-19-15,18 1 0,-18-18 16,1 0-16,-19 0 16,1-35-1,17-36 1,54 18 0,-36 18-16,17 17 15,1 1 1,0 17-1</inkml:trace>
  <inkml:trace contextRef="#ctx0" brushRef="#br0" timeOffset="60520.26">29016 7532 0,'0'-18'16,"-18"53"0,1-17-16,-1 17 15,-35 106 1,18-70-16,0 35 16,-36 17-1,53-87 1,18-19-16</inkml:trace>
  <inkml:trace contextRef="#ctx0" brushRef="#br0" timeOffset="60823.06">29192 7990 0,'18'-17'15,"-18"-1"1,0 36-1,-18 35 1,1-36 0,17 1-1,-18-18 1,0 0-16,18-35 16,18 17-1,-18-17-15,53-1 16,18 19-1,-1 34 1,-70 54 15</inkml:trace>
  <inkml:trace contextRef="#ctx0" brushRef="#br0" timeOffset="61320.03">26829 8625 0,'-36'0'15,"72"0"-15,-107-17 16,54 17-16,-1-18 15,53 18 17,371 18-17,35 17 1,406 0 0,-18-35-1,-300-17 1,-388 17-1,-176-36 1,-124 19 0</inkml:trace>
  <inkml:trace contextRef="#ctx0" brushRef="#br0" timeOffset="61623.11">27111 8996 0,'0'0'0,"-124"-35"15,142 17 1,17 0-16,583 18 47,916 18-16,-1304-36-31,158-17 16,-282 17-16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053"/>
    </inkml:context>
    <inkml:brush xml:id="br0">
      <inkml:brushProperty name="width" value="0.05" units="cm"/>
      <inkml:brushProperty name="height" value="0.05" units="cm"/>
    </inkml:brush>
  </inkml:definitions>
  <inkml:trace contextRef="#ctx0" brushRef="#br0">1 198 24575,'0'-1'0,"0"0"0,0-1 0,-1 1 0,1 0 0,1-1 0,-1 1 0,0 0 0,0 0 0,0-1 0,1 1 0,-1 0 0,0 0 0,1-1 0,-1 1 0,1 0 0,0 0 0,-1 0 0,1 0 0,0 0 0,0 0 0,-1 0 0,1 0 0,0 0 0,0 0 0,0 0 0,0 1 0,2-2 0,-2 2 0,1 0 0,-1 0 0,1 0 0,0 0 0,-1 0 0,1 1 0,-1-1 0,1 1 0,0-1 0,-1 1 0,1-1 0,-1 1 0,0 0 0,1 0 0,-1-1 0,1 1 0,-1 0 0,0 0 0,0 1 0,0-1 0,2 2 0,23 24 0,-1 1 0,-1 0 0,-1 2 0,-2 1 0,-1 1 0,-2 0 0,21 51 0,-38-72 0,-6-21 0,-1-21 0,1-1 0,1 1 0,2-1 0,2 0 0,1 1 0,1-1 0,8-42 0,-6 56 0,0 0 0,1 0 0,15-32 0,-18 45 0,0 0 0,0 0 0,1 0 0,0 1 0,0-1 0,0 1 0,0 0 0,1 0 0,0 0 0,0 0 0,0 1 0,0-1 0,0 1 0,1 0 0,0 1 0,-1-1 0,10-3 0,6 5-1365,-4 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380"/>
    </inkml:context>
    <inkml:brush xml:id="br0">
      <inkml:brushProperty name="width" value="0.05" units="cm"/>
      <inkml:brushProperty name="height" value="0.05" units="cm"/>
    </inkml:brush>
  </inkml:definitions>
  <inkml:trace contextRef="#ctx0" brushRef="#br0">33 221 24575,'0'2'0,"0"0"0,0 0 0,0 0 0,0 0 0,1 0 0,-1 0 0,1 0 0,-1-1 0,1 1 0,0 0 0,0 0 0,-1 0 0,1 0 0,1-1 0,-1 1 0,0 0 0,0-1 0,1 1 0,-1-1 0,0 0 0,1 1 0,2 1 0,-1-2 0,0 1 0,1-1 0,-1 0 0,1 0 0,-1 0 0,1 0 0,-1 0 0,1-1 0,-1 1 0,1-1 0,6-1 0,-2 1 0,-1-1 0,1 0 0,-1-1 0,1 0 0,-1 0 0,0-1 0,0 0 0,0 0 0,0 0 0,-1-1 0,12-8 0,-15 9 0,1-1 0,-1 1 0,-1-1 0,1 0 0,0 1 0,-1-1 0,0 0 0,0-1 0,0 1 0,-1 0 0,1-1 0,-1 1 0,0 0 0,0-1 0,-1 0 0,1 1 0,-1-1 0,0 1 0,0-1 0,0 0 0,-1 1 0,0-1 0,0 1 0,0-1 0,0 1 0,-1 0 0,0-1 0,1 1 0,-2 0 0,-4-7 0,2 3 0,0 0 0,0 1 0,-1 0 0,0 0 0,0 1 0,-1-1 0,0 1 0,0 1 0,-1-1 0,1 1 0,-1 1 0,0-1 0,0 1 0,-17-5 0,22 8 0,1 0 0,-1 1 0,0-1 0,1 1 0,-1-1 0,0 1 0,0 0 0,0 0 0,1 0 0,-1 1 0,0-1 0,0 1 0,1-1 0,-1 1 0,0 0 0,1 0 0,-1 0 0,1 1 0,-1-1 0,1 0 0,0 1 0,-1 0 0,1-1 0,0 1 0,0 0 0,0 0 0,0 0 0,1 0 0,-1 1 0,0-1 0,1 0 0,0 1 0,-1-1 0,1 1 0,0 0 0,0-1 0,0 6 0,-2 4 0,1-1 0,0 1 0,1 0 0,0 0 0,1-1 0,0 1 0,4 22 0,2-9 0,0-1 0,2 0 0,0 0 0,2-1 0,1 0 0,0-1 0,2 0 0,0-1 0,2-1 0,22 26 0,-31-40-85,1 0 0,-1 0-1,1 0 1,1-1 0,-1 0-1,1-1 1,-1 1 0,1-1-1,1-1 1,-1 0 0,0 0-1,1 0 1,-1-1 0,1-1-1,10 2 1,11-1-6741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735"/>
    </inkml:context>
    <inkml:brush xml:id="br0">
      <inkml:brushProperty name="width" value="0.05" units="cm"/>
      <inkml:brushProperty name="height" value="0.05" units="cm"/>
    </inkml:brush>
  </inkml:definitions>
  <inkml:trace contextRef="#ctx0" brushRef="#br0">24 39 24575,'-17'-14'0,"11"14"0,12 29 0,-2-14 0,19 75 0,19 63 0,-40-169 0,0 0 0,0-23 0,-4-2 0,2-55 0,1 87 0,0 1 0,0-1 0,0 1 0,1 0 0,1 0 0,-1 0 0,1 0 0,7-12 0,-10 19 0,1 0 0,0 0 0,-1 0 0,1 0 0,0-1 0,0 2 0,0-1 0,0 0 0,0 0 0,0 0 0,0 0 0,0 0 0,0 1 0,0-1 0,1 1 0,-1-1 0,0 1 0,0-1 0,1 1 0,-1 0 0,0-1 0,0 1 0,1 0 0,-1 0 0,0 0 0,1 0 0,-1 0 0,0 0 0,1 0 0,-1 1 0,0-1 0,1 0 0,-1 1 0,0-1 0,0 1 0,0 0 0,1-1 0,-1 1 0,0 0 0,0-1 0,0 1 0,0 0 0,0 0 0,1 2 0,5 3 0,0 1 0,-1 0 0,1 1 0,7 13 0,4 10-195,-2 2 0,-1 0 0,-2 1 0,-1 0 0,-1 1 0,7 51 0,-12-57-6631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5.124"/>
    </inkml:context>
    <inkml:brush xml:id="br0">
      <inkml:brushProperty name="width" value="0.05" units="cm"/>
      <inkml:brushProperty name="height" value="0.05" units="cm"/>
    </inkml:brush>
  </inkml:definitions>
  <inkml:trace contextRef="#ctx0" brushRef="#br0">160 575 24575,'0'-2'0,"0"0"0,0 0 0,0 0 0,-1 0 0,1 0 0,0-1 0,-1 1 0,0 0 0,1 0 0,-1 0 0,0 1 0,0-1 0,0 0 0,-1 0 0,1 0 0,0 1 0,-1-1 0,1 1 0,-1-1 0,1 1 0,-1-1 0,1 1 0,-1 0 0,0 0 0,0 0 0,0 0 0,0 0 0,0 0 0,0 1 0,0-1 0,0 0 0,0 1 0,0 0 0,-4-1 0,2 1 0,0 0 0,0 0 0,0 0 0,0 0 0,0 1 0,0 0 0,0 0 0,1 0 0,-1 0 0,0 0 0,0 1 0,1 0 0,-1 0 0,1 0 0,0 0 0,-1 0 0,1 1 0,-4 3 0,3-1 0,0 0 0,0 1 0,1-1 0,-1 1 0,1 0 0,0 0 0,1 0 0,-1 0 0,1 0 0,1 0 0,-1 1 0,1-1 0,0 1 0,1-1 0,-1 12 0,2-15 0,-1 1 0,1 0 0,-1 0 0,1-1 0,0 1 0,0 0 0,1-1 0,-1 1 0,1-1 0,0 0 0,0 1 0,0-1 0,0 0 0,0 0 0,1 0 0,-1-1 0,1 1 0,0-1 0,0 1 0,0-1 0,0 0 0,0 0 0,1 0 0,-1 0 0,1-1 0,-1 1 0,1-1 0,4 1 0,-5-1 0,0 0 0,1-1 0,-1 1 0,0-1 0,1 0 0,-1 0 0,1 0 0,-1 0 0,0-1 0,1 1 0,-1-1 0,0 0 0,0 0 0,1 0 0,-1-1 0,0 1 0,0-1 0,0 1 0,0-1 0,-1 0 0,1 0 0,0 0 0,-1-1 0,0 1 0,1-1 0,-1 1 0,3-6 0,0 1 0,-1-1 0,0 1 0,0-1 0,0 0 0,-1-1 0,-1 1 0,1 0 0,-2-1 0,3-12 0,-2-15 0,-2 0 0,-1 1 0,-1-1 0,-12-58 0,-46-137 0,51 199 0,3 8 0,4 15 0,0 0 0,0 1 0,-1-1 0,0 1 0,-1 0 0,0 0 0,0 0 0,-6-9 0,9 17 0,1 0 0,0 0 0,0 0 0,0-1 0,0 1 0,0 0 0,0 0 0,0 0 0,0-1 0,0 1 0,-1 0 0,1 0 0,0 0 0,0 0 0,0 0 0,0 0 0,0-1 0,-1 1 0,1 0 0,0 0 0,0 0 0,0 0 0,0 0 0,-1 0 0,1 0 0,0 0 0,0 0 0,0 0 0,-1 0 0,1 0 0,0 0 0,0 0 0,0 0 0,-1 0 0,1 0 0,0 0 0,0 0 0,0 0 0,-1 0 0,1 0 0,0 0 0,0 0 0,0 0 0,0 0 0,-1 1 0,1-1 0,0 0 0,-2 13 0,5 18 0,158 696-917,-149-681 469,7 27-6378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5.827"/>
    </inkml:context>
    <inkml:brush xml:id="br0">
      <inkml:brushProperty name="width" value="0.05" units="cm"/>
      <inkml:brushProperty name="height" value="0.05" units="cm"/>
    </inkml:brush>
  </inkml:definitions>
  <inkml:trace contextRef="#ctx0" brushRef="#br0">3 257 24575,'0'0'0,"0"0"0,0 0 0,0 0 0,1-1 0,-1 1 0,0 0 0,0 0 0,0 0 0,0 0 0,0 0 0,0 0 0,0-1 0,1 1 0,-1 0 0,0 0 0,0 0 0,0 0 0,0-1 0,0 1 0,0 0 0,0 0 0,0 0 0,0 0 0,0-1 0,0 1 0,0 0 0,0 0 0,0 0 0,0 0 0,0-1 0,0 1 0,0 0 0,0 0 0,0 0 0,0 0 0,0-1 0,-1 1 0,1 0 0,0 0 0,0 0 0,0 0 0,0 0 0,0-1 0,0 1 0,0 0 0,-1 0 0,1 0 0,0 0 0,0 0 0,0 0 0,0 0 0,-1 0 0,1 0 0,0-1 0,0 1 0,0 0 0,0 0 0,-1 0 0,1 0 0,0 0 0,0 0 0,-1 0 0,17-9 0,28-2 0,1 3 0,0 1 0,50 0 0,-22 1 0,1004-115 0,-839 82 0,-232 38-136,0 0-1,0 0 1,0-1-1,0 0 1,0 0-1,-1-1 1,1 0-1,-1 0 0,8-5 1,0-7-6690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6.184"/>
    </inkml:context>
    <inkml:brush xml:id="br0">
      <inkml:brushProperty name="width" value="0.05" units="cm"/>
      <inkml:brushProperty name="height" value="0.05" units="cm"/>
    </inkml:brush>
  </inkml:definitions>
  <inkml:trace contextRef="#ctx0" brushRef="#br0">26 17 24575,'-21'-11'0,"16"6"0,17 7 0,246 103 0,-221-87 0,-1 2 0,-1 2 0,0 1 0,54 49 0,-81-65 0,-1 1 0,1 0 0,-1 0 0,-1 1 0,1 0 0,-2 0 0,1 1 0,-1-1 0,-1 1 0,1 0 0,3 15 0,-7-17 0,0-1 0,0 1 0,0-1 0,-1 1 0,0 0 0,0-1 0,-1 1 0,0-1 0,-1 1 0,1-1 0,-2 0 0,1 1 0,-1-1 0,0 0 0,0 0 0,-1-1 0,-5 9 0,-3 1 12,-1 0 0,-1-1 0,0 0-1,-1-1 1,-1-1 0,0 0 0,-22 12-1,-130 67-934,143-79 387,-88 42-6290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9.095"/>
    </inkml:context>
    <inkml:brush xml:id="br0">
      <inkml:brushProperty name="width" value="0.05" units="cm"/>
      <inkml:brushProperty name="height" value="0.05" units="cm"/>
    </inkml:brush>
  </inkml:definitions>
  <inkml:trace contextRef="#ctx0" brushRef="#br0">107 59 24575,'-6'-1'0,"0"1"0,0 0 0,0 1 0,0-1 0,0 1 0,0 0 0,0 1 0,0 0 0,0 0 0,1 0 0,-1 0 0,1 1 0,-1 0 0,1 0 0,0 0 0,-6 6 0,10-8 0,1-1 0,0 0 0,-1 0 0,1 1 0,0-1 0,0 0 0,-1 1 0,1-1 0,0 0 0,0 1 0,0-1 0,0 1 0,-1-1 0,1 0 0,0 1 0,0-1 0,0 0 0,0 1 0,0-1 0,0 1 0,0-1 0,0 0 0,0 1 0,0-1 0,0 1 0,0-1 0,0 0 0,1 1 0,-1-1 0,0 1 0,0-1 0,0 1 0,14 6 0,21-3 0,-34-3 0,71-2 0,-1-2 0,119-21 0,-70 7 0,478-54-1365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9.481"/>
    </inkml:context>
    <inkml:brush xml:id="br0">
      <inkml:brushProperty name="width" value="0.05" units="cm"/>
      <inkml:brushProperty name="height" value="0.05" units="cm"/>
    </inkml:brush>
  </inkml:definitions>
  <inkml:trace contextRef="#ctx0" brushRef="#br0">0 1 24575,'58'39'0,"95"39"0,-111-58 0,0 0 0,-1 3 0,69 51 0,-105-70 0,0 1 0,0-1 0,0 1 0,-1 0 0,0 0 0,0 0 0,0 1 0,-1 0 0,1-1 0,-1 1 0,-1 0 0,1 1 0,-1-1 0,0 0 0,1 9 0,-2-9 0,-1 0 0,0 0 0,-1 0 0,1 0 0,-1 0 0,0 0 0,-1 0 0,1 0 0,-1 0 0,-1 0 0,1-1 0,-1 1 0,0-1 0,0 0 0,0 0 0,-8 9 0,-15 13 18,-1 0-1,-1-2 1,-1-1 0,-64 39-1,-21 18-1470,92-64-5373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0.925"/>
    </inkml:context>
    <inkml:brush xml:id="br0">
      <inkml:brushProperty name="width" value="0.05" units="cm"/>
      <inkml:brushProperty name="height" value="0.05" units="cm"/>
    </inkml:brush>
  </inkml:definitions>
  <inkml:trace contextRef="#ctx0" brushRef="#br0">1 275 24575,'0'-2'0,"0"0"0,0 1 0,0-1 0,0 0 0,1 0 0,-1 0 0,0 1 0,1-1 0,0 0 0,-1 1 0,1-1 0,0 0 0,0 1 0,1-3 0,-1 4 0,-1-1 0,0 1 0,0 0 0,0 0 0,1 0 0,-1 0 0,0-1 0,0 1 0,1 0 0,-1 0 0,0 0 0,0 0 0,1 0 0,-1 0 0,0 0 0,1 0 0,-1 0 0,0 0 0,0 0 0,1 0 0,-1 0 0,0 0 0,0 0 0,1 0 0,-1 0 0,0 0 0,1 1 0,-1-1 0,0 0 0,0 0 0,1 1 0,9 14 0,5 31 0,-2 1 0,-2 0 0,-2 1 0,4 64 0,-6-54 0,215 1323 0,-152-1033 0,-69-347 0,0 5 0,0-1 0,0 1 0,1-1 0,0 0 0,0 0 0,0 0 0,5 8 0,-7-13 0,1 1 0,-1-1 0,0 0 0,0 0 0,1 1 0,-1-1 0,0 0 0,1 0 0,-1 0 0,1 0 0,-1 1 0,0-1 0,1 0 0,-1 0 0,0 0 0,1 0 0,-1 0 0,1 0 0,-1 0 0,0 0 0,1 0 0,-1 0 0,0 0 0,1 0 0,-1-1 0,1 1 0,-1 0 0,0 0 0,1 0 0,-1 0 0,0-1 0,1 1 0,-1 0 0,0 0 0,1 0 0,-1-1 0,0 1 0,0 0 0,1-1 0,-1 1 0,0 0 0,0-1 0,0 1 0,1 0 0,-1-1 0,11-19 0,-9 17 0,6-11 0,0 1 0,1 0 0,1 1 0,0 0 0,0 1 0,1 0 0,1 0 0,0 1 0,0 1 0,1 0 0,0 0 0,1 2 0,-1-1 0,27-8 0,11 0 0,0 2 0,1 2 0,54-5 0,-48 8 0,903-106-633,5 56 338,-960 59 310,91-4 419,180-30 0,-272 33-426,1 0-2,1-1 0,-1 1 0,0-1 0,0 0 0,10-6 0,-15 8-6,0-1 0,0 0 0,0 1 1,-1-1-1,1 0 0,0 0 0,0 0 0,0 1 0,-1-1 0,1 0 0,0 0 0,-1 0 0,1 0 0,-1 0 0,1 0 0,-1-1 0,0 1 0,1 0 0,-1 0 0,0 0 0,0 0 0,0 0 0,0-1 0,0 1 0,0 0 0,0 0 0,0 0 0,0 0 0,-1 0 0,1-1 0,0 1 0,-1 0 0,1 0 0,-1 0 0,1 0 0,-1 0 0,1 0 0,-2-1 0,-100-149 0,76 99 0,3-2 0,2 0 0,3-2 0,-12-57 0,10 38 0,-44-165 0,11-3 0,-23-267 0,47 237 0,29 271 0,0 0 0,0 0 0,0 0 0,-1 0 0,1 0 0,0 0 0,-1 0 0,1 0 0,-1 0 0,0 0 0,1 0 0,-1 0 0,0 1 0,0-1 0,0 0 0,-1 1 0,1-1 0,0 1 0,-1-1 0,1 1 0,0-1 0,-1 1 0,0 0 0,1 0 0,-1 0 0,0 0 0,0 0 0,1 0 0,-1 1 0,0-1 0,0 0 0,0 1 0,0-1 0,0 1 0,0 0 0,0 0 0,0 0 0,0 0 0,0 0 0,0 0 0,0 0 0,-3 2 0,-150 27 0,50-7 0,-903 109-319,409-62 40,4 27 147,584-94 162,-41 12 241,49-13-368,0 0 1,1 0-1,-1 0 1,0 0-1,1 1 1,-1 0-1,1-1 1,0 1-1,-1 0 0,1 0 1,0 0-1,0 1 1,1-1-1,-1 0 1,-1 3-1,-2 13-6120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1.376"/>
    </inkml:context>
    <inkml:brush xml:id="br0">
      <inkml:brushProperty name="width" value="0.05" units="cm"/>
      <inkml:brushProperty name="height" value="0.05" units="cm"/>
    </inkml:brush>
  </inkml:definitions>
  <inkml:trace contextRef="#ctx0" brushRef="#br0">373 219 24575,'-4'-6'0,"0"1"0,0-1 0,0 0 0,1 0 0,0 0 0,-4-12 0,-6-11 0,6 15 0,-1 0 0,-1 1 0,0 0 0,0 0 0,-2 1 0,-21-20 0,29 29 0,0 0 0,-1 1 0,1 0 0,-1-1 0,1 1 0,-1 0 0,0 1 0,0-1 0,0 1 0,0 0 0,0 0 0,0 0 0,0 0 0,0 1 0,-1-1 0,1 1 0,0 0 0,0 1 0,0-1 0,0 1 0,-1 0 0,1 0 0,0 0 0,0 0 0,1 1 0,-1-1 0,0 1 0,0 0 0,1 0 0,-1 1 0,-3 2 0,-3 4 0,0 0 0,1 1 0,0 0 0,1 0 0,0 1 0,0 1 0,1-1 0,1 1 0,0 0 0,1 0 0,0 1 0,0 0 0,2-1 0,-5 27 0,3-6 0,1 1 0,2-1 0,1 1 0,7 62 0,-3-78 0,0 0 0,0 0 0,2-1 0,0 0 0,1 1 0,1-2 0,1 1 0,0-1 0,1 0 0,0-1 0,20 24 0,-19-29 0,0 1 0,1-1 0,0-1 0,0 0 0,1-1 0,0 0 0,1 0 0,0-1 0,0-1 0,0-1 0,1 1 0,0-2 0,0 0 0,28 4 0,18-3-1365,-4-4-5461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0.867"/>
    </inkml:context>
    <inkml:brush xml:id="br0">
      <inkml:brushProperty name="width" value="0.05" units="cm"/>
      <inkml:brushProperty name="height" value="0.05" units="cm"/>
    </inkml:brush>
  </inkml:definitions>
  <inkml:trace contextRef="#ctx0" brushRef="#br0">22 1869 24575,'-1'-1'0,"0"1"0,1 0 0,-1 0 0,0 0 0,0 0 0,1 0 0,-1 0 0,0 0 0,0 0 0,1 0 0,-1 0 0,0 0 0,1 0 0,-1 1 0,0-1 0,0 0 0,1 1 0,-1-1 0,0 0 0,1 1 0,-1-1 0,1 1 0,-1-1 0,1 1 0,-1-1 0,1 1 0,-1-1 0,1 1 0,-1-1 0,1 1 0,-1 0 0,1 1 0,0-1 0,0 1 0,0-1 0,1 1 0,-1 0 0,1-1 0,-1 1 0,1-1 0,0 1 0,0-1 0,-1 0 0,1 1 0,0-1 0,0 0 0,2 2 0,5 6 0,0-1 0,1 1 0,12 7 0,-10-9 0,0-2 0,0 1 0,0-1 0,1-1 0,-1 0 0,1-1 0,0 0 0,0-1 0,0 0 0,1-1 0,19 0 0,15-3 0,75-11 0,-112 12 0,21-4 0,-1-1 0,-1-1 0,1-2 0,-1-1 0,-1-1 0,0-1 0,0-2 0,-1-1 0,-1-1 0,-1-1 0,0-1 0,-1-1 0,35-37 0,-30 25 0,-1-1 0,-1-1 0,-2-2 0,-2 0 0,-1-1 0,-2-2 0,-1 0 0,-2-1 0,-2 0 0,-1-2 0,-3 0 0,-1 0 0,9-85 0,-5-38 0,66-488 0,-43 458 0,-26 68 0,-11 125 0,0 0 0,0 1 0,1-1 0,-1 0 0,0 1 0,0-1 0,0 1 0,1-1 0,-1 0 0,0 1 0,1-1 0,-1 1 0,0-1 0,1 1 0,-1-1 0,1 1 0,-1-1 0,0 1 0,1 0 0,-1-1 0,1 1 0,0 0 0,-1-1 0,1 1 0,-1 0 0,1-1 0,0 1 0,0 0 0,21 4 0,23 23 0,-39-24 0,14 14 0,0 1 0,-2 0 0,0 1 0,0 1 0,25 41 0,-30-44 0,18 31 0,46 97 0,-61-114 0,-3-1 0,-1 0 0,-2 0 0,0 1 0,5 39 0,12 130 0,-22-74 0,-4-76 0,9 66 0,5-21 0,4-1 0,48 136 0,-13-99 0,-45-115 0,0-1 0,0-1 0,2 1 0,0-1 0,0-1 0,15 13 0,-8-11 0,1-1 0,1 0 0,0-2 0,1 0 0,0-1 0,1-1 0,0-2 0,31 9 0,19 2 0,98 11 0,66-5 0,-138-16 0,158-1 0,-58-5 0,-82 10 0,21 1 0,175-14 0,-293-2 0,0 0 0,0-1 0,0-1 0,36-13 0,-29 9 0,39-7 0,79-18 0,-97 22 0,-29 6 0,1 0 0,36-3 0,-27 6 0,38-10 0,-40 7 0,51-4 0,-52 8 0,-1-1 0,0-2 0,-1 0 0,1-1 0,-1-1 0,1-2 0,-2 0 0,1-1 0,-1-1 0,-1-2 0,0 0 0,36-27 0,-51 33 0,0-1 0,-1 1 0,0-1 0,0 0 0,0-1 0,-1 1 0,0-1 0,0 0 0,4-16 0,1-6 0,6-43 0,-10 46 0,9-48 0,37-173 0,17-54 0,-45 179 0,-10 50 0,14-153 0,2 29 0,-24 154 0,-4 31 0,0 1 0,1-1 0,5-16 0,-7 27 0,0 0 0,0 1 0,0-1 0,0 1 0,0-1 0,1 1 0,-1-1 0,0 1 0,1-1 0,-1 1 0,0-1 0,1 1 0,-1-1 0,0 1 0,1-1 0,-1 1 0,1 0 0,-1-1 0,1 1 0,-1 0 0,1-1 0,-1 1 0,1 0 0,-1 0 0,1-1 0,-1 1 0,1 0 0,1 0 0,13 9 0,14 30 0,-25-33 0,17 30 0,-1 0 0,-2 1 0,-2 0 0,-1 2 0,-2-1 0,12 59 0,-24-91 0,30 158 0,-19-93 0,-6-36 0,4 57 0,-7-53 0,2 0 0,15 58 0,-8-41 0,8 31 0,4-1 0,4 0 0,3-3 0,4 0 0,81 136 0,-108-206 0,1 0 0,1 0 0,0-1 0,1 0 0,0-1 0,1 0 0,0-1 0,1 0 0,14 8 0,-5-6 0,1 0 0,0-2 0,1-1 0,-1-1 0,27 6 0,64 10 0,147 12 0,90-29 0,-211-9 0,-92 0 0,60-11 0,36-2 0,208 14 0,-161 3 0,-152-1 0,64 13 0,-64-8 0,60 3 0,-66-10 0,0-1 0,0-1 0,36-10 0,217-26 0,-265 37 0,65-15 0,-53 9 0,-26 6 0,1 0 0,-1-1 0,0 1 0,-1-2 0,1 1 0,0-1 0,-1 0 0,0 0 0,0-1 0,0 0 0,9-10 0,2-4 0,-2-1 0,16-26 0,-7 12 0,-12 15 0,-1 0 0,-1-1 0,-1 0 0,-1-1 0,0 0 0,5-24 0,21-137 0,-23 112 0,60-306 0,-61 322 0,-3 24 0,2-36 0,7-38 0,-1-8 0,4-22 0,-9 73 0,-10 60 0,11-42 0,-11 42 0,0 0 0,0 1 0,1-1 0,-1 0 0,0 1 0,1-1 0,-1 0 0,1 1 0,-1-1 0,0 1 0,1-1 0,-1 1 0,1-1 0,-1 1 0,1-1 0,0 1 0,-1-1 0,1 1 0,-1 0 0,1-1 0,0 1 0,-1 0 0,1 0 0,0 0 0,0-1 0,-1 1 0,1 0 0,0 0 0,-1 0 0,1 0 0,0 0 0,0 0 0,-1 0 0,1 0 0,0 0 0,-1 1 0,1-1 0,0 0 0,-1 0 0,1 1 0,0-1 0,-1 0 0,1 1 0,0-1 0,-1 1 0,1-1 0,-1 1 0,1-1 0,-1 1 0,1-1 0,-1 1 0,1-1 0,-1 2 0,21 21 0,-2 1 0,0 0 0,19 35 0,5 7 0,137 212 0,-162-252 0,43 47 0,-2-2 0,-40-47 0,-1 1 0,-1 1 0,-2 1 0,0 1 0,15 38 0,-20-35 0,9 29 0,3-1 0,3-1 0,41 72 0,26-7 0,-54-76 0,98 98 0,-11-14 0,-115-117 0,0-2 0,2 0 0,-1 0 0,1-1 0,1 0 0,0-1 0,1 0 0,0-1 0,0-1 0,1 0 0,0-1 0,0-1 0,24 7 0,71 16 0,1-5 0,140 13 0,-140-27 0,181 7 0,236-18 0,-524 0 6,-10-2-635,3 2-113,-14-5-6084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1.750"/>
    </inkml:context>
    <inkml:brush xml:id="br0">
      <inkml:brushProperty name="width" value="0.05" units="cm"/>
      <inkml:brushProperty name="height" value="0.05" units="cm"/>
    </inkml:brush>
  </inkml:definitions>
  <inkml:trace contextRef="#ctx0" brushRef="#br0">65 19 24575,'-22'-9'0,"21"8"0,0 0 0,0 0 0,0 0 0,0 1 0,0-1 0,-1 0 0,1 1 0,0-1 0,0 0 0,-1 1 0,1 0 0,0-1 0,-1 1 0,1 0 0,-1 0 0,1 0 0,0 0 0,-1 0 0,1 0 0,-1 0 0,1 0 0,0 0 0,-1 1 0,1-1 0,0 0 0,-1 1 0,1-1 0,0 1 0,-2 0 0,3 0 0,0 0 0,-1 0 0,1-1 0,0 1 0,0 0 0,-1-1 0,1 1 0,0 0 0,0 0 0,0-1 0,0 1 0,0 0 0,0 0 0,0-1 0,0 1 0,0 0 0,0 0 0,1-1 0,-1 1 0,0 0 0,0-1 0,1 1 0,0 1 0,11 21 0,-7-14 0,1 2 0,1-1 0,1 1 0,-1-1 0,2-1 0,-1 0 0,1 0 0,13 10 0,-17-14 0,1-1 0,-1 0 0,1-1 0,-1 1 0,1-1 0,0 0 0,0 0 0,1-1 0,-1 0 0,0 0 0,1 0 0,-1-1 0,1 0 0,0 0 0,9-1 0,-12-1 0,0 0 0,0 0 0,0-1 0,0 1 0,0-1 0,0 0 0,-1-1 0,1 1 0,-1-1 0,1 1 0,-1-1 0,0 0 0,0 0 0,0 0 0,-1-1 0,1 1 0,-1-1 0,0 1 0,0-1 0,0 0 0,0 0 0,1-6 0,1 0 0,0 0 0,-1-1 0,-1 0 0,3-21 0,-7 84 0,6 315 0,-2-342-341,2 0 0,1-1-1,12 34 1,-8-31-6485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158"/>
    </inkml:context>
    <inkml:brush xml:id="br0">
      <inkml:brushProperty name="width" value="0.05" units="cm"/>
      <inkml:brushProperty name="height" value="0.05" units="cm"/>
    </inkml:brush>
  </inkml:definitions>
  <inkml:trace contextRef="#ctx0" brushRef="#br0">141 107 24575,'0'-8'0,"0"0"0,-1 1 0,-1-1 0,1 0 0,-1 1 0,0-1 0,-1 1 0,-5-12 0,7 17 0,0 0 0,0 1 0,0-1 0,0 1 0,0-1 0,0 1 0,0 0 0,0-1 0,0 1 0,-1 0 0,1 0 0,-1 0 0,1 0 0,0 0 0,-1 0 0,0 0 0,1 0 0,-1 1 0,0-1 0,1 1 0,-1-1 0,0 1 0,0-1 0,1 1 0,-1 0 0,0 0 0,0 0 0,1 0 0,-1 0 0,0 1 0,0-1 0,1 0 0,-1 1 0,0-1 0,0 1 0,1 0 0,-1-1 0,1 1 0,-1 0 0,1 0 0,-1 0 0,1 0 0,-3 3 0,-1 0 0,0 1 0,1 0 0,-1 0 0,1 0 0,0 1 0,1-1 0,-1 1 0,1 0 0,1 0 0,-1 0 0,1 0 0,0 1 0,0-1 0,0 1 0,1-1 0,0 1 0,0 12 0,1-4 0,0-1 0,1 1 0,0 0 0,1-1 0,1 0 0,0 1 0,7 16 0,-7-24-44,0 1 0,0-2 0,0 1 0,1 0 0,0-1 0,0 1 0,1-1 0,0 0 0,0-1 0,0 1 0,1-1 0,0 0 0,0-1 0,0 1 0,0-1 0,1 0 0,0-1 0,0 1-1,0-1 1,0-1 0,0 1 0,0-1 0,1-1 0,-1 1 0,1-1 0,-1 0 0,1-1 0,0 0 0,-1 0 0,10-2 0,13-3-6782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483"/>
    </inkml:context>
    <inkml:brush xml:id="br0">
      <inkml:brushProperty name="width" value="0.05" units="cm"/>
      <inkml:brushProperty name="height" value="0.05" units="cm"/>
    </inkml:brush>
  </inkml:definitions>
  <inkml:trace contextRef="#ctx0" brushRef="#br0">65 144 24575,'-1'-10'0,"-1"-1"0,-1 0 0,0 1 0,0 0 0,-1-1 0,-9-16 0,7 15 0,4 6 0,0 1 0,-1 0 0,0 1 0,0-1 0,0 0 0,-7-6 0,7 11 0,3 7 0,7 14 0,-6-18 0,106 247 0,-29-77 0,-65-142-455,2 0 0,29 45 0,-22-45-6371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854"/>
    </inkml:context>
    <inkml:brush xml:id="br0">
      <inkml:brushProperty name="width" value="0.05" units="cm"/>
      <inkml:brushProperty name="height" value="0.05" units="cm"/>
    </inkml:brush>
  </inkml:definitions>
  <inkml:trace contextRef="#ctx0" brushRef="#br0">62 246 24575,'2'-1'0,"0"0"0,1 0 0,-1 0 0,0 0 0,1 1 0,-1-1 0,0 1 0,1-1 0,-1 1 0,1 0 0,-1 0 0,5 1 0,13-2 0,-12-1 0,-1 0 0,0 0 0,0 0 0,0-1 0,0 0 0,0 0 0,0-1 0,-1 0 0,0 0 0,1-1 0,4-5 0,-9 9 0,0-1 0,-1 0 0,1 1 0,-1-1 0,1 0 0,-1 0 0,0 0 0,0 0 0,0-1 0,0 1 0,0 0 0,-1 0 0,1-1 0,-1 1 0,1 0 0,-1 0 0,0-1 0,0 1 0,0-1 0,0 1 0,0 0 0,0-1 0,-1 1 0,1 0 0,-1-1 0,0 1 0,1 0 0,-1 0 0,0 0 0,0 0 0,-1 0 0,1 0 0,0 0 0,-1 0 0,1 0 0,-1 0 0,0 1 0,-2-3 0,1 0 0,0 1 0,-1 0 0,1 0 0,-1 0 0,1 1 0,-1-1 0,0 1 0,0 0 0,0 0 0,0 0 0,-1 0 0,1 1 0,0 0 0,-1 0 0,1 0 0,-1 0 0,1 1 0,-1 0 0,1 0 0,-1 0 0,0 0 0,1 1 0,-1-1 0,1 1 0,0 1 0,-1-1 0,1 0 0,0 1 0,0 0 0,-5 3 0,4-2 0,0 0 0,0 1 0,0 0 0,1 0 0,-1 0 0,1 1 0,0-1 0,1 1 0,-1 0 0,1 0 0,0 1 0,0-1 0,0 1 0,1-1 0,0 1 0,0 0 0,0 0 0,1 0 0,0 0 0,0 0 0,0 0 0,1 7 0,0-2 12,1 0 0,0-1 0,1 1 0,0-1 0,1 0 0,0 1 0,1-1 0,-1 0 0,12 18 0,-11-21-105,0-1 0,0 0 1,1-1-1,0 1 0,0-1 0,1 0 0,0 0 0,-1 0 1,2-1-1,-1 0 0,0 0 0,1-1 0,-1 0 1,1 0-1,7 2 0,16 2-6733</inkml:trace>
  <inkml:trace contextRef="#ctx0" brushRef="#br0" timeOffset="1">428 77 24575,'0'-6'0,"-2"0"0,1 1 0,-1-1 0,0 1 0,0-1 0,0 1 0,-1 0 0,0 0 0,0 0 0,0 0 0,-6-7 0,8 12 0,1 0 0,0-1 0,0 1 0,-1-1 0,1 1 0,0 0 0,-1-1 0,1 1 0,0 0 0,-1-1 0,1 1 0,0 0 0,-1 0 0,1-1 0,-1 1 0,1 0 0,0 0 0,-1 0 0,1 0 0,-1 0 0,1-1 0,-1 1 0,1 0 0,-1 0 0,1 0 0,-1 0 0,0 0 0,-1 12 0,9 18 0,5-9 0,1 0 0,1-1 0,24 25 0,-24-30 0,-1 1 0,0 1 0,-1 0 0,-1 1 0,11 22 0,-21-37 0,0 0 0,0 1 0,0-1 0,0 0 0,0 0 0,-1 1 0,1-1 0,-1 0 0,0 1 0,0-1 0,0 1 0,-1-1 0,1 0 0,-1 1 0,0-1 0,0 0 0,0 0 0,-2 4 0,1-2 0,-1 0 0,-1-1 0,1 1 0,-1-1 0,0 0 0,1 0 0,-2 0 0,1 0 0,0-1 0,-6 4 0,-11 5 0,0-2 0,-1 0 0,-1-1 0,-23 6 0,38-12 0,-83 24-1365,2-4-5461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16.397"/>
    </inkml:context>
    <inkml:brush xml:id="br0">
      <inkml:brushProperty name="width" value="0.05" units="cm"/>
      <inkml:brushProperty name="height" value="0.05" units="cm"/>
    </inkml:brush>
  </inkml:definitions>
  <inkml:trace contextRef="#ctx0" brushRef="#br0">3536 58 24575,'64'-3'0,"66"-11"0,-27 1 0,3 1 0,-45 4 0,1 3 0,79 2 0,-138 3 0,1 0 0,-1 0 0,0 1 0,0-1 0,0 1 0,0 0 0,1-1 0,-1 1 0,0 1 0,-1-1 0,1 0 0,0 1 0,0 0 0,0-1 0,-1 1 0,1 0 0,-1 0 0,0 1 0,0-1 0,1 0 0,-1 1 0,-1-1 0,1 1 0,0 0 0,-1 0 0,1-1 0,-1 1 0,0 0 0,0 0 0,0 0 0,0 1 0,0-1 0,-1 0 0,0 0 0,1 0 0,-1 0 0,-1 6 0,16 165 0,-10-123 0,7 41 0,5 76 0,-18 143 0,1-306 0,0 0 0,0-1 0,-1 1 0,1 0 0,-1-1 0,0 1 0,0-1 0,-1 1 0,1-1 0,-4 7 0,3-9 0,1 0 0,-1 0 0,0 0 0,0 0 0,0 0 0,0 0 0,-1 0 0,1-1 0,0 1 0,-1-1 0,1 0 0,-1 1 0,1-1 0,-1 0 0,0-1 0,1 1 0,-1 0 0,-5 0 0,-27 2 0,-59-2 0,-3 0 0,-893 128 0,911-117 0,-331 64 0,54-10 0,-10-2 0,-481 72 0,271-73 0,521-56 0,-1-2 0,-106-6 0,158 0 0,1 1 0,-1-1 0,1 0 0,-1 0 0,1 0 0,-1-1 0,1 1 0,0-1 0,0 0 0,0 0 0,0 0 0,0 0 0,0-1 0,0 1 0,1-1 0,-1 1 0,1-1 0,0 0 0,0 0 0,0 0 0,0 0 0,0-1 0,1 1 0,-1 0 0,1-1 0,0 1 0,0-1 0,0-3 0,-3-11 0,2-1 0,0 0 0,1 1 0,2-25 0,0 22 0,15-192 0,-8 144 0,-3 0 0,-7-130 0,-3 152 0,-2 1 0,-2-1 0,-2 2 0,-33-88 0,42 128 0,0 1 0,0 0 0,0-1 0,1 1 0,0-1 0,0 0 0,0 1 0,0-1 0,1-5 0,0 8 0,0 0 0,1 0 0,0 0 0,-1 0 0,1 0 0,0 0 0,0 0 0,0 1 0,0-1 0,0 0 0,1 1 0,-1-1 0,0 1 0,1-1 0,-1 1 0,1 0 0,0-1 0,-1 1 0,1 0 0,0 0 0,0 0 0,-1 1 0,1-1 0,3-1 0,23-7 0,0 1 0,0 1 0,35-4 0,8-3 0,95-10 0,-128 20 0,-11-2-1365,-6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16.816"/>
    </inkml:context>
    <inkml:brush xml:id="br0">
      <inkml:brushProperty name="width" value="0.05" units="cm"/>
      <inkml:brushProperty name="height" value="0.05" units="cm"/>
    </inkml:brush>
  </inkml:definitions>
  <inkml:trace contextRef="#ctx0" brushRef="#br0">0 1 24575,'1'2'0,"-1"1"0,1-1 0,0 1 0,0-1 0,0 0 0,0 0 0,0 1 0,1-1 0,-1 0 0,0 0 0,1 0 0,3 3 0,23 23 0,-26-27 0,57 44 0,-45-37 0,0 2 0,-1 0 0,-1 0 0,0 2 0,0-1 0,10 14 0,-19-20 0,0 1 0,0-1 0,0 1 0,-1-1 0,0 1 0,0 0 0,0 0 0,-1 0 0,0 0 0,0 0 0,0 1 0,-1-1 0,0 0 0,0 0 0,-1 0 0,1 1 0,-1-1 0,-1 0 0,1 0 0,-5 11 0,0-5 0,1 0 0,-2 0 0,1 0 0,-2-1 0,1 0 0,-2 0 0,1-1 0,-17 15 0,-38 30-1365,44-39-5461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3.122"/>
    </inkml:context>
    <inkml:brush xml:id="br0">
      <inkml:brushProperty name="width" value="0.05" units="cm"/>
      <inkml:brushProperty name="height" value="0.05" units="cm"/>
    </inkml:brush>
  </inkml:definitions>
  <inkml:trace contextRef="#ctx0" brushRef="#br0">0 30 24575,'1'1'0,"-1"0"0,0 0 0,1 0 0,-1 0 0,0 0 0,1 0 0,-1 0 0,1 0 0,0-1 0,-1 1 0,1 0 0,0 0 0,-1 0 0,1-1 0,0 1 0,0 0 0,0-1 0,0 1 0,-1-1 0,1 1 0,0-1 0,0 1 0,0-1 0,0 0 0,0 1 0,0-1 0,2 0 0,33 6 0,-32-6 0,119 5 0,219-20 0,-64-1 0,-268 16-102,-2 0-24,1 1-1,-1-2 1,0 1 0,1-1-1,-1-1 1,0 0 0,0 0 0,0 0-1,10-5 1,1-5-6700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3.496"/>
    </inkml:context>
    <inkml:brush xml:id="br0">
      <inkml:brushProperty name="width" value="0.05" units="cm"/>
      <inkml:brushProperty name="height" value="0.05" units="cm"/>
    </inkml:brush>
  </inkml:definitions>
  <inkml:trace contextRef="#ctx0" brushRef="#br0">9 1 24575,'-9'0'0,"26"7"0,10 8 0,-2 1 0,1 1 0,-2 2 0,41 39 0,-60-53 0,0 1 0,0 0 0,-1 0 0,1 0 0,-1 1 0,-1-1 0,1 1 0,-1 0 0,0 0 0,-1 0 0,1 1 0,-2-1 0,1 1 0,-1-1 0,0 1 0,0-1 0,-1 1 0,0 0 0,-1-1 0,1 1 0,-2-1 0,1 1 0,-1-1 0,0 1 0,-3 6 0,-2 1-124,-1 0 0,0 0 0,-1-1 0,-1 0 0,0-1 0,-1 0-1,-1-1 1,0 0 0,0 0 0,-14 9 0,0-3-6702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4.555"/>
    </inkml:context>
    <inkml:brush xml:id="br0">
      <inkml:brushProperty name="width" value="0.05" units="cm"/>
      <inkml:brushProperty name="height" value="0.05" units="cm"/>
    </inkml:brush>
  </inkml:definitions>
  <inkml:trace contextRef="#ctx0" brushRef="#br0">19 280 24575,'0'0'0,"0"-1"0,0 1 0,0 0 0,0-1 0,0 1 0,0 0 0,0-1 0,0 1 0,0 0 0,0-1 0,0 1 0,0 0 0,0-1 0,0 1 0,0 0 0,0-1 0,0 1 0,0 0 0,0 0 0,-1-1 0,1 1 0,0 0 0,0-1 0,0 1 0,-1 0 0,1 0 0,0 0 0,0-1 0,0 1 0,-1 0 0,1 0 0,0 0 0,-1-1 0,1 1 0,0 0 0,0 0 0,-1 0 0,1 0 0,0 0 0,-1 0 0,1 0 0,0 0 0,-1 0 0,1 0 0,0 0 0,-1 0 0,1 0 0,0 0 0,-1 0 0,1 0 0,-1 0 0,1 0 0,-1 1 0,0-1 0,1 1 0,-1 0 0,1-1 0,-1 1 0,1 0 0,-1-1 0,1 1 0,-1 0 0,1-1 0,0 1 0,-1 0 0,1 0 0,0 0 0,-1-1 0,1 1 0,0 0 0,0 0 0,0 0 0,0-1 0,0 1 0,0 0 0,0 1 0,31 263 0,1 6 0,8 387 0,-13-359 0,-28-298 0,1 1 0,0-1 0,0 0 0,0 0 0,0 0 0,0 0 0,1 0 0,-1 0 0,0 0 0,0 0 0,1 0 0,-1 0 0,0 0 0,1 0 0,-1 0 0,1 0 0,0 0 0,-1 0 0,1-1 0,0 1 0,0 1 0,1-2 0,-1 0 0,1 0 0,-1 0 0,1 0 0,-1 0 0,1 0 0,-1 0 0,1-1 0,-1 1 0,0 0 0,1-1 0,1 0 0,5-2 0,29-6 0,1 1 0,77-5 0,-64 9 0,699-16 0,-548 22 0,168 15 0,-228-8 0,-129-8 0,27 1 0,-38-2 0,0 0 0,0 0 0,1 0 0,-1-1 0,0 1 0,0-1 0,0 1 0,0-1 0,0 0 0,0 1 0,-1-1 0,1 0 0,0 0 0,2-2 0,-4 2 0,0 1 0,0-1 0,0 0 0,-1 1 0,1-1 0,0 0 0,0 1 0,-1-1 0,1 0 0,0 1 0,-1-1 0,1 1 0,0-1 0,-1 1 0,1-1 0,-1 1 0,1-1 0,-1 1 0,1-1 0,-1 1 0,0-1 0,1 1 0,-1 0 0,0-1 0,-22-14 0,19 12 0,-6-4 0,1 0 0,0-1 0,0 0 0,0 0 0,1-1 0,0 0 0,0-1 0,1 0 0,1 0 0,0 0 0,0-1 0,1 0 0,0 0 0,1 0 0,0-1 0,1 1 0,0-1 0,-1-15 0,-49-395 0,15 136 0,24 170 0,5 0 0,5-1 0,6 1 0,16-125 0,-15 223 0,0 8 0,-2 0 0,1 0 0,-2 0 0,1-14 0,-1 23 0,0-1 0,-1 1 0,1-1 0,0 1 0,0-1 0,-1 1 0,1 0 0,-1-1 0,1 1 0,-1-1 0,1 1 0,-1 0 0,0-1 0,0 1 0,0 0 0,0 0 0,0 0 0,0-1 0,0 1 0,0 0 0,0 0 0,0 1 0,-1-1 0,1 0 0,0 0 0,-1 1 0,1-1 0,0 0 0,-1 1 0,1-1 0,-1 1 0,1 0 0,-1 0 0,-2-1 0,-32 2 0,1 2 0,-56 10 0,34-4 0,-525 44 0,268-31 0,-5 12 0,315-34 0,-4 1 0,0 0 0,1 0 0,-1 1 0,0 0 0,1 0 0,-9 5 0,16-7 1,0 0-1,-1 0 0,1 0 0,0 0 1,0 0-1,0 0 0,-1 0 1,1 0-1,0 0 0,0 0 1,0 0-1,-1 0 0,1 0 1,0 1-1,0-1 0,0 0 1,0 0-1,-1 0 0,1 0 0,0 0 1,0 1-1,0-1 0,0 0 1,0 0-1,0 0 0,0 0 1,-1 1-1,1-1 0,0 0 1,0 0-1,0 0 0,0 1 0,0-1 1,0 0-1,0 0 0,0 0 1,0 1-1,0-1 0,0 0 1,0 0-1,0 0 0,0 1 1,0-1-1,0 0 0,1 0 0,-1 0 1,0 1-1,0-1 0,0 0 1,9 4-1382,7 0-5445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177"/>
    </inkml:context>
    <inkml:brush xml:id="br0">
      <inkml:brushProperty name="width" value="0.05" units="cm"/>
      <inkml:brushProperty name="height" value="0.05" units="cm"/>
    </inkml:brush>
  </inkml:definitions>
  <inkml:trace contextRef="#ctx0" brushRef="#br0">71 22 24575,'1'0'0,"-1"0"0,0 0 0,1 0 0,-1 0 0,0 0 0,0 0 0,1 0 0,-1 0 0,0 1 0,1-1 0,-1 0 0,0 0 0,0 0 0,1 0 0,-1-1 0,0 1 0,1 0 0,-1 0 0,0 0 0,1 0 0,-1 0 0,0 0 0,0 0 0,1 0 0,-1-1 0,0 1 0,0 0 0,1 0 0,-1 0 0,0-1 0,0 1 0,0 0 0,1 0 0,-1 0 0,0-1 0,0 1 0,0 0 0,0-1 0,1 1 0,-1 0 0,0 0 0,0-1 0,0 1 0,0 0 0,0-1 0,0 1 0,0 0 0,0 0 0,0-1 0,0 1 0,0 0 0,0-1 0,0 1 0,0 0 0,0-1 0,0 1 0,-1 0 0,1 0 0,0-1 0,0 1 0,-1-1 0,0 0 0,1 0 0,-1 0 0,0 0 0,0 1 0,0-1 0,0 0 0,0 0 0,0 1 0,0-1 0,0 1 0,0-1 0,0 1 0,0-1 0,0 1 0,-1 0 0,-1-1 0,1 1 0,0 0 0,-1 1 0,1-1 0,0 0 0,0 1 0,-1-1 0,1 1 0,0 0 0,0-1 0,0 1 0,0 0 0,0 0 0,0 1 0,0-1 0,0 0 0,0 1 0,0-1 0,1 1 0,-1-1 0,0 1 0,1 0 0,0 0 0,-1 0 0,1 0 0,0 0 0,-2 4 0,2-3 0,-1 1 0,1-1 0,0 1 0,0 0 0,0 0 0,0-1 0,1 1 0,-1 0 0,1 0 0,0 0 0,0 0 0,0-1 0,1 1 0,0 0 0,1 6 0,1-4 0,0 0 0,1 0 0,0-1 0,-1 1 0,2-1 0,-1 0 0,1 0 0,-1-1 0,1 1 0,1-1 0,-1 0 0,1-1 0,-1 1 0,1-1 0,12 5 0,-11-5 0,0 0 0,1-1 0,-1 0 0,1 0 0,-1-1 0,1 0 0,0 0 0,0 0 0,-1-1 0,1-1 0,0 1 0,0-1 0,9-3 0,-4-2 0,-16 1 0,1 5 0,0-1 0,0 1 0,0 0 0,-1-1 0,1 1 0,0 0 0,0 0 0,-1 1 0,-3 0 0,-1 1 0,0 0 0,1 1 0,-1-1 0,0 2 0,1-1 0,0 1 0,0 0 0,0 0 0,1 1 0,-1-1 0,1 1 0,0 0 0,0 1 0,1-1 0,-1 1 0,1 0 0,1 0 0,-1 1 0,1-1 0,0 1 0,1-1 0,-1 1 0,1 0 0,1 0 0,-1 0 0,1 0 0,0 0 0,1 1 0,0-1 0,0 0 0,0 0 0,1 0 0,0 0 0,0 1 0,1-1 0,0-1 0,1 1 0,-1 0 0,1 0 0,0-1 0,1 0 0,-1 0 0,1 0 0,1 0 0,-1 0 0,1-1 0,9 9 0,-9-10-97,0 0-1,0-1 1,0 0-1,0 0 1,0 0-1,1-1 1,-1 0-1,1 0 1,-1 0-1,1-1 1,0 0-1,0 0 0,8 0 1,11-2-6729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7:54.146"/>
    </inkml:context>
    <inkml:brush xml:id="br0">
      <inkml:brushProperty name="width" value="0.05" units="cm"/>
      <inkml:brushProperty name="height" value="0.05" units="cm"/>
    </inkml:brush>
  </inkml:definitions>
  <inkml:trace contextRef="#ctx0" brushRef="#br0">351 49 24575,'-2'-6'0,"0"0"0,0 0 0,-1 0 0,0 0 0,0 0 0,-4-6 0,4 12 0,1 6 0,0 10 0,0 493 0,5-246 0,-3-20-482,-4 730 38,-34 0 161,-3-373-1119,-71 1310 396,105-1721 1006,-29 532 0,14-533 680,15-151-453,-1-1 0,-26 71 0,20-74-6162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563"/>
    </inkml:context>
    <inkml:brush xml:id="br0">
      <inkml:brushProperty name="width" value="0.05" units="cm"/>
      <inkml:brushProperty name="height" value="0.05" units="cm"/>
    </inkml:brush>
  </inkml:definitions>
  <inkml:trace contextRef="#ctx0" brushRef="#br0">6 71 24575,'-2'-10'0,"-1"-12"0,6 18 0,8 10 0,-3 2 0,0 1 0,-1 0 0,0 1 0,0-1 0,-1 1 0,7 13 0,-3 0 0,16 45 0,-14-21 0,12-122 0,-18 54-195,1 1 0,1-1 0,1 1 0,1 0 0,0 1 0,17-22 0,-10 21-6631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892"/>
    </inkml:context>
    <inkml:brush xml:id="br0">
      <inkml:brushProperty name="width" value="0.05" units="cm"/>
      <inkml:brushProperty name="height" value="0.05" units="cm"/>
    </inkml:brush>
  </inkml:definitions>
  <inkml:trace contextRef="#ctx0" brushRef="#br0">0 1 24575,'4'0'0,"-1"1"0,1-1 0,-1 1 0,0 0 0,0 0 0,0 0 0,1 1 0,-1-1 0,0 1 0,0-1 0,-1 1 0,1 0 0,0 0 0,-1 1 0,1-1 0,-1 0 0,1 1 0,-1-1 0,0 1 0,2 4 0,5 7 0,-1 1 0,12 29 0,-12-27 0,0 3 0,0 1 0,6 26 0,-12-40 0,0 1 0,-1 0 0,0 0 0,0 0 0,-1-1 0,0 1 0,0 0 0,-1 0 0,-2 11 0,3-19 0,0 1 0,0-1 0,0 1 0,0-1 0,0 1 0,0-1 0,0 1 0,0-1 0,-1 0 0,1 1 0,0-1 0,0 1 0,0-1 0,0 1 0,-1-1 0,1 0 0,0 1 0,0-1 0,-1 1 0,1-1 0,0 0 0,0 1 0,-1-1 0,1 0 0,-1 0 0,1 1 0,0-1 0,-1 0 0,1 0 0,-1 1 0,1-1 0,0 0 0,-1 0 0,1 0 0,-2 0 0,-5-16 0,-1-28 0,5-74 120,4 104-368,0-1 1,1 1-1,1-1 1,0 1-1,10-28 1,-1 17-6579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6.280"/>
    </inkml:context>
    <inkml:brush xml:id="br0">
      <inkml:brushProperty name="width" value="0.05" units="cm"/>
      <inkml:brushProperty name="height" value="0.05" units="cm"/>
    </inkml:brush>
  </inkml:definitions>
  <inkml:trace contextRef="#ctx0" brushRef="#br0">0 1 24575,'1'0'0,"0"0"0,0 1 0,0-1 0,0 0 0,0 1 0,0-1 0,0 1 0,0-1 0,-1 1 0,1-1 0,0 1 0,0 0 0,-1-1 0,1 1 0,0 0 0,-1 0 0,1 0 0,0-1 0,-1 1 0,1 0 0,-1 0 0,0 0 0,1 0 0,-1 0 0,0 0 0,1 0 0,-1 1 0,6 31 0,-6-30 0,2 25 0,-2 40 0,-1-46 0,0-1 0,2 1 0,6 40 0,-6-60 0,-1 1 0,1-1 0,0 1 0,0-1 0,0 1 0,0-1 0,0 1 0,1-1 0,-1 0 0,0 0 0,1 0 0,0 0 0,0 0 0,-1 0 0,1 0 0,0 0 0,3 1 0,-3-2 0,-1-1 0,1 1 0,-1-1 0,1 0 0,0 1 0,-1-1 0,1 0 0,0 0 0,-1 0 0,1 0 0,0 0 0,-1-1 0,1 1 0,-1 0 0,1-1 0,0 1 0,-1-1 0,1 0 0,-1 1 0,1-1 0,-1 0 0,0 0 0,1 0 0,-1 0 0,0 0 0,0 0 0,1 0 0,0-3 0,4-2 0,-1-1 0,0 0 0,0 0 0,-1 0 0,0 0 0,-1-1 0,1 0 0,3-12 0,-1-1 0,-1-1 0,3-22 0,-7 37-105,-1 0 0,0 0 0,0 0 0,0 0 0,-1 1 0,0-1 0,0 0 0,0 0 0,-1 1 0,0-1 0,-1 1 0,-5-12 0,-4-1-6721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6.685"/>
    </inkml:context>
    <inkml:brush xml:id="br0">
      <inkml:brushProperty name="width" value="0.05" units="cm"/>
      <inkml:brushProperty name="height" value="0.05" units="cm"/>
    </inkml:brush>
  </inkml:definitions>
  <inkml:trace contextRef="#ctx0" brushRef="#br0">0 4 24575,'0'0'0,"0"0"0,0-1 0,0 1 0,0 0 0,0 0 0,0 0 0,0 0 0,0 0 0,0-1 0,1 1 0,-1 0 0,0 0 0,0 0 0,0 0 0,0 0 0,0-1 0,0 1 0,0 0 0,0 0 0,0 0 0,1 0 0,-1 0 0,0 0 0,0 0 0,0 0 0,0 0 0,0 0 0,1-1 0,-1 1 0,0 0 0,0 0 0,0 0 0,0 0 0,1 0 0,-1 0 0,0 0 0,0 0 0,0 0 0,0 0 0,0 0 0,1 0 0,-1 0 0,0 0 0,0 1 0,0-1 0,0 0 0,0 0 0,1 0 0,-1 0 0,0 0 0,0 0 0,0 0 0,0 0 0,0 0 0,0 1 0,1-1 0,-1 0 0,15 12 0,12 15 0,-11-4 0,0 1 0,-2 0 0,21 47 0,-31-59 0,-1-1 0,-1 0 0,3 20 0,-8-38 0,-1-2 0,0-1 0,0 0 0,-4-20 0,8 18-124,0-1 0,1 1 0,0 0 0,0 0 0,1 0 0,1 0-1,0 0 1,1 0 0,0 1 0,10-18 0,1 3-6702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7.028"/>
    </inkml:context>
    <inkml:brush xml:id="br0">
      <inkml:brushProperty name="width" value="0.05" units="cm"/>
      <inkml:brushProperty name="height" value="0.05" units="cm"/>
    </inkml:brush>
  </inkml:definitions>
  <inkml:trace contextRef="#ctx0" brushRef="#br0">31 1 24575,'0'5'0,"0"6"0,0 6 0,5 1 0,1 1 0,0 3 0,-1 2 0,3 2 0,0 1 0,0 1 0,-3 1 0,-2-1 0,-1 1 0,-5 0 0,-8-1 0,-7 0 0,-9 1 0,-1-6-8191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058"/>
    </inkml:context>
    <inkml:brush xml:id="br0">
      <inkml:brushProperty name="width" value="0.05" units="cm"/>
      <inkml:brushProperty name="height" value="0.05" units="cm"/>
    </inkml:brush>
  </inkml:definitions>
  <inkml:trace contextRef="#ctx0" brushRef="#br0">0 182 24575,'60'17'0,"24"-11"0,0-4 0,113-11 0,-128 5 0,846-73 0,-499 38 0,-379 36 0,-22 3 0,0-1 0,0-1 0,0 0 0,0-1 0,26-9 0,-40 12-4,0 0 0,-1 0-1,1-1 1,0 1-1,0 0 1,0-1 0,0 1-1,0-1 1,-1 1-1,1-1 1,0 0 0,0 1-1,-1-1 1,1 0 0,0 1-1,-1-1 1,1 0-1,-1 0 1,1 0 0,-1 1-1,1-3 1,-1 3 12,0-1 0,0 0 1,-1 1-1,1-1 0,0 0 0,0 1 1,-1-1-1,1 0 0,0 1 0,-1-1 1,1 1-1,-1-1 0,1 1 0,-1-1 1,1 1-1,-1-1 0,1 1 0,-1-1 1,1 1-1,-1 0 0,-1-1 0,-43-17-717,38 16-32,-19-7-6085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447"/>
    </inkml:context>
    <inkml:brush xml:id="br0">
      <inkml:brushProperty name="width" value="0.05" units="cm"/>
      <inkml:brushProperty name="height" value="0.05" units="cm"/>
    </inkml:brush>
  </inkml:definitions>
  <inkml:trace contextRef="#ctx0" brushRef="#br0">0 27 24575,'0'-2'0,"0"1"0,0-1 0,0 1 0,0-1 0,0 1 0,0-1 0,1 1 0,-1-1 0,0 1 0,1-1 0,-1 1 0,1 0 0,0-1 0,-1 1 0,3-3 0,-3 4 0,1 0 0,0 0 0,0 0 0,0 0 0,0 0 0,0 0 0,0 0 0,-1 0 0,1 0 0,0 0 0,0 0 0,0 1 0,0-1 0,0 0 0,-1 1 0,1-1 0,0 0 0,0 1 0,-1-1 0,1 1 0,0 0 0,0-1 0,-1 1 0,1-1 0,-1 1 0,1 0 0,-1-1 0,2 3 0,20 19 14,-1 1-1,-2 1 0,0 1 0,-1 0 1,-1 2-1,-2 0 0,-1 1 1,21 57-1,-30-69-35,-1-1-1,-1 1 1,0-1 0,-1 1-1,-1 0 1,-1 0 0,0 0-1,-3 22 1,0-26-77,1 0 0,-1-1 1,-1 1-1,0-1 0,-1 0 0,0 0 1,-1 0-1,0-1 0,-1 0 0,1 0 1,-2-1-1,-9 11 0,-8 3-6727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865"/>
    </inkml:context>
    <inkml:brush xml:id="br0">
      <inkml:brushProperty name="width" value="0.05" units="cm"/>
      <inkml:brushProperty name="height" value="0.05" units="cm"/>
    </inkml:brush>
  </inkml:definitions>
  <inkml:trace contextRef="#ctx0" brushRef="#br0">304 109 24575,'-3'-5'0,"0"-1"0,0 1 0,0 0 0,-1 1 0,1-1 0,-1 0 0,0 1 0,-1 0 0,-8-7 0,4 4 0,0-1 0,0 1 0,-1 1 0,0 0 0,-21-9 0,29 14 0,-1 0 0,0 0 0,0 0 0,0 1 0,0-1 0,0 1 0,0 0 0,0 0 0,0 0 0,0 0 0,0 0 0,0 1 0,0-1 0,0 1 0,0 0 0,0 0 0,1 0 0,-1 0 0,0 0 0,1 1 0,-1-1 0,1 1 0,-1 0 0,1 0 0,-1 0 0,1 0 0,-3 4 0,-3 4 0,0 1 0,1 0 0,1 0 0,0 1 0,1-1 0,0 1 0,-5 19 0,-17 93 0,18-75 0,6-34 0,0-1 0,1 0 0,1 0 0,0 1 0,3 24 0,-2-37 0,0 1 0,1 0 0,-1-1 0,1 1 0,0-1 0,0 1 0,0-1 0,0 1 0,0-1 0,0 0 0,0 0 0,1 1 0,0-1 0,-1 0 0,1 0 0,0 0 0,0-1 0,0 1 0,0 0 0,0-1 0,0 1 0,0-1 0,1 0 0,-1 0 0,0 0 0,1 0 0,-1 0 0,1 0 0,-1-1 0,1 1 0,0-1 0,-1 1 0,1-1 0,-1 0 0,1 0 0,0-1 0,-1 1 0,1 0 0,2-2 0,6 0 0,0-1 0,0 0 0,-1 0 0,0-1 0,1-1 0,-1 0 0,-1 0 0,1-1 0,-1-1 0,0 1 0,0-1 0,-1-1 0,0 1 0,8-11 0,-10 11 0,1-1 0,-1 0 0,-1 0 0,1-1 0,-1 0 0,-1 1 0,0-2 0,0 1 0,-1 0 0,0-1 0,0 0 0,-1 0 0,0 0 0,-1 0 0,0-18 0,-3 18 9,0 0 1,0-1-1,-1 1 0,-1 0 0,0 0 1,0 0-1,-1 1 0,0-1 0,0 1 0,-1 1 1,-1-1-1,-13-14 0,15 17-80,1 1 1,-2 0-1,1 1 0,0-1 0,-1 1 1,0 0-1,0 0 0,0 1 1,-1 0-1,1 0 0,-1 0 0,0 1 1,0 0-1,1 0 0,-1 1 1,0 0-1,0 0 0,-1 0 0,1 1 1,-7 1-1,-5 4-6755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2.524"/>
    </inkml:context>
    <inkml:brush xml:id="br0">
      <inkml:brushProperty name="width" value="0.05" units="cm"/>
      <inkml:brushProperty name="height" value="0.05" units="cm"/>
    </inkml:brush>
  </inkml:definitions>
  <inkml:trace contextRef="#ctx0" brushRef="#br0">1 423 24575,'0'31'0,"1"0"0,2 0 0,0 0 0,3-1 0,0 0 0,14 40 0,-19-68 0,0 1 0,-1-1 0,1 0 0,0 0 0,0 0 0,0 1 0,1-1 0,-1 0 0,0 0 0,1-1 0,-1 1 0,1 0 0,0 0 0,0-1 0,0 1 0,-1-1 0,1 1 0,0-1 0,1 0 0,-1 0 0,0 0 0,0 0 0,0 0 0,1-1 0,-1 1 0,3 0 0,-2-2 0,0 1 0,0-1 0,0 0 0,0 0 0,0 0 0,0 0 0,-1 0 0,1-1 0,0 1 0,-1-1 0,1 0 0,-1 1 0,0-1 0,1 0 0,-1-1 0,0 1 0,0 0 0,-1-1 0,1 1 0,2-4 0,1-3 0,0 0 0,-1-1 0,0 0 0,-1 1 0,0-1 0,0 0 0,-1 0 0,0-1 0,0-17 0,-1 15 0,-1 1 0,-1-1 0,0 0 0,0 1 0,-1-1 0,-6-18 0,14 47 0,1-1 0,1 1 0,0-1 0,1-1 0,0 1 0,2-2 0,-1 1 0,2-2 0,18 18 0,-24-25 0,0 1 0,0-2 0,1 1 0,0-1 0,-1 0 0,2 0 0,-1 0 0,0-1 0,1-1 0,-1 1 0,1-1 0,0 0 0,0-1 0,0 0 0,0 0 0,0-1 0,0 0 0,0 0 0,0-1 0,0 0 0,-1 0 0,11-3 0,-6 0 0,-1-1 0,1 0 0,-1-1 0,0 0 0,-1 0 0,1-1 0,-2 0 0,1-1 0,-1 0 0,0-1 0,0 0 0,-1 0 0,0-1 0,-1 0 0,0 0 0,10-23 0,-11 20 0,-1-1 0,0 0 0,-2-1 0,1 1 0,-2-1 0,0 0 0,0 1 0,-2-1 0,0 0 0,0 0 0,-1 0 0,-1 1 0,-7-28 0,-2 6 0,-1 0 0,-1 0 0,-2 1 0,-2 1 0,-24-39 0,39 71 0,0-1 0,0 0 0,0 1 0,0-1 0,0 1 0,-1 0 0,1 0 0,0 0 0,-1 0 0,0 0 0,0 0 0,-5-2 0,7 4 0,0 0 0,-1 0 0,1 0 0,0 0 0,0 0 0,0 0 0,0 0 0,-1 0 0,1 1 0,0-1 0,0 0 0,0 1 0,0-1 0,0 1 0,0-1 0,0 1 0,0-1 0,0 1 0,0 0 0,0-1 0,0 1 0,0 0 0,1 0 0,-1 0 0,0 0 0,0 0 0,1 0 0,-1 0 0,1 0 0,-1 0 0,1 0 0,-1 0 0,1 0 0,0 0 0,0 0 0,-1 1 0,1 0 0,-5 21 0,1 0 0,1 0 0,0 0 0,2 0 0,3 34 0,-2-17 0,3 51-341,4 0 0,3-1-1,27 105 1,-23-138-6485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2.875"/>
    </inkml:context>
    <inkml:brush xml:id="br0">
      <inkml:brushProperty name="width" value="0.05" units="cm"/>
      <inkml:brushProperty name="height" value="0.05" units="cm"/>
    </inkml:brush>
  </inkml:definitions>
  <inkml:trace contextRef="#ctx0" brushRef="#br0">0 205 24575,'0'-10'0,"0"-7"0,0-11 0,0-5 0,5-3 0,6 6 0,11 8 0,6 7 0,9 6 0,7 5 0,5 4 0,-5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7:54.703"/>
    </inkml:context>
    <inkml:brush xml:id="br0">
      <inkml:brushProperty name="width" value="0.05" units="cm"/>
      <inkml:brushProperty name="height" value="0.05" units="cm"/>
    </inkml:brush>
  </inkml:definitions>
  <inkml:trace contextRef="#ctx0" brushRef="#br0">5 30 24575,'0'0'0,"-1"-1"0,1 1 0,0 0 0,-1 0 0,1-1 0,0 1 0,-1 0 0,1-1 0,0 1 0,0-1 0,-1 1 0,1 0 0,0-1 0,0 1 0,0-1 0,-1 1 0,1-1 0,0 1 0,0 0 0,0-1 0,0 1 0,0-1 0,0 1 0,0-1 0,0 1 0,0-1 0,0 1 0,0 0 0,0-1 0,1 1 0,-1-1 0,0 1 0,0-1 0,0 1 0,1 0 0,-1-1 0,0 1 0,0-1 0,1 1 0,-1 0 0,0-1 0,1 1 0,-1 0 0,0 0 0,1-1 0,-1 1 0,0 0 0,1 0 0,-1-1 0,1 1 0,-1 0 0,0 0 0,1 0 0,-1 0 0,1 0 0,-1 0 0,1 0 0,30-6 0,60 2 0,155 13 0,-99-1 0,1319-8-5444,-865-9 3603,-97 5-529,2574 27-2292,1538 149 2700,-4544-168 1978,1692 98-51,-14 46 1543,-1663-139-913,30 2 740,-2 5 1,130 35 0,-237-49-1122,-1 0 1,1 1-1,0-1 1,-1 2-1,13 6 1,-20-9-162,1-1 0,-1 0 0,1 1 1,-1-1-1,1 0 0,-1 1 0,0-1 1,1 0-1,-1 1 0,0-1 0,1 1 0,-1-1 1,0 1-1,0-1 0,1 1 0,-1-1 1,0 1-1,0-1 0,0 1 0,0-1 1,0 1-1,1 0 0,-1-1 0,0 1 0,0-1 1,0 1-1,-1-1 0,1 1 0,0-1 1,0 1-1,0-1 0,0 1 0,0-1 1,-1 1-1,1-1 0,0 1 0,0-1 1,-1 1-1,1-1 0,0 1 0,-1-1 0,0 1 1,-27 17-1633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29.772"/>
    </inkml:context>
    <inkml:brush xml:id="br0">
      <inkml:brushProperty name="width" value="0.05" units="cm"/>
      <inkml:brushProperty name="height" value="0.05" units="cm"/>
    </inkml:brush>
  </inkml:definitions>
  <inkml:trace contextRef="#ctx0" brushRef="#br0">143 289 24575,'0'-4'0,"0"0"0,0 1 0,-1-1 0,1 1 0,-1-1 0,0 1 0,0-1 0,0 1 0,-1-1 0,1 1 0,-1 0 0,1 0 0,-5-6 0,6 9 0,-1 0 0,1 0 0,0 0 0,0 0 0,-1 0 0,1 0 0,0 0 0,-1 0 0,1 0 0,0 0 0,0 0 0,-1 0 0,1 0 0,0 0 0,0 0 0,-1 0 0,1 0 0,0 0 0,0 0 0,-1 1 0,1-1 0,0 0 0,0 0 0,0 0 0,-1 0 0,1 1 0,0-1 0,0 0 0,0 0 0,0 0 0,-1 1 0,1-1 0,0 0 0,0 0 0,0 1 0,0-1 0,0 0 0,0 0 0,0 1 0,0-1 0,-1 0 0,1 0 0,0 1 0,0-1 0,0 0 0,0 0 0,1 1 0,-1-1 0,0 0 0,0 0 0,0 1 0,-3 16 0,-3 195 0,-16 497 0,9-135 0,6-464 0,-3 259 0,10-361 0,1-1 0,0 0 0,0 0 0,0 0 0,1 0 0,3 9 0,-4-15 0,-1 1 0,1-1 0,0 0 0,-1 1 0,1-1 0,0 0 0,0 0 0,0 0 0,0 1 0,0-1 0,0 0 0,0-1 0,1 1 0,-1 0 0,0 0 0,0 0 0,1-1 0,-1 1 0,1-1 0,-1 1 0,0-1 0,1 1 0,-1-1 0,1 0 0,-1 0 0,1 0 0,-1 1 0,1-2 0,-1 1 0,1 0 0,-1 0 0,1 0 0,-1-1 0,3 0 0,9-4 0,0-1 0,0 0 0,-1-1 0,1 0 0,-2-1 0,1 0 0,11-12 0,-9 8 0,1 1 0,1 0 0,23-13 0,-13 14 0,-1 0 0,1 2 0,1 1 0,35-6 0,112-5 0,-129 14 0,593-24-479,0 31 0,571 71 479,-1121-60 0,-59-8 0,0-1 0,58 2 0,-83-7 8,-1-1 0,1 1 1,-1-1-1,0 1 0,1-1 1,-1 0-1,0 0 0,0 0 1,0-1-1,0 1 0,0-1 1,0 1-1,0-1 0,0 0 1,-1 0-1,1-1 0,2-2 0,-1 1 25,-1-1 0,0 1 0,0-1 0,-1 0 0,1 1 0,-1-1 0,0-1 0,0 1 0,1-10 0,0 1 27,-2-1 0,0 1 0,0-1 0,-2 0 0,0 1-1,0-1 1,-5-17 0,-11-46-60,4-1 0,-6-158 0,10 96 0,-5 0 0,-34-140 0,18 124 0,-10-182 0,38 290 0,6-74 0,-2 104 0,2-1 0,0 0 0,0 1 0,2 0 0,0 0 0,15-27 0,-11 25 0,24-47 0,-32 62 0,0 1 0,0-1 0,0 1 0,-1-1 0,0 1 0,0-1 0,0 0 0,-1 1 0,0-12 0,-1 15 0,1 0 0,-1 0 0,0 1 0,1-1 0,-1 0 0,0 1 0,0-1 0,0 0 0,0 1 0,-1-1 0,1 1 0,0 0 0,0-1 0,-1 1 0,1 0 0,-1 0 0,0 0 0,1 0 0,-1 0 0,0 0 0,1 0 0,-1 1 0,0-1 0,0 1 0,1-1 0,-4 1 0,-5-2 0,-1 1 0,0 0 0,-15 1 0,17 0 0,-1121 41-702,762-22 577,-268 14-474,-372 16-598,999-48 1195,-29 1 66,-52-5-1,67-2 299,23 5-343,0-1 1,0 1-1,0 0 0,0 0 1,0-1-1,0 1 0,0 0 1,0 0-1,0 0 0,0-1 1,0 1-1,0 0 0,0 0 1,0 0-1,0-1 0,1 1 1,-1 0-1,0 0 0,0 0 1,0-1-1,0 1 0,0 0 1,0 0-1,1 0 0,-1 0 1,0-1-1,0 1 0,0 0 1,0 0-1,1 0 0,-1 0 1,0 0-1,0 0 0,0 0 1,1 0-1,-1 0 0,0-1 1,0 1-1,0 0 0,1 0 1,-1 0-1,0 0 0,0 0 1,1 0-1,43-11 466,-33 9-1399,27-7-5582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0.437"/>
    </inkml:context>
    <inkml:brush xml:id="br0">
      <inkml:brushProperty name="width" value="0.05" units="cm"/>
      <inkml:brushProperty name="height" value="0.05" units="cm"/>
    </inkml:brush>
  </inkml:definitions>
  <inkml:trace contextRef="#ctx0" brushRef="#br0">447 553 24575,'-1'-13'0,"0"1"0,-1 1 0,-1-1 0,0 0 0,0 0 0,-1 1 0,-1 0 0,1 0 0,-2 0 0,0 0 0,0 1 0,-1 0 0,0 0 0,-1 1 0,0 0 0,0 0 0,-1 1 0,-14-10 0,16 12 0,-1 1 0,0 0 0,0 0 0,0 1 0,-1 1 0,0-1 0,1 1 0,-1 0 0,0 1 0,-18-2 0,20 4 0,-1 0 0,1 0 0,0 0 0,-1 1 0,1 1 0,0-1 0,-1 1 0,1 0 0,0 1 0,1 0 0,-1 0 0,0 0 0,1 1 0,-12 8 0,9-4 0,-1 1 0,2 0 0,0 1 0,0-1 0,0 2 0,1-1 0,1 1 0,0 0 0,0 0 0,1 1 0,1 0 0,-6 20 0,7-23 0,1 1 0,0-1 0,1 0 0,-1 1 0,2-1 0,0 1 0,0-1 0,0 1 0,1-1 0,1 1 0,0-1 0,0 0 0,1 0 0,0 0 0,0 0 0,1 0 0,7 11 0,-8-15 0,0-1 0,1 1 0,0-1 0,0 0 0,0 0 0,0-1 0,1 1 0,0-1 0,-1 0 0,1 0 0,0 0 0,1-1 0,-1 0 0,11 3 0,-8-3 0,0-1 0,0 0 0,0-1 0,0 0 0,0 0 0,0-1 0,0 0 0,0 0 0,13-4 0,-4-1 0,0 0 0,-1-2 0,1 0 0,-1 0 0,-1-2 0,0 0 0,0-1 0,22-20 0,-25 17 0,0 0 0,-1-1 0,0 0 0,-2-1 0,1 0 0,-2-1 0,0 0 0,-1 0 0,-1-1 0,-1 1 0,0-1 0,-1-1 0,3-33 0,-5 15 0,-1 0 0,-1 0 0,-2 0 0,-2 1 0,-1-1 0,-11-36 0,15 71 0,0-5 0,-1-1 0,0 1 0,-1 0 0,0-1 0,0 1 0,-5-7 0,6 22 0,1 9 0,11 59 0,2-1 0,40 128 0,-40-161 0,0 3-455,3-1 0,29 63 0,-21-65-6371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0.871"/>
    </inkml:context>
    <inkml:brush xml:id="br0">
      <inkml:brushProperty name="width" value="0.05" units="cm"/>
      <inkml:brushProperty name="height" value="0.05" units="cm"/>
    </inkml:brush>
  </inkml:definitions>
  <inkml:trace contextRef="#ctx0" brushRef="#br0">315 76 24575,'-1'-2'0,"0"-1"0,-1 1 0,1 0 0,-1 0 0,0-1 0,0 1 0,0 1 0,0-1 0,0 0 0,0 0 0,-1 1 0,1-1 0,0 1 0,-1 0 0,-3-2 0,-4-3 0,2 1 0,0 0 0,0 1 0,-1 0 0,1 0 0,-1 0 0,0 1 0,0 1 0,0 0 0,0 0 0,0 0 0,-1 1 0,-14 1 0,18 0 0,0 1 0,0 0 0,1 1 0,-1-1 0,0 1 0,1 0 0,0 0 0,-1 1 0,1 0 0,0 0 0,0 0 0,0 0 0,1 1 0,-1 0 0,1 0 0,0 0 0,0 1 0,0-1 0,1 1 0,-1 0 0,-3 7 0,2-1 0,0-1 0,1 0 0,0 1 0,1 0 0,0 0 0,1 0 0,0 0 0,1 1 0,0-1 0,1 0 0,0 1 0,1-1 0,0 0 0,5 20 0,-5-25 0,0-1 0,1 0 0,0 1 0,0-1 0,0 0 0,1 0 0,-1 0 0,1-1 0,0 1 0,1 0 0,-1-1 0,1 0 0,0 0 0,0 0 0,0-1 0,0 1 0,1-1 0,-1 0 0,1 0 0,0 0 0,0-1 0,0 0 0,0 0 0,0 0 0,1 0 0,-1-1 0,1 0 0,-1 0 0,1-1 0,-1 1 0,9-1 0,-8-1 0,0 0 0,0 0 0,0-1 0,0 0 0,-1 0 0,1 0 0,0 0 0,-1-1 0,0 0 0,1 0 0,-1-1 0,-1 1 0,1-1 0,0 0 0,-1 0 0,0-1 0,0 1 0,0-1 0,-1 0 0,1 0 0,3-9 0,5-9 0,-1-1 0,-1 0 0,10-39 0,-20 62 0,0 0 0,0 0 0,1 0 0,-1 0 0,0 1 0,0-1 0,1 0 0,-1 0 0,0 0 0,1 1 0,-1-1 0,0 0 0,1 1 0,-1-1 0,1 0 0,0 1 0,-1-1 0,1 0 0,-1 1 0,1-1 0,0 1 0,1-1 0,-2 1 0,1 0 0,-1 1 0,1-1 0,-1 1 0,1-1 0,0 0 0,-1 1 0,1-1 0,-1 1 0,0-1 0,1 1 0,-1-1 0,1 1 0,-1 0 0,0-1 0,1 1 0,-1-1 0,0 1 0,0 0 0,1 0 0,10 44 0,-10-42 0,3 22-195,1 0 0,2 0 0,0 0 0,2-1 0,1 0 0,24 43 0,-19-46-6631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307"/>
    </inkml:context>
    <inkml:brush xml:id="br0">
      <inkml:brushProperty name="width" value="0.05" units="cm"/>
      <inkml:brushProperty name="height" value="0.05" units="cm"/>
    </inkml:brush>
  </inkml:definitions>
  <inkml:trace contextRef="#ctx0" brushRef="#br0">50 1 24575,'-5'0'0,"-1"4"0,-5 7 0,0 7 0,1 8 0,3 11 0,7 8 0,4 6 0,6 9 0,1 4 0,3 0 0,0 0 0,2-8 0,3-7 0,-1-13-8191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637"/>
    </inkml:context>
    <inkml:brush xml:id="br0">
      <inkml:brushProperty name="width" value="0.05" units="cm"/>
      <inkml:brushProperty name="height" value="0.05" units="cm"/>
    </inkml:brush>
  </inkml:definitions>
  <inkml:trace contextRef="#ctx0" brushRef="#br0">2 219 24575,'1'0'0,"-1"0"0,0 0 0,0 0 0,0 0 0,0 0 0,0 0 0,1-1 0,-1 1 0,0 0 0,0 0 0,0 0 0,0 0 0,0 0 0,0-1 0,0 1 0,0 0 0,0 0 0,1 0 0,-1 0 0,0-1 0,0 1 0,0 0 0,0 0 0,0 0 0,0 0 0,0-1 0,0 1 0,0 0 0,0 0 0,0 0 0,0 0 0,-1-1 0,1 1 0,0 0 0,0 0 0,0 0 0,0 0 0,0-1 0,0 1 0,0 0 0,0 0 0,0 0 0,-1 0 0,1 0 0,0 0 0,0-1 0,0 1 0,0 0 0,0 0 0,-1 0 0,1 0 0,0 0 0,0 0 0,0 0 0,0 0 0,0 0 0,-1 0 0,1 0 0,0 0 0,0 0 0,-1 0 0,17-10 0,10 5 0,0 1 0,0 1 0,0 1 0,1 1 0,29 3 0,34-2 0,-57-1 0,58-11 0,-77 9 0,0-1 0,-1 0 0,1-1 0,-1 0 0,0-1 0,22-13 0,-34 18 0,1 0 0,-1 0 0,1 0 0,-1 0 0,1 0 0,-1 0 0,1 0 0,-1 0 0,0-1 0,0 1 0,0 0 0,1-1 0,-2 1 0,1-1 0,0 1 0,0-1 0,0 0 0,-1 1 0,1-1 0,-1 0 0,1 0 0,-1 1 0,0-1 0,1 0 0,-1 0 0,0 0 0,0 1 0,0-1 0,-1 0 0,1 0 0,0 1 0,-1-1 0,1 0 0,-1 0 0,1 1 0,-1-1 0,0 0 0,0 1 0,0-1 0,0 1 0,0-1 0,0 1 0,0 0 0,-1-1 0,1 1 0,0 0 0,-3-2 0,-5-4 0,1 1 0,-1 0 0,0 0 0,0 1 0,0 0 0,-20-7 0,25 10 0,0 1 0,-1-1 0,1 1 0,-1 0 0,1 0 0,-1 1 0,0-1 0,1 1 0,-1 0 0,0 0 0,1 0 0,-1 1 0,0 0 0,1 0 0,-1 0 0,1 0 0,-1 1 0,1 0 0,0 0 0,0 0 0,-1 0 0,1 1 0,1-1 0,-1 1 0,0 0 0,1 0 0,-1 1 0,1-1 0,0 1 0,0-1 0,1 1 0,-1 0 0,1 0 0,0 0 0,-3 6 0,-2 7 0,1 0 0,1 1 0,0-1 0,2 1 0,0 0 0,0 0 0,1 35 0,2-39 0,1-1 0,0 1 0,1 0 0,1-1 0,0 1 0,0-1 0,2 0 0,6 17 0,-9-26 0,0-1 0,0 1 0,0-1 0,0 1 0,1-1 0,-1 0 0,1 0 0,0 0 0,0 0 0,0 0 0,0-1 0,1 1 0,-1-1 0,1 0 0,-1 0 0,1 0 0,0-1 0,0 1 0,-1-1 0,1 0 0,0 0 0,0 0 0,0-1 0,1 1 0,-1-1 0,0 0 0,0 0 0,0 0 0,0-1 0,0 1 0,7-3 0,-6 1 0,1 0 0,-1 0 0,0 0 0,0-1 0,-1 1 0,1-1 0,0-1 0,-1 1 0,0 0 0,0-1 0,0 0 0,0 0 0,0 0 0,-1-1 0,0 1 0,5-8 0,0-5 0,0 0 0,-1 0 0,7-26 0,-3 22 0,-11 21 0,0-1 0,0 1 0,1 0 0,-1 0 0,0 0 0,0 0 0,0 0 0,1 0 0,-1 0 0,0 0 0,0 0 0,1 0 0,-1 0 0,0 0 0,0 0 0,1 0 0,-1 0 0,0 0 0,0 0 0,1 0 0,-1 0 0,0 0 0,0 0 0,1 0 0,-1 0 0,0 0 0,0 1 0,0-1 0,1 0 0,-1 0 0,0 0 0,0 0 0,0 0 0,1 1 0,-1-1 0,0 0 0,0 0 0,0 1 0,0-1 0,0 0 0,1 0 0,0 4 0,1 0 0,-1 0 0,1 0 0,-1 0 0,0 0 0,-1 0 0,1 8 0,2 20-341,0 0 0,2 0-1,13 42 1,-9-47-6485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990"/>
    </inkml:context>
    <inkml:brush xml:id="br0">
      <inkml:brushProperty name="width" value="0.05" units="cm"/>
      <inkml:brushProperty name="height" value="0.05" units="cm"/>
    </inkml:brush>
  </inkml:definitions>
  <inkml:trace contextRef="#ctx0" brushRef="#br0">81 184 24575,'2'-51'0,"0"34"0,-2 0 0,0 1 0,0-1 0,-2 0 0,-5-29 0,7 47 0,0-1 0,0 0 0,0 1 0,-1-1 0,1 0 0,0 0 0,0 1 0,0-1 0,0 0 0,-1 0 0,1 0 0,0 1 0,0-1 0,-1 0 0,1 0 0,0 0 0,0 0 0,-1 0 0,1 1 0,0-1 0,-1 0 0,1 0 0,0 0 0,0 0 0,-1 0 0,1 0 0,0 0 0,-1 0 0,1 0 0,0 0 0,-1 0 0,1 0 0,0 0 0,0 0 0,-1 0 0,1 0 0,0-1 0,-1 1 0,1 0 0,0 0 0,0 0 0,-1 0 0,1-1 0,0 1 0,0 0 0,0 0 0,-1 0 0,1-1 0,0 1 0,0 0 0,0 0 0,0-1 0,-1 1 0,1 0 0,0 0 0,0-1 0,0 1 0,0 0 0,0-1 0,0 1 0,0 0 0,0 0 0,0-1 0,0 0 0,-11 29 0,10-23 0,-5 13 0,1 1 0,1-1 0,0 1 0,1 0 0,2 0 0,0 0 0,0 0 0,5 30 0,-2-34 0,1 0 0,1 0 0,0-1 0,1 1 0,1-1 0,0 0 0,1 0 0,0-1 0,1 0 0,1 0 0,11 13 0,6 3 0,-13-17 0,-1 1 0,-1 1 0,0 0 0,-1 0 0,8 17 0,-16-27 0,0-1 0,-1 1 0,0-1 0,1 1 0,-1 0 0,-1-1 0,1 1 0,0 0 0,-1 0 0,0-1 0,0 1 0,0 0 0,-1 0 0,1 0 0,-1-1 0,0 1 0,0 0 0,0-1 0,0 1 0,-1-1 0,1 1 0,-1-1 0,0 0 0,0 1 0,0-1 0,0 0 0,-1 0 0,-5 4 0,2-1-68,-1-1 0,0 0-1,0-1 1,0 1 0,-1-2 0,0 1-1,0-1 1,1 0 0,-2 0 0,1-1-1,0 0 1,0-1 0,-1 0 0,1 0-1,-1-1 1,1 0 0,-1 0-1,1-1 1,-10-2 0,-7-3-6758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2.378"/>
    </inkml:context>
    <inkml:brush xml:id="br0">
      <inkml:brushProperty name="width" value="0.05" units="cm"/>
      <inkml:brushProperty name="height" value="0.05" units="cm"/>
    </inkml:brush>
  </inkml:definitions>
  <inkml:trace contextRef="#ctx0" brushRef="#br0">91 185 24575,'-1'8'0,"1"16"0,6-18 0,7-11 0,-9 1 0,-1 1 0,0 0 0,0-1 0,0 1 0,0-1 0,-1 0 0,1 0 0,-1 0 0,0 0 0,0-1 0,-1 1 0,1 0 0,-1-1 0,0 1 0,0-1 0,0 0 0,-1-7 0,1 4 0,-1 0 0,0 1 0,0-1 0,-1 0 0,0 0 0,0 1 0,-1-1 0,0 1 0,-6-14 0,7 18 0,-1 0 0,0 0 0,1 0 0,-1 0 0,-1 0 0,1 0 0,0 1 0,-1-1 0,1 1 0,-1 0 0,0 0 0,1 0 0,-1 0 0,0 0 0,0 1 0,-1-1 0,1 1 0,0 0 0,0 0 0,-4-1 0,4 2 0,1 0 0,0 0 0,-1 0 0,1 1 0,0-1 0,-1 1 0,1-1 0,0 1 0,0 0 0,0 0 0,0 0 0,-1 0 0,1 0 0,1 0 0,-1 1 0,0-1 0,0 1 0,0-1 0,1 1 0,-1 0 0,1-1 0,-1 1 0,1 0 0,0 0 0,0 0 0,-1 0 0,2 0 0,-1 1 0,0-1 0,-1 3 0,-2 9 0,0 0 0,1 1 0,0-1 0,1 1 0,1-1 0,0 1 0,1 0 0,0 0 0,1-1 0,1 1 0,1-1 0,0 1 0,6 17 0,-6-23 0,0-1 0,0 1 0,1-1 0,0 0 0,1 0 0,-1-1 0,2 1 0,-1-1 0,1 0 0,0 0 0,0-1 0,1 0 0,0 0 0,0 0 0,1-1 0,-1 0 0,1 0 0,0-1 0,0 0 0,1-1 0,-1 0 0,14 4 0,-5-5-151,0 0-1,0 0 0,0-2 0,0 0 1,0-1-1,0 0 0,0-2 1,33-8-1,-8-3-6674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2.705"/>
    </inkml:context>
    <inkml:brush xml:id="br0">
      <inkml:brushProperty name="width" value="0.05" units="cm"/>
      <inkml:brushProperty name="height" value="0.05" units="cm"/>
    </inkml:brush>
  </inkml:definitions>
  <inkml:trace contextRef="#ctx0" brushRef="#br0">190 289 24575,'-20'-43'0,"1"1"0,-2 1 0,-1 1 0,-51-67 0,73 106 0,-1 0 0,0 0 0,-1-1 0,1 1 0,0 0 0,0 0 0,0 0 0,-1 0 0,1 0 0,0 0 0,-1 1 0,1-1 0,-1 0 0,-1 0 0,2 1 0,1 0 0,-1 0 0,1 0 0,-1 0 0,1 0 0,-1 1 0,1-1 0,-1 0 0,1 0 0,-1 0 0,1 1 0,0-1 0,-1 0 0,1 0 0,-1 1 0,1-1 0,0 0 0,-1 1 0,1-1 0,0 1 0,0-1 0,-1 0 0,1 1 0,0-1 0,0 1 0,0-1 0,-1 1 0,1-1 0,0 1 0,-1 5 0,0-1 0,0 1 0,1-1 0,0 1 0,0-1 0,2 12 0,11 57 0,37 115 0,-12-58 0,67 240 0,-98-336-1365,-2-8-5461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3.042"/>
    </inkml:context>
    <inkml:brush xml:id="br0">
      <inkml:brushProperty name="width" value="0.05" units="cm"/>
      <inkml:brushProperty name="height" value="0.05" units="cm"/>
    </inkml:brush>
  </inkml:definitions>
  <inkml:trace contextRef="#ctx0" brushRef="#br0">0 174 24575,'0'-9'0,"5"-9"0,2-5 0,3-5 0,6 4 0,5 0 0,8 5 0,5 5 0,5 6 0,6 3 0,5 3 0,-6 2-8191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3.724"/>
    </inkml:context>
    <inkml:brush xml:id="br0">
      <inkml:brushProperty name="width" value="0.05" units="cm"/>
      <inkml:brushProperty name="height" value="0.05" units="cm"/>
    </inkml:brush>
  </inkml:definitions>
  <inkml:trace contextRef="#ctx0" brushRef="#br0">0 216 24575,'0'1'0,"1"0"0,-1 0 0,0 0 0,1 0 0,-1-1 0,1 1 0,-1 0 0,1 0 0,-1 0 0,1 0 0,0 0 0,-1-1 0,1 1 0,0 0 0,0 0 0,-1-1 0,1 1 0,0-1 0,0 1 0,0-1 0,0 1 0,0-1 0,0 0 0,0 1 0,0-1 0,0 0 0,1 1 0,32 5 0,-32-6 0,37 1 0,0-2 0,0-2 0,0-1 0,55-14 0,-24 5 0,434-62 0,-204 32 0,-260 37 0,467-55 0,-454 59 0,-53 2 1,0 0 0,0 0-1,0 0 1,0-1 0,0 1 0,-1 0-1,1 0 1,0 0 0,0 0-1,0 0 1,0 0 0,0 0 0,0-1-1,0 1 1,0 0 0,0 0 0,0 0-1,0 0 1,0 0 0,0 0-1,0 0 1,0-1 0,0 1 0,0 0-1,0 0 1,0 0 0,1 0-1,-1 0 1,0 0 0,0 0 0,0-1-1,0 1 1,0 0 0,0 0-1,0 0 1,0 0 0,0 0 0,0 0-1,0 0 1,1 0 0,-1 0 0,0 0-1,0 0 1,0 0 0,0 0-1,0 0 1,-11-6-1329,11 6 1257,-14-6-6755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5.620"/>
    </inkml:context>
    <inkml:brush xml:id="br0">
      <inkml:brushProperty name="width" value="0.05" units="cm"/>
      <inkml:brushProperty name="height" value="0.05" units="cm"/>
    </inkml:brush>
  </inkml:definitions>
  <inkml:trace contextRef="#ctx0" brushRef="#br0">285 286 24575,'7'-9'0,"0"0"0,0 0 0,-1-1 0,0 0 0,0 0 0,-1-1 0,4-12 0,7-13 0,-10 27 0,-1 10 0,0 20 0,-3 38 0,-2-56 0,0 81 0,-6 228 0,0-238 0,-2 0 0,-23 87 0,-13 5 0,12-51 0,-32 225 0,51-177 0,4-39 0,-29 139 0,-30 113 0,23-67 0,40-255 0,2 0 0,7 96 0,-4-147 0,1 0 0,-1 0 0,1 0 0,0-1 0,0 1 0,0 0 0,0 0 0,1-1 0,-1 1 0,1-1 0,-1 1 0,1-1 0,0 0 0,0 0 0,0 0 0,0 0 0,0 0 0,1 0 0,-1 0 0,0-1 0,1 1 0,-1-1 0,1 0 0,0 1 0,-1-1 0,1-1 0,0 1 0,0 0 0,0-1 0,3 1 0,11 1 0,1-1 0,-1 0 0,1-1 0,18-3 0,-3 0 0,152-12 0,23-1 0,-160 15 0,469 4 0,-333 10 0,54 2 0,283-33 0,-139-41 0,-318 51 0,1 3 0,115 6 0,-70 1 0,-22 0 0,111-4 0,-112-11 0,-57 7 0,50-3 0,213 8 0,-134 3 0,-135-4 0,1 0 0,33-8 0,32-4 0,-85 14 0,0 0 0,0 0 0,-1-1 0,1 0 0,0 0 0,-1 0 0,1 0 0,8-5 0,-12 5 0,1 0 0,0-1 0,-1 1 0,0-1 0,1 1 0,-1-1 0,0 0 0,0 1 0,0-1 0,0 0 0,0 0 0,0 0 0,-1 0 0,1 1 0,-1-1 0,1 0 0,-1 0 0,0 0 0,0-1 0,1 1 0,-1 0 0,-1 0 0,1-3 0,-5-69 0,1 30 0,2-1 0,4-47 0,81-409 0,-13 101 0,-32-1 0,-18 148 0,-9-159 0,-12 288 0,-1 98 0,-1 0 0,-1 0 0,-1 1 0,-9-28 0,5 21 0,-9-60 0,17 69 0,-2 0 0,0 0 0,-2 0 0,0 0 0,-1 1 0,-12-27 0,15 45 0,0 0 0,0 0 0,0 0 0,0 1 0,-1-1 0,1 1 0,-1 0 0,0 0 0,0 0 0,0 0 0,0 1 0,-1-1 0,1 1 0,-1 0 0,-6-2 0,-9-1 0,0 0 0,-29-3 0,27 5 0,-283-23 0,-3 26 0,150 2 0,-1132-1 0,993 14 0,-6 0 0,-117-16 0,392-1 0,0 0 0,-36-9 0,33 5 0,-49-3 0,56 8 0,0 1 0,1 1 0,-26 4 0,41-3 0,-1 0 0,1 0 0,1 1 0,-1 0 0,0 0 0,1 1 0,-1 0 0,1 0 0,0 1 0,1 0 0,-1 0 0,-7 8 0,0 2-682,-35 27-1,29-29-6143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4.735"/>
    </inkml:context>
    <inkml:brush xml:id="br0">
      <inkml:brushProperty name="width" value="0.05" units="cm"/>
      <inkml:brushProperty name="height" value="0.05" units="cm"/>
    </inkml:brush>
  </inkml:definitions>
  <inkml:trace contextRef="#ctx0" brushRef="#br0">0 307 24575,'0'-270'0,"0"267"0,2-24 0,3 21 0,5 13 0,-3 3 0,-1-1 0,0 1 0,-1 0 0,0 1 0,6 18 0,14 64 0,-15-52 0,104 542 8,-41 11-93,-68-546 63,153 2263-472,-147-947 501,-13-835 579,5-473-586,10 61 0,-6-75 0,-3 1 0,-1 0 0,-3 48 0,-6-72 0,2-6 0,4-13 0,0 0 0,0 1 0,1-1 0,-1 0 0,0 0 0,0 0 0,0 0 0,0 1 0,1-1 0,-1 0 0,0 0 0,0 0 0,0 0 0,1 0 0,-1 0 0,0 0 0,0 1 0,1-1 0,-1 0 0,0 0 0,0 0 0,1 0 0,-1 0 0,0 0 0,0 0 0,1 0 0,-1 0 0,0-1 0,0 1 0,1 0 0,-1 0 0,0 0 0,0 0 0,0 0 0,1 0 0,-1 0 0,0 0 0,0-1 0,0 1 0,1 0 0,-1 0 0,0 0 0,0-1 0,0 1 0,1 0 0,27-11 0,1 1 0,0 2 0,0 1 0,1 1 0,52-3 0,-50 5 0,1110-70-488,-843 61 427,-176 9 61,110-8 0,-224 12 46,0-2-1,1 1 1,-1-2 0,0 1 0,15-7 0,-23 9-40,1-1 0,-1 0 1,0 1-1,1-1 1,-1 0-1,0 0 0,0 0 1,1 0-1,-1 0 0,0 0 1,0 0-1,0 0 1,0-1-1,-1 1 0,1 0 1,0-1-1,0 1 1,-1 0-1,1-1 0,-1 1 1,1-1-1,-1 1 0,0-1 1,1 1-1,-1-1 1,0 1-1,0-1 0,0 1 1,0-1-1,0 1 1,-1-1-1,1 1 0,0-1 1,-1 1-1,1-1 1,-1 1-1,0-1 0,1 1 1,-1 0-1,0-1 0,0 1 1,-1-1-1,-8-14-215,-2 1-1,0 0 0,-27-25 0,33 35-316,-17-18-6300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5.074"/>
    </inkml:context>
    <inkml:brush xml:id="br0">
      <inkml:brushProperty name="width" value="0.05" units="cm"/>
      <inkml:brushProperty name="height" value="0.05" units="cm"/>
    </inkml:brush>
  </inkml:definitions>
  <inkml:trace contextRef="#ctx0" brushRef="#br0">22 11 24575,'0'0'0,"0"-1"0,0 1 0,0 0 0,0 0 0,0-1 0,1 1 0,-1 0 0,0-1 0,0 1 0,0 0 0,0-1 0,0 1 0,0 0 0,0 0 0,0-1 0,0 1 0,0 0 0,-1-1 0,1 1 0,0 0 0,0-1 0,0 1 0,0 0 0,0 0 0,0-1 0,-1 1 0,1 0 0,0 0 0,0-1 0,0 1 0,-1 0 0,1 0 0,0 0 0,0-1 0,-1 1 0,1 0 0,0 0 0,0 0 0,-1 0 0,1 0 0,0 0 0,-1 0 0,1-1 0,0 1 0,-1 0 0,1 0 0,0 0 0,0 0 0,-1 0 0,1 0 0,0 0 0,-1 1 0,1-1 0,0 0 0,-1 0 0,1 0 0,0 0 0,0 0 0,-1 1 0,0-1 0,0 1 0,0 0 0,0-1 0,1 1 0,-1 0 0,0 0 0,0 0 0,1 0 0,-1 0 0,1 0 0,-1 0 0,1 0 0,-1 0 0,1 0 0,-1 0 0,1 0 0,0 2 0,0 5 0,0 0 0,0 0 0,1 0 0,0 0 0,1-1 0,-1 1 0,2 0 0,-1 0 0,1-1 0,0 0 0,0 1 0,1-1 0,8 10 0,6 8 0,1-1 0,26 25 0,-42-45 0,16 16 0,1-1 0,-2 1 0,0 1 0,-2 0 0,25 41 0,-38-56 0,0 0 0,0 0 0,-1 0 0,0 1 0,0-1 0,0 1 0,-1-1 0,0 1 0,0-1 0,-1 1 0,1 0 0,-2-1 0,1 1 0,-1 0 0,0-1 0,0 1 0,-1-1 0,0 1 0,0-1 0,0 0 0,-1 1 0,0-1 0,0-1 0,-7 11 0,-27 24-1365,-4-5-5461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5.696"/>
    </inkml:context>
    <inkml:brush xml:id="br0">
      <inkml:brushProperty name="width" value="0.05" units="cm"/>
      <inkml:brushProperty name="height" value="0.05" units="cm"/>
    </inkml:brush>
  </inkml:definitions>
  <inkml:trace contextRef="#ctx0" brushRef="#br0">0 66 24575,'961'-11'-928,"-53"-7"742,-890 17 186,240-16 0,-220 8-1180,-18 0-4717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6.021"/>
    </inkml:context>
    <inkml:brush xml:id="br0">
      <inkml:brushProperty name="width" value="0.05" units="cm"/>
      <inkml:brushProperty name="height" value="0.05" units="cm"/>
    </inkml:brush>
  </inkml:definitions>
  <inkml:trace contextRef="#ctx0" brushRef="#br0">1 70 24575,'21'-31'0,"-19"27"0,0 0 0,0 1 0,0 0 0,0-1 0,0 1 0,1 0 0,5-5 0,-7 7 0,1 0 0,-1 1 0,1-1 0,-1 0 0,1 1 0,0-1 0,-1 1 0,1-1 0,0 1 0,-1 0 0,1 0 0,0 0 0,-1 0 0,1 0 0,0 0 0,0 0 0,-1 1 0,1-1 0,0 0 0,-1 1 0,1 0 0,3 1 0,0 1 0,1 0 0,-1 0 0,0 0 0,0 1 0,0 0 0,0 0 0,0 0 0,-1 1 0,0 0 0,7 9 0,31 58 0,-29-47 0,6 7 24,-2 2 0,-2 0 0,-1 0 0,10 38 0,-21-57-138,0-1 0,0 1-1,-2 0 1,0-1 0,0 1 0,-1 0-1,-1 0 1,0-1 0,-2 1 0,1-1-1,-2 1 1,-9 27 0,-10 7-6712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7.251"/>
    </inkml:context>
    <inkml:brush xml:id="br0">
      <inkml:brushProperty name="width" value="0.05" units="cm"/>
      <inkml:brushProperty name="height" value="0.05" units="cm"/>
    </inkml:brush>
  </inkml:definitions>
  <inkml:trace contextRef="#ctx0" brushRef="#br0">172 539 24575,'-9'-23'0,"2"1"0,0-1 0,2 0 0,-6-45 0,8 42 0,0 10 0,-11-94 0,13 95 0,1-1 0,0 1 0,1 0 0,5-28 0,-6 42 0,0 0 0,0 1 0,0-1 0,0 1 0,0-1 0,0 1 0,0-1 0,1 1 0,-1-1 0,0 1 0,0-1 0,1 1 0,-1-1 0,0 1 0,1-1 0,-1 1 0,0-1 0,1 1 0,-1 0 0,1-1 0,-1 1 0,1 0 0,0-1 0,8 8 0,4 23 0,2 21 0,-2 0 0,8 78 0,-2 111 0,-18-227 0,6 930-1076,-74-1 1042,-3 69 906,70-1011-866,1 0-1,-1 0 1,0 1-1,0-1 1,1 0-1,-1 0 1,0 0-1,0 0 1,1 0-1,-1 0 0,0 0 1,0 0-1,1 0 1,-1 0-1,0 0 1,0 0-1,1 0 1,-1 0-1,0 0 1,0 0-1,1 0 1,-1 0-1,0-1 0,0 1 1,1 0-1,-1 0 1,0 0-1,0 0 1,0 0-1,1-1 1,-1 1-1,0 0 1,0 0-1,0 0 1,0-1-1,1 1 0,-1 0 1,0 0-1,0-1 1,0 1-1,0 0 1,0 0-1,0-1 1,22-19 2,9-8-19,-16 18 11,0 1 0,1 1 0,1 0 0,-1 1 0,29-8 0,94-16 0,65 3-468,218-1-1,-365 26 122,1030-25-1955,5 28-648,-606 1 2489,-32 1 145,580-3-720,-962 1 1161,36-1 766,160-20 0,-261 20-799,43-9 445,-47 9-416,-1 0-1,0 1 1,0-1-1,0 0 1,0 0-1,0 0 1,0 0-1,0 0 1,-1-1-1,1 1 1,0-1-1,-1 1 1,1-1-1,-1 1 0,1-1 1,-1 0-1,2-2 1,-3 3-82,1 0 0,-1 0 0,0 0 0,0 0 0,0 0 0,0-1 0,0 1 0,0 0 0,0 0 1,0 0-1,0 0 0,0 0 0,-1 0 0,1 0 0,0 0 0,-1 0 0,1 0 0,-1 0 0,1 0 0,-1 1 0,1-1 0,-1 0 0,0 0 0,1 0 0,-1 1 0,-1-2 1,-26-17 1060,-10 0-611,-2 2-1,-48-13 0,55 19-483,-1 0 0,2-2 0,0-2-1,-42-25 1,68 36-5,0-1 0,0 0 0,1 0 0,-1-1 0,1 1 0,0-1 0,1 0 0,-1-1 0,1 1 0,0-1 0,1 0 0,0 1 0,0-2 0,0 1 0,1 0 0,-2-13 0,1-6 0,0 0 0,2 0 0,4-41 0,-1 19 0,54-608 0,71 10 0,-98 534 0,52-233 0,-70 281 0,-2 0 0,-4 0 0,-3-93 0,-3 141 0,-1 0 0,-1 0 0,-1 0 0,0 1 0,-1-1 0,0 1 0,-1 0 0,-9-14 0,-7-10 0,-43-53 0,-13-22 0,65 90 0,-2 1 0,0 1 0,-22-24 0,28 37 0,0 0 0,-1 1 0,0-1 0,-1 2 0,1 0 0,-2 0 0,1 1 0,-22-9 0,10 8 0,1 0 0,-1 2 0,0 0 0,-34-1 0,-98 2 0,93 4 0,-1232 37-3126,4 56-81,1155-82 3347,-1063 96-273,860-76-746,241-21 733,-351 17 1007,405-31 361,43 5-1179,-1-1-1,1 0 1,0 0-1,-1 0 1,1-1-1,-1 1 1,1 0 0,-1 0-1,1 0 1,-1 0-1,1 0 1,0 0-1,-1-1 1,1 1 0,-1 0-1,1 0 1,0-1-1,-1 1 1,1 0-1,0 0 1,-1-1-1,1 1 1,0 0 0,-1-1-1,1 1 1,0-1-1,-1 0 1,11-5 1324,21-1-265,83-3-888,-81 10-7012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7.656"/>
    </inkml:context>
    <inkml:brush xml:id="br0">
      <inkml:brushProperty name="width" value="0.05" units="cm"/>
      <inkml:brushProperty name="height" value="0.05" units="cm"/>
    </inkml:brush>
  </inkml:definitions>
  <inkml:trace contextRef="#ctx0" brushRef="#br0">46 39 24575,'0'-5'0,"-5"-2"0,-1-3 0,-5-2 0,0 8 0,1 13 0,8 9 0,4 13 0,1 9 0,6 9 0,0 4 0,0 4 0,-3 1 0,3 1 0,0-1 0,-2-4 0,-1-13-8191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8.026"/>
    </inkml:context>
    <inkml:brush xml:id="br0">
      <inkml:brushProperty name="width" value="0.05" units="cm"/>
      <inkml:brushProperty name="height" value="0.05" units="cm"/>
    </inkml:brush>
  </inkml:definitions>
  <inkml:trace contextRef="#ctx0" brushRef="#br0">159 600 24575,'-22'-40'0,"1"0"0,2-1 0,-15-45 0,25 60 0,-5-11 0,-19-75 0,31 102 0,0 0 0,1 0 0,0 0 0,0 0 0,1 0 0,1 0 0,-1 0 0,2 0 0,-1 0 0,2 0 0,-1 0 0,1 1 0,6-14 0,-6 19 0,0-1 0,0 0 0,1 1 0,-1-1 0,1 1 0,0 0 0,1 1 0,-1-1 0,1 1 0,-1-1 0,1 2 0,0-1 0,0 0 0,0 1 0,1 0 0,-1 0 0,0 0 0,1 1 0,-1 0 0,1 0 0,0 0 0,-1 1 0,1 0 0,9 1 0,0 0 0,0 0 0,-1 2 0,1 0 0,-1 0 0,0 2 0,0 0 0,0 0 0,18 11 0,-11-3 0,-2 0 0,0 1 0,0 1 0,-1 1 0,-1 0 0,-1 1 0,0 1 0,-2 1 0,0 0 0,-1 1 0,0 0 0,-2 1 0,-1 0 0,13 35 0,-19-41 0,0 0 0,0 0 0,-2 1 0,0-1 0,0 1 0,-2-1 0,0 1 0,0 0 0,-2-1 0,-3 17 0,2-19 0,-1 0 0,0-1 0,-1 0 0,-1 0 0,0 0 0,0-1 0,-1 1 0,0-1 0,-1-1 0,0 0 0,-1 0 0,0 0 0,-12 8 0,5-5 0,0-1 0,-1-1 0,0 0 0,-1-2 0,0 0 0,0-1 0,-1 0 0,0-2 0,-1 0 0,1-1 0,-1-1 0,0-1 0,0-1 0,-23 0 0,40-2-85,0 0 0,-1 0-1,1 0 1,0-1 0,0 1-1,0-1 1,0 1 0,0-1-1,0 0 1,0 0 0,0-1-1,0 1 1,1-1 0,-1 1-1,-4-4 1,-2-9-6741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8.413"/>
    </inkml:context>
    <inkml:brush xml:id="br0">
      <inkml:brushProperty name="width" value="0.05" units="cm"/>
      <inkml:brushProperty name="height" value="0.05" units="cm"/>
    </inkml:brush>
  </inkml:definitions>
  <inkml:trace contextRef="#ctx0" brushRef="#br0">0 116 24575,'7'1'0,"-1"1"0,0 1 0,-1-1 0,1 1 0,0 0 0,-1 1 0,8 5 0,-1 1 0,0 0 0,-1 0 0,-1 1 0,0 0 0,0 1 0,-1 0 0,14 26 0,-8-9 0,-1 1 0,15 49 0,-21-33 0,-8-45 0,1 1 0,-1-1 0,0 0 0,-1 0 0,1 1 0,0-1 0,0 0 0,0 0 0,-1 0 0,1 1 0,-1-1 0,1 0 0,-1 0 0,0 1 0,1-1 0,-1-1 0,0 0 0,1 0 0,-1 1 0,1-1 0,-1 0 0,1 0 0,-1 0 0,1 0 0,-1 0 0,0 1 0,1-1 0,-1 0 0,1 0 0,-1-1 0,0 1 0,1 0 0,-1 0 0,1 0 0,-1 0 0,1 0 0,-1-1 0,0 1 0,1 0 0,-1 0 0,1-1 0,-1 1 0,1 0 0,-1-1 0,1 1 0,-1-1 0,-4-4 0,-1 0 0,1 0 0,1 0 0,-1 0 0,1-1 0,0 0 0,0 0 0,0 0 0,1 0 0,0-1 0,-4-11 0,1-2 0,0-1 0,-5-34 0,9 36 0,0 1 0,1 0 0,1 0 0,1-1 0,1 1 0,0 0 0,1 0 0,6-18 0,-7 29 0,1 1 0,-1-1 0,1 1 0,0 0 0,1 0 0,0 0 0,0 1 0,0-1 0,0 1 0,9-8 0,-9 10 0,1 0 0,-1 0 0,0 1 0,1-1 0,0 1 0,-1 0 0,1 0 0,0 1 0,0-1 0,0 1 0,0 0 0,0 1 0,0-1 0,1 1 0,8 0 0,21 5-1365,-5 1-5461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085"/>
    </inkml:context>
    <inkml:brush xml:id="br0">
      <inkml:brushProperty name="width" value="0.05" units="cm"/>
      <inkml:brushProperty name="height" value="0.05" units="cm"/>
    </inkml:brush>
  </inkml:definitions>
  <inkml:trace contextRef="#ctx0" brushRef="#br0">126 607 24575,'0'2'0,"0"0"0,-1 0 0,1 0 0,-1 1 0,0-1 0,1 0 0,-1 0 0,0 0 0,-3 3 0,3-4 0,0 0 0,1 0 0,-1 0 0,0 0 0,0 1 0,1-1 0,-1 0 0,1 0 0,-1 0 0,1 1 0,-1-1 0,1 0 0,0 0 0,0 1 0,-1-1 0,1 0 0,0 1 0,0-1 0,0 0 0,1 0 0,-1 1 0,0-1 0,0 0 0,1 1 0,-1-1 0,1 0 0,-1 0 0,1 0 0,-1 1 0,1-1 0,0 0 0,0 0 0,-1 0 0,2 1 0,2 1 0,-1-1 0,0 0 0,1 0 0,-1 0 0,1 0 0,0 0 0,0-1 0,0 0 0,0 1 0,0-2 0,0 1 0,0 0 0,0-1 0,0 0 0,0 1 0,0-2 0,0 1 0,0 0 0,0-1 0,0 0 0,0 0 0,0 0 0,0 0 0,0-1 0,4-2 0,-1 1 0,0 0 0,-1 0 0,0-1 0,0 0 0,0 0 0,0 0 0,-1-1 0,1 0 0,-1 0 0,0 0 0,-1-1 0,1 0 0,5-9 0,-9 11 0,1 1 0,-1 0 0,0-1 0,0 1 0,-1 0 0,1-1 0,0 1 0,-1-1 0,0 1 0,0-1 0,0 0 0,-1 1 0,1-1 0,-1 1 0,1 0 0,-1-1 0,-3-5 0,2 3 0,-1 1 0,-1-1 0,1 1 0,-1 0 0,0 0 0,0 0 0,0 0 0,-1 1 0,-7-6 0,3 4 0,0-1 0,0 2 0,0-1 0,-1 1 0,1 1 0,-1 0 0,0 0 0,-1 1 0,1 0 0,-1 1 0,-17-2 0,24 4 0,-1 0 0,0 0 0,0 1 0,1 0 0,-1 0 0,0 0 0,1 0 0,-1 1 0,1-1 0,-1 1 0,1 0 0,0 1 0,0-1 0,0 1 0,0-1 0,-6 7 0,6-4 0,-1 0 0,1 0 0,1 1 0,-1-1 0,1 1 0,0 0 0,0 0 0,0 0 0,1 0 0,-3 13 0,3-5 0,0 1 0,0-1 0,2 1 0,0-1 0,0 1 0,1-1 0,1 1 0,1-1 0,0 0 0,6 19 0,-3-19 0,-1-1 0,2 0 0,0 0 0,0-1 0,1 0 0,0 0 0,1-1 0,1 0 0,0 0 0,0-1 0,21 15 0,-17-16 0,1 0 0,0-1 0,0 0 0,1-1 0,0-1 0,0-1 0,0 0 0,1-1 0,17 2 0,-6-3 0,0-2 0,0-1 0,0 0 0,0-3 0,0 0 0,0-2 0,0 0 0,-1-2 0,0-1 0,-1-2 0,50-24 0,-57 24 0,-1 0 0,-1-2 0,1 0 0,-2-1 0,0 0 0,0-2 0,-2 1 0,15-19 0,-24 27 0,-1-1 0,0 1 0,0-1 0,0 1 0,-1-1 0,0 0 0,-1 0 0,1-1 0,-1 1 0,-1 0 0,1-1 0,-1 1 0,-1-1 0,1 1 0,-1-1 0,0 0 0,-1 1 0,0-1 0,0 1 0,-1-1 0,0 1 0,0 0 0,-1-1 0,0 1 0,-5-9 0,1 4 0,-1 0 0,-1 1 0,0 0 0,-1 0 0,0 1 0,0 0 0,-1 1 0,-1 0 0,1 0 0,-1 2 0,-1-1 0,0 2 0,0-1 0,0 2 0,0 0 0,-1 0 0,-19-3 0,28 7 0,1 0 0,0 1 0,0-1 0,-1 1 0,1 0 0,0 0 0,-1 0 0,1 1 0,0-1 0,0 1 0,-1 0 0,1 1 0,0-1 0,0 1 0,0-1 0,0 1 0,1 0 0,-1 1 0,0-1 0,1 1 0,-1-1 0,-2 4 0,2 0 0,0 0 0,0-1 0,0 2 0,1-1 0,0 0 0,0 0 0,1 1 0,-1 0 0,1-1 0,1 1 0,0 0 0,-1 13 0,0 0 0,1 0 0,1 1 0,2-1 0,-1 0 0,2 0 0,1 0 0,1 0 0,9 26 0,-11-39 0,0 0 0,1 1 0,0-1 0,0 0 0,0-1 0,1 1 0,0-1 0,1 0 0,-1 0 0,10 7 0,-10-10 0,0 0 0,0 0 0,1 0 0,-1 0 0,1-1 0,-1 0 0,1 0 0,0-1 0,0 0 0,0 1 0,0-2 0,0 1 0,0-1 0,0 0 0,9-1 0,-3-1 0,1 0 0,0-1 0,0-1 0,-1 0 0,0 0 0,0-1 0,0-1 0,0 0 0,-1 0 0,0-1 0,0-1 0,-1 0 0,0 0 0,0-1 0,-1 0 0,0-1 0,10-15 0,-8 9 0,-1 0 0,0 0 0,-2-1 0,0 0 0,0-1 0,-2 0 0,0 0 0,-2 0 0,0 0 0,0-1 0,0-27 0,-4 11 0,-1 0 0,-2 0 0,-2 0 0,-1 1 0,-1-1 0,-2 2 0,-2-1 0,-1 1 0,-31-60 0,42 92 0,-1-4 0,0 0 0,-1 0 0,0 0 0,0 0 0,0 1 0,-1-1 0,1 1 0,-1 0 0,0 0 0,-5-3 0,9 6 0,-1 1 0,1 0 0,-1 0 0,1 0 0,-1-1 0,1 1 0,0 0 0,-1 0 0,1 0 0,-1 0 0,1 0 0,-1 0 0,1 0 0,-1 0 0,1 0 0,-1 0 0,1 0 0,-1 0 0,1 0 0,0 1 0,-1-1 0,1 0 0,-1 0 0,1 0 0,-1 1 0,1-1 0,0 0 0,-1 0 0,1 1 0,0-1 0,-1 0 0,1 1 0,0-1 0,-1 0 0,1 1 0,0-1 0,-1 1 0,-5 20 0,5-6 0,1 0 0,0 0 0,1 0 0,1-1 0,4 23 0,25 77 0,-22-83 0,15 50-341,4-1 0,3-1-1,77 139 1,-78-169-6485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424"/>
    </inkml:context>
    <inkml:brush xml:id="br0">
      <inkml:brushProperty name="width" value="0.05" units="cm"/>
      <inkml:brushProperty name="height" value="0.05" units="cm"/>
    </inkml:brush>
  </inkml:definitions>
  <inkml:trace contextRef="#ctx0" brushRef="#br0">37 292 24575,'-4'-5'0,"-3"3"0,1 7 0,1 8 0,7 5 0,2 5 0,6 4 0,5 2 0,1 0 0,2 1 0,-2-1 0,1 0 0,-2-5-8191</inkml:trace>
  <inkml:trace contextRef="#ctx0" brushRef="#br0" timeOffset="1">65 37 24575,'-4'-5'0,"-7"-6"0,-7-1 0,1 6 0,3 4-8191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17" Type="http://schemas.openxmlformats.org/officeDocument/2006/relationships/customXml" Target="../ink/ink63.xml"/><Relationship Id="rId21" Type="http://schemas.openxmlformats.org/officeDocument/2006/relationships/customXml" Target="../ink/ink15.xml"/><Relationship Id="rId42" Type="http://schemas.openxmlformats.org/officeDocument/2006/relationships/image" Target="../media/image3202.png"/><Relationship Id="rId63" Type="http://schemas.openxmlformats.org/officeDocument/2006/relationships/customXml" Target="../ink/ink36.xml"/><Relationship Id="rId84" Type="http://schemas.openxmlformats.org/officeDocument/2006/relationships/image" Target="../media/image3222.png"/><Relationship Id="rId138" Type="http://schemas.openxmlformats.org/officeDocument/2006/relationships/image" Target="../media/image3249.png"/><Relationship Id="rId107" Type="http://schemas.openxmlformats.org/officeDocument/2006/relationships/customXml" Target="../ink/ink58.xml"/><Relationship Id="rId11" Type="http://schemas.openxmlformats.org/officeDocument/2006/relationships/customXml" Target="../ink/ink10.xml"/><Relationship Id="rId32" Type="http://schemas.openxmlformats.org/officeDocument/2006/relationships/image" Target="../media/image3197.png"/><Relationship Id="rId53" Type="http://schemas.openxmlformats.org/officeDocument/2006/relationships/customXml" Target="../ink/ink31.xml"/><Relationship Id="rId74" Type="http://schemas.openxmlformats.org/officeDocument/2006/relationships/image" Target="../media/image3217.png"/><Relationship Id="rId128" Type="http://schemas.openxmlformats.org/officeDocument/2006/relationships/image" Target="../media/image3244.png"/><Relationship Id="rId149" Type="http://schemas.openxmlformats.org/officeDocument/2006/relationships/customXml" Target="../ink/ink79.xml"/><Relationship Id="rId5" Type="http://schemas.openxmlformats.org/officeDocument/2006/relationships/customXml" Target="../ink/ink7.xml"/><Relationship Id="rId95" Type="http://schemas.openxmlformats.org/officeDocument/2006/relationships/customXml" Target="../ink/ink52.xml"/><Relationship Id="rId22" Type="http://schemas.openxmlformats.org/officeDocument/2006/relationships/image" Target="../media/image3192.png"/><Relationship Id="rId27" Type="http://schemas.openxmlformats.org/officeDocument/2006/relationships/customXml" Target="../ink/ink18.xml"/><Relationship Id="rId43" Type="http://schemas.openxmlformats.org/officeDocument/2006/relationships/customXml" Target="../ink/ink26.xml"/><Relationship Id="rId48" Type="http://schemas.openxmlformats.org/officeDocument/2006/relationships/image" Target="../media/image3205.png"/><Relationship Id="rId64" Type="http://schemas.openxmlformats.org/officeDocument/2006/relationships/image" Target="../media/image3212.png"/><Relationship Id="rId69" Type="http://schemas.openxmlformats.org/officeDocument/2006/relationships/customXml" Target="../ink/ink39.xml"/><Relationship Id="rId113" Type="http://schemas.openxmlformats.org/officeDocument/2006/relationships/customXml" Target="../ink/ink61.xml"/><Relationship Id="rId118" Type="http://schemas.openxmlformats.org/officeDocument/2006/relationships/image" Target="../media/image3239.png"/><Relationship Id="rId134" Type="http://schemas.openxmlformats.org/officeDocument/2006/relationships/image" Target="../media/image3247.png"/><Relationship Id="rId139" Type="http://schemas.openxmlformats.org/officeDocument/2006/relationships/customXml" Target="../ink/ink74.xml"/><Relationship Id="rId80" Type="http://schemas.openxmlformats.org/officeDocument/2006/relationships/image" Target="../media/image3220.png"/><Relationship Id="rId85" Type="http://schemas.openxmlformats.org/officeDocument/2006/relationships/customXml" Target="../ink/ink47.xml"/><Relationship Id="rId150" Type="http://schemas.openxmlformats.org/officeDocument/2006/relationships/image" Target="../media/image3255.png"/><Relationship Id="rId12" Type="http://schemas.openxmlformats.org/officeDocument/2006/relationships/image" Target="../media/image3187.png"/><Relationship Id="rId17" Type="http://schemas.openxmlformats.org/officeDocument/2006/relationships/customXml" Target="../ink/ink13.xml"/><Relationship Id="rId33" Type="http://schemas.openxmlformats.org/officeDocument/2006/relationships/customXml" Target="../ink/ink21.xml"/><Relationship Id="rId38" Type="http://schemas.openxmlformats.org/officeDocument/2006/relationships/image" Target="../media/image3200.png"/><Relationship Id="rId59" Type="http://schemas.openxmlformats.org/officeDocument/2006/relationships/customXml" Target="../ink/ink34.xml"/><Relationship Id="rId103" Type="http://schemas.openxmlformats.org/officeDocument/2006/relationships/customXml" Target="../ink/ink56.xml"/><Relationship Id="rId108" Type="http://schemas.openxmlformats.org/officeDocument/2006/relationships/image" Target="../media/image3234.png"/><Relationship Id="rId124" Type="http://schemas.openxmlformats.org/officeDocument/2006/relationships/image" Target="../media/image3242.png"/><Relationship Id="rId129" Type="http://schemas.openxmlformats.org/officeDocument/2006/relationships/customXml" Target="../ink/ink69.xml"/><Relationship Id="rId54" Type="http://schemas.openxmlformats.org/officeDocument/2006/relationships/image" Target="../media/image3208.png"/><Relationship Id="rId70" Type="http://schemas.openxmlformats.org/officeDocument/2006/relationships/image" Target="../media/image3215.png"/><Relationship Id="rId75" Type="http://schemas.openxmlformats.org/officeDocument/2006/relationships/customXml" Target="../ink/ink42.xml"/><Relationship Id="rId91" Type="http://schemas.openxmlformats.org/officeDocument/2006/relationships/customXml" Target="../ink/ink50.xml"/><Relationship Id="rId96" Type="http://schemas.openxmlformats.org/officeDocument/2006/relationships/image" Target="../media/image3228.png"/><Relationship Id="rId140" Type="http://schemas.openxmlformats.org/officeDocument/2006/relationships/image" Target="../media/image3250.png"/><Relationship Id="rId145" Type="http://schemas.openxmlformats.org/officeDocument/2006/relationships/customXml" Target="../ink/ink77.xml"/><Relationship Id="rId1" Type="http://schemas.openxmlformats.org/officeDocument/2006/relationships/slideLayout" Target="../slideLayouts/slideLayout7.xml"/><Relationship Id="rId6" Type="http://schemas.openxmlformats.org/officeDocument/2006/relationships/image" Target="../media/image40.png"/><Relationship Id="rId23" Type="http://schemas.openxmlformats.org/officeDocument/2006/relationships/customXml" Target="../ink/ink16.xml"/><Relationship Id="rId28" Type="http://schemas.openxmlformats.org/officeDocument/2006/relationships/image" Target="../media/image3195.png"/><Relationship Id="rId49" Type="http://schemas.openxmlformats.org/officeDocument/2006/relationships/customXml" Target="../ink/ink29.xml"/><Relationship Id="rId114" Type="http://schemas.openxmlformats.org/officeDocument/2006/relationships/image" Target="../media/image3237.png"/><Relationship Id="rId119" Type="http://schemas.openxmlformats.org/officeDocument/2006/relationships/customXml" Target="../ink/ink64.xml"/><Relationship Id="rId44" Type="http://schemas.openxmlformats.org/officeDocument/2006/relationships/image" Target="../media/image3203.png"/><Relationship Id="rId60" Type="http://schemas.openxmlformats.org/officeDocument/2006/relationships/image" Target="../media/image3211.png"/><Relationship Id="rId65" Type="http://schemas.openxmlformats.org/officeDocument/2006/relationships/customXml" Target="../ink/ink37.xml"/><Relationship Id="rId81" Type="http://schemas.openxmlformats.org/officeDocument/2006/relationships/customXml" Target="../ink/ink45.xml"/><Relationship Id="rId86" Type="http://schemas.openxmlformats.org/officeDocument/2006/relationships/image" Target="../media/image3223.png"/><Relationship Id="rId130" Type="http://schemas.openxmlformats.org/officeDocument/2006/relationships/image" Target="../media/image3245.png"/><Relationship Id="rId135" Type="http://schemas.openxmlformats.org/officeDocument/2006/relationships/customXml" Target="../ink/ink72.xml"/><Relationship Id="rId13" Type="http://schemas.openxmlformats.org/officeDocument/2006/relationships/customXml" Target="../ink/ink11.xml"/><Relationship Id="rId18" Type="http://schemas.openxmlformats.org/officeDocument/2006/relationships/image" Target="../media/image3190.png"/><Relationship Id="rId39" Type="http://schemas.openxmlformats.org/officeDocument/2006/relationships/customXml" Target="../ink/ink24.xml"/><Relationship Id="rId109" Type="http://schemas.openxmlformats.org/officeDocument/2006/relationships/customXml" Target="../ink/ink59.xml"/><Relationship Id="rId34" Type="http://schemas.openxmlformats.org/officeDocument/2006/relationships/image" Target="../media/image3198.png"/><Relationship Id="rId50" Type="http://schemas.openxmlformats.org/officeDocument/2006/relationships/image" Target="../media/image3206.png"/><Relationship Id="rId55" Type="http://schemas.openxmlformats.org/officeDocument/2006/relationships/customXml" Target="../ink/ink32.xml"/><Relationship Id="rId76" Type="http://schemas.openxmlformats.org/officeDocument/2006/relationships/image" Target="../media/image3218.png"/><Relationship Id="rId97" Type="http://schemas.openxmlformats.org/officeDocument/2006/relationships/customXml" Target="../ink/ink53.xml"/><Relationship Id="rId104" Type="http://schemas.openxmlformats.org/officeDocument/2006/relationships/image" Target="../media/image3232.png"/><Relationship Id="rId120" Type="http://schemas.openxmlformats.org/officeDocument/2006/relationships/image" Target="../media/image3240.png"/><Relationship Id="rId125" Type="http://schemas.openxmlformats.org/officeDocument/2006/relationships/customXml" Target="../ink/ink67.xml"/><Relationship Id="rId141" Type="http://schemas.openxmlformats.org/officeDocument/2006/relationships/customXml" Target="../ink/ink75.xml"/><Relationship Id="rId146" Type="http://schemas.openxmlformats.org/officeDocument/2006/relationships/image" Target="../media/image3253.png"/><Relationship Id="rId7" Type="http://schemas.openxmlformats.org/officeDocument/2006/relationships/customXml" Target="../ink/ink8.xml"/><Relationship Id="rId71" Type="http://schemas.openxmlformats.org/officeDocument/2006/relationships/customXml" Target="../ink/ink40.xml"/><Relationship Id="rId92" Type="http://schemas.openxmlformats.org/officeDocument/2006/relationships/image" Target="../media/image3226.png"/><Relationship Id="rId2" Type="http://schemas.openxmlformats.org/officeDocument/2006/relationships/image" Target="../media/image2.png"/><Relationship Id="rId29" Type="http://schemas.openxmlformats.org/officeDocument/2006/relationships/customXml" Target="../ink/ink19.xml"/><Relationship Id="rId24" Type="http://schemas.openxmlformats.org/officeDocument/2006/relationships/image" Target="../media/image3193.png"/><Relationship Id="rId40" Type="http://schemas.openxmlformats.org/officeDocument/2006/relationships/image" Target="../media/image3201.png"/><Relationship Id="rId45" Type="http://schemas.openxmlformats.org/officeDocument/2006/relationships/customXml" Target="../ink/ink27.xml"/><Relationship Id="rId66" Type="http://schemas.openxmlformats.org/officeDocument/2006/relationships/image" Target="../media/image3213.png"/><Relationship Id="rId87" Type="http://schemas.openxmlformats.org/officeDocument/2006/relationships/customXml" Target="../ink/ink48.xml"/><Relationship Id="rId110" Type="http://schemas.openxmlformats.org/officeDocument/2006/relationships/image" Target="../media/image3235.png"/><Relationship Id="rId115" Type="http://schemas.openxmlformats.org/officeDocument/2006/relationships/customXml" Target="../ink/ink62.xml"/><Relationship Id="rId131" Type="http://schemas.openxmlformats.org/officeDocument/2006/relationships/customXml" Target="../ink/ink70.xml"/><Relationship Id="rId136" Type="http://schemas.openxmlformats.org/officeDocument/2006/relationships/image" Target="../media/image3248.png"/><Relationship Id="rId61" Type="http://schemas.openxmlformats.org/officeDocument/2006/relationships/customXml" Target="../ink/ink35.xml"/><Relationship Id="rId82" Type="http://schemas.openxmlformats.org/officeDocument/2006/relationships/image" Target="../media/image3221.png"/><Relationship Id="rId19" Type="http://schemas.openxmlformats.org/officeDocument/2006/relationships/customXml" Target="../ink/ink14.xml"/><Relationship Id="rId14" Type="http://schemas.openxmlformats.org/officeDocument/2006/relationships/image" Target="../media/image3188.png"/><Relationship Id="rId30" Type="http://schemas.openxmlformats.org/officeDocument/2006/relationships/image" Target="../media/image3196.png"/><Relationship Id="rId35" Type="http://schemas.openxmlformats.org/officeDocument/2006/relationships/customXml" Target="../ink/ink22.xml"/><Relationship Id="rId56" Type="http://schemas.openxmlformats.org/officeDocument/2006/relationships/image" Target="../media/image3209.png"/><Relationship Id="rId77" Type="http://schemas.openxmlformats.org/officeDocument/2006/relationships/customXml" Target="../ink/ink43.xml"/><Relationship Id="rId100" Type="http://schemas.openxmlformats.org/officeDocument/2006/relationships/image" Target="../media/image3230.png"/><Relationship Id="rId105" Type="http://schemas.openxmlformats.org/officeDocument/2006/relationships/customXml" Target="../ink/ink57.xml"/><Relationship Id="rId126" Type="http://schemas.openxmlformats.org/officeDocument/2006/relationships/image" Target="../media/image3243.png"/><Relationship Id="rId147" Type="http://schemas.openxmlformats.org/officeDocument/2006/relationships/customXml" Target="../ink/ink78.xml"/><Relationship Id="rId8" Type="http://schemas.openxmlformats.org/officeDocument/2006/relationships/image" Target="../media/image50.png"/><Relationship Id="rId51" Type="http://schemas.openxmlformats.org/officeDocument/2006/relationships/customXml" Target="../ink/ink30.xml"/><Relationship Id="rId72" Type="http://schemas.openxmlformats.org/officeDocument/2006/relationships/image" Target="../media/image3216.png"/><Relationship Id="rId93" Type="http://schemas.openxmlformats.org/officeDocument/2006/relationships/customXml" Target="../ink/ink51.xml"/><Relationship Id="rId98" Type="http://schemas.openxmlformats.org/officeDocument/2006/relationships/image" Target="../media/image3229.png"/><Relationship Id="rId121" Type="http://schemas.openxmlformats.org/officeDocument/2006/relationships/customXml" Target="../ink/ink65.xml"/><Relationship Id="rId142" Type="http://schemas.openxmlformats.org/officeDocument/2006/relationships/image" Target="../media/image3251.png"/><Relationship Id="rId3" Type="http://schemas.openxmlformats.org/officeDocument/2006/relationships/customXml" Target="../ink/ink6.xml"/><Relationship Id="rId25" Type="http://schemas.openxmlformats.org/officeDocument/2006/relationships/customXml" Target="../ink/ink17.xml"/><Relationship Id="rId46" Type="http://schemas.openxmlformats.org/officeDocument/2006/relationships/image" Target="../media/image3204.png"/><Relationship Id="rId67" Type="http://schemas.openxmlformats.org/officeDocument/2006/relationships/customXml" Target="../ink/ink38.xml"/><Relationship Id="rId116" Type="http://schemas.openxmlformats.org/officeDocument/2006/relationships/image" Target="../media/image3238.png"/><Relationship Id="rId137" Type="http://schemas.openxmlformats.org/officeDocument/2006/relationships/customXml" Target="../ink/ink73.xml"/><Relationship Id="rId20" Type="http://schemas.openxmlformats.org/officeDocument/2006/relationships/image" Target="../media/image3191.png"/><Relationship Id="rId41" Type="http://schemas.openxmlformats.org/officeDocument/2006/relationships/customXml" Target="../ink/ink25.xml"/><Relationship Id="rId62" Type="http://schemas.openxmlformats.org/officeDocument/2006/relationships/image" Target="../media/image2568.png"/><Relationship Id="rId83" Type="http://schemas.openxmlformats.org/officeDocument/2006/relationships/customXml" Target="../ink/ink46.xml"/><Relationship Id="rId88" Type="http://schemas.openxmlformats.org/officeDocument/2006/relationships/image" Target="../media/image3224.png"/><Relationship Id="rId111" Type="http://schemas.openxmlformats.org/officeDocument/2006/relationships/customXml" Target="../ink/ink60.xml"/><Relationship Id="rId132" Type="http://schemas.openxmlformats.org/officeDocument/2006/relationships/image" Target="../media/image3246.png"/><Relationship Id="rId15" Type="http://schemas.openxmlformats.org/officeDocument/2006/relationships/customXml" Target="../ink/ink12.xml"/><Relationship Id="rId36" Type="http://schemas.openxmlformats.org/officeDocument/2006/relationships/image" Target="../media/image3199.png"/><Relationship Id="rId57" Type="http://schemas.openxmlformats.org/officeDocument/2006/relationships/customXml" Target="../ink/ink33.xml"/><Relationship Id="rId106" Type="http://schemas.openxmlformats.org/officeDocument/2006/relationships/image" Target="../media/image3233.png"/><Relationship Id="rId127" Type="http://schemas.openxmlformats.org/officeDocument/2006/relationships/customXml" Target="../ink/ink68.xml"/><Relationship Id="rId10" Type="http://schemas.openxmlformats.org/officeDocument/2006/relationships/image" Target="../media/image3186.png"/><Relationship Id="rId31" Type="http://schemas.openxmlformats.org/officeDocument/2006/relationships/customXml" Target="../ink/ink20.xml"/><Relationship Id="rId52" Type="http://schemas.openxmlformats.org/officeDocument/2006/relationships/image" Target="../media/image3207.png"/><Relationship Id="rId73" Type="http://schemas.openxmlformats.org/officeDocument/2006/relationships/customXml" Target="../ink/ink41.xml"/><Relationship Id="rId78" Type="http://schemas.openxmlformats.org/officeDocument/2006/relationships/image" Target="../media/image3219.png"/><Relationship Id="rId94" Type="http://schemas.openxmlformats.org/officeDocument/2006/relationships/image" Target="../media/image3227.png"/><Relationship Id="rId99" Type="http://schemas.openxmlformats.org/officeDocument/2006/relationships/customXml" Target="../ink/ink54.xml"/><Relationship Id="rId101" Type="http://schemas.openxmlformats.org/officeDocument/2006/relationships/customXml" Target="../ink/ink55.xml"/><Relationship Id="rId122" Type="http://schemas.openxmlformats.org/officeDocument/2006/relationships/image" Target="../media/image3241.png"/><Relationship Id="rId143" Type="http://schemas.openxmlformats.org/officeDocument/2006/relationships/customXml" Target="../ink/ink76.xml"/><Relationship Id="rId148" Type="http://schemas.openxmlformats.org/officeDocument/2006/relationships/image" Target="../media/image3254.png"/><Relationship Id="rId4" Type="http://schemas.openxmlformats.org/officeDocument/2006/relationships/image" Target="../media/image30.png"/><Relationship Id="rId9" Type="http://schemas.openxmlformats.org/officeDocument/2006/relationships/customXml" Target="../ink/ink9.xml"/><Relationship Id="rId26" Type="http://schemas.openxmlformats.org/officeDocument/2006/relationships/image" Target="../media/image3194.png"/><Relationship Id="rId47" Type="http://schemas.openxmlformats.org/officeDocument/2006/relationships/customXml" Target="../ink/ink28.xml"/><Relationship Id="rId68" Type="http://schemas.openxmlformats.org/officeDocument/2006/relationships/image" Target="../media/image3214.png"/><Relationship Id="rId89" Type="http://schemas.openxmlformats.org/officeDocument/2006/relationships/customXml" Target="../ink/ink49.xml"/><Relationship Id="rId112" Type="http://schemas.openxmlformats.org/officeDocument/2006/relationships/image" Target="../media/image3236.png"/><Relationship Id="rId133" Type="http://schemas.openxmlformats.org/officeDocument/2006/relationships/customXml" Target="../ink/ink71.xml"/><Relationship Id="rId16" Type="http://schemas.openxmlformats.org/officeDocument/2006/relationships/image" Target="../media/image3189.png"/><Relationship Id="rId37" Type="http://schemas.openxmlformats.org/officeDocument/2006/relationships/customXml" Target="../ink/ink23.xml"/><Relationship Id="rId58" Type="http://schemas.openxmlformats.org/officeDocument/2006/relationships/image" Target="../media/image3210.png"/><Relationship Id="rId79" Type="http://schemas.openxmlformats.org/officeDocument/2006/relationships/customXml" Target="../ink/ink44.xml"/><Relationship Id="rId102" Type="http://schemas.openxmlformats.org/officeDocument/2006/relationships/image" Target="../media/image3231.png"/><Relationship Id="rId123" Type="http://schemas.openxmlformats.org/officeDocument/2006/relationships/customXml" Target="../ink/ink66.xml"/><Relationship Id="rId144" Type="http://schemas.openxmlformats.org/officeDocument/2006/relationships/image" Target="../media/image3252.png"/><Relationship Id="rId90" Type="http://schemas.openxmlformats.org/officeDocument/2006/relationships/image" Target="../media/image3225.png"/></Relationships>
</file>

<file path=ppt/slides/_rels/slide9.xml.rels><?xml version="1.0" encoding="UTF-8" standalone="yes"?>
<Relationships xmlns="http://schemas.openxmlformats.org/package/2006/relationships"><Relationship Id="rId117" Type="http://schemas.openxmlformats.org/officeDocument/2006/relationships/customXml" Target="../ink/ink137.xml"/><Relationship Id="rId21" Type="http://schemas.openxmlformats.org/officeDocument/2006/relationships/customXml" Target="../ink/ink89.xml"/><Relationship Id="rId42" Type="http://schemas.openxmlformats.org/officeDocument/2006/relationships/image" Target="../media/image3275.png"/><Relationship Id="rId63" Type="http://schemas.openxmlformats.org/officeDocument/2006/relationships/customXml" Target="../ink/ink110.xml"/><Relationship Id="rId84" Type="http://schemas.openxmlformats.org/officeDocument/2006/relationships/image" Target="../media/image3296.png"/><Relationship Id="rId138" Type="http://schemas.openxmlformats.org/officeDocument/2006/relationships/image" Target="../media/image3322.png"/><Relationship Id="rId159" Type="http://schemas.openxmlformats.org/officeDocument/2006/relationships/customXml" Target="../ink/ink158.xml"/><Relationship Id="rId170" Type="http://schemas.openxmlformats.org/officeDocument/2006/relationships/image" Target="../media/image3338.png"/><Relationship Id="rId107" Type="http://schemas.openxmlformats.org/officeDocument/2006/relationships/customXml" Target="../ink/ink132.xml"/><Relationship Id="rId11" Type="http://schemas.openxmlformats.org/officeDocument/2006/relationships/customXml" Target="../ink/ink84.xml"/><Relationship Id="rId32" Type="http://schemas.openxmlformats.org/officeDocument/2006/relationships/image" Target="../media/image3270.png"/><Relationship Id="rId53" Type="http://schemas.openxmlformats.org/officeDocument/2006/relationships/customXml" Target="../ink/ink105.xml"/><Relationship Id="rId74" Type="http://schemas.openxmlformats.org/officeDocument/2006/relationships/image" Target="../media/image3291.png"/><Relationship Id="rId128" Type="http://schemas.openxmlformats.org/officeDocument/2006/relationships/image" Target="../media/image3317.png"/><Relationship Id="rId149" Type="http://schemas.openxmlformats.org/officeDocument/2006/relationships/customXml" Target="../ink/ink153.xml"/><Relationship Id="rId5" Type="http://schemas.openxmlformats.org/officeDocument/2006/relationships/customXml" Target="../ink/ink81.xml"/><Relationship Id="rId95" Type="http://schemas.openxmlformats.org/officeDocument/2006/relationships/customXml" Target="../ink/ink126.xml"/><Relationship Id="rId160" Type="http://schemas.openxmlformats.org/officeDocument/2006/relationships/image" Target="../media/image3333.png"/><Relationship Id="rId22" Type="http://schemas.openxmlformats.org/officeDocument/2006/relationships/image" Target="../media/image3265.png"/><Relationship Id="rId43" Type="http://schemas.openxmlformats.org/officeDocument/2006/relationships/customXml" Target="../ink/ink100.xml"/><Relationship Id="rId64" Type="http://schemas.openxmlformats.org/officeDocument/2006/relationships/image" Target="../media/image3286.png"/><Relationship Id="rId118" Type="http://schemas.openxmlformats.org/officeDocument/2006/relationships/image" Target="../media/image3312.png"/><Relationship Id="rId139" Type="http://schemas.openxmlformats.org/officeDocument/2006/relationships/customXml" Target="../ink/ink148.xml"/><Relationship Id="rId85" Type="http://schemas.openxmlformats.org/officeDocument/2006/relationships/customXml" Target="../ink/ink121.xml"/><Relationship Id="rId150" Type="http://schemas.openxmlformats.org/officeDocument/2006/relationships/image" Target="../media/image3328.png"/><Relationship Id="rId171" Type="http://schemas.openxmlformats.org/officeDocument/2006/relationships/customXml" Target="../ink/ink164.xml"/><Relationship Id="rId12" Type="http://schemas.openxmlformats.org/officeDocument/2006/relationships/image" Target="../media/image3260.png"/><Relationship Id="rId33" Type="http://schemas.openxmlformats.org/officeDocument/2006/relationships/customXml" Target="../ink/ink95.xml"/><Relationship Id="rId108" Type="http://schemas.openxmlformats.org/officeDocument/2006/relationships/image" Target="../media/image3308.png"/><Relationship Id="rId129" Type="http://schemas.openxmlformats.org/officeDocument/2006/relationships/customXml" Target="../ink/ink143.xml"/><Relationship Id="rId54" Type="http://schemas.openxmlformats.org/officeDocument/2006/relationships/image" Target="../media/image3281.png"/><Relationship Id="rId75" Type="http://schemas.openxmlformats.org/officeDocument/2006/relationships/customXml" Target="../ink/ink116.xml"/><Relationship Id="rId96" Type="http://schemas.openxmlformats.org/officeDocument/2006/relationships/image" Target="../media/image3302.png"/><Relationship Id="rId140" Type="http://schemas.openxmlformats.org/officeDocument/2006/relationships/image" Target="../media/image3323.png"/><Relationship Id="rId161" Type="http://schemas.openxmlformats.org/officeDocument/2006/relationships/customXml" Target="../ink/ink159.xml"/><Relationship Id="rId1" Type="http://schemas.openxmlformats.org/officeDocument/2006/relationships/slideLayout" Target="../slideLayouts/slideLayout7.xml"/><Relationship Id="rId6" Type="http://schemas.openxmlformats.org/officeDocument/2006/relationships/image" Target="../media/image3257.png"/><Relationship Id="rId23" Type="http://schemas.openxmlformats.org/officeDocument/2006/relationships/customXml" Target="../ink/ink90.xml"/><Relationship Id="rId28" Type="http://schemas.openxmlformats.org/officeDocument/2006/relationships/image" Target="../media/image3268.png"/><Relationship Id="rId49" Type="http://schemas.openxmlformats.org/officeDocument/2006/relationships/customXml" Target="../ink/ink103.xml"/><Relationship Id="rId114" Type="http://schemas.openxmlformats.org/officeDocument/2006/relationships/image" Target="../media/image2672.png"/><Relationship Id="rId119" Type="http://schemas.openxmlformats.org/officeDocument/2006/relationships/customXml" Target="../ink/ink138.xml"/><Relationship Id="rId44" Type="http://schemas.openxmlformats.org/officeDocument/2006/relationships/image" Target="../media/image3276.png"/><Relationship Id="rId60" Type="http://schemas.openxmlformats.org/officeDocument/2006/relationships/image" Target="../media/image3284.png"/><Relationship Id="rId65" Type="http://schemas.openxmlformats.org/officeDocument/2006/relationships/customXml" Target="../ink/ink111.xml"/><Relationship Id="rId81" Type="http://schemas.openxmlformats.org/officeDocument/2006/relationships/customXml" Target="../ink/ink119.xml"/><Relationship Id="rId86" Type="http://schemas.openxmlformats.org/officeDocument/2006/relationships/image" Target="../media/image3297.png"/><Relationship Id="rId130" Type="http://schemas.openxmlformats.org/officeDocument/2006/relationships/image" Target="../media/image3318.png"/><Relationship Id="rId135" Type="http://schemas.openxmlformats.org/officeDocument/2006/relationships/customXml" Target="../ink/ink146.xml"/><Relationship Id="rId151" Type="http://schemas.openxmlformats.org/officeDocument/2006/relationships/customXml" Target="../ink/ink154.xml"/><Relationship Id="rId156" Type="http://schemas.openxmlformats.org/officeDocument/2006/relationships/image" Target="../media/image3331.png"/><Relationship Id="rId172" Type="http://schemas.openxmlformats.org/officeDocument/2006/relationships/image" Target="../media/image3339.png"/><Relationship Id="rId13" Type="http://schemas.openxmlformats.org/officeDocument/2006/relationships/customXml" Target="../ink/ink85.xml"/><Relationship Id="rId18" Type="http://schemas.openxmlformats.org/officeDocument/2006/relationships/image" Target="../media/image3263.png"/><Relationship Id="rId39" Type="http://schemas.openxmlformats.org/officeDocument/2006/relationships/customXml" Target="../ink/ink98.xml"/><Relationship Id="rId109" Type="http://schemas.openxmlformats.org/officeDocument/2006/relationships/customXml" Target="../ink/ink133.xml"/><Relationship Id="rId34" Type="http://schemas.openxmlformats.org/officeDocument/2006/relationships/image" Target="../media/image3271.png"/><Relationship Id="rId50" Type="http://schemas.openxmlformats.org/officeDocument/2006/relationships/image" Target="../media/image3279.png"/><Relationship Id="rId55" Type="http://schemas.openxmlformats.org/officeDocument/2006/relationships/customXml" Target="../ink/ink106.xml"/><Relationship Id="rId76" Type="http://schemas.openxmlformats.org/officeDocument/2006/relationships/image" Target="../media/image3292.png"/><Relationship Id="rId97" Type="http://schemas.openxmlformats.org/officeDocument/2006/relationships/customXml" Target="../ink/ink127.xml"/><Relationship Id="rId104" Type="http://schemas.openxmlformats.org/officeDocument/2006/relationships/image" Target="../media/image3306.png"/><Relationship Id="rId120" Type="http://schemas.openxmlformats.org/officeDocument/2006/relationships/image" Target="../media/image3313.png"/><Relationship Id="rId125" Type="http://schemas.openxmlformats.org/officeDocument/2006/relationships/customXml" Target="../ink/ink141.xml"/><Relationship Id="rId141" Type="http://schemas.openxmlformats.org/officeDocument/2006/relationships/customXml" Target="../ink/ink149.xml"/><Relationship Id="rId146" Type="http://schemas.openxmlformats.org/officeDocument/2006/relationships/image" Target="../media/image3326.png"/><Relationship Id="rId167" Type="http://schemas.openxmlformats.org/officeDocument/2006/relationships/customXml" Target="../ink/ink162.xml"/><Relationship Id="rId7" Type="http://schemas.openxmlformats.org/officeDocument/2006/relationships/customXml" Target="../ink/ink82.xml"/><Relationship Id="rId71" Type="http://schemas.openxmlformats.org/officeDocument/2006/relationships/customXml" Target="../ink/ink114.xml"/><Relationship Id="rId92" Type="http://schemas.openxmlformats.org/officeDocument/2006/relationships/image" Target="../media/image3300.png"/><Relationship Id="rId162" Type="http://schemas.openxmlformats.org/officeDocument/2006/relationships/image" Target="../media/image3334.png"/><Relationship Id="rId2" Type="http://schemas.openxmlformats.org/officeDocument/2006/relationships/image" Target="../media/image2.png"/><Relationship Id="rId29" Type="http://schemas.openxmlformats.org/officeDocument/2006/relationships/customXml" Target="../ink/ink93.xml"/><Relationship Id="rId24" Type="http://schemas.openxmlformats.org/officeDocument/2006/relationships/image" Target="../media/image3266.png"/><Relationship Id="rId40" Type="http://schemas.openxmlformats.org/officeDocument/2006/relationships/image" Target="../media/image3274.png"/><Relationship Id="rId45" Type="http://schemas.openxmlformats.org/officeDocument/2006/relationships/customXml" Target="../ink/ink101.xml"/><Relationship Id="rId66" Type="http://schemas.openxmlformats.org/officeDocument/2006/relationships/image" Target="../media/image3287.png"/><Relationship Id="rId87" Type="http://schemas.openxmlformats.org/officeDocument/2006/relationships/customXml" Target="../ink/ink122.xml"/><Relationship Id="rId110" Type="http://schemas.openxmlformats.org/officeDocument/2006/relationships/image" Target="../media/image3309.png"/><Relationship Id="rId115" Type="http://schemas.openxmlformats.org/officeDocument/2006/relationships/customXml" Target="../ink/ink136.xml"/><Relationship Id="rId131" Type="http://schemas.openxmlformats.org/officeDocument/2006/relationships/customXml" Target="../ink/ink144.xml"/><Relationship Id="rId136" Type="http://schemas.openxmlformats.org/officeDocument/2006/relationships/image" Target="../media/image3321.png"/><Relationship Id="rId157" Type="http://schemas.openxmlformats.org/officeDocument/2006/relationships/customXml" Target="../ink/ink157.xml"/><Relationship Id="rId61" Type="http://schemas.openxmlformats.org/officeDocument/2006/relationships/customXml" Target="../ink/ink109.xml"/><Relationship Id="rId82" Type="http://schemas.openxmlformats.org/officeDocument/2006/relationships/image" Target="../media/image3295.png"/><Relationship Id="rId152" Type="http://schemas.openxmlformats.org/officeDocument/2006/relationships/image" Target="../media/image3329.png"/><Relationship Id="rId173" Type="http://schemas.openxmlformats.org/officeDocument/2006/relationships/customXml" Target="../ink/ink165.xml"/><Relationship Id="rId19" Type="http://schemas.openxmlformats.org/officeDocument/2006/relationships/customXml" Target="../ink/ink88.xml"/><Relationship Id="rId14" Type="http://schemas.openxmlformats.org/officeDocument/2006/relationships/image" Target="../media/image3261.png"/><Relationship Id="rId30" Type="http://schemas.openxmlformats.org/officeDocument/2006/relationships/image" Target="../media/image3269.png"/><Relationship Id="rId35" Type="http://schemas.openxmlformats.org/officeDocument/2006/relationships/customXml" Target="../ink/ink96.xml"/><Relationship Id="rId56" Type="http://schemas.openxmlformats.org/officeDocument/2006/relationships/image" Target="../media/image3282.png"/><Relationship Id="rId77" Type="http://schemas.openxmlformats.org/officeDocument/2006/relationships/customXml" Target="../ink/ink117.xml"/><Relationship Id="rId100" Type="http://schemas.openxmlformats.org/officeDocument/2006/relationships/image" Target="../media/image3304.png"/><Relationship Id="rId105" Type="http://schemas.openxmlformats.org/officeDocument/2006/relationships/customXml" Target="../ink/ink131.xml"/><Relationship Id="rId126" Type="http://schemas.openxmlformats.org/officeDocument/2006/relationships/image" Target="../media/image3316.png"/><Relationship Id="rId147" Type="http://schemas.openxmlformats.org/officeDocument/2006/relationships/customXml" Target="../ink/ink152.xml"/><Relationship Id="rId168" Type="http://schemas.openxmlformats.org/officeDocument/2006/relationships/image" Target="../media/image3337.png"/><Relationship Id="rId8" Type="http://schemas.openxmlformats.org/officeDocument/2006/relationships/image" Target="../media/image3258.png"/><Relationship Id="rId51" Type="http://schemas.openxmlformats.org/officeDocument/2006/relationships/customXml" Target="../ink/ink104.xml"/><Relationship Id="rId72" Type="http://schemas.openxmlformats.org/officeDocument/2006/relationships/image" Target="../media/image3290.png"/><Relationship Id="rId93" Type="http://schemas.openxmlformats.org/officeDocument/2006/relationships/customXml" Target="../ink/ink125.xml"/><Relationship Id="rId98" Type="http://schemas.openxmlformats.org/officeDocument/2006/relationships/image" Target="../media/image3303.png"/><Relationship Id="rId121" Type="http://schemas.openxmlformats.org/officeDocument/2006/relationships/customXml" Target="../ink/ink139.xml"/><Relationship Id="rId142" Type="http://schemas.openxmlformats.org/officeDocument/2006/relationships/image" Target="../media/image3324.png"/><Relationship Id="rId163" Type="http://schemas.openxmlformats.org/officeDocument/2006/relationships/customXml" Target="../ink/ink160.xml"/><Relationship Id="rId3" Type="http://schemas.openxmlformats.org/officeDocument/2006/relationships/customXml" Target="../ink/ink80.xml"/><Relationship Id="rId25" Type="http://schemas.openxmlformats.org/officeDocument/2006/relationships/customXml" Target="../ink/ink91.xml"/><Relationship Id="rId46" Type="http://schemas.openxmlformats.org/officeDocument/2006/relationships/image" Target="../media/image3277.png"/><Relationship Id="rId67" Type="http://schemas.openxmlformats.org/officeDocument/2006/relationships/customXml" Target="../ink/ink112.xml"/><Relationship Id="rId116" Type="http://schemas.openxmlformats.org/officeDocument/2006/relationships/image" Target="../media/image3311.png"/><Relationship Id="rId137" Type="http://schemas.openxmlformats.org/officeDocument/2006/relationships/customXml" Target="../ink/ink147.xml"/><Relationship Id="rId158" Type="http://schemas.openxmlformats.org/officeDocument/2006/relationships/image" Target="../media/image3332.png"/><Relationship Id="rId20" Type="http://schemas.openxmlformats.org/officeDocument/2006/relationships/image" Target="../media/image3264.png"/><Relationship Id="rId41" Type="http://schemas.openxmlformats.org/officeDocument/2006/relationships/customXml" Target="../ink/ink99.xml"/><Relationship Id="rId62" Type="http://schemas.openxmlformats.org/officeDocument/2006/relationships/image" Target="../media/image3285.png"/><Relationship Id="rId83" Type="http://schemas.openxmlformats.org/officeDocument/2006/relationships/customXml" Target="../ink/ink120.xml"/><Relationship Id="rId88" Type="http://schemas.openxmlformats.org/officeDocument/2006/relationships/image" Target="../media/image3298.png"/><Relationship Id="rId111" Type="http://schemas.openxmlformats.org/officeDocument/2006/relationships/customXml" Target="../ink/ink134.xml"/><Relationship Id="rId132" Type="http://schemas.openxmlformats.org/officeDocument/2006/relationships/image" Target="../media/image3319.png"/><Relationship Id="rId153" Type="http://schemas.openxmlformats.org/officeDocument/2006/relationships/customXml" Target="../ink/ink155.xml"/><Relationship Id="rId174" Type="http://schemas.openxmlformats.org/officeDocument/2006/relationships/image" Target="../media/image3340.png"/><Relationship Id="rId15" Type="http://schemas.openxmlformats.org/officeDocument/2006/relationships/customXml" Target="../ink/ink86.xml"/><Relationship Id="rId36" Type="http://schemas.openxmlformats.org/officeDocument/2006/relationships/image" Target="../media/image3272.png"/><Relationship Id="rId57" Type="http://schemas.openxmlformats.org/officeDocument/2006/relationships/customXml" Target="../ink/ink107.xml"/><Relationship Id="rId106" Type="http://schemas.openxmlformats.org/officeDocument/2006/relationships/image" Target="../media/image3307.png"/><Relationship Id="rId127" Type="http://schemas.openxmlformats.org/officeDocument/2006/relationships/customXml" Target="../ink/ink142.xml"/><Relationship Id="rId10" Type="http://schemas.openxmlformats.org/officeDocument/2006/relationships/image" Target="../media/image3259.png"/><Relationship Id="rId31" Type="http://schemas.openxmlformats.org/officeDocument/2006/relationships/customXml" Target="../ink/ink94.xml"/><Relationship Id="rId52" Type="http://schemas.openxmlformats.org/officeDocument/2006/relationships/image" Target="../media/image3280.png"/><Relationship Id="rId73" Type="http://schemas.openxmlformats.org/officeDocument/2006/relationships/customXml" Target="../ink/ink115.xml"/><Relationship Id="rId78" Type="http://schemas.openxmlformats.org/officeDocument/2006/relationships/image" Target="../media/image3293.png"/><Relationship Id="rId94" Type="http://schemas.openxmlformats.org/officeDocument/2006/relationships/image" Target="../media/image3301.png"/><Relationship Id="rId99" Type="http://schemas.openxmlformats.org/officeDocument/2006/relationships/customXml" Target="../ink/ink128.xml"/><Relationship Id="rId101" Type="http://schemas.openxmlformats.org/officeDocument/2006/relationships/customXml" Target="../ink/ink129.xml"/><Relationship Id="rId122" Type="http://schemas.openxmlformats.org/officeDocument/2006/relationships/image" Target="../media/image3314.png"/><Relationship Id="rId143" Type="http://schemas.openxmlformats.org/officeDocument/2006/relationships/customXml" Target="../ink/ink150.xml"/><Relationship Id="rId148" Type="http://schemas.openxmlformats.org/officeDocument/2006/relationships/image" Target="../media/image3327.png"/><Relationship Id="rId164" Type="http://schemas.openxmlformats.org/officeDocument/2006/relationships/image" Target="../media/image3335.png"/><Relationship Id="rId169" Type="http://schemas.openxmlformats.org/officeDocument/2006/relationships/customXml" Target="../ink/ink163.xml"/><Relationship Id="rId4" Type="http://schemas.openxmlformats.org/officeDocument/2006/relationships/image" Target="../media/image3256.png"/><Relationship Id="rId9" Type="http://schemas.openxmlformats.org/officeDocument/2006/relationships/customXml" Target="../ink/ink83.xml"/><Relationship Id="rId26" Type="http://schemas.openxmlformats.org/officeDocument/2006/relationships/image" Target="../media/image3267.png"/><Relationship Id="rId47" Type="http://schemas.openxmlformats.org/officeDocument/2006/relationships/customXml" Target="../ink/ink102.xml"/><Relationship Id="rId68" Type="http://schemas.openxmlformats.org/officeDocument/2006/relationships/image" Target="../media/image3288.png"/><Relationship Id="rId89" Type="http://schemas.openxmlformats.org/officeDocument/2006/relationships/customXml" Target="../ink/ink123.xml"/><Relationship Id="rId112" Type="http://schemas.openxmlformats.org/officeDocument/2006/relationships/image" Target="../media/image3310.png"/><Relationship Id="rId133" Type="http://schemas.openxmlformats.org/officeDocument/2006/relationships/customXml" Target="../ink/ink145.xml"/><Relationship Id="rId154" Type="http://schemas.openxmlformats.org/officeDocument/2006/relationships/image" Target="../media/image3330.png"/><Relationship Id="rId175" Type="http://schemas.openxmlformats.org/officeDocument/2006/relationships/customXml" Target="../ink/ink166.xml"/><Relationship Id="rId16" Type="http://schemas.openxmlformats.org/officeDocument/2006/relationships/image" Target="../media/image3262.png"/><Relationship Id="rId37" Type="http://schemas.openxmlformats.org/officeDocument/2006/relationships/customXml" Target="../ink/ink97.xml"/><Relationship Id="rId58" Type="http://schemas.openxmlformats.org/officeDocument/2006/relationships/image" Target="../media/image3283.png"/><Relationship Id="rId79" Type="http://schemas.openxmlformats.org/officeDocument/2006/relationships/customXml" Target="../ink/ink118.xml"/><Relationship Id="rId102" Type="http://schemas.openxmlformats.org/officeDocument/2006/relationships/image" Target="../media/image3305.png"/><Relationship Id="rId123" Type="http://schemas.openxmlformats.org/officeDocument/2006/relationships/customXml" Target="../ink/ink140.xml"/><Relationship Id="rId144" Type="http://schemas.openxmlformats.org/officeDocument/2006/relationships/image" Target="../media/image3325.png"/><Relationship Id="rId90" Type="http://schemas.openxmlformats.org/officeDocument/2006/relationships/image" Target="../media/image3299.png"/><Relationship Id="rId165" Type="http://schemas.openxmlformats.org/officeDocument/2006/relationships/customXml" Target="../ink/ink161.xml"/><Relationship Id="rId27" Type="http://schemas.openxmlformats.org/officeDocument/2006/relationships/customXml" Target="../ink/ink92.xml"/><Relationship Id="rId48" Type="http://schemas.openxmlformats.org/officeDocument/2006/relationships/image" Target="../media/image3278.png"/><Relationship Id="rId69" Type="http://schemas.openxmlformats.org/officeDocument/2006/relationships/customXml" Target="../ink/ink113.xml"/><Relationship Id="rId113" Type="http://schemas.openxmlformats.org/officeDocument/2006/relationships/customXml" Target="../ink/ink135.xml"/><Relationship Id="rId134" Type="http://schemas.openxmlformats.org/officeDocument/2006/relationships/image" Target="../media/image3320.png"/><Relationship Id="rId80" Type="http://schemas.openxmlformats.org/officeDocument/2006/relationships/image" Target="../media/image3294.png"/><Relationship Id="rId155" Type="http://schemas.openxmlformats.org/officeDocument/2006/relationships/customXml" Target="../ink/ink156.xml"/><Relationship Id="rId176" Type="http://schemas.openxmlformats.org/officeDocument/2006/relationships/image" Target="../media/image3341.png"/><Relationship Id="rId17" Type="http://schemas.openxmlformats.org/officeDocument/2006/relationships/customXml" Target="../ink/ink87.xml"/><Relationship Id="rId38" Type="http://schemas.openxmlformats.org/officeDocument/2006/relationships/image" Target="../media/image3273.png"/><Relationship Id="rId59" Type="http://schemas.openxmlformats.org/officeDocument/2006/relationships/customXml" Target="../ink/ink108.xml"/><Relationship Id="rId103" Type="http://schemas.openxmlformats.org/officeDocument/2006/relationships/customXml" Target="../ink/ink130.xml"/><Relationship Id="rId124" Type="http://schemas.openxmlformats.org/officeDocument/2006/relationships/image" Target="../media/image3315.png"/><Relationship Id="rId70" Type="http://schemas.openxmlformats.org/officeDocument/2006/relationships/image" Target="../media/image3289.png"/><Relationship Id="rId91" Type="http://schemas.openxmlformats.org/officeDocument/2006/relationships/customXml" Target="../ink/ink124.xml"/><Relationship Id="rId145" Type="http://schemas.openxmlformats.org/officeDocument/2006/relationships/customXml" Target="../ink/ink151.xml"/><Relationship Id="rId166" Type="http://schemas.openxmlformats.org/officeDocument/2006/relationships/image" Target="../media/image33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13</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1354217"/>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Regression Scenario</a:t>
            </a:r>
          </a:p>
          <a:p>
            <a:pPr marL="0" marR="0" indent="0" algn="l" rtl="0" eaLnBrk="1" fontAlgn="auto" latinLnBrk="0" hangingPunct="1">
              <a:spcBef>
                <a:spcPts val="0"/>
              </a:spcBef>
              <a:spcAft>
                <a:spcPts val="0"/>
              </a:spcAft>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Single v/s Multi Regression</a:t>
            </a:r>
          </a:p>
          <a:p>
            <a:pPr marL="0" marR="0" indent="0" algn="l" rtl="0" eaLnBrk="1" fontAlgn="auto" latinLnBrk="0" hangingPunct="1">
              <a:spcBef>
                <a:spcPts val="0"/>
              </a:spcBef>
              <a:spcAft>
                <a:spcPts val="0"/>
              </a:spcAft>
            </a:pPr>
            <a:r>
              <a:rPr lang="en-US" sz="1600" b="1" dirty="0">
                <a:solidFill>
                  <a:prstClr val="black"/>
                </a:solidFill>
                <a:latin typeface="Calibri" panose="020F0502020204030204"/>
              </a:rPr>
              <a:t>Accuracy Calculation</a:t>
            </a:r>
          </a:p>
          <a:p>
            <a:pPr marL="0" marR="0" indent="0" algn="l" rtl="0" eaLnBrk="1" fontAlgn="auto" latinLnBrk="0" hangingPunct="1">
              <a:spcBef>
                <a:spcPts val="0"/>
              </a:spcBef>
              <a:spcAft>
                <a:spcPts val="0"/>
              </a:spcAft>
            </a:pPr>
            <a:r>
              <a:rPr lang="en-US" sz="1600" b="1" dirty="0">
                <a:solidFill>
                  <a:prstClr val="black"/>
                </a:solidFill>
                <a:latin typeface="Calibri" panose="020F0502020204030204"/>
              </a:rPr>
              <a:t>MAPE</a:t>
            </a:r>
          </a:p>
          <a:p>
            <a:pPr marL="0" marR="0" indent="0" algn="l" rtl="0" eaLnBrk="1" fontAlgn="auto" latinLnBrk="0" hangingPunct="1">
              <a:spcBef>
                <a:spcPts val="0"/>
              </a:spcBef>
              <a:spcAft>
                <a:spcPts val="0"/>
              </a:spcAft>
            </a:pPr>
            <a:endParaRPr lang="en-US" sz="1600" b="1" dirty="0">
              <a:solidFill>
                <a:prstClr val="black"/>
              </a:solidFill>
              <a:latin typeface="Calibri" panose="020F0502020204030204"/>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754326"/>
          </a:xfrm>
          <a:prstGeom prst="rect">
            <a:avLst/>
          </a:prstGeom>
          <a:noFill/>
        </p:spPr>
        <p:txBody>
          <a:bodyPr wrap="square" rtlCol="0">
            <a:spAutoFit/>
          </a:bodyPr>
          <a:lstStyle/>
          <a:p>
            <a:r>
              <a:rPr lang="en-US" dirty="0"/>
              <a:t>Is a scenario which is used to predict a single value (target variable) which of type </a:t>
            </a:r>
            <a:r>
              <a:rPr lang="en-US" b="1" dirty="0"/>
              <a:t>continuous </a:t>
            </a:r>
            <a:r>
              <a:rPr lang="en-US" dirty="0"/>
              <a:t>nature. When your dependent variable is </a:t>
            </a:r>
            <a:r>
              <a:rPr lang="en-US" dirty="0" err="1"/>
              <a:t>numberic</a:t>
            </a:r>
            <a:r>
              <a:rPr lang="en-US" dirty="0"/>
              <a:t>.</a:t>
            </a:r>
          </a:p>
          <a:p>
            <a:pPr marL="342900" indent="-342900">
              <a:buFontTx/>
              <a:buChar char="-"/>
            </a:pPr>
            <a:r>
              <a:rPr lang="en-US" dirty="0"/>
              <a:t>Find if a patient is suffering from corona or not – No (classification)</a:t>
            </a:r>
          </a:p>
          <a:p>
            <a:pPr marL="342900" indent="-342900">
              <a:buFontTx/>
              <a:buChar char="-"/>
            </a:pPr>
            <a:r>
              <a:rPr lang="en-US" dirty="0"/>
              <a:t>Predict the price of my house – Yes (price of a house is a number)</a:t>
            </a:r>
          </a:p>
          <a:p>
            <a:r>
              <a:rPr lang="en-IN" dirty="0"/>
              <a:t>If the dependent variable depends exactly on one independent variable, its called linear regression. If the dependent variable depends on multiple independent variables, its called multi-regression. Y = c + mx.</a:t>
            </a:r>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E88355D-E5E7-B1FA-6FAB-E4A426F8416C}"/>
                  </a:ext>
                </a:extLst>
              </p14:cNvPr>
              <p14:cNvContentPartPr/>
              <p14:nvPr/>
            </p14:nvContentPartPr>
            <p14:xfrm>
              <a:off x="165240" y="2495520"/>
              <a:ext cx="11531880" cy="3613680"/>
            </p14:xfrm>
          </p:contentPart>
        </mc:Choice>
        <mc:Fallback>
          <p:pic>
            <p:nvPicPr>
              <p:cNvPr id="6" name="Ink 5">
                <a:extLst>
                  <a:ext uri="{FF2B5EF4-FFF2-40B4-BE49-F238E27FC236}">
                    <a16:creationId xmlns:a16="http://schemas.microsoft.com/office/drawing/2014/main" id="{4E88355D-E5E7-B1FA-6FAB-E4A426F8416C}"/>
                  </a:ext>
                </a:extLst>
              </p:cNvPr>
              <p:cNvPicPr/>
              <p:nvPr/>
            </p:nvPicPr>
            <p:blipFill>
              <a:blip r:embed="rId4"/>
              <a:stretch>
                <a:fillRect/>
              </a:stretch>
            </p:blipFill>
            <p:spPr>
              <a:xfrm>
                <a:off x="155880" y="2486160"/>
                <a:ext cx="11550600" cy="3632400"/>
              </a:xfrm>
              <a:prstGeom prst="rect">
                <a:avLst/>
              </a:prstGeom>
            </p:spPr>
          </p:pic>
        </mc:Fallback>
      </mc:AlternateContent>
    </p:spTree>
    <p:extLst>
      <p:ext uri="{BB962C8B-B14F-4D97-AF65-F5344CB8AC3E}">
        <p14:creationId xmlns:p14="http://schemas.microsoft.com/office/powerpoint/2010/main" val="187088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Single v/s Multi 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923330"/>
          </a:xfrm>
          <a:prstGeom prst="rect">
            <a:avLst/>
          </a:prstGeom>
          <a:noFill/>
        </p:spPr>
        <p:txBody>
          <a:bodyPr wrap="square" rtlCol="0">
            <a:spAutoFit/>
          </a:bodyPr>
          <a:lstStyle/>
          <a:p>
            <a:r>
              <a:rPr lang="en-US" dirty="0"/>
              <a:t>Single Regression</a:t>
            </a:r>
          </a:p>
          <a:p>
            <a:endParaRPr lang="en-US" dirty="0"/>
          </a:p>
          <a:p>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102" name="Ink 101">
                <a:extLst>
                  <a:ext uri="{FF2B5EF4-FFF2-40B4-BE49-F238E27FC236}">
                    <a16:creationId xmlns:a16="http://schemas.microsoft.com/office/drawing/2014/main" id="{FF4AA9A5-E5EF-30A7-3F98-9EC20397D154}"/>
                  </a:ext>
                </a:extLst>
              </p14:cNvPr>
              <p14:cNvContentPartPr/>
              <p14:nvPr/>
            </p14:nvContentPartPr>
            <p14:xfrm>
              <a:off x="304920" y="438120"/>
              <a:ext cx="11525400" cy="5594760"/>
            </p14:xfrm>
          </p:contentPart>
        </mc:Choice>
        <mc:Fallback>
          <p:pic>
            <p:nvPicPr>
              <p:cNvPr id="102" name="Ink 101">
                <a:extLst>
                  <a:ext uri="{FF2B5EF4-FFF2-40B4-BE49-F238E27FC236}">
                    <a16:creationId xmlns:a16="http://schemas.microsoft.com/office/drawing/2014/main" id="{FF4AA9A5-E5EF-30A7-3F98-9EC20397D154}"/>
                  </a:ext>
                </a:extLst>
              </p:cNvPr>
              <p:cNvPicPr/>
              <p:nvPr/>
            </p:nvPicPr>
            <p:blipFill>
              <a:blip r:embed="rId4"/>
              <a:stretch>
                <a:fillRect/>
              </a:stretch>
            </p:blipFill>
            <p:spPr>
              <a:xfrm>
                <a:off x="295560" y="428760"/>
                <a:ext cx="11544120" cy="5613480"/>
              </a:xfrm>
              <a:prstGeom prst="rect">
                <a:avLst/>
              </a:prstGeom>
            </p:spPr>
          </p:pic>
        </mc:Fallback>
      </mc:AlternateContent>
    </p:spTree>
    <p:extLst>
      <p:ext uri="{BB962C8B-B14F-4D97-AF65-F5344CB8AC3E}">
        <p14:creationId xmlns:p14="http://schemas.microsoft.com/office/powerpoint/2010/main" val="110744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Accuracy of the Regression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69332"/>
          </a:xfrm>
          <a:prstGeom prst="rect">
            <a:avLst/>
          </a:prstGeom>
          <a:noFill/>
        </p:spPr>
        <p:txBody>
          <a:bodyPr wrap="square" rtlCol="0">
            <a:spAutoFit/>
          </a:bodyPr>
          <a:lstStyle/>
          <a:p>
            <a:r>
              <a:rPr lang="en-US" dirty="0"/>
              <a:t>&lt;&gt;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pic>
        <p:nvPicPr>
          <p:cNvPr id="6" name="Picture 5">
            <a:extLst>
              <a:ext uri="{FF2B5EF4-FFF2-40B4-BE49-F238E27FC236}">
                <a16:creationId xmlns:a16="http://schemas.microsoft.com/office/drawing/2014/main" id="{B2764C46-99EE-29AE-5823-E5335339B762}"/>
              </a:ext>
            </a:extLst>
          </p:cNvPr>
          <p:cNvPicPr>
            <a:picLocks noChangeAspect="1"/>
          </p:cNvPicPr>
          <p:nvPr/>
        </p:nvPicPr>
        <p:blipFill>
          <a:blip r:embed="rId3"/>
          <a:stretch>
            <a:fillRect/>
          </a:stretch>
        </p:blipFill>
        <p:spPr>
          <a:xfrm>
            <a:off x="191345" y="924094"/>
            <a:ext cx="5183773" cy="5714710"/>
          </a:xfrm>
          <a:prstGeom prst="rect">
            <a:avLst/>
          </a:prstGeom>
        </p:spPr>
      </p:pic>
      <p:sp>
        <p:nvSpPr>
          <p:cNvPr id="7" name="TextBox 6">
            <a:extLst>
              <a:ext uri="{FF2B5EF4-FFF2-40B4-BE49-F238E27FC236}">
                <a16:creationId xmlns:a16="http://schemas.microsoft.com/office/drawing/2014/main" id="{006CA616-D089-E5A5-EEF9-2C66FF5473C5}"/>
              </a:ext>
            </a:extLst>
          </p:cNvPr>
          <p:cNvSpPr txBox="1"/>
          <p:nvPr/>
        </p:nvSpPr>
        <p:spPr>
          <a:xfrm>
            <a:off x="5519937" y="764705"/>
            <a:ext cx="6480721" cy="1323439"/>
          </a:xfrm>
          <a:prstGeom prst="rect">
            <a:avLst/>
          </a:prstGeom>
          <a:noFill/>
        </p:spPr>
        <p:txBody>
          <a:bodyPr wrap="square" rtlCol="0">
            <a:spAutoFit/>
          </a:bodyPr>
          <a:lstStyle/>
          <a:p>
            <a:r>
              <a:rPr lang="en-US" sz="1600" dirty="0"/>
              <a:t>We always compare the predicted output with actual output during the validation process. With the help of that we get to know how far my predicted result of ML model is from the reality so that next time when we apply </a:t>
            </a:r>
            <a:r>
              <a:rPr lang="en-US" sz="1600" dirty="0" err="1"/>
              <a:t>Ml</a:t>
            </a:r>
            <a:r>
              <a:rPr lang="en-US" sz="1600" dirty="0"/>
              <a:t>, we can be confident to get similar result. In case of regression we use </a:t>
            </a:r>
            <a:r>
              <a:rPr lang="en-US" sz="1600" b="1" dirty="0"/>
              <a:t>residual.</a:t>
            </a:r>
            <a:endParaRPr lang="en-US" sz="1600" dirty="0"/>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99A58F38-62D3-C6A7-E70D-E962D1879DDB}"/>
                  </a:ext>
                </a:extLst>
              </p14:cNvPr>
              <p14:cNvContentPartPr/>
              <p14:nvPr/>
            </p14:nvContentPartPr>
            <p14:xfrm>
              <a:off x="222120" y="730080"/>
              <a:ext cx="10998720" cy="5537880"/>
            </p14:xfrm>
          </p:contentPart>
        </mc:Choice>
        <mc:Fallback>
          <p:pic>
            <p:nvPicPr>
              <p:cNvPr id="14" name="Ink 13">
                <a:extLst>
                  <a:ext uri="{FF2B5EF4-FFF2-40B4-BE49-F238E27FC236}">
                    <a16:creationId xmlns:a16="http://schemas.microsoft.com/office/drawing/2014/main" id="{99A58F38-62D3-C6A7-E70D-E962D1879DDB}"/>
                  </a:ext>
                </a:extLst>
              </p:cNvPr>
              <p:cNvPicPr/>
              <p:nvPr/>
            </p:nvPicPr>
            <p:blipFill>
              <a:blip r:embed="rId5"/>
              <a:stretch>
                <a:fillRect/>
              </a:stretch>
            </p:blipFill>
            <p:spPr>
              <a:xfrm>
                <a:off x="212760" y="720720"/>
                <a:ext cx="11017440" cy="5556600"/>
              </a:xfrm>
              <a:prstGeom prst="rect">
                <a:avLst/>
              </a:prstGeom>
            </p:spPr>
          </p:pic>
        </mc:Fallback>
      </mc:AlternateContent>
    </p:spTree>
    <p:extLst>
      <p:ext uri="{BB962C8B-B14F-4D97-AF65-F5344CB8AC3E}">
        <p14:creationId xmlns:p14="http://schemas.microsoft.com/office/powerpoint/2010/main" val="119560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Different formulas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815882"/>
          </a:xfrm>
          <a:prstGeom prst="rect">
            <a:avLst/>
          </a:prstGeom>
          <a:noFill/>
        </p:spPr>
        <p:txBody>
          <a:bodyPr wrap="square" rtlCol="0">
            <a:spAutoFit/>
          </a:bodyPr>
          <a:lstStyle/>
          <a:p>
            <a:r>
              <a:rPr lang="en-US" dirty="0"/>
              <a:t>MAE – Mean Absolute Error, its just an average error of our data.</a:t>
            </a:r>
          </a:p>
          <a:p>
            <a:endParaRPr lang="en-US" dirty="0"/>
          </a:p>
          <a:p>
            <a:endParaRPr lang="en-US" dirty="0"/>
          </a:p>
          <a:p>
            <a:endParaRPr lang="en-IN" dirty="0"/>
          </a:p>
          <a:p>
            <a:r>
              <a:rPr lang="en-IN" sz="2000" dirty="0"/>
              <a:t>RMSE – Root mean square Residual – if we double the error, will it deviate too much. It is a way to check the robustness of the model.</a:t>
            </a:r>
            <a:endParaRPr lang="en-US"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8890EBF4-8EA4-5E56-C312-2B86B7D97A95}"/>
                  </a:ext>
                </a:extLst>
              </p14:cNvPr>
              <p14:cNvContentPartPr/>
              <p14:nvPr/>
            </p14:nvContentPartPr>
            <p14:xfrm>
              <a:off x="577800" y="438120"/>
              <a:ext cx="10217520" cy="1486440"/>
            </p14:xfrm>
          </p:contentPart>
        </mc:Choice>
        <mc:Fallback>
          <p:pic>
            <p:nvPicPr>
              <p:cNvPr id="17" name="Ink 16">
                <a:extLst>
                  <a:ext uri="{FF2B5EF4-FFF2-40B4-BE49-F238E27FC236}">
                    <a16:creationId xmlns:a16="http://schemas.microsoft.com/office/drawing/2014/main" id="{8890EBF4-8EA4-5E56-C312-2B86B7D97A95}"/>
                  </a:ext>
                </a:extLst>
              </p:cNvPr>
              <p:cNvPicPr/>
              <p:nvPr/>
            </p:nvPicPr>
            <p:blipFill>
              <a:blip r:embed="rId4"/>
              <a:stretch>
                <a:fillRect/>
              </a:stretch>
            </p:blipFill>
            <p:spPr>
              <a:xfrm>
                <a:off x="568440" y="428760"/>
                <a:ext cx="10236240" cy="1505160"/>
              </a:xfrm>
              <a:prstGeom prst="rect">
                <a:avLst/>
              </a:prstGeom>
            </p:spPr>
          </p:pic>
        </mc:Fallback>
      </mc:AlternateContent>
    </p:spTree>
    <p:extLst>
      <p:ext uri="{BB962C8B-B14F-4D97-AF65-F5344CB8AC3E}">
        <p14:creationId xmlns:p14="http://schemas.microsoft.com/office/powerpoint/2010/main" val="2206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MAPE – Mean Absolute Error Percentage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Sometimes the value of RMSE might float between 0 to infinity which will be difficult to interpret by the consultant. In order to make business understand how robust and dependable our ML model is, we use a another marker called MAEP</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29" name="Ink 28">
                <a:extLst>
                  <a:ext uri="{FF2B5EF4-FFF2-40B4-BE49-F238E27FC236}">
                    <a16:creationId xmlns:a16="http://schemas.microsoft.com/office/drawing/2014/main" id="{E25A078F-7269-5B99-6F3B-8F908E550D3C}"/>
                  </a:ext>
                </a:extLst>
              </p14:cNvPr>
              <p14:cNvContentPartPr/>
              <p14:nvPr/>
            </p14:nvContentPartPr>
            <p14:xfrm>
              <a:off x="488880" y="44280"/>
              <a:ext cx="10293840" cy="3493080"/>
            </p14:xfrm>
          </p:contentPart>
        </mc:Choice>
        <mc:Fallback>
          <p:pic>
            <p:nvPicPr>
              <p:cNvPr id="29" name="Ink 28">
                <a:extLst>
                  <a:ext uri="{FF2B5EF4-FFF2-40B4-BE49-F238E27FC236}">
                    <a16:creationId xmlns:a16="http://schemas.microsoft.com/office/drawing/2014/main" id="{E25A078F-7269-5B99-6F3B-8F908E550D3C}"/>
                  </a:ext>
                </a:extLst>
              </p:cNvPr>
              <p:cNvPicPr/>
              <p:nvPr/>
            </p:nvPicPr>
            <p:blipFill>
              <a:blip r:embed="rId4"/>
              <a:stretch>
                <a:fillRect/>
              </a:stretch>
            </p:blipFill>
            <p:spPr>
              <a:xfrm>
                <a:off x="479520" y="34920"/>
                <a:ext cx="10312560" cy="3511800"/>
              </a:xfrm>
              <a:prstGeom prst="rect">
                <a:avLst/>
              </a:prstGeom>
            </p:spPr>
          </p:pic>
        </mc:Fallback>
      </mc:AlternateContent>
    </p:spTree>
    <p:extLst>
      <p:ext uri="{BB962C8B-B14F-4D97-AF65-F5344CB8AC3E}">
        <p14:creationId xmlns:p14="http://schemas.microsoft.com/office/powerpoint/2010/main" val="107183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Time Series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If you want to predict values which are of nature continuous (number). Unlike regression, in the time series our goal is to predict the trend also. Which means multiple values which are function of time.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A75027C-5242-CBA4-3B1B-FFD181843808}"/>
                  </a:ext>
                </a:extLst>
              </p14:cNvPr>
              <p14:cNvContentPartPr/>
              <p14:nvPr/>
            </p14:nvContentPartPr>
            <p14:xfrm>
              <a:off x="908228" y="3300120"/>
              <a:ext cx="4222800" cy="815400"/>
            </p14:xfrm>
          </p:contentPart>
        </mc:Choice>
        <mc:Fallback xmlns="">
          <p:pic>
            <p:nvPicPr>
              <p:cNvPr id="9" name="Ink 8">
                <a:extLst>
                  <a:ext uri="{FF2B5EF4-FFF2-40B4-BE49-F238E27FC236}">
                    <a16:creationId xmlns:a16="http://schemas.microsoft.com/office/drawing/2014/main" id="{7A75027C-5242-CBA4-3B1B-FFD181843808}"/>
                  </a:ext>
                </a:extLst>
              </p:cNvPr>
              <p:cNvPicPr/>
              <p:nvPr/>
            </p:nvPicPr>
            <p:blipFill>
              <a:blip r:embed="rId4"/>
              <a:stretch>
                <a:fillRect/>
              </a:stretch>
            </p:blipFill>
            <p:spPr>
              <a:xfrm>
                <a:off x="899227" y="3291116"/>
                <a:ext cx="4240442" cy="83304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76D597D-C6DA-41B3-2FD2-A1A129BC48D8}"/>
                  </a:ext>
                </a:extLst>
              </p14:cNvPr>
              <p14:cNvContentPartPr/>
              <p14:nvPr/>
            </p14:nvContentPartPr>
            <p14:xfrm>
              <a:off x="454268" y="2583360"/>
              <a:ext cx="126720" cy="2449800"/>
            </p14:xfrm>
          </p:contentPart>
        </mc:Choice>
        <mc:Fallback xmlns="">
          <p:pic>
            <p:nvPicPr>
              <p:cNvPr id="6" name="Ink 5">
                <a:extLst>
                  <a:ext uri="{FF2B5EF4-FFF2-40B4-BE49-F238E27FC236}">
                    <a16:creationId xmlns:a16="http://schemas.microsoft.com/office/drawing/2014/main" id="{876D597D-C6DA-41B3-2FD2-A1A129BC48D8}"/>
                  </a:ext>
                </a:extLst>
              </p:cNvPr>
              <p:cNvPicPr/>
              <p:nvPr/>
            </p:nvPicPr>
            <p:blipFill>
              <a:blip r:embed="rId6"/>
              <a:stretch>
                <a:fillRect/>
              </a:stretch>
            </p:blipFill>
            <p:spPr>
              <a:xfrm>
                <a:off x="445268" y="2574360"/>
                <a:ext cx="144360" cy="246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AD86FE7-683C-8221-2BCD-F79645D8442A}"/>
                  </a:ext>
                </a:extLst>
              </p14:cNvPr>
              <p14:cNvContentPartPr/>
              <p14:nvPr/>
            </p14:nvContentPartPr>
            <p14:xfrm>
              <a:off x="50708" y="4784760"/>
              <a:ext cx="5402160" cy="217440"/>
            </p14:xfrm>
          </p:contentPart>
        </mc:Choice>
        <mc:Fallback xmlns="">
          <p:pic>
            <p:nvPicPr>
              <p:cNvPr id="7" name="Ink 6">
                <a:extLst>
                  <a:ext uri="{FF2B5EF4-FFF2-40B4-BE49-F238E27FC236}">
                    <a16:creationId xmlns:a16="http://schemas.microsoft.com/office/drawing/2014/main" id="{0AD86FE7-683C-8221-2BCD-F79645D8442A}"/>
                  </a:ext>
                </a:extLst>
              </p:cNvPr>
              <p:cNvPicPr/>
              <p:nvPr/>
            </p:nvPicPr>
            <p:blipFill>
              <a:blip r:embed="rId8"/>
              <a:stretch>
                <a:fillRect/>
              </a:stretch>
            </p:blipFill>
            <p:spPr>
              <a:xfrm>
                <a:off x="41708" y="4775745"/>
                <a:ext cx="5419800" cy="235109"/>
              </a:xfrm>
              <a:prstGeom prst="rect">
                <a:avLst/>
              </a:prstGeom>
            </p:spPr>
          </p:pic>
        </mc:Fallback>
      </mc:AlternateContent>
      <p:grpSp>
        <p:nvGrpSpPr>
          <p:cNvPr id="73" name="Group 72">
            <a:extLst>
              <a:ext uri="{FF2B5EF4-FFF2-40B4-BE49-F238E27FC236}">
                <a16:creationId xmlns:a16="http://schemas.microsoft.com/office/drawing/2014/main" id="{A311164D-4F4D-1D8A-8B92-EFDE1A8A8928}"/>
              </a:ext>
            </a:extLst>
          </p:cNvPr>
          <p:cNvGrpSpPr/>
          <p:nvPr/>
        </p:nvGrpSpPr>
        <p:grpSpPr>
          <a:xfrm>
            <a:off x="833708" y="2046960"/>
            <a:ext cx="4258440" cy="2364120"/>
            <a:chOff x="832120" y="2046960"/>
            <a:chExt cx="4258440" cy="236412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C4D1CC8-BB47-6497-EBB2-D5086840461E}"/>
                    </a:ext>
                  </a:extLst>
                </p14:cNvPr>
                <p14:cNvContentPartPr/>
                <p14:nvPr/>
              </p14:nvContentPartPr>
              <p14:xfrm>
                <a:off x="832120" y="3107520"/>
                <a:ext cx="1556280" cy="1122120"/>
              </p14:xfrm>
            </p:contentPart>
          </mc:Choice>
          <mc:Fallback xmlns="">
            <p:pic>
              <p:nvPicPr>
                <p:cNvPr id="10" name="Ink 9">
                  <a:extLst>
                    <a:ext uri="{FF2B5EF4-FFF2-40B4-BE49-F238E27FC236}">
                      <a16:creationId xmlns:a16="http://schemas.microsoft.com/office/drawing/2014/main" id="{4C4D1CC8-BB47-6497-EBB2-D5086840461E}"/>
                    </a:ext>
                  </a:extLst>
                </p:cNvPr>
                <p:cNvPicPr/>
                <p:nvPr/>
              </p:nvPicPr>
              <p:blipFill>
                <a:blip r:embed="rId10"/>
                <a:stretch>
                  <a:fillRect/>
                </a:stretch>
              </p:blipFill>
              <p:spPr>
                <a:xfrm>
                  <a:off x="823120" y="3098880"/>
                  <a:ext cx="1573920" cy="113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87A6F850-CDBE-82AE-68B1-B252DC16BC0E}"/>
                    </a:ext>
                  </a:extLst>
                </p14:cNvPr>
                <p14:cNvContentPartPr/>
                <p14:nvPr/>
              </p14:nvContentPartPr>
              <p14:xfrm>
                <a:off x="2418280" y="3108600"/>
                <a:ext cx="10440" cy="8640"/>
              </p14:xfrm>
            </p:contentPart>
          </mc:Choice>
          <mc:Fallback xmlns="">
            <p:pic>
              <p:nvPicPr>
                <p:cNvPr id="12" name="Ink 11">
                  <a:extLst>
                    <a:ext uri="{FF2B5EF4-FFF2-40B4-BE49-F238E27FC236}">
                      <a16:creationId xmlns:a16="http://schemas.microsoft.com/office/drawing/2014/main" id="{87A6F850-CDBE-82AE-68B1-B252DC16BC0E}"/>
                    </a:ext>
                  </a:extLst>
                </p:cNvPr>
                <p:cNvPicPr/>
                <p:nvPr/>
              </p:nvPicPr>
              <p:blipFill>
                <a:blip r:embed="rId12"/>
                <a:stretch>
                  <a:fillRect/>
                </a:stretch>
              </p:blipFill>
              <p:spPr>
                <a:xfrm>
                  <a:off x="2409280" y="3099960"/>
                  <a:ext cx="2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13F1242F-4E05-B2CC-7F18-48DFD262611C}"/>
                    </a:ext>
                  </a:extLst>
                </p14:cNvPr>
                <p14:cNvContentPartPr/>
                <p14:nvPr/>
              </p14:nvContentPartPr>
              <p14:xfrm>
                <a:off x="2641480" y="3149280"/>
                <a:ext cx="42120" cy="10800"/>
              </p14:xfrm>
            </p:contentPart>
          </mc:Choice>
          <mc:Fallback xmlns="">
            <p:pic>
              <p:nvPicPr>
                <p:cNvPr id="13" name="Ink 12">
                  <a:extLst>
                    <a:ext uri="{FF2B5EF4-FFF2-40B4-BE49-F238E27FC236}">
                      <a16:creationId xmlns:a16="http://schemas.microsoft.com/office/drawing/2014/main" id="{13F1242F-4E05-B2CC-7F18-48DFD262611C}"/>
                    </a:ext>
                  </a:extLst>
                </p:cNvPr>
                <p:cNvPicPr/>
                <p:nvPr/>
              </p:nvPicPr>
              <p:blipFill>
                <a:blip r:embed="rId14"/>
                <a:stretch>
                  <a:fillRect/>
                </a:stretch>
              </p:blipFill>
              <p:spPr>
                <a:xfrm>
                  <a:off x="2632480" y="3140640"/>
                  <a:ext cx="597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2CFBBE6-9649-75EE-4276-03217D3B7282}"/>
                    </a:ext>
                  </a:extLst>
                </p14:cNvPr>
                <p14:cNvContentPartPr/>
                <p14:nvPr/>
              </p14:nvContentPartPr>
              <p14:xfrm>
                <a:off x="2854960" y="3179520"/>
                <a:ext cx="712440" cy="39240"/>
              </p14:xfrm>
            </p:contentPart>
          </mc:Choice>
          <mc:Fallback xmlns="">
            <p:pic>
              <p:nvPicPr>
                <p:cNvPr id="14" name="Ink 13">
                  <a:extLst>
                    <a:ext uri="{FF2B5EF4-FFF2-40B4-BE49-F238E27FC236}">
                      <a16:creationId xmlns:a16="http://schemas.microsoft.com/office/drawing/2014/main" id="{B2CFBBE6-9649-75EE-4276-03217D3B7282}"/>
                    </a:ext>
                  </a:extLst>
                </p:cNvPr>
                <p:cNvPicPr/>
                <p:nvPr/>
              </p:nvPicPr>
              <p:blipFill>
                <a:blip r:embed="rId16"/>
                <a:stretch>
                  <a:fillRect/>
                </a:stretch>
              </p:blipFill>
              <p:spPr>
                <a:xfrm>
                  <a:off x="2845960" y="3170520"/>
                  <a:ext cx="730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F855692A-CE64-CC97-25C9-5B31488DF893}"/>
                    </a:ext>
                  </a:extLst>
                </p14:cNvPr>
                <p14:cNvContentPartPr/>
                <p14:nvPr/>
              </p14:nvContentPartPr>
              <p14:xfrm>
                <a:off x="3698440" y="3220560"/>
                <a:ext cx="18360" cy="9360"/>
              </p14:xfrm>
            </p:contentPart>
          </mc:Choice>
          <mc:Fallback xmlns="">
            <p:pic>
              <p:nvPicPr>
                <p:cNvPr id="15" name="Ink 14">
                  <a:extLst>
                    <a:ext uri="{FF2B5EF4-FFF2-40B4-BE49-F238E27FC236}">
                      <a16:creationId xmlns:a16="http://schemas.microsoft.com/office/drawing/2014/main" id="{F855692A-CE64-CC97-25C9-5B31488DF893}"/>
                    </a:ext>
                  </a:extLst>
                </p:cNvPr>
                <p:cNvPicPr/>
                <p:nvPr/>
              </p:nvPicPr>
              <p:blipFill>
                <a:blip r:embed="rId18"/>
                <a:stretch>
                  <a:fillRect/>
                </a:stretch>
              </p:blipFill>
              <p:spPr>
                <a:xfrm>
                  <a:off x="3689440" y="3211560"/>
                  <a:ext cx="36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D88E7EDC-0738-FE0B-9231-F9B82A1D5862}"/>
                    </a:ext>
                  </a:extLst>
                </p14:cNvPr>
                <p14:cNvContentPartPr/>
                <p14:nvPr/>
              </p14:nvContentPartPr>
              <p14:xfrm>
                <a:off x="3748120" y="3291480"/>
                <a:ext cx="33120" cy="568800"/>
              </p14:xfrm>
            </p:contentPart>
          </mc:Choice>
          <mc:Fallback xmlns="">
            <p:pic>
              <p:nvPicPr>
                <p:cNvPr id="16" name="Ink 15">
                  <a:extLst>
                    <a:ext uri="{FF2B5EF4-FFF2-40B4-BE49-F238E27FC236}">
                      <a16:creationId xmlns:a16="http://schemas.microsoft.com/office/drawing/2014/main" id="{D88E7EDC-0738-FE0B-9231-F9B82A1D5862}"/>
                    </a:ext>
                  </a:extLst>
                </p:cNvPr>
                <p:cNvPicPr/>
                <p:nvPr/>
              </p:nvPicPr>
              <p:blipFill>
                <a:blip r:embed="rId20"/>
                <a:stretch>
                  <a:fillRect/>
                </a:stretch>
              </p:blipFill>
              <p:spPr>
                <a:xfrm>
                  <a:off x="3739120" y="3282840"/>
                  <a:ext cx="5076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BE487806-CD1D-4D1E-76DC-8D3BFE8A1A87}"/>
                    </a:ext>
                  </a:extLst>
                </p14:cNvPr>
                <p14:cNvContentPartPr/>
                <p14:nvPr/>
              </p14:nvContentPartPr>
              <p14:xfrm>
                <a:off x="3698440" y="4012920"/>
                <a:ext cx="20520" cy="173160"/>
              </p14:xfrm>
            </p:contentPart>
          </mc:Choice>
          <mc:Fallback xmlns="">
            <p:pic>
              <p:nvPicPr>
                <p:cNvPr id="17" name="Ink 16">
                  <a:extLst>
                    <a:ext uri="{FF2B5EF4-FFF2-40B4-BE49-F238E27FC236}">
                      <a16:creationId xmlns:a16="http://schemas.microsoft.com/office/drawing/2014/main" id="{BE487806-CD1D-4D1E-76DC-8D3BFE8A1A87}"/>
                    </a:ext>
                  </a:extLst>
                </p:cNvPr>
                <p:cNvPicPr/>
                <p:nvPr/>
              </p:nvPicPr>
              <p:blipFill>
                <a:blip r:embed="rId22"/>
                <a:stretch>
                  <a:fillRect/>
                </a:stretch>
              </p:blipFill>
              <p:spPr>
                <a:xfrm>
                  <a:off x="3689440" y="4004280"/>
                  <a:ext cx="381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6B78F2D9-1813-BCB0-E24A-8FC849A376FB}"/>
                    </a:ext>
                  </a:extLst>
                </p14:cNvPr>
                <p14:cNvContentPartPr/>
                <p14:nvPr/>
              </p14:nvContentPartPr>
              <p14:xfrm>
                <a:off x="3718600" y="4216320"/>
                <a:ext cx="16920" cy="52560"/>
              </p14:xfrm>
            </p:contentPart>
          </mc:Choice>
          <mc:Fallback xmlns="">
            <p:pic>
              <p:nvPicPr>
                <p:cNvPr id="18" name="Ink 17">
                  <a:extLst>
                    <a:ext uri="{FF2B5EF4-FFF2-40B4-BE49-F238E27FC236}">
                      <a16:creationId xmlns:a16="http://schemas.microsoft.com/office/drawing/2014/main" id="{6B78F2D9-1813-BCB0-E24A-8FC849A376FB}"/>
                    </a:ext>
                  </a:extLst>
                </p:cNvPr>
                <p:cNvPicPr/>
                <p:nvPr/>
              </p:nvPicPr>
              <p:blipFill>
                <a:blip r:embed="rId24"/>
                <a:stretch>
                  <a:fillRect/>
                </a:stretch>
              </p:blipFill>
              <p:spPr>
                <a:xfrm>
                  <a:off x="3709600" y="4207680"/>
                  <a:ext cx="3456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142D9C58-3CE8-9F46-4515-592F91D7AE13}"/>
                    </a:ext>
                  </a:extLst>
                </p14:cNvPr>
                <p14:cNvContentPartPr/>
                <p14:nvPr/>
              </p14:nvContentPartPr>
              <p14:xfrm>
                <a:off x="2866120" y="4256280"/>
                <a:ext cx="842760" cy="32040"/>
              </p14:xfrm>
            </p:contentPart>
          </mc:Choice>
          <mc:Fallback xmlns="">
            <p:pic>
              <p:nvPicPr>
                <p:cNvPr id="19" name="Ink 18">
                  <a:extLst>
                    <a:ext uri="{FF2B5EF4-FFF2-40B4-BE49-F238E27FC236}">
                      <a16:creationId xmlns:a16="http://schemas.microsoft.com/office/drawing/2014/main" id="{142D9C58-3CE8-9F46-4515-592F91D7AE13}"/>
                    </a:ext>
                  </a:extLst>
                </p:cNvPr>
                <p:cNvPicPr/>
                <p:nvPr/>
              </p:nvPicPr>
              <p:blipFill>
                <a:blip r:embed="rId26"/>
                <a:stretch>
                  <a:fillRect/>
                </a:stretch>
              </p:blipFill>
              <p:spPr>
                <a:xfrm>
                  <a:off x="2857120" y="4247280"/>
                  <a:ext cx="860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4F0F50A4-9349-C3D1-8C50-C63FB8EC1813}"/>
                    </a:ext>
                  </a:extLst>
                </p14:cNvPr>
                <p14:cNvContentPartPr/>
                <p14:nvPr/>
              </p14:nvContentPartPr>
              <p14:xfrm>
                <a:off x="2327560" y="4235760"/>
                <a:ext cx="293760" cy="22320"/>
              </p14:xfrm>
            </p:contentPart>
          </mc:Choice>
          <mc:Fallback xmlns="">
            <p:pic>
              <p:nvPicPr>
                <p:cNvPr id="20" name="Ink 19">
                  <a:extLst>
                    <a:ext uri="{FF2B5EF4-FFF2-40B4-BE49-F238E27FC236}">
                      <a16:creationId xmlns:a16="http://schemas.microsoft.com/office/drawing/2014/main" id="{4F0F50A4-9349-C3D1-8C50-C63FB8EC1813}"/>
                    </a:ext>
                  </a:extLst>
                </p:cNvPr>
                <p:cNvPicPr/>
                <p:nvPr/>
              </p:nvPicPr>
              <p:blipFill>
                <a:blip r:embed="rId28"/>
                <a:stretch>
                  <a:fillRect/>
                </a:stretch>
              </p:blipFill>
              <p:spPr>
                <a:xfrm>
                  <a:off x="2318920" y="4226760"/>
                  <a:ext cx="311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470804AE-3DB1-C74C-83D8-B6C71D4FA77C}"/>
                    </a:ext>
                  </a:extLst>
                </p14:cNvPr>
                <p14:cNvContentPartPr/>
                <p14:nvPr/>
              </p14:nvContentPartPr>
              <p14:xfrm>
                <a:off x="3712840" y="3250800"/>
                <a:ext cx="281160" cy="10800"/>
              </p14:xfrm>
            </p:contentPart>
          </mc:Choice>
          <mc:Fallback xmlns="">
            <p:pic>
              <p:nvPicPr>
                <p:cNvPr id="22" name="Ink 21">
                  <a:extLst>
                    <a:ext uri="{FF2B5EF4-FFF2-40B4-BE49-F238E27FC236}">
                      <a16:creationId xmlns:a16="http://schemas.microsoft.com/office/drawing/2014/main" id="{470804AE-3DB1-C74C-83D8-B6C71D4FA77C}"/>
                    </a:ext>
                  </a:extLst>
                </p:cNvPr>
                <p:cNvPicPr/>
                <p:nvPr/>
              </p:nvPicPr>
              <p:blipFill>
                <a:blip r:embed="rId30"/>
                <a:stretch>
                  <a:fillRect/>
                </a:stretch>
              </p:blipFill>
              <p:spPr>
                <a:xfrm>
                  <a:off x="3704200" y="3242160"/>
                  <a:ext cx="298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BC19F3DB-E04F-8E17-534C-F0E71D270F78}"/>
                    </a:ext>
                  </a:extLst>
                </p14:cNvPr>
                <p14:cNvContentPartPr/>
                <p14:nvPr/>
              </p14:nvContentPartPr>
              <p14:xfrm>
                <a:off x="4267240" y="3229920"/>
                <a:ext cx="794160" cy="69840"/>
              </p14:xfrm>
            </p:contentPart>
          </mc:Choice>
          <mc:Fallback xmlns="">
            <p:pic>
              <p:nvPicPr>
                <p:cNvPr id="23" name="Ink 22">
                  <a:extLst>
                    <a:ext uri="{FF2B5EF4-FFF2-40B4-BE49-F238E27FC236}">
                      <a16:creationId xmlns:a16="http://schemas.microsoft.com/office/drawing/2014/main" id="{BC19F3DB-E04F-8E17-534C-F0E71D270F78}"/>
                    </a:ext>
                  </a:extLst>
                </p:cNvPr>
                <p:cNvPicPr/>
                <p:nvPr/>
              </p:nvPicPr>
              <p:blipFill>
                <a:blip r:embed="rId32"/>
                <a:stretch>
                  <a:fillRect/>
                </a:stretch>
              </p:blipFill>
              <p:spPr>
                <a:xfrm>
                  <a:off x="4258240" y="3221280"/>
                  <a:ext cx="8118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E9A718BD-CE5E-712F-EEA2-3C0AB6D4329F}"/>
                    </a:ext>
                  </a:extLst>
                </p14:cNvPr>
                <p14:cNvContentPartPr/>
                <p14:nvPr/>
              </p14:nvContentPartPr>
              <p14:xfrm>
                <a:off x="5059240" y="3474360"/>
                <a:ext cx="18720" cy="188640"/>
              </p14:xfrm>
            </p:contentPart>
          </mc:Choice>
          <mc:Fallback xmlns="">
            <p:pic>
              <p:nvPicPr>
                <p:cNvPr id="24" name="Ink 23">
                  <a:extLst>
                    <a:ext uri="{FF2B5EF4-FFF2-40B4-BE49-F238E27FC236}">
                      <a16:creationId xmlns:a16="http://schemas.microsoft.com/office/drawing/2014/main" id="{E9A718BD-CE5E-712F-EEA2-3C0AB6D4329F}"/>
                    </a:ext>
                  </a:extLst>
                </p:cNvPr>
                <p:cNvPicPr/>
                <p:nvPr/>
              </p:nvPicPr>
              <p:blipFill>
                <a:blip r:embed="rId34"/>
                <a:stretch>
                  <a:fillRect/>
                </a:stretch>
              </p:blipFill>
              <p:spPr>
                <a:xfrm>
                  <a:off x="5050600" y="3465720"/>
                  <a:ext cx="363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AAEEE08F-6666-9F30-FC88-3EAE9EF35551}"/>
                    </a:ext>
                  </a:extLst>
                </p14:cNvPr>
                <p14:cNvContentPartPr/>
                <p14:nvPr/>
              </p14:nvContentPartPr>
              <p14:xfrm>
                <a:off x="5069680" y="3972600"/>
                <a:ext cx="20880" cy="313920"/>
              </p14:xfrm>
            </p:contentPart>
          </mc:Choice>
          <mc:Fallback xmlns="">
            <p:pic>
              <p:nvPicPr>
                <p:cNvPr id="25" name="Ink 24">
                  <a:extLst>
                    <a:ext uri="{FF2B5EF4-FFF2-40B4-BE49-F238E27FC236}">
                      <a16:creationId xmlns:a16="http://schemas.microsoft.com/office/drawing/2014/main" id="{AAEEE08F-6666-9F30-FC88-3EAE9EF35551}"/>
                    </a:ext>
                  </a:extLst>
                </p:cNvPr>
                <p:cNvPicPr/>
                <p:nvPr/>
              </p:nvPicPr>
              <p:blipFill>
                <a:blip r:embed="rId36"/>
                <a:stretch>
                  <a:fillRect/>
                </a:stretch>
              </p:blipFill>
              <p:spPr>
                <a:xfrm>
                  <a:off x="5060680" y="3963960"/>
                  <a:ext cx="385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2863AD1B-5A18-BDA8-7483-62087BF24B8B}"/>
                    </a:ext>
                  </a:extLst>
                </p14:cNvPr>
                <p14:cNvContentPartPr/>
                <p14:nvPr/>
              </p14:nvContentPartPr>
              <p14:xfrm>
                <a:off x="3797800" y="4318200"/>
                <a:ext cx="1289880" cy="92880"/>
              </p14:xfrm>
            </p:contentPart>
          </mc:Choice>
          <mc:Fallback xmlns="">
            <p:pic>
              <p:nvPicPr>
                <p:cNvPr id="26" name="Ink 25">
                  <a:extLst>
                    <a:ext uri="{FF2B5EF4-FFF2-40B4-BE49-F238E27FC236}">
                      <a16:creationId xmlns:a16="http://schemas.microsoft.com/office/drawing/2014/main" id="{2863AD1B-5A18-BDA8-7483-62087BF24B8B}"/>
                    </a:ext>
                  </a:extLst>
                </p:cNvPr>
                <p:cNvPicPr/>
                <p:nvPr/>
              </p:nvPicPr>
              <p:blipFill>
                <a:blip r:embed="rId38"/>
                <a:stretch>
                  <a:fillRect/>
                </a:stretch>
              </p:blipFill>
              <p:spPr>
                <a:xfrm>
                  <a:off x="3789160" y="4309560"/>
                  <a:ext cx="13075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1772C566-4078-68FC-38C3-98863F34F45E}"/>
                    </a:ext>
                  </a:extLst>
                </p14:cNvPr>
                <p14:cNvContentPartPr/>
                <p14:nvPr/>
              </p14:nvContentPartPr>
              <p14:xfrm>
                <a:off x="1524400" y="2753280"/>
                <a:ext cx="179280" cy="252360"/>
              </p14:xfrm>
            </p:contentPart>
          </mc:Choice>
          <mc:Fallback xmlns="">
            <p:pic>
              <p:nvPicPr>
                <p:cNvPr id="28" name="Ink 27">
                  <a:extLst>
                    <a:ext uri="{FF2B5EF4-FFF2-40B4-BE49-F238E27FC236}">
                      <a16:creationId xmlns:a16="http://schemas.microsoft.com/office/drawing/2014/main" id="{1772C566-4078-68FC-38C3-98863F34F45E}"/>
                    </a:ext>
                  </a:extLst>
                </p:cNvPr>
                <p:cNvPicPr/>
                <p:nvPr/>
              </p:nvPicPr>
              <p:blipFill>
                <a:blip r:embed="rId40"/>
                <a:stretch>
                  <a:fillRect/>
                </a:stretch>
              </p:blipFill>
              <p:spPr>
                <a:xfrm>
                  <a:off x="1515400" y="2744640"/>
                  <a:ext cx="1969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FCE4DB98-ECD6-FE33-67E2-64B4175C53CC}"/>
                    </a:ext>
                  </a:extLst>
                </p14:cNvPr>
                <p14:cNvContentPartPr/>
                <p14:nvPr/>
              </p14:nvContentPartPr>
              <p14:xfrm>
                <a:off x="1603600" y="2732760"/>
                <a:ext cx="543600" cy="223920"/>
              </p14:xfrm>
            </p:contentPart>
          </mc:Choice>
          <mc:Fallback xmlns="">
            <p:pic>
              <p:nvPicPr>
                <p:cNvPr id="29" name="Ink 28">
                  <a:extLst>
                    <a:ext uri="{FF2B5EF4-FFF2-40B4-BE49-F238E27FC236}">
                      <a16:creationId xmlns:a16="http://schemas.microsoft.com/office/drawing/2014/main" id="{FCE4DB98-ECD6-FE33-67E2-64B4175C53CC}"/>
                    </a:ext>
                  </a:extLst>
                </p:cNvPr>
                <p:cNvPicPr/>
                <p:nvPr/>
              </p:nvPicPr>
              <p:blipFill>
                <a:blip r:embed="rId42"/>
                <a:stretch>
                  <a:fillRect/>
                </a:stretch>
              </p:blipFill>
              <p:spPr>
                <a:xfrm>
                  <a:off x="1594600" y="2724120"/>
                  <a:ext cx="5612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8716B69E-D2EE-D9F8-F68F-97BF98DB8398}"/>
                    </a:ext>
                  </a:extLst>
                </p14:cNvPr>
                <p14:cNvContentPartPr/>
                <p14:nvPr/>
              </p14:nvContentPartPr>
              <p14:xfrm>
                <a:off x="2768560" y="2773440"/>
                <a:ext cx="154080" cy="198360"/>
              </p14:xfrm>
            </p:contentPart>
          </mc:Choice>
          <mc:Fallback xmlns="">
            <p:pic>
              <p:nvPicPr>
                <p:cNvPr id="30" name="Ink 29">
                  <a:extLst>
                    <a:ext uri="{FF2B5EF4-FFF2-40B4-BE49-F238E27FC236}">
                      <a16:creationId xmlns:a16="http://schemas.microsoft.com/office/drawing/2014/main" id="{8716B69E-D2EE-D9F8-F68F-97BF98DB8398}"/>
                    </a:ext>
                  </a:extLst>
                </p:cNvPr>
                <p:cNvPicPr/>
                <p:nvPr/>
              </p:nvPicPr>
              <p:blipFill>
                <a:blip r:embed="rId44"/>
                <a:stretch>
                  <a:fillRect/>
                </a:stretch>
              </p:blipFill>
              <p:spPr>
                <a:xfrm>
                  <a:off x="2759920" y="2764440"/>
                  <a:ext cx="171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214FE70-632C-3C20-AA20-0AF26FEF6562}"/>
                    </a:ext>
                  </a:extLst>
                </p14:cNvPr>
                <p14:cNvContentPartPr/>
                <p14:nvPr/>
              </p14:nvContentPartPr>
              <p14:xfrm>
                <a:off x="2897800" y="2543760"/>
                <a:ext cx="28800" cy="403200"/>
              </p14:xfrm>
            </p:contentPart>
          </mc:Choice>
          <mc:Fallback xmlns="">
            <p:pic>
              <p:nvPicPr>
                <p:cNvPr id="31" name="Ink 30">
                  <a:extLst>
                    <a:ext uri="{FF2B5EF4-FFF2-40B4-BE49-F238E27FC236}">
                      <a16:creationId xmlns:a16="http://schemas.microsoft.com/office/drawing/2014/main" id="{D214FE70-632C-3C20-AA20-0AF26FEF6562}"/>
                    </a:ext>
                  </a:extLst>
                </p:cNvPr>
                <p:cNvPicPr/>
                <p:nvPr/>
              </p:nvPicPr>
              <p:blipFill>
                <a:blip r:embed="rId46"/>
                <a:stretch>
                  <a:fillRect/>
                </a:stretch>
              </p:blipFill>
              <p:spPr>
                <a:xfrm>
                  <a:off x="2888800" y="2534760"/>
                  <a:ext cx="464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087C8C9D-17DF-D6C8-9D11-9F6E6A35B26E}"/>
                    </a:ext>
                  </a:extLst>
                </p14:cNvPr>
                <p14:cNvContentPartPr/>
                <p14:nvPr/>
              </p14:nvContentPartPr>
              <p14:xfrm>
                <a:off x="3931360" y="2912040"/>
                <a:ext cx="250200" cy="178920"/>
              </p14:xfrm>
            </p:contentPart>
          </mc:Choice>
          <mc:Fallback xmlns="">
            <p:pic>
              <p:nvPicPr>
                <p:cNvPr id="32" name="Ink 31">
                  <a:extLst>
                    <a:ext uri="{FF2B5EF4-FFF2-40B4-BE49-F238E27FC236}">
                      <a16:creationId xmlns:a16="http://schemas.microsoft.com/office/drawing/2014/main" id="{087C8C9D-17DF-D6C8-9D11-9F6E6A35B26E}"/>
                    </a:ext>
                  </a:extLst>
                </p:cNvPr>
                <p:cNvPicPr/>
                <p:nvPr/>
              </p:nvPicPr>
              <p:blipFill>
                <a:blip r:embed="rId48"/>
                <a:stretch>
                  <a:fillRect/>
                </a:stretch>
              </p:blipFill>
              <p:spPr>
                <a:xfrm>
                  <a:off x="3922720" y="2903040"/>
                  <a:ext cx="2678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52236691-FF7D-A06B-2487-49217CA5A5E4}"/>
                    </a:ext>
                  </a:extLst>
                </p14:cNvPr>
                <p14:cNvContentPartPr/>
                <p14:nvPr/>
              </p14:nvContentPartPr>
              <p14:xfrm>
                <a:off x="3506560" y="2412720"/>
                <a:ext cx="608400" cy="615240"/>
              </p14:xfrm>
            </p:contentPart>
          </mc:Choice>
          <mc:Fallback xmlns="">
            <p:pic>
              <p:nvPicPr>
                <p:cNvPr id="33" name="Ink 32">
                  <a:extLst>
                    <a:ext uri="{FF2B5EF4-FFF2-40B4-BE49-F238E27FC236}">
                      <a16:creationId xmlns:a16="http://schemas.microsoft.com/office/drawing/2014/main" id="{52236691-FF7D-A06B-2487-49217CA5A5E4}"/>
                    </a:ext>
                  </a:extLst>
                </p:cNvPr>
                <p:cNvPicPr/>
                <p:nvPr/>
              </p:nvPicPr>
              <p:blipFill>
                <a:blip r:embed="rId50"/>
                <a:stretch>
                  <a:fillRect/>
                </a:stretch>
              </p:blipFill>
              <p:spPr>
                <a:xfrm>
                  <a:off x="3497560" y="2403720"/>
                  <a:ext cx="62604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CA13DCC8-C71B-FA4F-E7E5-1F97B551138D}"/>
                    </a:ext>
                  </a:extLst>
                </p14:cNvPr>
                <p14:cNvContentPartPr/>
                <p14:nvPr/>
              </p14:nvContentPartPr>
              <p14:xfrm>
                <a:off x="2295520" y="2059560"/>
                <a:ext cx="343080" cy="318600"/>
              </p14:xfrm>
            </p:contentPart>
          </mc:Choice>
          <mc:Fallback xmlns="">
            <p:pic>
              <p:nvPicPr>
                <p:cNvPr id="34" name="Ink 33">
                  <a:extLst>
                    <a:ext uri="{FF2B5EF4-FFF2-40B4-BE49-F238E27FC236}">
                      <a16:creationId xmlns:a16="http://schemas.microsoft.com/office/drawing/2014/main" id="{CA13DCC8-C71B-FA4F-E7E5-1F97B551138D}"/>
                    </a:ext>
                  </a:extLst>
                </p:cNvPr>
                <p:cNvPicPr/>
                <p:nvPr/>
              </p:nvPicPr>
              <p:blipFill>
                <a:blip r:embed="rId52"/>
                <a:stretch>
                  <a:fillRect/>
                </a:stretch>
              </p:blipFill>
              <p:spPr>
                <a:xfrm>
                  <a:off x="2286520" y="2050920"/>
                  <a:ext cx="360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76B8F948-D82A-A58C-C7AE-647087CE2AF0}"/>
                    </a:ext>
                  </a:extLst>
                </p14:cNvPr>
                <p14:cNvContentPartPr/>
                <p14:nvPr/>
              </p14:nvContentPartPr>
              <p14:xfrm>
                <a:off x="2600800" y="2215080"/>
                <a:ext cx="131400" cy="141840"/>
              </p14:xfrm>
            </p:contentPart>
          </mc:Choice>
          <mc:Fallback xmlns="">
            <p:pic>
              <p:nvPicPr>
                <p:cNvPr id="35" name="Ink 34">
                  <a:extLst>
                    <a:ext uri="{FF2B5EF4-FFF2-40B4-BE49-F238E27FC236}">
                      <a16:creationId xmlns:a16="http://schemas.microsoft.com/office/drawing/2014/main" id="{76B8F948-D82A-A58C-C7AE-647087CE2AF0}"/>
                    </a:ext>
                  </a:extLst>
                </p:cNvPr>
                <p:cNvPicPr/>
                <p:nvPr/>
              </p:nvPicPr>
              <p:blipFill>
                <a:blip r:embed="rId54"/>
                <a:stretch>
                  <a:fillRect/>
                </a:stretch>
              </p:blipFill>
              <p:spPr>
                <a:xfrm>
                  <a:off x="2592160" y="2206080"/>
                  <a:ext cx="149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 35">
                  <a:extLst>
                    <a:ext uri="{FF2B5EF4-FFF2-40B4-BE49-F238E27FC236}">
                      <a16:creationId xmlns:a16="http://schemas.microsoft.com/office/drawing/2014/main" id="{8A33019F-E158-3C2C-D320-6F9EF13030D4}"/>
                    </a:ext>
                  </a:extLst>
                </p14:cNvPr>
                <p14:cNvContentPartPr/>
                <p14:nvPr/>
              </p14:nvContentPartPr>
              <p14:xfrm>
                <a:off x="2813200" y="2204640"/>
                <a:ext cx="109800" cy="162000"/>
              </p14:xfrm>
            </p:contentPart>
          </mc:Choice>
          <mc:Fallback xmlns="">
            <p:pic>
              <p:nvPicPr>
                <p:cNvPr id="36" name="Ink 35">
                  <a:extLst>
                    <a:ext uri="{FF2B5EF4-FFF2-40B4-BE49-F238E27FC236}">
                      <a16:creationId xmlns:a16="http://schemas.microsoft.com/office/drawing/2014/main" id="{8A33019F-E158-3C2C-D320-6F9EF13030D4}"/>
                    </a:ext>
                  </a:extLst>
                </p:cNvPr>
                <p:cNvPicPr/>
                <p:nvPr/>
              </p:nvPicPr>
              <p:blipFill>
                <a:blip r:embed="rId56"/>
                <a:stretch>
                  <a:fillRect/>
                </a:stretch>
              </p:blipFill>
              <p:spPr>
                <a:xfrm>
                  <a:off x="2804200" y="2196000"/>
                  <a:ext cx="127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37429E7C-2138-B2D1-9C90-36283BB01089}"/>
                    </a:ext>
                  </a:extLst>
                </p14:cNvPr>
                <p14:cNvContentPartPr/>
                <p14:nvPr/>
              </p14:nvContentPartPr>
              <p14:xfrm>
                <a:off x="2980240" y="2176560"/>
                <a:ext cx="160560" cy="138240"/>
              </p14:xfrm>
            </p:contentPart>
          </mc:Choice>
          <mc:Fallback xmlns="">
            <p:pic>
              <p:nvPicPr>
                <p:cNvPr id="37" name="Ink 36">
                  <a:extLst>
                    <a:ext uri="{FF2B5EF4-FFF2-40B4-BE49-F238E27FC236}">
                      <a16:creationId xmlns:a16="http://schemas.microsoft.com/office/drawing/2014/main" id="{37429E7C-2138-B2D1-9C90-36283BB01089}"/>
                    </a:ext>
                  </a:extLst>
                </p:cNvPr>
                <p:cNvPicPr/>
                <p:nvPr/>
              </p:nvPicPr>
              <p:blipFill>
                <a:blip r:embed="rId58"/>
                <a:stretch>
                  <a:fillRect/>
                </a:stretch>
              </p:blipFill>
              <p:spPr>
                <a:xfrm>
                  <a:off x="2971240" y="2167560"/>
                  <a:ext cx="1782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E558E004-0DA5-614E-14B0-AF7C40AD2DB4}"/>
                    </a:ext>
                  </a:extLst>
                </p14:cNvPr>
                <p14:cNvContentPartPr/>
                <p14:nvPr/>
              </p14:nvContentPartPr>
              <p14:xfrm>
                <a:off x="3199840" y="2046960"/>
                <a:ext cx="155880" cy="266040"/>
              </p14:xfrm>
            </p:contentPart>
          </mc:Choice>
          <mc:Fallback xmlns="">
            <p:pic>
              <p:nvPicPr>
                <p:cNvPr id="38" name="Ink 37">
                  <a:extLst>
                    <a:ext uri="{FF2B5EF4-FFF2-40B4-BE49-F238E27FC236}">
                      <a16:creationId xmlns:a16="http://schemas.microsoft.com/office/drawing/2014/main" id="{E558E004-0DA5-614E-14B0-AF7C40AD2DB4}"/>
                    </a:ext>
                  </a:extLst>
                </p:cNvPr>
                <p:cNvPicPr/>
                <p:nvPr/>
              </p:nvPicPr>
              <p:blipFill>
                <a:blip r:embed="rId60"/>
                <a:stretch>
                  <a:fillRect/>
                </a:stretch>
              </p:blipFill>
              <p:spPr>
                <a:xfrm>
                  <a:off x="3190840" y="2037960"/>
                  <a:ext cx="173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A9909332-07F4-EA14-0A82-A12DEAF7431A}"/>
                    </a:ext>
                  </a:extLst>
                </p14:cNvPr>
                <p14:cNvContentPartPr/>
                <p14:nvPr/>
              </p14:nvContentPartPr>
              <p14:xfrm>
                <a:off x="3413680" y="2206800"/>
                <a:ext cx="10440" cy="8280"/>
              </p14:xfrm>
            </p:contentPart>
          </mc:Choice>
          <mc:Fallback xmlns="">
            <p:pic>
              <p:nvPicPr>
                <p:cNvPr id="39" name="Ink 38">
                  <a:extLst>
                    <a:ext uri="{FF2B5EF4-FFF2-40B4-BE49-F238E27FC236}">
                      <a16:creationId xmlns:a16="http://schemas.microsoft.com/office/drawing/2014/main" id="{A9909332-07F4-EA14-0A82-A12DEAF7431A}"/>
                    </a:ext>
                  </a:extLst>
                </p:cNvPr>
                <p:cNvPicPr/>
                <p:nvPr/>
              </p:nvPicPr>
              <p:blipFill>
                <a:blip r:embed="rId62"/>
                <a:stretch>
                  <a:fillRect/>
                </a:stretch>
              </p:blipFill>
              <p:spPr>
                <a:xfrm>
                  <a:off x="3404680" y="2198160"/>
                  <a:ext cx="280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0507D7F7-FB45-3C57-233F-09D1D43A5993}"/>
                    </a:ext>
                  </a:extLst>
                </p14:cNvPr>
                <p14:cNvContentPartPr/>
                <p14:nvPr/>
              </p14:nvContentPartPr>
              <p14:xfrm>
                <a:off x="2082040" y="2905560"/>
                <a:ext cx="60120" cy="158760"/>
              </p14:xfrm>
            </p:contentPart>
          </mc:Choice>
          <mc:Fallback xmlns="">
            <p:pic>
              <p:nvPicPr>
                <p:cNvPr id="63" name="Ink 62">
                  <a:extLst>
                    <a:ext uri="{FF2B5EF4-FFF2-40B4-BE49-F238E27FC236}">
                      <a16:creationId xmlns:a16="http://schemas.microsoft.com/office/drawing/2014/main" id="{0507D7F7-FB45-3C57-233F-09D1D43A5993}"/>
                    </a:ext>
                  </a:extLst>
                </p:cNvPr>
                <p:cNvPicPr/>
                <p:nvPr/>
              </p:nvPicPr>
              <p:blipFill>
                <a:blip r:embed="rId64"/>
                <a:stretch>
                  <a:fillRect/>
                </a:stretch>
              </p:blipFill>
              <p:spPr>
                <a:xfrm>
                  <a:off x="2073040" y="2896560"/>
                  <a:ext cx="77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C6D581DB-ECAD-D1EC-D61F-E4F27E559D71}"/>
                    </a:ext>
                  </a:extLst>
                </p14:cNvPr>
                <p14:cNvContentPartPr/>
                <p14:nvPr/>
              </p14:nvContentPartPr>
              <p14:xfrm>
                <a:off x="2184280" y="2937960"/>
                <a:ext cx="72360" cy="88560"/>
              </p14:xfrm>
            </p:contentPart>
          </mc:Choice>
          <mc:Fallback xmlns="">
            <p:pic>
              <p:nvPicPr>
                <p:cNvPr id="64" name="Ink 63">
                  <a:extLst>
                    <a:ext uri="{FF2B5EF4-FFF2-40B4-BE49-F238E27FC236}">
                      <a16:creationId xmlns:a16="http://schemas.microsoft.com/office/drawing/2014/main" id="{C6D581DB-ECAD-D1EC-D61F-E4F27E559D71}"/>
                    </a:ext>
                  </a:extLst>
                </p:cNvPr>
                <p:cNvPicPr/>
                <p:nvPr/>
              </p:nvPicPr>
              <p:blipFill>
                <a:blip r:embed="rId66"/>
                <a:stretch>
                  <a:fillRect/>
                </a:stretch>
              </p:blipFill>
              <p:spPr>
                <a:xfrm>
                  <a:off x="2175640" y="2928960"/>
                  <a:ext cx="900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A3C5E25A-B8F7-9DD4-E950-452EAFD11350}"/>
                    </a:ext>
                  </a:extLst>
                </p14:cNvPr>
                <p14:cNvContentPartPr/>
                <p14:nvPr/>
              </p14:nvContentPartPr>
              <p14:xfrm>
                <a:off x="2245480" y="2875320"/>
                <a:ext cx="151920" cy="141480"/>
              </p14:xfrm>
            </p:contentPart>
          </mc:Choice>
          <mc:Fallback xmlns="">
            <p:pic>
              <p:nvPicPr>
                <p:cNvPr id="65" name="Ink 64">
                  <a:extLst>
                    <a:ext uri="{FF2B5EF4-FFF2-40B4-BE49-F238E27FC236}">
                      <a16:creationId xmlns:a16="http://schemas.microsoft.com/office/drawing/2014/main" id="{A3C5E25A-B8F7-9DD4-E950-452EAFD11350}"/>
                    </a:ext>
                  </a:extLst>
                </p:cNvPr>
                <p:cNvPicPr/>
                <p:nvPr/>
              </p:nvPicPr>
              <p:blipFill>
                <a:blip r:embed="rId68"/>
                <a:stretch>
                  <a:fillRect/>
                </a:stretch>
              </p:blipFill>
              <p:spPr>
                <a:xfrm>
                  <a:off x="2236480" y="2866680"/>
                  <a:ext cx="169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F53EE11D-9D01-79A5-4257-D4E7A8C929F0}"/>
                    </a:ext>
                  </a:extLst>
                </p14:cNvPr>
                <p14:cNvContentPartPr/>
                <p14:nvPr/>
              </p14:nvContentPartPr>
              <p14:xfrm>
                <a:off x="3159880" y="2893320"/>
                <a:ext cx="130320" cy="117720"/>
              </p14:xfrm>
            </p:contentPart>
          </mc:Choice>
          <mc:Fallback xmlns="">
            <p:pic>
              <p:nvPicPr>
                <p:cNvPr id="66" name="Ink 65">
                  <a:extLst>
                    <a:ext uri="{FF2B5EF4-FFF2-40B4-BE49-F238E27FC236}">
                      <a16:creationId xmlns:a16="http://schemas.microsoft.com/office/drawing/2014/main" id="{F53EE11D-9D01-79A5-4257-D4E7A8C929F0}"/>
                    </a:ext>
                  </a:extLst>
                </p:cNvPr>
                <p:cNvPicPr/>
                <p:nvPr/>
              </p:nvPicPr>
              <p:blipFill>
                <a:blip r:embed="rId70"/>
                <a:stretch>
                  <a:fillRect/>
                </a:stretch>
              </p:blipFill>
              <p:spPr>
                <a:xfrm>
                  <a:off x="3150880" y="2884320"/>
                  <a:ext cx="1479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7" name="Ink 66">
                  <a:extLst>
                    <a:ext uri="{FF2B5EF4-FFF2-40B4-BE49-F238E27FC236}">
                      <a16:creationId xmlns:a16="http://schemas.microsoft.com/office/drawing/2014/main" id="{07FB7337-AC7B-9F09-222A-704BA03E4C4C}"/>
                    </a:ext>
                  </a:extLst>
                </p14:cNvPr>
                <p14:cNvContentPartPr/>
                <p14:nvPr/>
              </p14:nvContentPartPr>
              <p14:xfrm>
                <a:off x="3334840" y="2863440"/>
                <a:ext cx="148320" cy="94680"/>
              </p14:xfrm>
            </p:contentPart>
          </mc:Choice>
          <mc:Fallback xmlns="">
            <p:pic>
              <p:nvPicPr>
                <p:cNvPr id="67" name="Ink 66">
                  <a:extLst>
                    <a:ext uri="{FF2B5EF4-FFF2-40B4-BE49-F238E27FC236}">
                      <a16:creationId xmlns:a16="http://schemas.microsoft.com/office/drawing/2014/main" id="{07FB7337-AC7B-9F09-222A-704BA03E4C4C}"/>
                    </a:ext>
                  </a:extLst>
                </p:cNvPr>
                <p:cNvPicPr/>
                <p:nvPr/>
              </p:nvPicPr>
              <p:blipFill>
                <a:blip r:embed="rId72"/>
                <a:stretch>
                  <a:fillRect/>
                </a:stretch>
              </p:blipFill>
              <p:spPr>
                <a:xfrm>
                  <a:off x="3326200" y="2854800"/>
                  <a:ext cx="1659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8" name="Ink 67">
                  <a:extLst>
                    <a:ext uri="{FF2B5EF4-FFF2-40B4-BE49-F238E27FC236}">
                      <a16:creationId xmlns:a16="http://schemas.microsoft.com/office/drawing/2014/main" id="{A41BF680-B968-8113-1E45-03DDAC1D5630}"/>
                    </a:ext>
                  </a:extLst>
                </p14:cNvPr>
                <p14:cNvContentPartPr/>
                <p14:nvPr/>
              </p14:nvContentPartPr>
              <p14:xfrm>
                <a:off x="3492520" y="2822040"/>
                <a:ext cx="103680" cy="141840"/>
              </p14:xfrm>
            </p:contentPart>
          </mc:Choice>
          <mc:Fallback xmlns="">
            <p:pic>
              <p:nvPicPr>
                <p:cNvPr id="68" name="Ink 67">
                  <a:extLst>
                    <a:ext uri="{FF2B5EF4-FFF2-40B4-BE49-F238E27FC236}">
                      <a16:creationId xmlns:a16="http://schemas.microsoft.com/office/drawing/2014/main" id="{A41BF680-B968-8113-1E45-03DDAC1D5630}"/>
                    </a:ext>
                  </a:extLst>
                </p:cNvPr>
                <p:cNvPicPr/>
                <p:nvPr/>
              </p:nvPicPr>
              <p:blipFill>
                <a:blip r:embed="rId74"/>
                <a:stretch>
                  <a:fillRect/>
                </a:stretch>
              </p:blipFill>
              <p:spPr>
                <a:xfrm>
                  <a:off x="3483520" y="2813400"/>
                  <a:ext cx="12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Ink 68">
                  <a:extLst>
                    <a:ext uri="{FF2B5EF4-FFF2-40B4-BE49-F238E27FC236}">
                      <a16:creationId xmlns:a16="http://schemas.microsoft.com/office/drawing/2014/main" id="{8A9588E7-7D31-247D-54E6-1C1EC167007C}"/>
                    </a:ext>
                  </a:extLst>
                </p14:cNvPr>
                <p14:cNvContentPartPr/>
                <p14:nvPr/>
              </p14:nvContentPartPr>
              <p14:xfrm>
                <a:off x="4582960" y="2901960"/>
                <a:ext cx="86760" cy="123120"/>
              </p14:xfrm>
            </p:contentPart>
          </mc:Choice>
          <mc:Fallback xmlns="">
            <p:pic>
              <p:nvPicPr>
                <p:cNvPr id="69" name="Ink 68">
                  <a:extLst>
                    <a:ext uri="{FF2B5EF4-FFF2-40B4-BE49-F238E27FC236}">
                      <a16:creationId xmlns:a16="http://schemas.microsoft.com/office/drawing/2014/main" id="{8A9588E7-7D31-247D-54E6-1C1EC167007C}"/>
                    </a:ext>
                  </a:extLst>
                </p:cNvPr>
                <p:cNvPicPr/>
                <p:nvPr/>
              </p:nvPicPr>
              <p:blipFill>
                <a:blip r:embed="rId76"/>
                <a:stretch>
                  <a:fillRect/>
                </a:stretch>
              </p:blipFill>
              <p:spPr>
                <a:xfrm>
                  <a:off x="4573960" y="2893320"/>
                  <a:ext cx="104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0" name="Ink 69">
                  <a:extLst>
                    <a:ext uri="{FF2B5EF4-FFF2-40B4-BE49-F238E27FC236}">
                      <a16:creationId xmlns:a16="http://schemas.microsoft.com/office/drawing/2014/main" id="{DF5C0F88-396A-4D0E-4A15-9B16B06AFEF1}"/>
                    </a:ext>
                  </a:extLst>
                </p14:cNvPr>
                <p14:cNvContentPartPr/>
                <p14:nvPr/>
              </p14:nvContentPartPr>
              <p14:xfrm>
                <a:off x="4709680" y="2874600"/>
                <a:ext cx="169560" cy="121320"/>
              </p14:xfrm>
            </p:contentPart>
          </mc:Choice>
          <mc:Fallback xmlns="">
            <p:pic>
              <p:nvPicPr>
                <p:cNvPr id="70" name="Ink 69">
                  <a:extLst>
                    <a:ext uri="{FF2B5EF4-FFF2-40B4-BE49-F238E27FC236}">
                      <a16:creationId xmlns:a16="http://schemas.microsoft.com/office/drawing/2014/main" id="{DF5C0F88-396A-4D0E-4A15-9B16B06AFEF1}"/>
                    </a:ext>
                  </a:extLst>
                </p:cNvPr>
                <p:cNvPicPr/>
                <p:nvPr/>
              </p:nvPicPr>
              <p:blipFill>
                <a:blip r:embed="rId78"/>
                <a:stretch>
                  <a:fillRect/>
                </a:stretch>
              </p:blipFill>
              <p:spPr>
                <a:xfrm>
                  <a:off x="4700680" y="2865960"/>
                  <a:ext cx="1872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1" name="Ink 70">
                  <a:extLst>
                    <a:ext uri="{FF2B5EF4-FFF2-40B4-BE49-F238E27FC236}">
                      <a16:creationId xmlns:a16="http://schemas.microsoft.com/office/drawing/2014/main" id="{93DD9DF3-B21B-DF15-0D9F-93017323D55C}"/>
                    </a:ext>
                  </a:extLst>
                </p14:cNvPr>
                <p14:cNvContentPartPr/>
                <p14:nvPr/>
              </p14:nvContentPartPr>
              <p14:xfrm>
                <a:off x="4836040" y="2838240"/>
                <a:ext cx="187920" cy="188280"/>
              </p14:xfrm>
            </p:contentPart>
          </mc:Choice>
          <mc:Fallback xmlns="">
            <p:pic>
              <p:nvPicPr>
                <p:cNvPr id="71" name="Ink 70">
                  <a:extLst>
                    <a:ext uri="{FF2B5EF4-FFF2-40B4-BE49-F238E27FC236}">
                      <a16:creationId xmlns:a16="http://schemas.microsoft.com/office/drawing/2014/main" id="{93DD9DF3-B21B-DF15-0D9F-93017323D55C}"/>
                    </a:ext>
                  </a:extLst>
                </p:cNvPr>
                <p:cNvPicPr/>
                <p:nvPr/>
              </p:nvPicPr>
              <p:blipFill>
                <a:blip r:embed="rId80"/>
                <a:stretch>
                  <a:fillRect/>
                </a:stretch>
              </p:blipFill>
              <p:spPr>
                <a:xfrm>
                  <a:off x="4827040" y="2829240"/>
                  <a:ext cx="205560" cy="205920"/>
                </a:xfrm>
                <a:prstGeom prst="rect">
                  <a:avLst/>
                </a:prstGeom>
              </p:spPr>
            </p:pic>
          </mc:Fallback>
        </mc:AlternateContent>
      </p:grpSp>
      <p:grpSp>
        <p:nvGrpSpPr>
          <p:cNvPr id="93" name="Group 92">
            <a:extLst>
              <a:ext uri="{FF2B5EF4-FFF2-40B4-BE49-F238E27FC236}">
                <a16:creationId xmlns:a16="http://schemas.microsoft.com/office/drawing/2014/main" id="{3674B9EE-B7BC-BBF1-EEBC-725889799EC9}"/>
              </a:ext>
            </a:extLst>
          </p:cNvPr>
          <p:cNvGrpSpPr/>
          <p:nvPr/>
        </p:nvGrpSpPr>
        <p:grpSpPr>
          <a:xfrm>
            <a:off x="6045788" y="2706840"/>
            <a:ext cx="5970600" cy="2566800"/>
            <a:chOff x="6044200" y="2706840"/>
            <a:chExt cx="5970600" cy="2566800"/>
          </a:xfrm>
        </p:grpSpPr>
        <mc:AlternateContent xmlns:mc="http://schemas.openxmlformats.org/markup-compatibility/2006" xmlns:p14="http://schemas.microsoft.com/office/powerpoint/2010/main">
          <mc:Choice Requires="p14">
            <p:contentPart p14:bwMode="auto" r:id="rId81">
              <p14:nvContentPartPr>
                <p14:cNvPr id="41" name="Ink 40">
                  <a:extLst>
                    <a:ext uri="{FF2B5EF4-FFF2-40B4-BE49-F238E27FC236}">
                      <a16:creationId xmlns:a16="http://schemas.microsoft.com/office/drawing/2014/main" id="{B83E5C89-602F-DCFC-1A52-3917F5FE0E4A}"/>
                    </a:ext>
                  </a:extLst>
                </p14:cNvPr>
                <p14:cNvContentPartPr/>
                <p14:nvPr/>
              </p14:nvContentPartPr>
              <p14:xfrm>
                <a:off x="6380440" y="2903760"/>
                <a:ext cx="5094720" cy="2369880"/>
              </p14:xfrm>
            </p:contentPart>
          </mc:Choice>
          <mc:Fallback xmlns="">
            <p:pic>
              <p:nvPicPr>
                <p:cNvPr id="41" name="Ink 40">
                  <a:extLst>
                    <a:ext uri="{FF2B5EF4-FFF2-40B4-BE49-F238E27FC236}">
                      <a16:creationId xmlns:a16="http://schemas.microsoft.com/office/drawing/2014/main" id="{B83E5C89-602F-DCFC-1A52-3917F5FE0E4A}"/>
                    </a:ext>
                  </a:extLst>
                </p:cNvPr>
                <p:cNvPicPr/>
                <p:nvPr/>
              </p:nvPicPr>
              <p:blipFill>
                <a:blip r:embed="rId82"/>
                <a:stretch>
                  <a:fillRect/>
                </a:stretch>
              </p:blipFill>
              <p:spPr>
                <a:xfrm>
                  <a:off x="6371800" y="2895120"/>
                  <a:ext cx="5112360" cy="2387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Ink 42">
                  <a:extLst>
                    <a:ext uri="{FF2B5EF4-FFF2-40B4-BE49-F238E27FC236}">
                      <a16:creationId xmlns:a16="http://schemas.microsoft.com/office/drawing/2014/main" id="{8CF37984-D752-733F-6FDF-F20999300035}"/>
                    </a:ext>
                  </a:extLst>
                </p14:cNvPr>
                <p14:cNvContentPartPr/>
                <p14:nvPr/>
              </p14:nvContentPartPr>
              <p14:xfrm>
                <a:off x="6408880" y="2706840"/>
                <a:ext cx="4969800" cy="2322000"/>
              </p14:xfrm>
            </p:contentPart>
          </mc:Choice>
          <mc:Fallback xmlns="">
            <p:pic>
              <p:nvPicPr>
                <p:cNvPr id="43" name="Ink 42">
                  <a:extLst>
                    <a:ext uri="{FF2B5EF4-FFF2-40B4-BE49-F238E27FC236}">
                      <a16:creationId xmlns:a16="http://schemas.microsoft.com/office/drawing/2014/main" id="{8CF37984-D752-733F-6FDF-F20999300035}"/>
                    </a:ext>
                  </a:extLst>
                </p:cNvPr>
                <p:cNvPicPr/>
                <p:nvPr/>
              </p:nvPicPr>
              <p:blipFill>
                <a:blip r:embed="rId84"/>
                <a:stretch>
                  <a:fillRect/>
                </a:stretch>
              </p:blipFill>
              <p:spPr>
                <a:xfrm>
                  <a:off x="6399880" y="2698200"/>
                  <a:ext cx="4987440" cy="2339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4" name="Ink 43">
                  <a:extLst>
                    <a:ext uri="{FF2B5EF4-FFF2-40B4-BE49-F238E27FC236}">
                      <a16:creationId xmlns:a16="http://schemas.microsoft.com/office/drawing/2014/main" id="{3BEB5028-59C4-CA1D-1C10-80ECFC13544E}"/>
                    </a:ext>
                  </a:extLst>
                </p14:cNvPr>
                <p14:cNvContentPartPr/>
                <p14:nvPr/>
              </p14:nvContentPartPr>
              <p14:xfrm>
                <a:off x="6834760" y="3515760"/>
                <a:ext cx="1244520" cy="796680"/>
              </p14:xfrm>
            </p:contentPart>
          </mc:Choice>
          <mc:Fallback xmlns="">
            <p:pic>
              <p:nvPicPr>
                <p:cNvPr id="44" name="Ink 43">
                  <a:extLst>
                    <a:ext uri="{FF2B5EF4-FFF2-40B4-BE49-F238E27FC236}">
                      <a16:creationId xmlns:a16="http://schemas.microsoft.com/office/drawing/2014/main" id="{3BEB5028-59C4-CA1D-1C10-80ECFC13544E}"/>
                    </a:ext>
                  </a:extLst>
                </p:cNvPr>
                <p:cNvPicPr/>
                <p:nvPr/>
              </p:nvPicPr>
              <p:blipFill>
                <a:blip r:embed="rId86"/>
                <a:stretch>
                  <a:fillRect/>
                </a:stretch>
              </p:blipFill>
              <p:spPr>
                <a:xfrm>
                  <a:off x="6826120" y="3506760"/>
                  <a:ext cx="126216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5" name="Ink 44">
                  <a:extLst>
                    <a:ext uri="{FF2B5EF4-FFF2-40B4-BE49-F238E27FC236}">
                      <a16:creationId xmlns:a16="http://schemas.microsoft.com/office/drawing/2014/main" id="{3F35D6F2-6317-59BC-6356-A33379098CE9}"/>
                    </a:ext>
                  </a:extLst>
                </p14:cNvPr>
                <p14:cNvContentPartPr/>
                <p14:nvPr/>
              </p14:nvContentPartPr>
              <p14:xfrm>
                <a:off x="6990280" y="3834360"/>
                <a:ext cx="210960" cy="66960"/>
              </p14:xfrm>
            </p:contentPart>
          </mc:Choice>
          <mc:Fallback xmlns="">
            <p:pic>
              <p:nvPicPr>
                <p:cNvPr id="45" name="Ink 44">
                  <a:extLst>
                    <a:ext uri="{FF2B5EF4-FFF2-40B4-BE49-F238E27FC236}">
                      <a16:creationId xmlns:a16="http://schemas.microsoft.com/office/drawing/2014/main" id="{3F35D6F2-6317-59BC-6356-A33379098CE9}"/>
                    </a:ext>
                  </a:extLst>
                </p:cNvPr>
                <p:cNvPicPr/>
                <p:nvPr/>
              </p:nvPicPr>
              <p:blipFill>
                <a:blip r:embed="rId88"/>
                <a:stretch>
                  <a:fillRect/>
                </a:stretch>
              </p:blipFill>
              <p:spPr>
                <a:xfrm>
                  <a:off x="6981280" y="3825360"/>
                  <a:ext cx="2286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6" name="Ink 45">
                  <a:extLst>
                    <a:ext uri="{FF2B5EF4-FFF2-40B4-BE49-F238E27FC236}">
                      <a16:creationId xmlns:a16="http://schemas.microsoft.com/office/drawing/2014/main" id="{74F3508C-EE11-D7A3-B8CF-4A90FE0149B8}"/>
                    </a:ext>
                  </a:extLst>
                </p14:cNvPr>
                <p14:cNvContentPartPr/>
                <p14:nvPr/>
              </p14:nvContentPartPr>
              <p14:xfrm>
                <a:off x="7051120" y="3840120"/>
                <a:ext cx="145800" cy="254520"/>
              </p14:xfrm>
            </p:contentPart>
          </mc:Choice>
          <mc:Fallback xmlns="">
            <p:pic>
              <p:nvPicPr>
                <p:cNvPr id="46" name="Ink 45">
                  <a:extLst>
                    <a:ext uri="{FF2B5EF4-FFF2-40B4-BE49-F238E27FC236}">
                      <a16:creationId xmlns:a16="http://schemas.microsoft.com/office/drawing/2014/main" id="{74F3508C-EE11-D7A3-B8CF-4A90FE0149B8}"/>
                    </a:ext>
                  </a:extLst>
                </p:cNvPr>
                <p:cNvPicPr/>
                <p:nvPr/>
              </p:nvPicPr>
              <p:blipFill>
                <a:blip r:embed="rId90"/>
                <a:stretch>
                  <a:fillRect/>
                </a:stretch>
              </p:blipFill>
              <p:spPr>
                <a:xfrm>
                  <a:off x="7042120" y="3831480"/>
                  <a:ext cx="1634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7" name="Ink 46">
                  <a:extLst>
                    <a:ext uri="{FF2B5EF4-FFF2-40B4-BE49-F238E27FC236}">
                      <a16:creationId xmlns:a16="http://schemas.microsoft.com/office/drawing/2014/main" id="{DE98CBDA-4D33-C989-C52C-A314C87698FD}"/>
                    </a:ext>
                  </a:extLst>
                </p14:cNvPr>
                <p14:cNvContentPartPr/>
                <p14:nvPr/>
              </p14:nvContentPartPr>
              <p14:xfrm>
                <a:off x="7192960" y="3890880"/>
                <a:ext cx="136800" cy="174240"/>
              </p14:xfrm>
            </p:contentPart>
          </mc:Choice>
          <mc:Fallback xmlns="">
            <p:pic>
              <p:nvPicPr>
                <p:cNvPr id="47" name="Ink 46">
                  <a:extLst>
                    <a:ext uri="{FF2B5EF4-FFF2-40B4-BE49-F238E27FC236}">
                      <a16:creationId xmlns:a16="http://schemas.microsoft.com/office/drawing/2014/main" id="{DE98CBDA-4D33-C989-C52C-A314C87698FD}"/>
                    </a:ext>
                  </a:extLst>
                </p:cNvPr>
                <p:cNvPicPr/>
                <p:nvPr/>
              </p:nvPicPr>
              <p:blipFill>
                <a:blip r:embed="rId92"/>
                <a:stretch>
                  <a:fillRect/>
                </a:stretch>
              </p:blipFill>
              <p:spPr>
                <a:xfrm>
                  <a:off x="7183960" y="3881880"/>
                  <a:ext cx="1544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8" name="Ink 47">
                  <a:extLst>
                    <a:ext uri="{FF2B5EF4-FFF2-40B4-BE49-F238E27FC236}">
                      <a16:creationId xmlns:a16="http://schemas.microsoft.com/office/drawing/2014/main" id="{2843F7E3-B7CE-D1D8-FD45-7408B20BE5FD}"/>
                    </a:ext>
                  </a:extLst>
                </p14:cNvPr>
                <p14:cNvContentPartPr/>
                <p14:nvPr/>
              </p14:nvContentPartPr>
              <p14:xfrm>
                <a:off x="7394560" y="3893400"/>
                <a:ext cx="110520" cy="183960"/>
              </p14:xfrm>
            </p:contentPart>
          </mc:Choice>
          <mc:Fallback xmlns="">
            <p:pic>
              <p:nvPicPr>
                <p:cNvPr id="48" name="Ink 47">
                  <a:extLst>
                    <a:ext uri="{FF2B5EF4-FFF2-40B4-BE49-F238E27FC236}">
                      <a16:creationId xmlns:a16="http://schemas.microsoft.com/office/drawing/2014/main" id="{2843F7E3-B7CE-D1D8-FD45-7408B20BE5FD}"/>
                    </a:ext>
                  </a:extLst>
                </p:cNvPr>
                <p:cNvPicPr/>
                <p:nvPr/>
              </p:nvPicPr>
              <p:blipFill>
                <a:blip r:embed="rId94"/>
                <a:stretch>
                  <a:fillRect/>
                </a:stretch>
              </p:blipFill>
              <p:spPr>
                <a:xfrm>
                  <a:off x="7385920" y="3884400"/>
                  <a:ext cx="128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9" name="Ink 48">
                  <a:extLst>
                    <a:ext uri="{FF2B5EF4-FFF2-40B4-BE49-F238E27FC236}">
                      <a16:creationId xmlns:a16="http://schemas.microsoft.com/office/drawing/2014/main" id="{C18B9218-0B89-8221-93B2-B8F9E4676575}"/>
                    </a:ext>
                  </a:extLst>
                </p14:cNvPr>
                <p14:cNvContentPartPr/>
                <p14:nvPr/>
              </p14:nvContentPartPr>
              <p14:xfrm>
                <a:off x="7560520" y="3907800"/>
                <a:ext cx="109800" cy="135720"/>
              </p14:xfrm>
            </p:contentPart>
          </mc:Choice>
          <mc:Fallback xmlns="">
            <p:pic>
              <p:nvPicPr>
                <p:cNvPr id="49" name="Ink 48">
                  <a:extLst>
                    <a:ext uri="{FF2B5EF4-FFF2-40B4-BE49-F238E27FC236}">
                      <a16:creationId xmlns:a16="http://schemas.microsoft.com/office/drawing/2014/main" id="{C18B9218-0B89-8221-93B2-B8F9E4676575}"/>
                    </a:ext>
                  </a:extLst>
                </p:cNvPr>
                <p:cNvPicPr/>
                <p:nvPr/>
              </p:nvPicPr>
              <p:blipFill>
                <a:blip r:embed="rId96"/>
                <a:stretch>
                  <a:fillRect/>
                </a:stretch>
              </p:blipFill>
              <p:spPr>
                <a:xfrm>
                  <a:off x="7551880" y="3899160"/>
                  <a:ext cx="12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0" name="Ink 49">
                  <a:extLst>
                    <a:ext uri="{FF2B5EF4-FFF2-40B4-BE49-F238E27FC236}">
                      <a16:creationId xmlns:a16="http://schemas.microsoft.com/office/drawing/2014/main" id="{7E8E9B0B-07B0-365A-87EB-F65ADE5FB386}"/>
                    </a:ext>
                  </a:extLst>
                </p14:cNvPr>
                <p14:cNvContentPartPr/>
                <p14:nvPr/>
              </p14:nvContentPartPr>
              <p14:xfrm>
                <a:off x="7694440" y="3755160"/>
                <a:ext cx="90720" cy="321480"/>
              </p14:xfrm>
            </p:contentPart>
          </mc:Choice>
          <mc:Fallback xmlns="">
            <p:pic>
              <p:nvPicPr>
                <p:cNvPr id="50" name="Ink 49">
                  <a:extLst>
                    <a:ext uri="{FF2B5EF4-FFF2-40B4-BE49-F238E27FC236}">
                      <a16:creationId xmlns:a16="http://schemas.microsoft.com/office/drawing/2014/main" id="{7E8E9B0B-07B0-365A-87EB-F65ADE5FB386}"/>
                    </a:ext>
                  </a:extLst>
                </p:cNvPr>
                <p:cNvPicPr/>
                <p:nvPr/>
              </p:nvPicPr>
              <p:blipFill>
                <a:blip r:embed="rId98"/>
                <a:stretch>
                  <a:fillRect/>
                </a:stretch>
              </p:blipFill>
              <p:spPr>
                <a:xfrm>
                  <a:off x="7685440" y="3746520"/>
                  <a:ext cx="1083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1" name="Ink 50">
                  <a:extLst>
                    <a:ext uri="{FF2B5EF4-FFF2-40B4-BE49-F238E27FC236}">
                      <a16:creationId xmlns:a16="http://schemas.microsoft.com/office/drawing/2014/main" id="{2FBE8C69-CF92-8423-3B23-7D895F68EDBA}"/>
                    </a:ext>
                  </a:extLst>
                </p14:cNvPr>
                <p14:cNvContentPartPr/>
                <p14:nvPr/>
              </p14:nvContentPartPr>
              <p14:xfrm>
                <a:off x="6044200" y="3971520"/>
                <a:ext cx="615960" cy="92880"/>
              </p14:xfrm>
            </p:contentPart>
          </mc:Choice>
          <mc:Fallback xmlns="">
            <p:pic>
              <p:nvPicPr>
                <p:cNvPr id="51" name="Ink 50">
                  <a:extLst>
                    <a:ext uri="{FF2B5EF4-FFF2-40B4-BE49-F238E27FC236}">
                      <a16:creationId xmlns:a16="http://schemas.microsoft.com/office/drawing/2014/main" id="{2FBE8C69-CF92-8423-3B23-7D895F68EDBA}"/>
                    </a:ext>
                  </a:extLst>
                </p:cNvPr>
                <p:cNvPicPr/>
                <p:nvPr/>
              </p:nvPicPr>
              <p:blipFill>
                <a:blip r:embed="rId100"/>
                <a:stretch>
                  <a:fillRect/>
                </a:stretch>
              </p:blipFill>
              <p:spPr>
                <a:xfrm>
                  <a:off x="6035200" y="3962520"/>
                  <a:ext cx="6336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2" name="Ink 51">
                  <a:extLst>
                    <a:ext uri="{FF2B5EF4-FFF2-40B4-BE49-F238E27FC236}">
                      <a16:creationId xmlns:a16="http://schemas.microsoft.com/office/drawing/2014/main" id="{A2C4C1CC-2C1B-513F-24B5-A749B9628D35}"/>
                    </a:ext>
                  </a:extLst>
                </p14:cNvPr>
                <p14:cNvContentPartPr/>
                <p14:nvPr/>
              </p14:nvContentPartPr>
              <p14:xfrm>
                <a:off x="6543520" y="3875040"/>
                <a:ext cx="209880" cy="292320"/>
              </p14:xfrm>
            </p:contentPart>
          </mc:Choice>
          <mc:Fallback xmlns="">
            <p:pic>
              <p:nvPicPr>
                <p:cNvPr id="52" name="Ink 51">
                  <a:extLst>
                    <a:ext uri="{FF2B5EF4-FFF2-40B4-BE49-F238E27FC236}">
                      <a16:creationId xmlns:a16="http://schemas.microsoft.com/office/drawing/2014/main" id="{A2C4C1CC-2C1B-513F-24B5-A749B9628D35}"/>
                    </a:ext>
                  </a:extLst>
                </p:cNvPr>
                <p:cNvPicPr/>
                <p:nvPr/>
              </p:nvPicPr>
              <p:blipFill>
                <a:blip r:embed="rId102"/>
                <a:stretch>
                  <a:fillRect/>
                </a:stretch>
              </p:blipFill>
              <p:spPr>
                <a:xfrm>
                  <a:off x="6534520" y="3866400"/>
                  <a:ext cx="2275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Ink 53">
                  <a:extLst>
                    <a:ext uri="{FF2B5EF4-FFF2-40B4-BE49-F238E27FC236}">
                      <a16:creationId xmlns:a16="http://schemas.microsoft.com/office/drawing/2014/main" id="{ACD292E4-5CEE-D026-BB6E-5C320318C991}"/>
                    </a:ext>
                  </a:extLst>
                </p14:cNvPr>
                <p14:cNvContentPartPr/>
                <p14:nvPr/>
              </p14:nvContentPartPr>
              <p14:xfrm>
                <a:off x="7916560" y="3819240"/>
                <a:ext cx="397080" cy="42120"/>
              </p14:xfrm>
            </p:contentPart>
          </mc:Choice>
          <mc:Fallback xmlns="">
            <p:pic>
              <p:nvPicPr>
                <p:cNvPr id="54" name="Ink 53">
                  <a:extLst>
                    <a:ext uri="{FF2B5EF4-FFF2-40B4-BE49-F238E27FC236}">
                      <a16:creationId xmlns:a16="http://schemas.microsoft.com/office/drawing/2014/main" id="{ACD292E4-5CEE-D026-BB6E-5C320318C991}"/>
                    </a:ext>
                  </a:extLst>
                </p:cNvPr>
                <p:cNvPicPr/>
                <p:nvPr/>
              </p:nvPicPr>
              <p:blipFill>
                <a:blip r:embed="rId104"/>
                <a:stretch>
                  <a:fillRect/>
                </a:stretch>
              </p:blipFill>
              <p:spPr>
                <a:xfrm>
                  <a:off x="7907560" y="3810600"/>
                  <a:ext cx="4147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Ink 54">
                  <a:extLst>
                    <a:ext uri="{FF2B5EF4-FFF2-40B4-BE49-F238E27FC236}">
                      <a16:creationId xmlns:a16="http://schemas.microsoft.com/office/drawing/2014/main" id="{F756F317-B409-0574-89E3-172BF89A937B}"/>
                    </a:ext>
                  </a:extLst>
                </p14:cNvPr>
                <p14:cNvContentPartPr/>
                <p14:nvPr/>
              </p14:nvContentPartPr>
              <p14:xfrm>
                <a:off x="8270440" y="3697920"/>
                <a:ext cx="182160" cy="259560"/>
              </p14:xfrm>
            </p:contentPart>
          </mc:Choice>
          <mc:Fallback xmlns="">
            <p:pic>
              <p:nvPicPr>
                <p:cNvPr id="55" name="Ink 54">
                  <a:extLst>
                    <a:ext uri="{FF2B5EF4-FFF2-40B4-BE49-F238E27FC236}">
                      <a16:creationId xmlns:a16="http://schemas.microsoft.com/office/drawing/2014/main" id="{F756F317-B409-0574-89E3-172BF89A937B}"/>
                    </a:ext>
                  </a:extLst>
                </p:cNvPr>
                <p:cNvPicPr/>
                <p:nvPr/>
              </p:nvPicPr>
              <p:blipFill>
                <a:blip r:embed="rId106"/>
                <a:stretch>
                  <a:fillRect/>
                </a:stretch>
              </p:blipFill>
              <p:spPr>
                <a:xfrm>
                  <a:off x="8261440" y="3689280"/>
                  <a:ext cx="1998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Ink 55">
                  <a:extLst>
                    <a:ext uri="{FF2B5EF4-FFF2-40B4-BE49-F238E27FC236}">
                      <a16:creationId xmlns:a16="http://schemas.microsoft.com/office/drawing/2014/main" id="{8C450AF0-45D3-3069-D9AE-7671BF336500}"/>
                    </a:ext>
                  </a:extLst>
                </p14:cNvPr>
                <p14:cNvContentPartPr/>
                <p14:nvPr/>
              </p14:nvContentPartPr>
              <p14:xfrm>
                <a:off x="8463040" y="3416400"/>
                <a:ext cx="1195200" cy="865080"/>
              </p14:xfrm>
            </p:contentPart>
          </mc:Choice>
          <mc:Fallback xmlns="">
            <p:pic>
              <p:nvPicPr>
                <p:cNvPr id="56" name="Ink 55">
                  <a:extLst>
                    <a:ext uri="{FF2B5EF4-FFF2-40B4-BE49-F238E27FC236}">
                      <a16:creationId xmlns:a16="http://schemas.microsoft.com/office/drawing/2014/main" id="{8C450AF0-45D3-3069-D9AE-7671BF336500}"/>
                    </a:ext>
                  </a:extLst>
                </p:cNvPr>
                <p:cNvPicPr/>
                <p:nvPr/>
              </p:nvPicPr>
              <p:blipFill>
                <a:blip r:embed="rId108"/>
                <a:stretch>
                  <a:fillRect/>
                </a:stretch>
              </p:blipFill>
              <p:spPr>
                <a:xfrm>
                  <a:off x="8454400" y="3407760"/>
                  <a:ext cx="1212840" cy="882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7" name="Ink 56">
                  <a:extLst>
                    <a:ext uri="{FF2B5EF4-FFF2-40B4-BE49-F238E27FC236}">
                      <a16:creationId xmlns:a16="http://schemas.microsoft.com/office/drawing/2014/main" id="{BD127EA3-EDE3-6131-4D8F-27FFFE791341}"/>
                    </a:ext>
                  </a:extLst>
                </p14:cNvPr>
                <p14:cNvContentPartPr/>
                <p14:nvPr/>
              </p14:nvContentPartPr>
              <p14:xfrm>
                <a:off x="8664280" y="3721320"/>
                <a:ext cx="155160" cy="285480"/>
              </p14:xfrm>
            </p:contentPart>
          </mc:Choice>
          <mc:Fallback xmlns="">
            <p:pic>
              <p:nvPicPr>
                <p:cNvPr id="57" name="Ink 56">
                  <a:extLst>
                    <a:ext uri="{FF2B5EF4-FFF2-40B4-BE49-F238E27FC236}">
                      <a16:creationId xmlns:a16="http://schemas.microsoft.com/office/drawing/2014/main" id="{BD127EA3-EDE3-6131-4D8F-27FFFE791341}"/>
                    </a:ext>
                  </a:extLst>
                </p:cNvPr>
                <p:cNvPicPr/>
                <p:nvPr/>
              </p:nvPicPr>
              <p:blipFill>
                <a:blip r:embed="rId110"/>
                <a:stretch>
                  <a:fillRect/>
                </a:stretch>
              </p:blipFill>
              <p:spPr>
                <a:xfrm>
                  <a:off x="8655280" y="3712320"/>
                  <a:ext cx="1728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8" name="Ink 57">
                  <a:extLst>
                    <a:ext uri="{FF2B5EF4-FFF2-40B4-BE49-F238E27FC236}">
                      <a16:creationId xmlns:a16="http://schemas.microsoft.com/office/drawing/2014/main" id="{3D204B06-CBAA-7065-ED9D-0A54A5603E15}"/>
                    </a:ext>
                  </a:extLst>
                </p14:cNvPr>
                <p14:cNvContentPartPr/>
                <p14:nvPr/>
              </p14:nvContentPartPr>
              <p14:xfrm>
                <a:off x="8866600" y="3854160"/>
                <a:ext cx="119880" cy="223200"/>
              </p14:xfrm>
            </p:contentPart>
          </mc:Choice>
          <mc:Fallback xmlns="">
            <p:pic>
              <p:nvPicPr>
                <p:cNvPr id="58" name="Ink 57">
                  <a:extLst>
                    <a:ext uri="{FF2B5EF4-FFF2-40B4-BE49-F238E27FC236}">
                      <a16:creationId xmlns:a16="http://schemas.microsoft.com/office/drawing/2014/main" id="{3D204B06-CBAA-7065-ED9D-0A54A5603E15}"/>
                    </a:ext>
                  </a:extLst>
                </p:cNvPr>
                <p:cNvPicPr/>
                <p:nvPr/>
              </p:nvPicPr>
              <p:blipFill>
                <a:blip r:embed="rId112"/>
                <a:stretch>
                  <a:fillRect/>
                </a:stretch>
              </p:blipFill>
              <p:spPr>
                <a:xfrm>
                  <a:off x="8857960" y="3845520"/>
                  <a:ext cx="137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9" name="Ink 58">
                  <a:extLst>
                    <a:ext uri="{FF2B5EF4-FFF2-40B4-BE49-F238E27FC236}">
                      <a16:creationId xmlns:a16="http://schemas.microsoft.com/office/drawing/2014/main" id="{3AC82B05-DB10-B026-2A42-0AF7B18A6368}"/>
                    </a:ext>
                  </a:extLst>
                </p14:cNvPr>
                <p14:cNvContentPartPr/>
                <p14:nvPr/>
              </p14:nvContentPartPr>
              <p14:xfrm>
                <a:off x="9062440" y="3832560"/>
                <a:ext cx="87840" cy="138240"/>
              </p14:xfrm>
            </p:contentPart>
          </mc:Choice>
          <mc:Fallback xmlns="">
            <p:pic>
              <p:nvPicPr>
                <p:cNvPr id="59" name="Ink 58">
                  <a:extLst>
                    <a:ext uri="{FF2B5EF4-FFF2-40B4-BE49-F238E27FC236}">
                      <a16:creationId xmlns:a16="http://schemas.microsoft.com/office/drawing/2014/main" id="{3AC82B05-DB10-B026-2A42-0AF7B18A6368}"/>
                    </a:ext>
                  </a:extLst>
                </p:cNvPr>
                <p:cNvPicPr/>
                <p:nvPr/>
              </p:nvPicPr>
              <p:blipFill>
                <a:blip r:embed="rId114"/>
                <a:stretch>
                  <a:fillRect/>
                </a:stretch>
              </p:blipFill>
              <p:spPr>
                <a:xfrm>
                  <a:off x="9053800" y="3823920"/>
                  <a:ext cx="105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0" name="Ink 59">
                  <a:extLst>
                    <a:ext uri="{FF2B5EF4-FFF2-40B4-BE49-F238E27FC236}">
                      <a16:creationId xmlns:a16="http://schemas.microsoft.com/office/drawing/2014/main" id="{A7CD3D2A-F260-E772-364B-ECC353A33C98}"/>
                    </a:ext>
                  </a:extLst>
                </p14:cNvPr>
                <p14:cNvContentPartPr/>
                <p14:nvPr/>
              </p14:nvContentPartPr>
              <p14:xfrm>
                <a:off x="9161440" y="3707280"/>
                <a:ext cx="103680" cy="225000"/>
              </p14:xfrm>
            </p:contentPart>
          </mc:Choice>
          <mc:Fallback xmlns="">
            <p:pic>
              <p:nvPicPr>
                <p:cNvPr id="60" name="Ink 59">
                  <a:extLst>
                    <a:ext uri="{FF2B5EF4-FFF2-40B4-BE49-F238E27FC236}">
                      <a16:creationId xmlns:a16="http://schemas.microsoft.com/office/drawing/2014/main" id="{A7CD3D2A-F260-E772-364B-ECC353A33C98}"/>
                    </a:ext>
                  </a:extLst>
                </p:cNvPr>
                <p:cNvPicPr/>
                <p:nvPr/>
              </p:nvPicPr>
              <p:blipFill>
                <a:blip r:embed="rId116"/>
                <a:stretch>
                  <a:fillRect/>
                </a:stretch>
              </p:blipFill>
              <p:spPr>
                <a:xfrm>
                  <a:off x="9152800" y="3698640"/>
                  <a:ext cx="121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1" name="Ink 60">
                  <a:extLst>
                    <a:ext uri="{FF2B5EF4-FFF2-40B4-BE49-F238E27FC236}">
                      <a16:creationId xmlns:a16="http://schemas.microsoft.com/office/drawing/2014/main" id="{9D17C342-BA5A-67BA-8F36-D3876882B6C9}"/>
                    </a:ext>
                  </a:extLst>
                </p14:cNvPr>
                <p14:cNvContentPartPr/>
                <p14:nvPr/>
              </p14:nvContentPartPr>
              <p14:xfrm>
                <a:off x="9294640" y="3772440"/>
                <a:ext cx="201240" cy="178920"/>
              </p14:xfrm>
            </p:contentPart>
          </mc:Choice>
          <mc:Fallback xmlns="">
            <p:pic>
              <p:nvPicPr>
                <p:cNvPr id="61" name="Ink 60">
                  <a:extLst>
                    <a:ext uri="{FF2B5EF4-FFF2-40B4-BE49-F238E27FC236}">
                      <a16:creationId xmlns:a16="http://schemas.microsoft.com/office/drawing/2014/main" id="{9D17C342-BA5A-67BA-8F36-D3876882B6C9}"/>
                    </a:ext>
                  </a:extLst>
                </p:cNvPr>
                <p:cNvPicPr/>
                <p:nvPr/>
              </p:nvPicPr>
              <p:blipFill>
                <a:blip r:embed="rId118"/>
                <a:stretch>
                  <a:fillRect/>
                </a:stretch>
              </p:blipFill>
              <p:spPr>
                <a:xfrm>
                  <a:off x="9285640" y="3763440"/>
                  <a:ext cx="2188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4" name="Ink 73">
                  <a:extLst>
                    <a:ext uri="{FF2B5EF4-FFF2-40B4-BE49-F238E27FC236}">
                      <a16:creationId xmlns:a16="http://schemas.microsoft.com/office/drawing/2014/main" id="{2ED69B48-FAD4-7FE4-B9EB-04B5347ECFE9}"/>
                    </a:ext>
                  </a:extLst>
                </p14:cNvPr>
                <p14:cNvContentPartPr/>
                <p14:nvPr/>
              </p14:nvContentPartPr>
              <p14:xfrm>
                <a:off x="8317960" y="4012920"/>
                <a:ext cx="1558080" cy="549720"/>
              </p14:xfrm>
            </p:contentPart>
          </mc:Choice>
          <mc:Fallback xmlns="">
            <p:pic>
              <p:nvPicPr>
                <p:cNvPr id="74" name="Ink 73">
                  <a:extLst>
                    <a:ext uri="{FF2B5EF4-FFF2-40B4-BE49-F238E27FC236}">
                      <a16:creationId xmlns:a16="http://schemas.microsoft.com/office/drawing/2014/main" id="{2ED69B48-FAD4-7FE4-B9EB-04B5347ECFE9}"/>
                    </a:ext>
                  </a:extLst>
                </p:cNvPr>
                <p:cNvPicPr/>
                <p:nvPr/>
              </p:nvPicPr>
              <p:blipFill>
                <a:blip r:embed="rId120"/>
                <a:stretch>
                  <a:fillRect/>
                </a:stretch>
              </p:blipFill>
              <p:spPr>
                <a:xfrm>
                  <a:off x="8309320" y="4003920"/>
                  <a:ext cx="157572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5" name="Ink 74">
                  <a:extLst>
                    <a:ext uri="{FF2B5EF4-FFF2-40B4-BE49-F238E27FC236}">
                      <a16:creationId xmlns:a16="http://schemas.microsoft.com/office/drawing/2014/main" id="{BD71B9FF-7377-C727-4811-2CFCE627125A}"/>
                    </a:ext>
                  </a:extLst>
                </p14:cNvPr>
                <p14:cNvContentPartPr/>
                <p14:nvPr/>
              </p14:nvContentPartPr>
              <p14:xfrm>
                <a:off x="8453320" y="4033440"/>
                <a:ext cx="83160" cy="185760"/>
              </p14:xfrm>
            </p:contentPart>
          </mc:Choice>
          <mc:Fallback xmlns="">
            <p:pic>
              <p:nvPicPr>
                <p:cNvPr id="75" name="Ink 74">
                  <a:extLst>
                    <a:ext uri="{FF2B5EF4-FFF2-40B4-BE49-F238E27FC236}">
                      <a16:creationId xmlns:a16="http://schemas.microsoft.com/office/drawing/2014/main" id="{BD71B9FF-7377-C727-4811-2CFCE627125A}"/>
                    </a:ext>
                  </a:extLst>
                </p:cNvPr>
                <p:cNvPicPr/>
                <p:nvPr/>
              </p:nvPicPr>
              <p:blipFill>
                <a:blip r:embed="rId122"/>
                <a:stretch>
                  <a:fillRect/>
                </a:stretch>
              </p:blipFill>
              <p:spPr>
                <a:xfrm>
                  <a:off x="8444320" y="4024800"/>
                  <a:ext cx="1008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7" name="Ink 76">
                  <a:extLst>
                    <a:ext uri="{FF2B5EF4-FFF2-40B4-BE49-F238E27FC236}">
                      <a16:creationId xmlns:a16="http://schemas.microsoft.com/office/drawing/2014/main" id="{B7C1C5CC-BE5E-ADA7-4278-7E37039B3C9B}"/>
                    </a:ext>
                  </a:extLst>
                </p14:cNvPr>
                <p14:cNvContentPartPr/>
                <p14:nvPr/>
              </p14:nvContentPartPr>
              <p14:xfrm>
                <a:off x="9611440" y="3687480"/>
                <a:ext cx="333360" cy="21600"/>
              </p14:xfrm>
            </p:contentPart>
          </mc:Choice>
          <mc:Fallback xmlns="">
            <p:pic>
              <p:nvPicPr>
                <p:cNvPr id="77" name="Ink 76">
                  <a:extLst>
                    <a:ext uri="{FF2B5EF4-FFF2-40B4-BE49-F238E27FC236}">
                      <a16:creationId xmlns:a16="http://schemas.microsoft.com/office/drawing/2014/main" id="{B7C1C5CC-BE5E-ADA7-4278-7E37039B3C9B}"/>
                    </a:ext>
                  </a:extLst>
                </p:cNvPr>
                <p:cNvPicPr/>
                <p:nvPr/>
              </p:nvPicPr>
              <p:blipFill>
                <a:blip r:embed="rId124"/>
                <a:stretch>
                  <a:fillRect/>
                </a:stretch>
              </p:blipFill>
              <p:spPr>
                <a:xfrm>
                  <a:off x="9602440" y="3678840"/>
                  <a:ext cx="3510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8" name="Ink 77">
                  <a:extLst>
                    <a:ext uri="{FF2B5EF4-FFF2-40B4-BE49-F238E27FC236}">
                      <a16:creationId xmlns:a16="http://schemas.microsoft.com/office/drawing/2014/main" id="{4517C6A7-B7EE-0E76-B4BD-71CACB3A0917}"/>
                    </a:ext>
                  </a:extLst>
                </p14:cNvPr>
                <p14:cNvContentPartPr/>
                <p14:nvPr/>
              </p14:nvContentPartPr>
              <p14:xfrm>
                <a:off x="9862360" y="3585960"/>
                <a:ext cx="85320" cy="178920"/>
              </p14:xfrm>
            </p:contentPart>
          </mc:Choice>
          <mc:Fallback xmlns="">
            <p:pic>
              <p:nvPicPr>
                <p:cNvPr id="78" name="Ink 77">
                  <a:extLst>
                    <a:ext uri="{FF2B5EF4-FFF2-40B4-BE49-F238E27FC236}">
                      <a16:creationId xmlns:a16="http://schemas.microsoft.com/office/drawing/2014/main" id="{4517C6A7-B7EE-0E76-B4BD-71CACB3A0917}"/>
                    </a:ext>
                  </a:extLst>
                </p:cNvPr>
                <p:cNvPicPr/>
                <p:nvPr/>
              </p:nvPicPr>
              <p:blipFill>
                <a:blip r:embed="rId126"/>
                <a:stretch>
                  <a:fillRect/>
                </a:stretch>
              </p:blipFill>
              <p:spPr>
                <a:xfrm>
                  <a:off x="9853360" y="3577320"/>
                  <a:ext cx="1029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9" name="Ink 78">
                  <a:extLst>
                    <a:ext uri="{FF2B5EF4-FFF2-40B4-BE49-F238E27FC236}">
                      <a16:creationId xmlns:a16="http://schemas.microsoft.com/office/drawing/2014/main" id="{3432CBE2-FD4C-0F64-7CF4-1A0DF049BD0A}"/>
                    </a:ext>
                  </a:extLst>
                </p14:cNvPr>
                <p14:cNvContentPartPr/>
                <p14:nvPr/>
              </p14:nvContentPartPr>
              <p14:xfrm>
                <a:off x="10031560" y="3404520"/>
                <a:ext cx="704520" cy="650160"/>
              </p14:xfrm>
            </p:contentPart>
          </mc:Choice>
          <mc:Fallback xmlns="">
            <p:pic>
              <p:nvPicPr>
                <p:cNvPr id="79" name="Ink 78">
                  <a:extLst>
                    <a:ext uri="{FF2B5EF4-FFF2-40B4-BE49-F238E27FC236}">
                      <a16:creationId xmlns:a16="http://schemas.microsoft.com/office/drawing/2014/main" id="{3432CBE2-FD4C-0F64-7CF4-1A0DF049BD0A}"/>
                    </a:ext>
                  </a:extLst>
                </p:cNvPr>
                <p:cNvPicPr/>
                <p:nvPr/>
              </p:nvPicPr>
              <p:blipFill>
                <a:blip r:embed="rId128"/>
                <a:stretch>
                  <a:fillRect/>
                </a:stretch>
              </p:blipFill>
              <p:spPr>
                <a:xfrm>
                  <a:off x="10022920" y="3395520"/>
                  <a:ext cx="72216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Ink 79">
                  <a:extLst>
                    <a:ext uri="{FF2B5EF4-FFF2-40B4-BE49-F238E27FC236}">
                      <a16:creationId xmlns:a16="http://schemas.microsoft.com/office/drawing/2014/main" id="{67C6B4DF-75A7-16A2-B925-0C4666834189}"/>
                    </a:ext>
                  </a:extLst>
                </p14:cNvPr>
                <p14:cNvContentPartPr/>
                <p14:nvPr/>
              </p14:nvContentPartPr>
              <p14:xfrm>
                <a:off x="10154680" y="3649680"/>
                <a:ext cx="84600" cy="178560"/>
              </p14:xfrm>
            </p:contentPart>
          </mc:Choice>
          <mc:Fallback xmlns="">
            <p:pic>
              <p:nvPicPr>
                <p:cNvPr id="80" name="Ink 79">
                  <a:extLst>
                    <a:ext uri="{FF2B5EF4-FFF2-40B4-BE49-F238E27FC236}">
                      <a16:creationId xmlns:a16="http://schemas.microsoft.com/office/drawing/2014/main" id="{67C6B4DF-75A7-16A2-B925-0C4666834189}"/>
                    </a:ext>
                  </a:extLst>
                </p:cNvPr>
                <p:cNvPicPr/>
                <p:nvPr/>
              </p:nvPicPr>
              <p:blipFill>
                <a:blip r:embed="rId130"/>
                <a:stretch>
                  <a:fillRect/>
                </a:stretch>
              </p:blipFill>
              <p:spPr>
                <a:xfrm>
                  <a:off x="10145680" y="3640680"/>
                  <a:ext cx="1022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Ink 80">
                  <a:extLst>
                    <a:ext uri="{FF2B5EF4-FFF2-40B4-BE49-F238E27FC236}">
                      <a16:creationId xmlns:a16="http://schemas.microsoft.com/office/drawing/2014/main" id="{971F7DF8-D315-A5D2-2B8C-F9AABE80B5DF}"/>
                    </a:ext>
                  </a:extLst>
                </p14:cNvPr>
                <p14:cNvContentPartPr/>
                <p14:nvPr/>
              </p14:nvContentPartPr>
              <p14:xfrm>
                <a:off x="10269520" y="3682800"/>
                <a:ext cx="85320" cy="92880"/>
              </p14:xfrm>
            </p:contentPart>
          </mc:Choice>
          <mc:Fallback xmlns="">
            <p:pic>
              <p:nvPicPr>
                <p:cNvPr id="81" name="Ink 80">
                  <a:extLst>
                    <a:ext uri="{FF2B5EF4-FFF2-40B4-BE49-F238E27FC236}">
                      <a16:creationId xmlns:a16="http://schemas.microsoft.com/office/drawing/2014/main" id="{971F7DF8-D315-A5D2-2B8C-F9AABE80B5DF}"/>
                    </a:ext>
                  </a:extLst>
                </p:cNvPr>
                <p:cNvPicPr/>
                <p:nvPr/>
              </p:nvPicPr>
              <p:blipFill>
                <a:blip r:embed="rId132"/>
                <a:stretch>
                  <a:fillRect/>
                </a:stretch>
              </p:blipFill>
              <p:spPr>
                <a:xfrm>
                  <a:off x="10260880" y="3673800"/>
                  <a:ext cx="1029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Ink 81">
                  <a:extLst>
                    <a:ext uri="{FF2B5EF4-FFF2-40B4-BE49-F238E27FC236}">
                      <a16:creationId xmlns:a16="http://schemas.microsoft.com/office/drawing/2014/main" id="{7AC5B3D4-0C9A-A304-3D1F-ED10F7071A1D}"/>
                    </a:ext>
                  </a:extLst>
                </p14:cNvPr>
                <p14:cNvContentPartPr/>
                <p14:nvPr/>
              </p14:nvContentPartPr>
              <p14:xfrm>
                <a:off x="10363120" y="3687840"/>
                <a:ext cx="52920" cy="115200"/>
              </p14:xfrm>
            </p:contentPart>
          </mc:Choice>
          <mc:Fallback xmlns="">
            <p:pic>
              <p:nvPicPr>
                <p:cNvPr id="82" name="Ink 81">
                  <a:extLst>
                    <a:ext uri="{FF2B5EF4-FFF2-40B4-BE49-F238E27FC236}">
                      <a16:creationId xmlns:a16="http://schemas.microsoft.com/office/drawing/2014/main" id="{7AC5B3D4-0C9A-A304-3D1F-ED10F7071A1D}"/>
                    </a:ext>
                  </a:extLst>
                </p:cNvPr>
                <p:cNvPicPr/>
                <p:nvPr/>
              </p:nvPicPr>
              <p:blipFill>
                <a:blip r:embed="rId134"/>
                <a:stretch>
                  <a:fillRect/>
                </a:stretch>
              </p:blipFill>
              <p:spPr>
                <a:xfrm>
                  <a:off x="10354120" y="3679200"/>
                  <a:ext cx="705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Ink 82">
                  <a:extLst>
                    <a:ext uri="{FF2B5EF4-FFF2-40B4-BE49-F238E27FC236}">
                      <a16:creationId xmlns:a16="http://schemas.microsoft.com/office/drawing/2014/main" id="{1D17BA41-9D04-D6C8-1723-E1997C6E58E6}"/>
                    </a:ext>
                  </a:extLst>
                </p14:cNvPr>
                <p14:cNvContentPartPr/>
                <p14:nvPr/>
              </p14:nvContentPartPr>
              <p14:xfrm>
                <a:off x="10465000" y="3687840"/>
                <a:ext cx="60840" cy="116640"/>
              </p14:xfrm>
            </p:contentPart>
          </mc:Choice>
          <mc:Fallback xmlns="">
            <p:pic>
              <p:nvPicPr>
                <p:cNvPr id="83" name="Ink 82">
                  <a:extLst>
                    <a:ext uri="{FF2B5EF4-FFF2-40B4-BE49-F238E27FC236}">
                      <a16:creationId xmlns:a16="http://schemas.microsoft.com/office/drawing/2014/main" id="{1D17BA41-9D04-D6C8-1723-E1997C6E58E6}"/>
                    </a:ext>
                  </a:extLst>
                </p:cNvPr>
                <p:cNvPicPr/>
                <p:nvPr/>
              </p:nvPicPr>
              <p:blipFill>
                <a:blip r:embed="rId136"/>
                <a:stretch>
                  <a:fillRect/>
                </a:stretch>
              </p:blipFill>
              <p:spPr>
                <a:xfrm>
                  <a:off x="10456000" y="3679200"/>
                  <a:ext cx="78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6CECA426-FD16-0DCD-4E68-8BF47DA70A99}"/>
                    </a:ext>
                  </a:extLst>
                </p14:cNvPr>
                <p14:cNvContentPartPr/>
                <p14:nvPr/>
              </p14:nvContentPartPr>
              <p14:xfrm>
                <a:off x="10515400" y="3686760"/>
                <a:ext cx="61200" cy="89280"/>
              </p14:xfrm>
            </p:contentPart>
          </mc:Choice>
          <mc:Fallback xmlns="">
            <p:pic>
              <p:nvPicPr>
                <p:cNvPr id="84" name="Ink 83">
                  <a:extLst>
                    <a:ext uri="{FF2B5EF4-FFF2-40B4-BE49-F238E27FC236}">
                      <a16:creationId xmlns:a16="http://schemas.microsoft.com/office/drawing/2014/main" id="{6CECA426-FD16-0DCD-4E68-8BF47DA70A99}"/>
                    </a:ext>
                  </a:extLst>
                </p:cNvPr>
                <p:cNvPicPr/>
                <p:nvPr/>
              </p:nvPicPr>
              <p:blipFill>
                <a:blip r:embed="rId138"/>
                <a:stretch>
                  <a:fillRect/>
                </a:stretch>
              </p:blipFill>
              <p:spPr>
                <a:xfrm>
                  <a:off x="10506400" y="3677760"/>
                  <a:ext cx="78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DD786F8A-B562-CF04-A0DB-A0718421EB2F}"/>
                    </a:ext>
                  </a:extLst>
                </p14:cNvPr>
                <p14:cNvContentPartPr/>
                <p14:nvPr/>
              </p14:nvContentPartPr>
              <p14:xfrm>
                <a:off x="10596040" y="3697920"/>
                <a:ext cx="31680" cy="151920"/>
              </p14:xfrm>
            </p:contentPart>
          </mc:Choice>
          <mc:Fallback xmlns="">
            <p:pic>
              <p:nvPicPr>
                <p:cNvPr id="85" name="Ink 84">
                  <a:extLst>
                    <a:ext uri="{FF2B5EF4-FFF2-40B4-BE49-F238E27FC236}">
                      <a16:creationId xmlns:a16="http://schemas.microsoft.com/office/drawing/2014/main" id="{DD786F8A-B562-CF04-A0DB-A0718421EB2F}"/>
                    </a:ext>
                  </a:extLst>
                </p:cNvPr>
                <p:cNvPicPr/>
                <p:nvPr/>
              </p:nvPicPr>
              <p:blipFill>
                <a:blip r:embed="rId140"/>
                <a:stretch>
                  <a:fillRect/>
                </a:stretch>
              </p:blipFill>
              <p:spPr>
                <a:xfrm>
                  <a:off x="10587040" y="3689280"/>
                  <a:ext cx="493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7" name="Ink 86">
                  <a:extLst>
                    <a:ext uri="{FF2B5EF4-FFF2-40B4-BE49-F238E27FC236}">
                      <a16:creationId xmlns:a16="http://schemas.microsoft.com/office/drawing/2014/main" id="{734FAF8E-0187-F14B-7A64-F508A42ED9BC}"/>
                    </a:ext>
                  </a:extLst>
                </p14:cNvPr>
                <p14:cNvContentPartPr/>
                <p14:nvPr/>
              </p14:nvContentPartPr>
              <p14:xfrm>
                <a:off x="10678120" y="3663360"/>
                <a:ext cx="718200" cy="74880"/>
              </p14:xfrm>
            </p:contentPart>
          </mc:Choice>
          <mc:Fallback xmlns="">
            <p:pic>
              <p:nvPicPr>
                <p:cNvPr id="87" name="Ink 86">
                  <a:extLst>
                    <a:ext uri="{FF2B5EF4-FFF2-40B4-BE49-F238E27FC236}">
                      <a16:creationId xmlns:a16="http://schemas.microsoft.com/office/drawing/2014/main" id="{734FAF8E-0187-F14B-7A64-F508A42ED9BC}"/>
                    </a:ext>
                  </a:extLst>
                </p:cNvPr>
                <p:cNvPicPr/>
                <p:nvPr/>
              </p:nvPicPr>
              <p:blipFill>
                <a:blip r:embed="rId142"/>
                <a:stretch>
                  <a:fillRect/>
                </a:stretch>
              </p:blipFill>
              <p:spPr>
                <a:xfrm>
                  <a:off x="10669120" y="3654360"/>
                  <a:ext cx="73584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8" name="Ink 87">
                  <a:extLst>
                    <a:ext uri="{FF2B5EF4-FFF2-40B4-BE49-F238E27FC236}">
                      <a16:creationId xmlns:a16="http://schemas.microsoft.com/office/drawing/2014/main" id="{FCF78D83-6B53-A227-CF3A-2B167CEC41B3}"/>
                    </a:ext>
                  </a:extLst>
                </p14:cNvPr>
                <p14:cNvContentPartPr/>
                <p14:nvPr/>
              </p14:nvContentPartPr>
              <p14:xfrm>
                <a:off x="11297680" y="3597480"/>
                <a:ext cx="82440" cy="228600"/>
              </p14:xfrm>
            </p:contentPart>
          </mc:Choice>
          <mc:Fallback xmlns="">
            <p:pic>
              <p:nvPicPr>
                <p:cNvPr id="88" name="Ink 87">
                  <a:extLst>
                    <a:ext uri="{FF2B5EF4-FFF2-40B4-BE49-F238E27FC236}">
                      <a16:creationId xmlns:a16="http://schemas.microsoft.com/office/drawing/2014/main" id="{FCF78D83-6B53-A227-CF3A-2B167CEC41B3}"/>
                    </a:ext>
                  </a:extLst>
                </p:cNvPr>
                <p:cNvPicPr/>
                <p:nvPr/>
              </p:nvPicPr>
              <p:blipFill>
                <a:blip r:embed="rId144"/>
                <a:stretch>
                  <a:fillRect/>
                </a:stretch>
              </p:blipFill>
              <p:spPr>
                <a:xfrm>
                  <a:off x="11288680" y="3588840"/>
                  <a:ext cx="1000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9" name="Ink 88">
                  <a:extLst>
                    <a:ext uri="{FF2B5EF4-FFF2-40B4-BE49-F238E27FC236}">
                      <a16:creationId xmlns:a16="http://schemas.microsoft.com/office/drawing/2014/main" id="{A424D4BC-974F-9460-4804-66FC24E79890}"/>
                    </a:ext>
                  </a:extLst>
                </p14:cNvPr>
                <p14:cNvContentPartPr/>
                <p14:nvPr/>
              </p14:nvContentPartPr>
              <p14:xfrm>
                <a:off x="11595040" y="3648960"/>
                <a:ext cx="109440" cy="171720"/>
              </p14:xfrm>
            </p:contentPart>
          </mc:Choice>
          <mc:Fallback xmlns="">
            <p:pic>
              <p:nvPicPr>
                <p:cNvPr id="89" name="Ink 88">
                  <a:extLst>
                    <a:ext uri="{FF2B5EF4-FFF2-40B4-BE49-F238E27FC236}">
                      <a16:creationId xmlns:a16="http://schemas.microsoft.com/office/drawing/2014/main" id="{A424D4BC-974F-9460-4804-66FC24E79890}"/>
                    </a:ext>
                  </a:extLst>
                </p:cNvPr>
                <p:cNvPicPr/>
                <p:nvPr/>
              </p:nvPicPr>
              <p:blipFill>
                <a:blip r:embed="rId146"/>
                <a:stretch>
                  <a:fillRect/>
                </a:stretch>
              </p:blipFill>
              <p:spPr>
                <a:xfrm>
                  <a:off x="11586040" y="3640320"/>
                  <a:ext cx="1270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1" name="Ink 90">
                  <a:extLst>
                    <a:ext uri="{FF2B5EF4-FFF2-40B4-BE49-F238E27FC236}">
                      <a16:creationId xmlns:a16="http://schemas.microsoft.com/office/drawing/2014/main" id="{AE4BF8F2-EC55-1DA4-6C4D-F88EEB9F4447}"/>
                    </a:ext>
                  </a:extLst>
                </p14:cNvPr>
                <p14:cNvContentPartPr/>
                <p14:nvPr/>
              </p14:nvContentPartPr>
              <p14:xfrm>
                <a:off x="11775040" y="3535920"/>
                <a:ext cx="235080" cy="274320"/>
              </p14:xfrm>
            </p:contentPart>
          </mc:Choice>
          <mc:Fallback xmlns="">
            <p:pic>
              <p:nvPicPr>
                <p:cNvPr id="91" name="Ink 90">
                  <a:extLst>
                    <a:ext uri="{FF2B5EF4-FFF2-40B4-BE49-F238E27FC236}">
                      <a16:creationId xmlns:a16="http://schemas.microsoft.com/office/drawing/2014/main" id="{AE4BF8F2-EC55-1DA4-6C4D-F88EEB9F4447}"/>
                    </a:ext>
                  </a:extLst>
                </p:cNvPr>
                <p:cNvPicPr/>
                <p:nvPr/>
              </p:nvPicPr>
              <p:blipFill>
                <a:blip r:embed="rId148"/>
                <a:stretch>
                  <a:fillRect/>
                </a:stretch>
              </p:blipFill>
              <p:spPr>
                <a:xfrm>
                  <a:off x="11766400" y="3527280"/>
                  <a:ext cx="252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2" name="Ink 91">
                  <a:extLst>
                    <a:ext uri="{FF2B5EF4-FFF2-40B4-BE49-F238E27FC236}">
                      <a16:creationId xmlns:a16="http://schemas.microsoft.com/office/drawing/2014/main" id="{004BD327-390D-22C7-E219-601D476079A5}"/>
                    </a:ext>
                  </a:extLst>
                </p14:cNvPr>
                <p14:cNvContentPartPr/>
                <p14:nvPr/>
              </p14:nvContentPartPr>
              <p14:xfrm>
                <a:off x="11928040" y="3644640"/>
                <a:ext cx="86760" cy="73800"/>
              </p14:xfrm>
            </p:contentPart>
          </mc:Choice>
          <mc:Fallback xmlns="">
            <p:pic>
              <p:nvPicPr>
                <p:cNvPr id="92" name="Ink 91">
                  <a:extLst>
                    <a:ext uri="{FF2B5EF4-FFF2-40B4-BE49-F238E27FC236}">
                      <a16:creationId xmlns:a16="http://schemas.microsoft.com/office/drawing/2014/main" id="{004BD327-390D-22C7-E219-601D476079A5}"/>
                    </a:ext>
                  </a:extLst>
                </p:cNvPr>
                <p:cNvPicPr/>
                <p:nvPr/>
              </p:nvPicPr>
              <p:blipFill>
                <a:blip r:embed="rId150"/>
                <a:stretch>
                  <a:fillRect/>
                </a:stretch>
              </p:blipFill>
              <p:spPr>
                <a:xfrm>
                  <a:off x="11919040" y="3636000"/>
                  <a:ext cx="104400" cy="91440"/>
                </a:xfrm>
                <a:prstGeom prst="rect">
                  <a:avLst/>
                </a:prstGeom>
              </p:spPr>
            </p:pic>
          </mc:Fallback>
        </mc:AlternateContent>
      </p:grpSp>
      <p:sp>
        <p:nvSpPr>
          <p:cNvPr id="94" name="TextBox 93">
            <a:extLst>
              <a:ext uri="{FF2B5EF4-FFF2-40B4-BE49-F238E27FC236}">
                <a16:creationId xmlns:a16="http://schemas.microsoft.com/office/drawing/2014/main" id="{FB1CF80A-23E4-150B-ADF8-BFA364B7239C}"/>
              </a:ext>
            </a:extLst>
          </p:cNvPr>
          <p:cNvSpPr txBox="1"/>
          <p:nvPr/>
        </p:nvSpPr>
        <p:spPr>
          <a:xfrm>
            <a:off x="185922" y="5002201"/>
            <a:ext cx="11743706" cy="1200329"/>
          </a:xfrm>
          <a:prstGeom prst="rect">
            <a:avLst/>
          </a:prstGeom>
          <a:noFill/>
        </p:spPr>
        <p:txBody>
          <a:bodyPr wrap="square" rtlCol="0">
            <a:spAutoFit/>
          </a:bodyPr>
          <a:lstStyle/>
          <a:p>
            <a:r>
              <a:rPr lang="en-US" dirty="0"/>
              <a:t>Time series will help</a:t>
            </a:r>
          </a:p>
          <a:p>
            <a:pPr marL="342900" indent="-342900">
              <a:buFontTx/>
              <a:buChar char="-"/>
            </a:pPr>
            <a:r>
              <a:rPr lang="en-US" dirty="0"/>
              <a:t>Multiple values which are factor of time</a:t>
            </a:r>
          </a:p>
          <a:p>
            <a:pPr marL="342900" indent="-342900">
              <a:buFontTx/>
              <a:buChar char="-"/>
            </a:pPr>
            <a:r>
              <a:rPr lang="en-US" dirty="0"/>
              <a:t>Output predicted based on a segment</a:t>
            </a:r>
          </a:p>
          <a:p>
            <a:pPr marL="342900" indent="-342900">
              <a:buFontTx/>
              <a:buChar char="-"/>
            </a:pPr>
            <a:r>
              <a:rPr lang="en-US" dirty="0"/>
              <a:t>One axis is always time</a:t>
            </a:r>
          </a:p>
        </p:txBody>
      </p:sp>
    </p:spTree>
    <p:extLst>
      <p:ext uri="{BB962C8B-B14F-4D97-AF65-F5344CB8AC3E}">
        <p14:creationId xmlns:p14="http://schemas.microsoft.com/office/powerpoint/2010/main" val="324685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Expenditure and Revenue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102" name="Group 101">
            <a:extLst>
              <a:ext uri="{FF2B5EF4-FFF2-40B4-BE49-F238E27FC236}">
                <a16:creationId xmlns:a16="http://schemas.microsoft.com/office/drawing/2014/main" id="{E17502AB-2E49-FA27-5272-DDBD2289474A}"/>
              </a:ext>
            </a:extLst>
          </p:cNvPr>
          <p:cNvGrpSpPr/>
          <p:nvPr/>
        </p:nvGrpSpPr>
        <p:grpSpPr>
          <a:xfrm>
            <a:off x="305948" y="1395720"/>
            <a:ext cx="11824920" cy="3694680"/>
            <a:chOff x="304360" y="1395720"/>
            <a:chExt cx="11824920" cy="36946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5914AC1-09D3-2E83-4CC6-C94BECFCA051}"/>
                    </a:ext>
                  </a:extLst>
                </p14:cNvPr>
                <p14:cNvContentPartPr/>
                <p14:nvPr/>
              </p14:nvContentPartPr>
              <p14:xfrm>
                <a:off x="304360" y="2771640"/>
                <a:ext cx="1260360" cy="833760"/>
              </p14:xfrm>
            </p:contentPart>
          </mc:Choice>
          <mc:Fallback xmlns="">
            <p:pic>
              <p:nvPicPr>
                <p:cNvPr id="6" name="Ink 5">
                  <a:extLst>
                    <a:ext uri="{FF2B5EF4-FFF2-40B4-BE49-F238E27FC236}">
                      <a16:creationId xmlns:a16="http://schemas.microsoft.com/office/drawing/2014/main" id="{25914AC1-09D3-2E83-4CC6-C94BECFCA051}"/>
                    </a:ext>
                  </a:extLst>
                </p:cNvPr>
                <p:cNvPicPr/>
                <p:nvPr/>
              </p:nvPicPr>
              <p:blipFill>
                <a:blip r:embed="rId4"/>
                <a:stretch>
                  <a:fillRect/>
                </a:stretch>
              </p:blipFill>
              <p:spPr>
                <a:xfrm>
                  <a:off x="295360" y="2763000"/>
                  <a:ext cx="1278000" cy="85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99381F9-6BA0-315E-ED72-EDFAA9942370}"/>
                    </a:ext>
                  </a:extLst>
                </p14:cNvPr>
                <p14:cNvContentPartPr/>
                <p14:nvPr/>
              </p14:nvContentPartPr>
              <p14:xfrm>
                <a:off x="458800" y="3072600"/>
                <a:ext cx="220320" cy="261720"/>
              </p14:xfrm>
            </p:contentPart>
          </mc:Choice>
          <mc:Fallback xmlns="">
            <p:pic>
              <p:nvPicPr>
                <p:cNvPr id="7" name="Ink 6">
                  <a:extLst>
                    <a:ext uri="{FF2B5EF4-FFF2-40B4-BE49-F238E27FC236}">
                      <a16:creationId xmlns:a16="http://schemas.microsoft.com/office/drawing/2014/main" id="{299381F9-6BA0-315E-ED72-EDFAA9942370}"/>
                    </a:ext>
                  </a:extLst>
                </p:cNvPr>
                <p:cNvPicPr/>
                <p:nvPr/>
              </p:nvPicPr>
              <p:blipFill>
                <a:blip r:embed="rId6"/>
                <a:stretch>
                  <a:fillRect/>
                </a:stretch>
              </p:blipFill>
              <p:spPr>
                <a:xfrm>
                  <a:off x="450160" y="3063960"/>
                  <a:ext cx="237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14B1CEC-1435-2458-D4B9-76880F4E2131}"/>
                    </a:ext>
                  </a:extLst>
                </p14:cNvPr>
                <p14:cNvContentPartPr/>
                <p14:nvPr/>
              </p14:nvContentPartPr>
              <p14:xfrm>
                <a:off x="719800" y="3173040"/>
                <a:ext cx="155160" cy="154800"/>
              </p14:xfrm>
            </p:contentPart>
          </mc:Choice>
          <mc:Fallback xmlns="">
            <p:pic>
              <p:nvPicPr>
                <p:cNvPr id="8" name="Ink 7">
                  <a:extLst>
                    <a:ext uri="{FF2B5EF4-FFF2-40B4-BE49-F238E27FC236}">
                      <a16:creationId xmlns:a16="http://schemas.microsoft.com/office/drawing/2014/main" id="{D14B1CEC-1435-2458-D4B9-76880F4E2131}"/>
                    </a:ext>
                  </a:extLst>
                </p:cNvPr>
                <p:cNvPicPr/>
                <p:nvPr/>
              </p:nvPicPr>
              <p:blipFill>
                <a:blip r:embed="rId8"/>
                <a:stretch>
                  <a:fillRect/>
                </a:stretch>
              </p:blipFill>
              <p:spPr>
                <a:xfrm>
                  <a:off x="711160" y="3164400"/>
                  <a:ext cx="1728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D9D84A9-6B21-7898-CD9A-A1291B7D185E}"/>
                    </a:ext>
                  </a:extLst>
                </p14:cNvPr>
                <p14:cNvContentPartPr/>
                <p14:nvPr/>
              </p14:nvContentPartPr>
              <p14:xfrm>
                <a:off x="916720" y="3058200"/>
                <a:ext cx="38520" cy="211320"/>
              </p14:xfrm>
            </p:contentPart>
          </mc:Choice>
          <mc:Fallback xmlns="">
            <p:pic>
              <p:nvPicPr>
                <p:cNvPr id="9" name="Ink 8">
                  <a:extLst>
                    <a:ext uri="{FF2B5EF4-FFF2-40B4-BE49-F238E27FC236}">
                      <a16:creationId xmlns:a16="http://schemas.microsoft.com/office/drawing/2014/main" id="{0D9D84A9-6B21-7898-CD9A-A1291B7D185E}"/>
                    </a:ext>
                  </a:extLst>
                </p:cNvPr>
                <p:cNvPicPr/>
                <p:nvPr/>
              </p:nvPicPr>
              <p:blipFill>
                <a:blip r:embed="rId10"/>
                <a:stretch>
                  <a:fillRect/>
                </a:stretch>
              </p:blipFill>
              <p:spPr>
                <a:xfrm>
                  <a:off x="907720" y="3049560"/>
                  <a:ext cx="561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77541EA6-F8C9-CB83-40F2-44D27FF20264}"/>
                    </a:ext>
                  </a:extLst>
                </p14:cNvPr>
                <p14:cNvContentPartPr/>
                <p14:nvPr/>
              </p14:nvContentPartPr>
              <p14:xfrm>
                <a:off x="882880" y="3131640"/>
                <a:ext cx="218160" cy="179280"/>
              </p14:xfrm>
            </p:contentPart>
          </mc:Choice>
          <mc:Fallback xmlns="">
            <p:pic>
              <p:nvPicPr>
                <p:cNvPr id="10" name="Ink 9">
                  <a:extLst>
                    <a:ext uri="{FF2B5EF4-FFF2-40B4-BE49-F238E27FC236}">
                      <a16:creationId xmlns:a16="http://schemas.microsoft.com/office/drawing/2014/main" id="{77541EA6-F8C9-CB83-40F2-44D27FF20264}"/>
                    </a:ext>
                  </a:extLst>
                </p:cNvPr>
                <p:cNvPicPr/>
                <p:nvPr/>
              </p:nvPicPr>
              <p:blipFill>
                <a:blip r:embed="rId12"/>
                <a:stretch>
                  <a:fillRect/>
                </a:stretch>
              </p:blipFill>
              <p:spPr>
                <a:xfrm>
                  <a:off x="873880" y="3123000"/>
                  <a:ext cx="235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3ED9783-F894-3FBE-B62F-89C1C1F12918}"/>
                    </a:ext>
                  </a:extLst>
                </p14:cNvPr>
                <p14:cNvContentPartPr/>
                <p14:nvPr/>
              </p14:nvContentPartPr>
              <p14:xfrm>
                <a:off x="1139200" y="3073320"/>
                <a:ext cx="80280" cy="250560"/>
              </p14:xfrm>
            </p:contentPart>
          </mc:Choice>
          <mc:Fallback xmlns="">
            <p:pic>
              <p:nvPicPr>
                <p:cNvPr id="11" name="Ink 10">
                  <a:extLst>
                    <a:ext uri="{FF2B5EF4-FFF2-40B4-BE49-F238E27FC236}">
                      <a16:creationId xmlns:a16="http://schemas.microsoft.com/office/drawing/2014/main" id="{43ED9783-F894-3FBE-B62F-89C1C1F12918}"/>
                    </a:ext>
                  </a:extLst>
                </p:cNvPr>
                <p:cNvPicPr/>
                <p:nvPr/>
              </p:nvPicPr>
              <p:blipFill>
                <a:blip r:embed="rId14"/>
                <a:stretch>
                  <a:fillRect/>
                </a:stretch>
              </p:blipFill>
              <p:spPr>
                <a:xfrm>
                  <a:off x="1130560" y="3064320"/>
                  <a:ext cx="979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C52A891-454D-63E5-79BA-76559470E4E5}"/>
                    </a:ext>
                  </a:extLst>
                </p14:cNvPr>
                <p14:cNvContentPartPr/>
                <p14:nvPr/>
              </p14:nvContentPartPr>
              <p14:xfrm>
                <a:off x="1257640" y="3143880"/>
                <a:ext cx="144360" cy="150120"/>
              </p14:xfrm>
            </p:contentPart>
          </mc:Choice>
          <mc:Fallback xmlns="">
            <p:pic>
              <p:nvPicPr>
                <p:cNvPr id="12" name="Ink 11">
                  <a:extLst>
                    <a:ext uri="{FF2B5EF4-FFF2-40B4-BE49-F238E27FC236}">
                      <a16:creationId xmlns:a16="http://schemas.microsoft.com/office/drawing/2014/main" id="{DC52A891-454D-63E5-79BA-76559470E4E5}"/>
                    </a:ext>
                  </a:extLst>
                </p:cNvPr>
                <p:cNvPicPr/>
                <p:nvPr/>
              </p:nvPicPr>
              <p:blipFill>
                <a:blip r:embed="rId16"/>
                <a:stretch>
                  <a:fillRect/>
                </a:stretch>
              </p:blipFill>
              <p:spPr>
                <a:xfrm>
                  <a:off x="1249000" y="3135240"/>
                  <a:ext cx="1620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DF07F7F4-307C-1F5B-735D-C1CDA77EDBFF}"/>
                    </a:ext>
                  </a:extLst>
                </p14:cNvPr>
                <p14:cNvContentPartPr/>
                <p14:nvPr/>
              </p14:nvContentPartPr>
              <p14:xfrm>
                <a:off x="1363840" y="3015360"/>
                <a:ext cx="79920" cy="319320"/>
              </p14:xfrm>
            </p:contentPart>
          </mc:Choice>
          <mc:Fallback xmlns="">
            <p:pic>
              <p:nvPicPr>
                <p:cNvPr id="13" name="Ink 12">
                  <a:extLst>
                    <a:ext uri="{FF2B5EF4-FFF2-40B4-BE49-F238E27FC236}">
                      <a16:creationId xmlns:a16="http://schemas.microsoft.com/office/drawing/2014/main" id="{DF07F7F4-307C-1F5B-735D-C1CDA77EDBFF}"/>
                    </a:ext>
                  </a:extLst>
                </p:cNvPr>
                <p:cNvPicPr/>
                <p:nvPr/>
              </p:nvPicPr>
              <p:blipFill>
                <a:blip r:embed="rId18"/>
                <a:stretch>
                  <a:fillRect/>
                </a:stretch>
              </p:blipFill>
              <p:spPr>
                <a:xfrm>
                  <a:off x="1355200" y="3006720"/>
                  <a:ext cx="975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2022DFDF-8096-B11D-3482-2D6F95A424B8}"/>
                    </a:ext>
                  </a:extLst>
                </p14:cNvPr>
                <p14:cNvContentPartPr/>
                <p14:nvPr/>
              </p14:nvContentPartPr>
              <p14:xfrm>
                <a:off x="1402000" y="3137760"/>
                <a:ext cx="108000" cy="63000"/>
              </p14:xfrm>
            </p:contentPart>
          </mc:Choice>
          <mc:Fallback xmlns="">
            <p:pic>
              <p:nvPicPr>
                <p:cNvPr id="14" name="Ink 13">
                  <a:extLst>
                    <a:ext uri="{FF2B5EF4-FFF2-40B4-BE49-F238E27FC236}">
                      <a16:creationId xmlns:a16="http://schemas.microsoft.com/office/drawing/2014/main" id="{2022DFDF-8096-B11D-3482-2D6F95A424B8}"/>
                    </a:ext>
                  </a:extLst>
                </p:cNvPr>
                <p:cNvPicPr/>
                <p:nvPr/>
              </p:nvPicPr>
              <p:blipFill>
                <a:blip r:embed="rId20"/>
                <a:stretch>
                  <a:fillRect/>
                </a:stretch>
              </p:blipFill>
              <p:spPr>
                <a:xfrm>
                  <a:off x="1393000" y="3128760"/>
                  <a:ext cx="125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8EF7BDC-3D81-3EFF-124A-3F28BAF77189}"/>
                    </a:ext>
                  </a:extLst>
                </p14:cNvPr>
                <p14:cNvContentPartPr/>
                <p14:nvPr/>
              </p14:nvContentPartPr>
              <p14:xfrm>
                <a:off x="1554280" y="3021120"/>
                <a:ext cx="641880" cy="87120"/>
              </p14:xfrm>
            </p:contentPart>
          </mc:Choice>
          <mc:Fallback xmlns="">
            <p:pic>
              <p:nvPicPr>
                <p:cNvPr id="15" name="Ink 14">
                  <a:extLst>
                    <a:ext uri="{FF2B5EF4-FFF2-40B4-BE49-F238E27FC236}">
                      <a16:creationId xmlns:a16="http://schemas.microsoft.com/office/drawing/2014/main" id="{08EF7BDC-3D81-3EFF-124A-3F28BAF77189}"/>
                    </a:ext>
                  </a:extLst>
                </p:cNvPr>
                <p:cNvPicPr/>
                <p:nvPr/>
              </p:nvPicPr>
              <p:blipFill>
                <a:blip r:embed="rId22"/>
                <a:stretch>
                  <a:fillRect/>
                </a:stretch>
              </p:blipFill>
              <p:spPr>
                <a:xfrm>
                  <a:off x="1545280" y="3012120"/>
                  <a:ext cx="659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106D4BE0-DA1F-7B6C-CC90-74A287F0F6C5}"/>
                    </a:ext>
                  </a:extLst>
                </p14:cNvPr>
                <p14:cNvContentPartPr/>
                <p14:nvPr/>
              </p14:nvContentPartPr>
              <p14:xfrm>
                <a:off x="2123440" y="2287440"/>
                <a:ext cx="946800" cy="2187720"/>
              </p14:xfrm>
            </p:contentPart>
          </mc:Choice>
          <mc:Fallback xmlns="">
            <p:pic>
              <p:nvPicPr>
                <p:cNvPr id="16" name="Ink 15">
                  <a:extLst>
                    <a:ext uri="{FF2B5EF4-FFF2-40B4-BE49-F238E27FC236}">
                      <a16:creationId xmlns:a16="http://schemas.microsoft.com/office/drawing/2014/main" id="{106D4BE0-DA1F-7B6C-CC90-74A287F0F6C5}"/>
                    </a:ext>
                  </a:extLst>
                </p:cNvPr>
                <p:cNvPicPr/>
                <p:nvPr/>
              </p:nvPicPr>
              <p:blipFill>
                <a:blip r:embed="rId24"/>
                <a:stretch>
                  <a:fillRect/>
                </a:stretch>
              </p:blipFill>
              <p:spPr>
                <a:xfrm>
                  <a:off x="2114440" y="2278800"/>
                  <a:ext cx="964440" cy="220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F4CBD778-015B-F9DE-8885-14CB848E8D85}"/>
                    </a:ext>
                  </a:extLst>
                </p14:cNvPr>
                <p14:cNvContentPartPr/>
                <p14:nvPr/>
              </p14:nvContentPartPr>
              <p14:xfrm>
                <a:off x="2928400" y="4253040"/>
                <a:ext cx="98640" cy="232920"/>
              </p14:xfrm>
            </p:contentPart>
          </mc:Choice>
          <mc:Fallback xmlns="">
            <p:pic>
              <p:nvPicPr>
                <p:cNvPr id="17" name="Ink 16">
                  <a:extLst>
                    <a:ext uri="{FF2B5EF4-FFF2-40B4-BE49-F238E27FC236}">
                      <a16:creationId xmlns:a16="http://schemas.microsoft.com/office/drawing/2014/main" id="{F4CBD778-015B-F9DE-8885-14CB848E8D85}"/>
                    </a:ext>
                  </a:extLst>
                </p:cNvPr>
                <p:cNvPicPr/>
                <p:nvPr/>
              </p:nvPicPr>
              <p:blipFill>
                <a:blip r:embed="rId26"/>
                <a:stretch>
                  <a:fillRect/>
                </a:stretch>
              </p:blipFill>
              <p:spPr>
                <a:xfrm>
                  <a:off x="2919760" y="4244040"/>
                  <a:ext cx="116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6D955977-8585-07E4-1A00-124CAE762946}"/>
                    </a:ext>
                  </a:extLst>
                </p14:cNvPr>
                <p14:cNvContentPartPr/>
                <p14:nvPr/>
              </p14:nvContentPartPr>
              <p14:xfrm>
                <a:off x="2143600" y="2262240"/>
                <a:ext cx="793080" cy="24120"/>
              </p14:xfrm>
            </p:contentPart>
          </mc:Choice>
          <mc:Fallback xmlns="">
            <p:pic>
              <p:nvPicPr>
                <p:cNvPr id="18" name="Ink 17">
                  <a:extLst>
                    <a:ext uri="{FF2B5EF4-FFF2-40B4-BE49-F238E27FC236}">
                      <a16:creationId xmlns:a16="http://schemas.microsoft.com/office/drawing/2014/main" id="{6D955977-8585-07E4-1A00-124CAE762946}"/>
                    </a:ext>
                  </a:extLst>
                </p:cNvPr>
                <p:cNvPicPr/>
                <p:nvPr/>
              </p:nvPicPr>
              <p:blipFill>
                <a:blip r:embed="rId28"/>
                <a:stretch>
                  <a:fillRect/>
                </a:stretch>
              </p:blipFill>
              <p:spPr>
                <a:xfrm>
                  <a:off x="2134600" y="2253600"/>
                  <a:ext cx="8107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0622941-7C9E-B5E2-39A7-58ACA568C430}"/>
                    </a:ext>
                  </a:extLst>
                </p14:cNvPr>
                <p14:cNvContentPartPr/>
                <p14:nvPr/>
              </p14:nvContentPartPr>
              <p14:xfrm>
                <a:off x="2773240" y="2098080"/>
                <a:ext cx="108720" cy="226080"/>
              </p14:xfrm>
            </p:contentPart>
          </mc:Choice>
          <mc:Fallback xmlns="">
            <p:pic>
              <p:nvPicPr>
                <p:cNvPr id="19" name="Ink 18">
                  <a:extLst>
                    <a:ext uri="{FF2B5EF4-FFF2-40B4-BE49-F238E27FC236}">
                      <a16:creationId xmlns:a16="http://schemas.microsoft.com/office/drawing/2014/main" id="{D0622941-7C9E-B5E2-39A7-58ACA568C430}"/>
                    </a:ext>
                  </a:extLst>
                </p:cNvPr>
                <p:cNvPicPr/>
                <p:nvPr/>
              </p:nvPicPr>
              <p:blipFill>
                <a:blip r:embed="rId30"/>
                <a:stretch>
                  <a:fillRect/>
                </a:stretch>
              </p:blipFill>
              <p:spPr>
                <a:xfrm>
                  <a:off x="2764600" y="2089440"/>
                  <a:ext cx="1263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D8AA2425-91AF-B9DC-4A69-0BA226460241}"/>
                    </a:ext>
                  </a:extLst>
                </p14:cNvPr>
                <p14:cNvContentPartPr/>
                <p14:nvPr/>
              </p14:nvContentPartPr>
              <p14:xfrm>
                <a:off x="2894560" y="1594440"/>
                <a:ext cx="2084040" cy="1271160"/>
              </p14:xfrm>
            </p:contentPart>
          </mc:Choice>
          <mc:Fallback xmlns="">
            <p:pic>
              <p:nvPicPr>
                <p:cNvPr id="20" name="Ink 19">
                  <a:extLst>
                    <a:ext uri="{FF2B5EF4-FFF2-40B4-BE49-F238E27FC236}">
                      <a16:creationId xmlns:a16="http://schemas.microsoft.com/office/drawing/2014/main" id="{D8AA2425-91AF-B9DC-4A69-0BA226460241}"/>
                    </a:ext>
                  </a:extLst>
                </p:cNvPr>
                <p:cNvPicPr/>
                <p:nvPr/>
              </p:nvPicPr>
              <p:blipFill>
                <a:blip r:embed="rId32"/>
                <a:stretch>
                  <a:fillRect/>
                </a:stretch>
              </p:blipFill>
              <p:spPr>
                <a:xfrm>
                  <a:off x="2885560" y="1585440"/>
                  <a:ext cx="2101680" cy="1288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36489C18-C65C-9444-0D87-45607017AD3D}"/>
                    </a:ext>
                  </a:extLst>
                </p14:cNvPr>
                <p14:cNvContentPartPr/>
                <p14:nvPr/>
              </p14:nvContentPartPr>
              <p14:xfrm>
                <a:off x="3275440" y="1977480"/>
                <a:ext cx="25200" cy="190440"/>
              </p14:xfrm>
            </p:contentPart>
          </mc:Choice>
          <mc:Fallback xmlns="">
            <p:pic>
              <p:nvPicPr>
                <p:cNvPr id="21" name="Ink 20">
                  <a:extLst>
                    <a:ext uri="{FF2B5EF4-FFF2-40B4-BE49-F238E27FC236}">
                      <a16:creationId xmlns:a16="http://schemas.microsoft.com/office/drawing/2014/main" id="{36489C18-C65C-9444-0D87-45607017AD3D}"/>
                    </a:ext>
                  </a:extLst>
                </p:cNvPr>
                <p:cNvPicPr/>
                <p:nvPr/>
              </p:nvPicPr>
              <p:blipFill>
                <a:blip r:embed="rId34"/>
                <a:stretch>
                  <a:fillRect/>
                </a:stretch>
              </p:blipFill>
              <p:spPr>
                <a:xfrm>
                  <a:off x="3266800" y="1968840"/>
                  <a:ext cx="428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C298637D-AAA1-6A2C-41D4-A5F14E7D566A}"/>
                    </a:ext>
                  </a:extLst>
                </p14:cNvPr>
                <p14:cNvContentPartPr/>
                <p14:nvPr/>
              </p14:nvContentPartPr>
              <p14:xfrm>
                <a:off x="3142960" y="1755360"/>
                <a:ext cx="200520" cy="289080"/>
              </p14:xfrm>
            </p:contentPart>
          </mc:Choice>
          <mc:Fallback xmlns="">
            <p:pic>
              <p:nvPicPr>
                <p:cNvPr id="22" name="Ink 21">
                  <a:extLst>
                    <a:ext uri="{FF2B5EF4-FFF2-40B4-BE49-F238E27FC236}">
                      <a16:creationId xmlns:a16="http://schemas.microsoft.com/office/drawing/2014/main" id="{C298637D-AAA1-6A2C-41D4-A5F14E7D566A}"/>
                    </a:ext>
                  </a:extLst>
                </p:cNvPr>
                <p:cNvPicPr/>
                <p:nvPr/>
              </p:nvPicPr>
              <p:blipFill>
                <a:blip r:embed="rId36"/>
                <a:stretch>
                  <a:fillRect/>
                </a:stretch>
              </p:blipFill>
              <p:spPr>
                <a:xfrm>
                  <a:off x="3133960" y="1746720"/>
                  <a:ext cx="2181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96D3FED3-F5C7-F847-9E56-6B5C7E8075DC}"/>
                    </a:ext>
                  </a:extLst>
                </p14:cNvPr>
                <p14:cNvContentPartPr/>
                <p14:nvPr/>
              </p14:nvContentPartPr>
              <p14:xfrm>
                <a:off x="3393520" y="1939680"/>
                <a:ext cx="118080" cy="166680"/>
              </p14:xfrm>
            </p:contentPart>
          </mc:Choice>
          <mc:Fallback xmlns="">
            <p:pic>
              <p:nvPicPr>
                <p:cNvPr id="23" name="Ink 22">
                  <a:extLst>
                    <a:ext uri="{FF2B5EF4-FFF2-40B4-BE49-F238E27FC236}">
                      <a16:creationId xmlns:a16="http://schemas.microsoft.com/office/drawing/2014/main" id="{96D3FED3-F5C7-F847-9E56-6B5C7E8075DC}"/>
                    </a:ext>
                  </a:extLst>
                </p:cNvPr>
                <p:cNvPicPr/>
                <p:nvPr/>
              </p:nvPicPr>
              <p:blipFill>
                <a:blip r:embed="rId38"/>
                <a:stretch>
                  <a:fillRect/>
                </a:stretch>
              </p:blipFill>
              <p:spPr>
                <a:xfrm>
                  <a:off x="3384520" y="1931040"/>
                  <a:ext cx="135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1B96198E-801F-06C8-E68C-9FDA40C4F118}"/>
                    </a:ext>
                  </a:extLst>
                </p14:cNvPr>
                <p14:cNvContentPartPr/>
                <p14:nvPr/>
              </p14:nvContentPartPr>
              <p14:xfrm>
                <a:off x="3531040" y="1793160"/>
                <a:ext cx="397800" cy="340920"/>
              </p14:xfrm>
            </p:contentPart>
          </mc:Choice>
          <mc:Fallback xmlns="">
            <p:pic>
              <p:nvPicPr>
                <p:cNvPr id="24" name="Ink 23">
                  <a:extLst>
                    <a:ext uri="{FF2B5EF4-FFF2-40B4-BE49-F238E27FC236}">
                      <a16:creationId xmlns:a16="http://schemas.microsoft.com/office/drawing/2014/main" id="{1B96198E-801F-06C8-E68C-9FDA40C4F118}"/>
                    </a:ext>
                  </a:extLst>
                </p:cNvPr>
                <p:cNvPicPr/>
                <p:nvPr/>
              </p:nvPicPr>
              <p:blipFill>
                <a:blip r:embed="rId40"/>
                <a:stretch>
                  <a:fillRect/>
                </a:stretch>
              </p:blipFill>
              <p:spPr>
                <a:xfrm>
                  <a:off x="3522400" y="1784520"/>
                  <a:ext cx="41544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3915E4E7-0483-E64C-A254-2F4461A52ABA}"/>
                    </a:ext>
                  </a:extLst>
                </p14:cNvPr>
                <p14:cNvContentPartPr/>
                <p14:nvPr/>
              </p14:nvContentPartPr>
              <p14:xfrm>
                <a:off x="3949000" y="1866240"/>
                <a:ext cx="46440" cy="195120"/>
              </p14:xfrm>
            </p:contentPart>
          </mc:Choice>
          <mc:Fallback xmlns="">
            <p:pic>
              <p:nvPicPr>
                <p:cNvPr id="25" name="Ink 24">
                  <a:extLst>
                    <a:ext uri="{FF2B5EF4-FFF2-40B4-BE49-F238E27FC236}">
                      <a16:creationId xmlns:a16="http://schemas.microsoft.com/office/drawing/2014/main" id="{3915E4E7-0483-E64C-A254-2F4461A52ABA}"/>
                    </a:ext>
                  </a:extLst>
                </p:cNvPr>
                <p:cNvPicPr/>
                <p:nvPr/>
              </p:nvPicPr>
              <p:blipFill>
                <a:blip r:embed="rId42"/>
                <a:stretch>
                  <a:fillRect/>
                </a:stretch>
              </p:blipFill>
              <p:spPr>
                <a:xfrm>
                  <a:off x="3940360" y="1857600"/>
                  <a:ext cx="640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792640E6-815A-6C87-41DF-ADAD1F4B807C}"/>
                    </a:ext>
                  </a:extLst>
                </p14:cNvPr>
                <p14:cNvContentPartPr/>
                <p14:nvPr/>
              </p14:nvContentPartPr>
              <p14:xfrm>
                <a:off x="4032520" y="1866960"/>
                <a:ext cx="63720" cy="230760"/>
              </p14:xfrm>
            </p:contentPart>
          </mc:Choice>
          <mc:Fallback xmlns="">
            <p:pic>
              <p:nvPicPr>
                <p:cNvPr id="26" name="Ink 25">
                  <a:extLst>
                    <a:ext uri="{FF2B5EF4-FFF2-40B4-BE49-F238E27FC236}">
                      <a16:creationId xmlns:a16="http://schemas.microsoft.com/office/drawing/2014/main" id="{792640E6-815A-6C87-41DF-ADAD1F4B807C}"/>
                    </a:ext>
                  </a:extLst>
                </p:cNvPr>
                <p:cNvPicPr/>
                <p:nvPr/>
              </p:nvPicPr>
              <p:blipFill>
                <a:blip r:embed="rId44"/>
                <a:stretch>
                  <a:fillRect/>
                </a:stretch>
              </p:blipFill>
              <p:spPr>
                <a:xfrm>
                  <a:off x="4023880" y="1857960"/>
                  <a:ext cx="813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AD9EF072-5342-CB4D-B899-4F8D9D9A8F23}"/>
                    </a:ext>
                  </a:extLst>
                </p14:cNvPr>
                <p14:cNvContentPartPr/>
                <p14:nvPr/>
              </p14:nvContentPartPr>
              <p14:xfrm>
                <a:off x="4003360" y="1963440"/>
                <a:ext cx="223560" cy="149040"/>
              </p14:xfrm>
            </p:contentPart>
          </mc:Choice>
          <mc:Fallback xmlns="">
            <p:pic>
              <p:nvPicPr>
                <p:cNvPr id="27" name="Ink 26">
                  <a:extLst>
                    <a:ext uri="{FF2B5EF4-FFF2-40B4-BE49-F238E27FC236}">
                      <a16:creationId xmlns:a16="http://schemas.microsoft.com/office/drawing/2014/main" id="{AD9EF072-5342-CB4D-B899-4F8D9D9A8F23}"/>
                    </a:ext>
                  </a:extLst>
                </p:cNvPr>
                <p:cNvPicPr/>
                <p:nvPr/>
              </p:nvPicPr>
              <p:blipFill>
                <a:blip r:embed="rId46"/>
                <a:stretch>
                  <a:fillRect/>
                </a:stretch>
              </p:blipFill>
              <p:spPr>
                <a:xfrm>
                  <a:off x="3994360" y="1954800"/>
                  <a:ext cx="2412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AA7E721D-6314-EA25-2DF5-DCC747A0A6CE}"/>
                    </a:ext>
                  </a:extLst>
                </p14:cNvPr>
                <p14:cNvContentPartPr/>
                <p14:nvPr/>
              </p14:nvContentPartPr>
              <p14:xfrm>
                <a:off x="4133680" y="1866240"/>
                <a:ext cx="253800" cy="240840"/>
              </p14:xfrm>
            </p:contentPart>
          </mc:Choice>
          <mc:Fallback xmlns="">
            <p:pic>
              <p:nvPicPr>
                <p:cNvPr id="28" name="Ink 27">
                  <a:extLst>
                    <a:ext uri="{FF2B5EF4-FFF2-40B4-BE49-F238E27FC236}">
                      <a16:creationId xmlns:a16="http://schemas.microsoft.com/office/drawing/2014/main" id="{AA7E721D-6314-EA25-2DF5-DCC747A0A6CE}"/>
                    </a:ext>
                  </a:extLst>
                </p:cNvPr>
                <p:cNvPicPr/>
                <p:nvPr/>
              </p:nvPicPr>
              <p:blipFill>
                <a:blip r:embed="rId48"/>
                <a:stretch>
                  <a:fillRect/>
                </a:stretch>
              </p:blipFill>
              <p:spPr>
                <a:xfrm>
                  <a:off x="4125040" y="1857600"/>
                  <a:ext cx="2714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1072E5C0-C867-436B-68E5-1918F175D344}"/>
                    </a:ext>
                  </a:extLst>
                </p14:cNvPr>
                <p14:cNvContentPartPr/>
                <p14:nvPr/>
              </p14:nvContentPartPr>
              <p14:xfrm>
                <a:off x="4444720" y="1883160"/>
                <a:ext cx="181080" cy="182520"/>
              </p14:xfrm>
            </p:contentPart>
          </mc:Choice>
          <mc:Fallback xmlns="">
            <p:pic>
              <p:nvPicPr>
                <p:cNvPr id="30" name="Ink 29">
                  <a:extLst>
                    <a:ext uri="{FF2B5EF4-FFF2-40B4-BE49-F238E27FC236}">
                      <a16:creationId xmlns:a16="http://schemas.microsoft.com/office/drawing/2014/main" id="{1072E5C0-C867-436B-68E5-1918F175D344}"/>
                    </a:ext>
                  </a:extLst>
                </p:cNvPr>
                <p:cNvPicPr/>
                <p:nvPr/>
              </p:nvPicPr>
              <p:blipFill>
                <a:blip r:embed="rId50"/>
                <a:stretch>
                  <a:fillRect/>
                </a:stretch>
              </p:blipFill>
              <p:spPr>
                <a:xfrm>
                  <a:off x="4436080" y="1874520"/>
                  <a:ext cx="198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A0CDB34A-645E-F3BE-32DB-01603DB3D874}"/>
                    </a:ext>
                  </a:extLst>
                </p14:cNvPr>
                <p14:cNvContentPartPr/>
                <p14:nvPr/>
              </p14:nvContentPartPr>
              <p14:xfrm>
                <a:off x="2986720" y="2346840"/>
                <a:ext cx="30960" cy="282960"/>
              </p14:xfrm>
            </p:contentPart>
          </mc:Choice>
          <mc:Fallback xmlns="">
            <p:pic>
              <p:nvPicPr>
                <p:cNvPr id="31" name="Ink 30">
                  <a:extLst>
                    <a:ext uri="{FF2B5EF4-FFF2-40B4-BE49-F238E27FC236}">
                      <a16:creationId xmlns:a16="http://schemas.microsoft.com/office/drawing/2014/main" id="{A0CDB34A-645E-F3BE-32DB-01603DB3D874}"/>
                    </a:ext>
                  </a:extLst>
                </p:cNvPr>
                <p:cNvPicPr/>
                <p:nvPr/>
              </p:nvPicPr>
              <p:blipFill>
                <a:blip r:embed="rId52"/>
                <a:stretch>
                  <a:fillRect/>
                </a:stretch>
              </p:blipFill>
              <p:spPr>
                <a:xfrm>
                  <a:off x="2977720" y="2338200"/>
                  <a:ext cx="486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9A38324C-B76F-91E7-2CB7-B453044B1613}"/>
                    </a:ext>
                  </a:extLst>
                </p14:cNvPr>
                <p14:cNvContentPartPr/>
                <p14:nvPr/>
              </p14:nvContentPartPr>
              <p14:xfrm>
                <a:off x="2987800" y="2275920"/>
                <a:ext cx="250560" cy="290880"/>
              </p14:xfrm>
            </p:contentPart>
          </mc:Choice>
          <mc:Fallback xmlns="">
            <p:pic>
              <p:nvPicPr>
                <p:cNvPr id="32" name="Ink 31">
                  <a:extLst>
                    <a:ext uri="{FF2B5EF4-FFF2-40B4-BE49-F238E27FC236}">
                      <a16:creationId xmlns:a16="http://schemas.microsoft.com/office/drawing/2014/main" id="{9A38324C-B76F-91E7-2CB7-B453044B1613}"/>
                    </a:ext>
                  </a:extLst>
                </p:cNvPr>
                <p:cNvPicPr/>
                <p:nvPr/>
              </p:nvPicPr>
              <p:blipFill>
                <a:blip r:embed="rId54"/>
                <a:stretch>
                  <a:fillRect/>
                </a:stretch>
              </p:blipFill>
              <p:spPr>
                <a:xfrm>
                  <a:off x="2979160" y="2267280"/>
                  <a:ext cx="268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35B2DDDB-F1C8-2ABD-D1DF-AB872B84FBDF}"/>
                    </a:ext>
                  </a:extLst>
                </p14:cNvPr>
                <p14:cNvContentPartPr/>
                <p14:nvPr/>
              </p14:nvContentPartPr>
              <p14:xfrm>
                <a:off x="3303160" y="2279160"/>
                <a:ext cx="290160" cy="344160"/>
              </p14:xfrm>
            </p:contentPart>
          </mc:Choice>
          <mc:Fallback xmlns="">
            <p:pic>
              <p:nvPicPr>
                <p:cNvPr id="33" name="Ink 32">
                  <a:extLst>
                    <a:ext uri="{FF2B5EF4-FFF2-40B4-BE49-F238E27FC236}">
                      <a16:creationId xmlns:a16="http://schemas.microsoft.com/office/drawing/2014/main" id="{35B2DDDB-F1C8-2ABD-D1DF-AB872B84FBDF}"/>
                    </a:ext>
                  </a:extLst>
                </p:cNvPr>
                <p:cNvPicPr/>
                <p:nvPr/>
              </p:nvPicPr>
              <p:blipFill>
                <a:blip r:embed="rId56"/>
                <a:stretch>
                  <a:fillRect/>
                </a:stretch>
              </p:blipFill>
              <p:spPr>
                <a:xfrm>
                  <a:off x="3294520" y="2270520"/>
                  <a:ext cx="307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28DB5D21-2034-F0E7-512B-C8507001CCD7}"/>
                    </a:ext>
                  </a:extLst>
                </p14:cNvPr>
                <p14:cNvContentPartPr/>
                <p14:nvPr/>
              </p14:nvContentPartPr>
              <p14:xfrm>
                <a:off x="3626800" y="2228400"/>
                <a:ext cx="204120" cy="363600"/>
              </p14:xfrm>
            </p:contentPart>
          </mc:Choice>
          <mc:Fallback xmlns="">
            <p:pic>
              <p:nvPicPr>
                <p:cNvPr id="34" name="Ink 33">
                  <a:extLst>
                    <a:ext uri="{FF2B5EF4-FFF2-40B4-BE49-F238E27FC236}">
                      <a16:creationId xmlns:a16="http://schemas.microsoft.com/office/drawing/2014/main" id="{28DB5D21-2034-F0E7-512B-C8507001CCD7}"/>
                    </a:ext>
                  </a:extLst>
                </p:cNvPr>
                <p:cNvPicPr/>
                <p:nvPr/>
              </p:nvPicPr>
              <p:blipFill>
                <a:blip r:embed="rId58"/>
                <a:stretch>
                  <a:fillRect/>
                </a:stretch>
              </p:blipFill>
              <p:spPr>
                <a:xfrm>
                  <a:off x="3617800" y="2219760"/>
                  <a:ext cx="2217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7E77AFE6-479A-3064-E09A-3CDFB1C70F62}"/>
                    </a:ext>
                  </a:extLst>
                </p14:cNvPr>
                <p14:cNvContentPartPr/>
                <p14:nvPr/>
              </p14:nvContentPartPr>
              <p14:xfrm>
                <a:off x="3969520" y="2477880"/>
                <a:ext cx="82800" cy="32040"/>
              </p14:xfrm>
            </p:contentPart>
          </mc:Choice>
          <mc:Fallback xmlns="">
            <p:pic>
              <p:nvPicPr>
                <p:cNvPr id="35" name="Ink 34">
                  <a:extLst>
                    <a:ext uri="{FF2B5EF4-FFF2-40B4-BE49-F238E27FC236}">
                      <a16:creationId xmlns:a16="http://schemas.microsoft.com/office/drawing/2014/main" id="{7E77AFE6-479A-3064-E09A-3CDFB1C70F62}"/>
                    </a:ext>
                  </a:extLst>
                </p:cNvPr>
                <p:cNvPicPr/>
                <p:nvPr/>
              </p:nvPicPr>
              <p:blipFill>
                <a:blip r:embed="rId60"/>
                <a:stretch>
                  <a:fillRect/>
                </a:stretch>
              </p:blipFill>
              <p:spPr>
                <a:xfrm>
                  <a:off x="3960520" y="2469240"/>
                  <a:ext cx="1004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105211FC-E010-998B-A7B9-6998DB791EA9}"/>
                    </a:ext>
                  </a:extLst>
                </p14:cNvPr>
                <p14:cNvContentPartPr/>
                <p14:nvPr/>
              </p14:nvContentPartPr>
              <p14:xfrm>
                <a:off x="4126120" y="2382840"/>
                <a:ext cx="35280" cy="254160"/>
              </p14:xfrm>
            </p:contentPart>
          </mc:Choice>
          <mc:Fallback xmlns="">
            <p:pic>
              <p:nvPicPr>
                <p:cNvPr id="36" name="Ink 35">
                  <a:extLst>
                    <a:ext uri="{FF2B5EF4-FFF2-40B4-BE49-F238E27FC236}">
                      <a16:creationId xmlns:a16="http://schemas.microsoft.com/office/drawing/2014/main" id="{105211FC-E010-998B-A7B9-6998DB791EA9}"/>
                    </a:ext>
                  </a:extLst>
                </p:cNvPr>
                <p:cNvPicPr/>
                <p:nvPr/>
              </p:nvPicPr>
              <p:blipFill>
                <a:blip r:embed="rId62"/>
                <a:stretch>
                  <a:fillRect/>
                </a:stretch>
              </p:blipFill>
              <p:spPr>
                <a:xfrm>
                  <a:off x="4117120" y="2374200"/>
                  <a:ext cx="52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93575204-15F1-0673-9DBC-58E78A5D144C}"/>
                    </a:ext>
                  </a:extLst>
                </p14:cNvPr>
                <p14:cNvContentPartPr/>
                <p14:nvPr/>
              </p14:nvContentPartPr>
              <p14:xfrm>
                <a:off x="4096960" y="2130120"/>
                <a:ext cx="328320" cy="544680"/>
              </p14:xfrm>
            </p:contentPart>
          </mc:Choice>
          <mc:Fallback xmlns="">
            <p:pic>
              <p:nvPicPr>
                <p:cNvPr id="37" name="Ink 36">
                  <a:extLst>
                    <a:ext uri="{FF2B5EF4-FFF2-40B4-BE49-F238E27FC236}">
                      <a16:creationId xmlns:a16="http://schemas.microsoft.com/office/drawing/2014/main" id="{93575204-15F1-0673-9DBC-58E78A5D144C}"/>
                    </a:ext>
                  </a:extLst>
                </p:cNvPr>
                <p:cNvPicPr/>
                <p:nvPr/>
              </p:nvPicPr>
              <p:blipFill>
                <a:blip r:embed="rId64"/>
                <a:stretch>
                  <a:fillRect/>
                </a:stretch>
              </p:blipFill>
              <p:spPr>
                <a:xfrm>
                  <a:off x="4087960" y="2121480"/>
                  <a:ext cx="34596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C443E091-F8B2-8388-D563-049D68D10FC9}"/>
                    </a:ext>
                  </a:extLst>
                </p14:cNvPr>
                <p14:cNvContentPartPr/>
                <p14:nvPr/>
              </p14:nvContentPartPr>
              <p14:xfrm>
                <a:off x="4413400" y="2411640"/>
                <a:ext cx="112680" cy="192600"/>
              </p14:xfrm>
            </p:contentPart>
          </mc:Choice>
          <mc:Fallback xmlns="">
            <p:pic>
              <p:nvPicPr>
                <p:cNvPr id="38" name="Ink 37">
                  <a:extLst>
                    <a:ext uri="{FF2B5EF4-FFF2-40B4-BE49-F238E27FC236}">
                      <a16:creationId xmlns:a16="http://schemas.microsoft.com/office/drawing/2014/main" id="{C443E091-F8B2-8388-D563-049D68D10FC9}"/>
                    </a:ext>
                  </a:extLst>
                </p:cNvPr>
                <p:cNvPicPr/>
                <p:nvPr/>
              </p:nvPicPr>
              <p:blipFill>
                <a:blip r:embed="rId66"/>
                <a:stretch>
                  <a:fillRect/>
                </a:stretch>
              </p:blipFill>
              <p:spPr>
                <a:xfrm>
                  <a:off x="4404760" y="2402640"/>
                  <a:ext cx="1303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FB8233D6-97C9-371D-84AC-524042F57C6E}"/>
                    </a:ext>
                  </a:extLst>
                </p14:cNvPr>
                <p14:cNvContentPartPr/>
                <p14:nvPr/>
              </p14:nvContentPartPr>
              <p14:xfrm>
                <a:off x="4532920" y="2398680"/>
                <a:ext cx="206280" cy="181800"/>
              </p14:xfrm>
            </p:contentPart>
          </mc:Choice>
          <mc:Fallback xmlns="">
            <p:pic>
              <p:nvPicPr>
                <p:cNvPr id="39" name="Ink 38">
                  <a:extLst>
                    <a:ext uri="{FF2B5EF4-FFF2-40B4-BE49-F238E27FC236}">
                      <a16:creationId xmlns:a16="http://schemas.microsoft.com/office/drawing/2014/main" id="{FB8233D6-97C9-371D-84AC-524042F57C6E}"/>
                    </a:ext>
                  </a:extLst>
                </p:cNvPr>
                <p:cNvPicPr/>
                <p:nvPr/>
              </p:nvPicPr>
              <p:blipFill>
                <a:blip r:embed="rId68"/>
                <a:stretch>
                  <a:fillRect/>
                </a:stretch>
              </p:blipFill>
              <p:spPr>
                <a:xfrm>
                  <a:off x="4524280" y="2390040"/>
                  <a:ext cx="2239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CBC14640-3C40-5AFD-5C83-341C491D01E3}"/>
                    </a:ext>
                  </a:extLst>
                </p14:cNvPr>
                <p14:cNvContentPartPr/>
                <p14:nvPr/>
              </p14:nvContentPartPr>
              <p14:xfrm>
                <a:off x="3077440" y="3850560"/>
                <a:ext cx="72360" cy="1239840"/>
              </p14:xfrm>
            </p:contentPart>
          </mc:Choice>
          <mc:Fallback xmlns="">
            <p:pic>
              <p:nvPicPr>
                <p:cNvPr id="40" name="Ink 39">
                  <a:extLst>
                    <a:ext uri="{FF2B5EF4-FFF2-40B4-BE49-F238E27FC236}">
                      <a16:creationId xmlns:a16="http://schemas.microsoft.com/office/drawing/2014/main" id="{CBC14640-3C40-5AFD-5C83-341C491D01E3}"/>
                    </a:ext>
                  </a:extLst>
                </p:cNvPr>
                <p:cNvPicPr/>
                <p:nvPr/>
              </p:nvPicPr>
              <p:blipFill>
                <a:blip r:embed="rId70"/>
                <a:stretch>
                  <a:fillRect/>
                </a:stretch>
              </p:blipFill>
              <p:spPr>
                <a:xfrm>
                  <a:off x="3068800" y="3841920"/>
                  <a:ext cx="90000" cy="125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F77C6218-EF61-0E2D-B9D7-CC2429AB0EAE}"/>
                    </a:ext>
                  </a:extLst>
                </p14:cNvPr>
                <p14:cNvContentPartPr/>
                <p14:nvPr/>
              </p14:nvContentPartPr>
              <p14:xfrm>
                <a:off x="3128920" y="4931280"/>
                <a:ext cx="1603800" cy="34560"/>
              </p14:xfrm>
            </p:contentPart>
          </mc:Choice>
          <mc:Fallback xmlns="">
            <p:pic>
              <p:nvPicPr>
                <p:cNvPr id="41" name="Ink 40">
                  <a:extLst>
                    <a:ext uri="{FF2B5EF4-FFF2-40B4-BE49-F238E27FC236}">
                      <a16:creationId xmlns:a16="http://schemas.microsoft.com/office/drawing/2014/main" id="{F77C6218-EF61-0E2D-B9D7-CC2429AB0EAE}"/>
                    </a:ext>
                  </a:extLst>
                </p:cNvPr>
                <p:cNvPicPr/>
                <p:nvPr/>
              </p:nvPicPr>
              <p:blipFill>
                <a:blip r:embed="rId72"/>
                <a:stretch>
                  <a:fillRect/>
                </a:stretch>
              </p:blipFill>
              <p:spPr>
                <a:xfrm>
                  <a:off x="3120280" y="4922280"/>
                  <a:ext cx="16214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E6D046FF-0E29-5F64-3F04-CF6A99946289}"/>
                    </a:ext>
                  </a:extLst>
                </p14:cNvPr>
                <p14:cNvContentPartPr/>
                <p14:nvPr/>
              </p14:nvContentPartPr>
              <p14:xfrm>
                <a:off x="2966560" y="3656520"/>
                <a:ext cx="2232720" cy="1329840"/>
              </p14:xfrm>
            </p:contentPart>
          </mc:Choice>
          <mc:Fallback xmlns="">
            <p:pic>
              <p:nvPicPr>
                <p:cNvPr id="42" name="Ink 41">
                  <a:extLst>
                    <a:ext uri="{FF2B5EF4-FFF2-40B4-BE49-F238E27FC236}">
                      <a16:creationId xmlns:a16="http://schemas.microsoft.com/office/drawing/2014/main" id="{E6D046FF-0E29-5F64-3F04-CF6A99946289}"/>
                    </a:ext>
                  </a:extLst>
                </p:cNvPr>
                <p:cNvPicPr/>
                <p:nvPr/>
              </p:nvPicPr>
              <p:blipFill>
                <a:blip r:embed="rId74"/>
                <a:stretch>
                  <a:fillRect/>
                </a:stretch>
              </p:blipFill>
              <p:spPr>
                <a:xfrm>
                  <a:off x="2957560" y="3647520"/>
                  <a:ext cx="2250360" cy="1347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F9E74929-ED15-5F0F-721E-D56D8211AD34}"/>
                    </a:ext>
                  </a:extLst>
                </p14:cNvPr>
                <p14:cNvContentPartPr/>
                <p14:nvPr/>
              </p14:nvContentPartPr>
              <p14:xfrm>
                <a:off x="3291640" y="3925080"/>
                <a:ext cx="92520" cy="338040"/>
              </p14:xfrm>
            </p:contentPart>
          </mc:Choice>
          <mc:Fallback xmlns="">
            <p:pic>
              <p:nvPicPr>
                <p:cNvPr id="44" name="Ink 43">
                  <a:extLst>
                    <a:ext uri="{FF2B5EF4-FFF2-40B4-BE49-F238E27FC236}">
                      <a16:creationId xmlns:a16="http://schemas.microsoft.com/office/drawing/2014/main" id="{F9E74929-ED15-5F0F-721E-D56D8211AD34}"/>
                    </a:ext>
                  </a:extLst>
                </p:cNvPr>
                <p:cNvPicPr/>
                <p:nvPr/>
              </p:nvPicPr>
              <p:blipFill>
                <a:blip r:embed="rId76"/>
                <a:stretch>
                  <a:fillRect/>
                </a:stretch>
              </p:blipFill>
              <p:spPr>
                <a:xfrm>
                  <a:off x="3283000" y="3916080"/>
                  <a:ext cx="1101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7169D3C9-493B-FCCD-85A6-CEFC18641B38}"/>
                    </a:ext>
                  </a:extLst>
                </p14:cNvPr>
                <p14:cNvContentPartPr/>
                <p14:nvPr/>
              </p14:nvContentPartPr>
              <p14:xfrm>
                <a:off x="3025240" y="3610080"/>
                <a:ext cx="492480" cy="465480"/>
              </p14:xfrm>
            </p:contentPart>
          </mc:Choice>
          <mc:Fallback xmlns="">
            <p:pic>
              <p:nvPicPr>
                <p:cNvPr id="45" name="Ink 44">
                  <a:extLst>
                    <a:ext uri="{FF2B5EF4-FFF2-40B4-BE49-F238E27FC236}">
                      <a16:creationId xmlns:a16="http://schemas.microsoft.com/office/drawing/2014/main" id="{7169D3C9-493B-FCCD-85A6-CEFC18641B38}"/>
                    </a:ext>
                  </a:extLst>
                </p:cNvPr>
                <p:cNvPicPr/>
                <p:nvPr/>
              </p:nvPicPr>
              <p:blipFill>
                <a:blip r:embed="rId78"/>
                <a:stretch>
                  <a:fillRect/>
                </a:stretch>
              </p:blipFill>
              <p:spPr>
                <a:xfrm>
                  <a:off x="3016240" y="3601440"/>
                  <a:ext cx="51012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B21D6108-F93B-4563-4340-8755E2F82A83}"/>
                    </a:ext>
                  </a:extLst>
                </p14:cNvPr>
                <p14:cNvContentPartPr/>
                <p14:nvPr/>
              </p14:nvContentPartPr>
              <p14:xfrm>
                <a:off x="3454360" y="4003560"/>
                <a:ext cx="151920" cy="111600"/>
              </p14:xfrm>
            </p:contentPart>
          </mc:Choice>
          <mc:Fallback xmlns="">
            <p:pic>
              <p:nvPicPr>
                <p:cNvPr id="46" name="Ink 45">
                  <a:extLst>
                    <a:ext uri="{FF2B5EF4-FFF2-40B4-BE49-F238E27FC236}">
                      <a16:creationId xmlns:a16="http://schemas.microsoft.com/office/drawing/2014/main" id="{B21D6108-F93B-4563-4340-8755E2F82A83}"/>
                    </a:ext>
                  </a:extLst>
                </p:cNvPr>
                <p:cNvPicPr/>
                <p:nvPr/>
              </p:nvPicPr>
              <p:blipFill>
                <a:blip r:embed="rId80"/>
                <a:stretch>
                  <a:fillRect/>
                </a:stretch>
              </p:blipFill>
              <p:spPr>
                <a:xfrm>
                  <a:off x="3445720" y="3994920"/>
                  <a:ext cx="1695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4D1AE4C8-74A5-F5BB-C76B-B9E2D74BC9F7}"/>
                    </a:ext>
                  </a:extLst>
                </p14:cNvPr>
                <p14:cNvContentPartPr/>
                <p14:nvPr/>
              </p14:nvContentPartPr>
              <p14:xfrm>
                <a:off x="3637240" y="3944880"/>
                <a:ext cx="144360" cy="172440"/>
              </p14:xfrm>
            </p:contentPart>
          </mc:Choice>
          <mc:Fallback xmlns="">
            <p:pic>
              <p:nvPicPr>
                <p:cNvPr id="47" name="Ink 46">
                  <a:extLst>
                    <a:ext uri="{FF2B5EF4-FFF2-40B4-BE49-F238E27FC236}">
                      <a16:creationId xmlns:a16="http://schemas.microsoft.com/office/drawing/2014/main" id="{4D1AE4C8-74A5-F5BB-C76B-B9E2D74BC9F7}"/>
                    </a:ext>
                  </a:extLst>
                </p:cNvPr>
                <p:cNvPicPr/>
                <p:nvPr/>
              </p:nvPicPr>
              <p:blipFill>
                <a:blip r:embed="rId82"/>
                <a:stretch>
                  <a:fillRect/>
                </a:stretch>
              </p:blipFill>
              <p:spPr>
                <a:xfrm>
                  <a:off x="3628600" y="3935880"/>
                  <a:ext cx="162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AE99E3F9-6E54-A8FA-CF92-7584C0272CA9}"/>
                    </a:ext>
                  </a:extLst>
                </p14:cNvPr>
                <p14:cNvContentPartPr/>
                <p14:nvPr/>
              </p14:nvContentPartPr>
              <p14:xfrm>
                <a:off x="3841720" y="3819960"/>
                <a:ext cx="170640" cy="294840"/>
              </p14:xfrm>
            </p:contentPart>
          </mc:Choice>
          <mc:Fallback xmlns="">
            <p:pic>
              <p:nvPicPr>
                <p:cNvPr id="48" name="Ink 47">
                  <a:extLst>
                    <a:ext uri="{FF2B5EF4-FFF2-40B4-BE49-F238E27FC236}">
                      <a16:creationId xmlns:a16="http://schemas.microsoft.com/office/drawing/2014/main" id="{AE99E3F9-6E54-A8FA-CF92-7584C0272CA9}"/>
                    </a:ext>
                  </a:extLst>
                </p:cNvPr>
                <p:cNvPicPr/>
                <p:nvPr/>
              </p:nvPicPr>
              <p:blipFill>
                <a:blip r:embed="rId84"/>
                <a:stretch>
                  <a:fillRect/>
                </a:stretch>
              </p:blipFill>
              <p:spPr>
                <a:xfrm>
                  <a:off x="3832720" y="3810960"/>
                  <a:ext cx="1882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C35C0269-0D0A-3B6A-FA9C-10C128F84B87}"/>
                    </a:ext>
                  </a:extLst>
                </p14:cNvPr>
                <p14:cNvContentPartPr/>
                <p14:nvPr/>
              </p14:nvContentPartPr>
              <p14:xfrm>
                <a:off x="4060960" y="3859560"/>
                <a:ext cx="58320" cy="240120"/>
              </p14:xfrm>
            </p:contentPart>
          </mc:Choice>
          <mc:Fallback xmlns="">
            <p:pic>
              <p:nvPicPr>
                <p:cNvPr id="49" name="Ink 48">
                  <a:extLst>
                    <a:ext uri="{FF2B5EF4-FFF2-40B4-BE49-F238E27FC236}">
                      <a16:creationId xmlns:a16="http://schemas.microsoft.com/office/drawing/2014/main" id="{C35C0269-0D0A-3B6A-FA9C-10C128F84B87}"/>
                    </a:ext>
                  </a:extLst>
                </p:cNvPr>
                <p:cNvPicPr/>
                <p:nvPr/>
              </p:nvPicPr>
              <p:blipFill>
                <a:blip r:embed="rId86"/>
                <a:stretch>
                  <a:fillRect/>
                </a:stretch>
              </p:blipFill>
              <p:spPr>
                <a:xfrm>
                  <a:off x="4051960" y="3850560"/>
                  <a:ext cx="759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08C18CDD-6981-C65E-A06A-068B25437781}"/>
                    </a:ext>
                  </a:extLst>
                </p14:cNvPr>
                <p14:cNvContentPartPr/>
                <p14:nvPr/>
              </p14:nvContentPartPr>
              <p14:xfrm>
                <a:off x="4150960" y="3861000"/>
                <a:ext cx="72360" cy="230760"/>
              </p14:xfrm>
            </p:contentPart>
          </mc:Choice>
          <mc:Fallback xmlns="">
            <p:pic>
              <p:nvPicPr>
                <p:cNvPr id="50" name="Ink 49">
                  <a:extLst>
                    <a:ext uri="{FF2B5EF4-FFF2-40B4-BE49-F238E27FC236}">
                      <a16:creationId xmlns:a16="http://schemas.microsoft.com/office/drawing/2014/main" id="{08C18CDD-6981-C65E-A06A-068B25437781}"/>
                    </a:ext>
                  </a:extLst>
                </p:cNvPr>
                <p:cNvPicPr/>
                <p:nvPr/>
              </p:nvPicPr>
              <p:blipFill>
                <a:blip r:embed="rId88"/>
                <a:stretch>
                  <a:fillRect/>
                </a:stretch>
              </p:blipFill>
              <p:spPr>
                <a:xfrm>
                  <a:off x="4141960" y="3852360"/>
                  <a:ext cx="900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98E3927D-C687-E327-AEBF-1F29350AD68F}"/>
                    </a:ext>
                  </a:extLst>
                </p14:cNvPr>
                <p14:cNvContentPartPr/>
                <p14:nvPr/>
              </p14:nvContentPartPr>
              <p14:xfrm>
                <a:off x="4120360" y="3812760"/>
                <a:ext cx="209520" cy="279720"/>
              </p14:xfrm>
            </p:contentPart>
          </mc:Choice>
          <mc:Fallback xmlns="">
            <p:pic>
              <p:nvPicPr>
                <p:cNvPr id="51" name="Ink 50">
                  <a:extLst>
                    <a:ext uri="{FF2B5EF4-FFF2-40B4-BE49-F238E27FC236}">
                      <a16:creationId xmlns:a16="http://schemas.microsoft.com/office/drawing/2014/main" id="{98E3927D-C687-E327-AEBF-1F29350AD68F}"/>
                    </a:ext>
                  </a:extLst>
                </p:cNvPr>
                <p:cNvPicPr/>
                <p:nvPr/>
              </p:nvPicPr>
              <p:blipFill>
                <a:blip r:embed="rId90"/>
                <a:stretch>
                  <a:fillRect/>
                </a:stretch>
              </p:blipFill>
              <p:spPr>
                <a:xfrm>
                  <a:off x="4111720" y="3804120"/>
                  <a:ext cx="2271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2" name="Ink 51">
                  <a:extLst>
                    <a:ext uri="{FF2B5EF4-FFF2-40B4-BE49-F238E27FC236}">
                      <a16:creationId xmlns:a16="http://schemas.microsoft.com/office/drawing/2014/main" id="{5B51EEBF-DF0D-3C41-3A73-1A8C733713D3}"/>
                    </a:ext>
                  </a:extLst>
                </p14:cNvPr>
                <p14:cNvContentPartPr/>
                <p14:nvPr/>
              </p14:nvContentPartPr>
              <p14:xfrm>
                <a:off x="4345360" y="3891240"/>
                <a:ext cx="304920" cy="180360"/>
              </p14:xfrm>
            </p:contentPart>
          </mc:Choice>
          <mc:Fallback xmlns="">
            <p:pic>
              <p:nvPicPr>
                <p:cNvPr id="52" name="Ink 51">
                  <a:extLst>
                    <a:ext uri="{FF2B5EF4-FFF2-40B4-BE49-F238E27FC236}">
                      <a16:creationId xmlns:a16="http://schemas.microsoft.com/office/drawing/2014/main" id="{5B51EEBF-DF0D-3C41-3A73-1A8C733713D3}"/>
                    </a:ext>
                  </a:extLst>
                </p:cNvPr>
                <p:cNvPicPr/>
                <p:nvPr/>
              </p:nvPicPr>
              <p:blipFill>
                <a:blip r:embed="rId92"/>
                <a:stretch>
                  <a:fillRect/>
                </a:stretch>
              </p:blipFill>
              <p:spPr>
                <a:xfrm>
                  <a:off x="4336360" y="3882240"/>
                  <a:ext cx="3225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Ink 52">
                  <a:extLst>
                    <a:ext uri="{FF2B5EF4-FFF2-40B4-BE49-F238E27FC236}">
                      <a16:creationId xmlns:a16="http://schemas.microsoft.com/office/drawing/2014/main" id="{3BFF88FC-8F4E-2936-291A-4EB7E76A6FFF}"/>
                    </a:ext>
                  </a:extLst>
                </p14:cNvPr>
                <p14:cNvContentPartPr/>
                <p14:nvPr/>
              </p14:nvContentPartPr>
              <p14:xfrm>
                <a:off x="2794120" y="4524840"/>
                <a:ext cx="142560" cy="248760"/>
              </p14:xfrm>
            </p:contentPart>
          </mc:Choice>
          <mc:Fallback xmlns="">
            <p:pic>
              <p:nvPicPr>
                <p:cNvPr id="53" name="Ink 52">
                  <a:extLst>
                    <a:ext uri="{FF2B5EF4-FFF2-40B4-BE49-F238E27FC236}">
                      <a16:creationId xmlns:a16="http://schemas.microsoft.com/office/drawing/2014/main" id="{3BFF88FC-8F4E-2936-291A-4EB7E76A6FFF}"/>
                    </a:ext>
                  </a:extLst>
                </p:cNvPr>
                <p:cNvPicPr/>
                <p:nvPr/>
              </p:nvPicPr>
              <p:blipFill>
                <a:blip r:embed="rId94"/>
                <a:stretch>
                  <a:fillRect/>
                </a:stretch>
              </p:blipFill>
              <p:spPr>
                <a:xfrm>
                  <a:off x="2785120" y="4516200"/>
                  <a:ext cx="160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4" name="Ink 53">
                  <a:extLst>
                    <a:ext uri="{FF2B5EF4-FFF2-40B4-BE49-F238E27FC236}">
                      <a16:creationId xmlns:a16="http://schemas.microsoft.com/office/drawing/2014/main" id="{8A459C42-3909-2993-858A-03BB58C1B5B2}"/>
                    </a:ext>
                  </a:extLst>
                </p14:cNvPr>
                <p14:cNvContentPartPr/>
                <p14:nvPr/>
              </p14:nvContentPartPr>
              <p14:xfrm>
                <a:off x="3038560" y="4559760"/>
                <a:ext cx="19800" cy="12240"/>
              </p14:xfrm>
            </p:contentPart>
          </mc:Choice>
          <mc:Fallback xmlns="">
            <p:pic>
              <p:nvPicPr>
                <p:cNvPr id="54" name="Ink 53">
                  <a:extLst>
                    <a:ext uri="{FF2B5EF4-FFF2-40B4-BE49-F238E27FC236}">
                      <a16:creationId xmlns:a16="http://schemas.microsoft.com/office/drawing/2014/main" id="{8A459C42-3909-2993-858A-03BB58C1B5B2}"/>
                    </a:ext>
                  </a:extLst>
                </p:cNvPr>
                <p:cNvPicPr/>
                <p:nvPr/>
              </p:nvPicPr>
              <p:blipFill>
                <a:blip r:embed="rId96"/>
                <a:stretch>
                  <a:fillRect/>
                </a:stretch>
              </p:blipFill>
              <p:spPr>
                <a:xfrm>
                  <a:off x="3029920" y="4550760"/>
                  <a:ext cx="374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5" name="Ink 54">
                  <a:extLst>
                    <a:ext uri="{FF2B5EF4-FFF2-40B4-BE49-F238E27FC236}">
                      <a16:creationId xmlns:a16="http://schemas.microsoft.com/office/drawing/2014/main" id="{5B2ED5AF-7DFB-3043-3DC3-D0B71A484FCE}"/>
                    </a:ext>
                  </a:extLst>
                </p14:cNvPr>
                <p14:cNvContentPartPr/>
                <p14:nvPr/>
              </p14:nvContentPartPr>
              <p14:xfrm>
                <a:off x="2829760" y="4422960"/>
                <a:ext cx="469800" cy="392400"/>
              </p14:xfrm>
            </p:contentPart>
          </mc:Choice>
          <mc:Fallback xmlns="">
            <p:pic>
              <p:nvPicPr>
                <p:cNvPr id="55" name="Ink 54">
                  <a:extLst>
                    <a:ext uri="{FF2B5EF4-FFF2-40B4-BE49-F238E27FC236}">
                      <a16:creationId xmlns:a16="http://schemas.microsoft.com/office/drawing/2014/main" id="{5B2ED5AF-7DFB-3043-3DC3-D0B71A484FCE}"/>
                    </a:ext>
                  </a:extLst>
                </p:cNvPr>
                <p:cNvPicPr/>
                <p:nvPr/>
              </p:nvPicPr>
              <p:blipFill>
                <a:blip r:embed="rId98"/>
                <a:stretch>
                  <a:fillRect/>
                </a:stretch>
              </p:blipFill>
              <p:spPr>
                <a:xfrm>
                  <a:off x="2820760" y="4413960"/>
                  <a:ext cx="48744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6" name="Ink 55">
                  <a:extLst>
                    <a:ext uri="{FF2B5EF4-FFF2-40B4-BE49-F238E27FC236}">
                      <a16:creationId xmlns:a16="http://schemas.microsoft.com/office/drawing/2014/main" id="{6E61A7F0-8457-3E2F-A625-709658A10C1B}"/>
                    </a:ext>
                  </a:extLst>
                </p14:cNvPr>
                <p14:cNvContentPartPr/>
                <p14:nvPr/>
              </p14:nvContentPartPr>
              <p14:xfrm>
                <a:off x="3351760" y="4430160"/>
                <a:ext cx="295560" cy="376560"/>
              </p14:xfrm>
            </p:contentPart>
          </mc:Choice>
          <mc:Fallback xmlns="">
            <p:pic>
              <p:nvPicPr>
                <p:cNvPr id="56" name="Ink 55">
                  <a:extLst>
                    <a:ext uri="{FF2B5EF4-FFF2-40B4-BE49-F238E27FC236}">
                      <a16:creationId xmlns:a16="http://schemas.microsoft.com/office/drawing/2014/main" id="{6E61A7F0-8457-3E2F-A625-709658A10C1B}"/>
                    </a:ext>
                  </a:extLst>
                </p:cNvPr>
                <p:cNvPicPr/>
                <p:nvPr/>
              </p:nvPicPr>
              <p:blipFill>
                <a:blip r:embed="rId100"/>
                <a:stretch>
                  <a:fillRect/>
                </a:stretch>
              </p:blipFill>
              <p:spPr>
                <a:xfrm>
                  <a:off x="3342760" y="4421160"/>
                  <a:ext cx="31320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7" name="Ink 56">
                  <a:extLst>
                    <a:ext uri="{FF2B5EF4-FFF2-40B4-BE49-F238E27FC236}">
                      <a16:creationId xmlns:a16="http://schemas.microsoft.com/office/drawing/2014/main" id="{CA0C042C-0083-A99B-395A-3679A263D514}"/>
                    </a:ext>
                  </a:extLst>
                </p14:cNvPr>
                <p14:cNvContentPartPr/>
                <p14:nvPr/>
              </p14:nvContentPartPr>
              <p14:xfrm>
                <a:off x="3727240" y="4367880"/>
                <a:ext cx="205560" cy="378000"/>
              </p14:xfrm>
            </p:contentPart>
          </mc:Choice>
          <mc:Fallback xmlns="">
            <p:pic>
              <p:nvPicPr>
                <p:cNvPr id="57" name="Ink 56">
                  <a:extLst>
                    <a:ext uri="{FF2B5EF4-FFF2-40B4-BE49-F238E27FC236}">
                      <a16:creationId xmlns:a16="http://schemas.microsoft.com/office/drawing/2014/main" id="{CA0C042C-0083-A99B-395A-3679A263D514}"/>
                    </a:ext>
                  </a:extLst>
                </p:cNvPr>
                <p:cNvPicPr/>
                <p:nvPr/>
              </p:nvPicPr>
              <p:blipFill>
                <a:blip r:embed="rId102"/>
                <a:stretch>
                  <a:fillRect/>
                </a:stretch>
              </p:blipFill>
              <p:spPr>
                <a:xfrm>
                  <a:off x="3718240" y="4359240"/>
                  <a:ext cx="22320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8" name="Ink 57">
                  <a:extLst>
                    <a:ext uri="{FF2B5EF4-FFF2-40B4-BE49-F238E27FC236}">
                      <a16:creationId xmlns:a16="http://schemas.microsoft.com/office/drawing/2014/main" id="{6B2477F4-FDED-A8CF-25B3-04EFDD288A80}"/>
                    </a:ext>
                  </a:extLst>
                </p14:cNvPr>
                <p14:cNvContentPartPr/>
                <p14:nvPr/>
              </p14:nvContentPartPr>
              <p14:xfrm>
                <a:off x="4093000" y="4566600"/>
                <a:ext cx="131040" cy="46080"/>
              </p14:xfrm>
            </p:contentPart>
          </mc:Choice>
          <mc:Fallback xmlns="">
            <p:pic>
              <p:nvPicPr>
                <p:cNvPr id="58" name="Ink 57">
                  <a:extLst>
                    <a:ext uri="{FF2B5EF4-FFF2-40B4-BE49-F238E27FC236}">
                      <a16:creationId xmlns:a16="http://schemas.microsoft.com/office/drawing/2014/main" id="{6B2477F4-FDED-A8CF-25B3-04EFDD288A80}"/>
                    </a:ext>
                  </a:extLst>
                </p:cNvPr>
                <p:cNvPicPr/>
                <p:nvPr/>
              </p:nvPicPr>
              <p:blipFill>
                <a:blip r:embed="rId104"/>
                <a:stretch>
                  <a:fillRect/>
                </a:stretch>
              </p:blipFill>
              <p:spPr>
                <a:xfrm>
                  <a:off x="4084000" y="4557960"/>
                  <a:ext cx="148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9" name="Ink 58">
                  <a:extLst>
                    <a:ext uri="{FF2B5EF4-FFF2-40B4-BE49-F238E27FC236}">
                      <a16:creationId xmlns:a16="http://schemas.microsoft.com/office/drawing/2014/main" id="{3A135CBE-6D85-231E-A508-9E123995396A}"/>
                    </a:ext>
                  </a:extLst>
                </p14:cNvPr>
                <p14:cNvContentPartPr/>
                <p14:nvPr/>
              </p14:nvContentPartPr>
              <p14:xfrm>
                <a:off x="4204960" y="4267440"/>
                <a:ext cx="315720" cy="507600"/>
              </p14:xfrm>
            </p:contentPart>
          </mc:Choice>
          <mc:Fallback xmlns="">
            <p:pic>
              <p:nvPicPr>
                <p:cNvPr id="59" name="Ink 58">
                  <a:extLst>
                    <a:ext uri="{FF2B5EF4-FFF2-40B4-BE49-F238E27FC236}">
                      <a16:creationId xmlns:a16="http://schemas.microsoft.com/office/drawing/2014/main" id="{3A135CBE-6D85-231E-A508-9E123995396A}"/>
                    </a:ext>
                  </a:extLst>
                </p:cNvPr>
                <p:cNvPicPr/>
                <p:nvPr/>
              </p:nvPicPr>
              <p:blipFill>
                <a:blip r:embed="rId106"/>
                <a:stretch>
                  <a:fillRect/>
                </a:stretch>
              </p:blipFill>
              <p:spPr>
                <a:xfrm>
                  <a:off x="4196320" y="4258440"/>
                  <a:ext cx="33336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0" name="Ink 59">
                  <a:extLst>
                    <a:ext uri="{FF2B5EF4-FFF2-40B4-BE49-F238E27FC236}">
                      <a16:creationId xmlns:a16="http://schemas.microsoft.com/office/drawing/2014/main" id="{4FC7EC3D-175E-2B51-60C6-9FF25049A9EA}"/>
                    </a:ext>
                  </a:extLst>
                </p14:cNvPr>
                <p14:cNvContentPartPr/>
                <p14:nvPr/>
              </p14:nvContentPartPr>
              <p14:xfrm>
                <a:off x="4464880" y="4481280"/>
                <a:ext cx="106200" cy="166680"/>
              </p14:xfrm>
            </p:contentPart>
          </mc:Choice>
          <mc:Fallback xmlns="">
            <p:pic>
              <p:nvPicPr>
                <p:cNvPr id="60" name="Ink 59">
                  <a:extLst>
                    <a:ext uri="{FF2B5EF4-FFF2-40B4-BE49-F238E27FC236}">
                      <a16:creationId xmlns:a16="http://schemas.microsoft.com/office/drawing/2014/main" id="{4FC7EC3D-175E-2B51-60C6-9FF25049A9EA}"/>
                    </a:ext>
                  </a:extLst>
                </p:cNvPr>
                <p:cNvPicPr/>
                <p:nvPr/>
              </p:nvPicPr>
              <p:blipFill>
                <a:blip r:embed="rId108"/>
                <a:stretch>
                  <a:fillRect/>
                </a:stretch>
              </p:blipFill>
              <p:spPr>
                <a:xfrm>
                  <a:off x="4456240" y="4472640"/>
                  <a:ext cx="123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1" name="Ink 60">
                  <a:extLst>
                    <a:ext uri="{FF2B5EF4-FFF2-40B4-BE49-F238E27FC236}">
                      <a16:creationId xmlns:a16="http://schemas.microsoft.com/office/drawing/2014/main" id="{D9869186-4C78-258F-8631-F9DD24815B14}"/>
                    </a:ext>
                  </a:extLst>
                </p14:cNvPr>
                <p14:cNvContentPartPr/>
                <p14:nvPr/>
              </p14:nvContentPartPr>
              <p14:xfrm>
                <a:off x="4440760" y="4484520"/>
                <a:ext cx="121320" cy="226440"/>
              </p14:xfrm>
            </p:contentPart>
          </mc:Choice>
          <mc:Fallback xmlns="">
            <p:pic>
              <p:nvPicPr>
                <p:cNvPr id="61" name="Ink 60">
                  <a:extLst>
                    <a:ext uri="{FF2B5EF4-FFF2-40B4-BE49-F238E27FC236}">
                      <a16:creationId xmlns:a16="http://schemas.microsoft.com/office/drawing/2014/main" id="{D9869186-4C78-258F-8631-F9DD24815B14}"/>
                    </a:ext>
                  </a:extLst>
                </p:cNvPr>
                <p:cNvPicPr/>
                <p:nvPr/>
              </p:nvPicPr>
              <p:blipFill>
                <a:blip r:embed="rId110"/>
                <a:stretch>
                  <a:fillRect/>
                </a:stretch>
              </p:blipFill>
              <p:spPr>
                <a:xfrm>
                  <a:off x="4431760" y="4475880"/>
                  <a:ext cx="1389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2" name="Ink 61">
                  <a:extLst>
                    <a:ext uri="{FF2B5EF4-FFF2-40B4-BE49-F238E27FC236}">
                      <a16:creationId xmlns:a16="http://schemas.microsoft.com/office/drawing/2014/main" id="{281BEF1E-E8FB-2CE1-C74F-BF21A76D33C6}"/>
                    </a:ext>
                  </a:extLst>
                </p14:cNvPr>
                <p14:cNvContentPartPr/>
                <p14:nvPr/>
              </p14:nvContentPartPr>
              <p14:xfrm>
                <a:off x="4562440" y="4450320"/>
                <a:ext cx="100800" cy="349920"/>
              </p14:xfrm>
            </p:contentPart>
          </mc:Choice>
          <mc:Fallback xmlns="">
            <p:pic>
              <p:nvPicPr>
                <p:cNvPr id="62" name="Ink 61">
                  <a:extLst>
                    <a:ext uri="{FF2B5EF4-FFF2-40B4-BE49-F238E27FC236}">
                      <a16:creationId xmlns:a16="http://schemas.microsoft.com/office/drawing/2014/main" id="{281BEF1E-E8FB-2CE1-C74F-BF21A76D33C6}"/>
                    </a:ext>
                  </a:extLst>
                </p:cNvPr>
                <p:cNvPicPr/>
                <p:nvPr/>
              </p:nvPicPr>
              <p:blipFill>
                <a:blip r:embed="rId112"/>
                <a:stretch>
                  <a:fillRect/>
                </a:stretch>
              </p:blipFill>
              <p:spPr>
                <a:xfrm>
                  <a:off x="4553440" y="4441680"/>
                  <a:ext cx="118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3" name="Ink 62">
                  <a:extLst>
                    <a:ext uri="{FF2B5EF4-FFF2-40B4-BE49-F238E27FC236}">
                      <a16:creationId xmlns:a16="http://schemas.microsoft.com/office/drawing/2014/main" id="{D98BC2CD-AB52-F582-99AD-DB1CC2A91C1B}"/>
                    </a:ext>
                  </a:extLst>
                </p14:cNvPr>
                <p14:cNvContentPartPr/>
                <p14:nvPr/>
              </p14:nvContentPartPr>
              <p14:xfrm>
                <a:off x="4714000" y="4592160"/>
                <a:ext cx="10800" cy="2520"/>
              </p14:xfrm>
            </p:contentPart>
          </mc:Choice>
          <mc:Fallback xmlns="">
            <p:pic>
              <p:nvPicPr>
                <p:cNvPr id="63" name="Ink 62">
                  <a:extLst>
                    <a:ext uri="{FF2B5EF4-FFF2-40B4-BE49-F238E27FC236}">
                      <a16:creationId xmlns:a16="http://schemas.microsoft.com/office/drawing/2014/main" id="{D98BC2CD-AB52-F582-99AD-DB1CC2A91C1B}"/>
                    </a:ext>
                  </a:extLst>
                </p:cNvPr>
                <p:cNvPicPr/>
                <p:nvPr/>
              </p:nvPicPr>
              <p:blipFill>
                <a:blip r:embed="rId114"/>
                <a:stretch>
                  <a:fillRect/>
                </a:stretch>
              </p:blipFill>
              <p:spPr>
                <a:xfrm>
                  <a:off x="4705000" y="4583520"/>
                  <a:ext cx="284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5" name="Ink 64">
                  <a:extLst>
                    <a:ext uri="{FF2B5EF4-FFF2-40B4-BE49-F238E27FC236}">
                      <a16:creationId xmlns:a16="http://schemas.microsoft.com/office/drawing/2014/main" id="{54B2762A-C684-8C12-8F08-CDFA07878257}"/>
                    </a:ext>
                  </a:extLst>
                </p14:cNvPr>
                <p14:cNvContentPartPr/>
                <p14:nvPr/>
              </p14:nvContentPartPr>
              <p14:xfrm>
                <a:off x="4903000" y="2132640"/>
                <a:ext cx="748440" cy="11880"/>
              </p14:xfrm>
            </p:contentPart>
          </mc:Choice>
          <mc:Fallback xmlns="">
            <p:pic>
              <p:nvPicPr>
                <p:cNvPr id="65" name="Ink 64">
                  <a:extLst>
                    <a:ext uri="{FF2B5EF4-FFF2-40B4-BE49-F238E27FC236}">
                      <a16:creationId xmlns:a16="http://schemas.microsoft.com/office/drawing/2014/main" id="{54B2762A-C684-8C12-8F08-CDFA07878257}"/>
                    </a:ext>
                  </a:extLst>
                </p:cNvPr>
                <p:cNvPicPr/>
                <p:nvPr/>
              </p:nvPicPr>
              <p:blipFill>
                <a:blip r:embed="rId116"/>
                <a:stretch>
                  <a:fillRect/>
                </a:stretch>
              </p:blipFill>
              <p:spPr>
                <a:xfrm>
                  <a:off x="4894360" y="2124000"/>
                  <a:ext cx="766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6" name="Ink 65">
                  <a:extLst>
                    <a:ext uri="{FF2B5EF4-FFF2-40B4-BE49-F238E27FC236}">
                      <a16:creationId xmlns:a16="http://schemas.microsoft.com/office/drawing/2014/main" id="{76F96C6D-2ED3-9F2B-2A76-7E2FDBD72D8C}"/>
                    </a:ext>
                  </a:extLst>
                </p14:cNvPr>
                <p14:cNvContentPartPr/>
                <p14:nvPr/>
              </p14:nvContentPartPr>
              <p14:xfrm>
                <a:off x="5469280" y="2032920"/>
                <a:ext cx="135720" cy="212400"/>
              </p14:xfrm>
            </p:contentPart>
          </mc:Choice>
          <mc:Fallback xmlns="">
            <p:pic>
              <p:nvPicPr>
                <p:cNvPr id="66" name="Ink 65">
                  <a:extLst>
                    <a:ext uri="{FF2B5EF4-FFF2-40B4-BE49-F238E27FC236}">
                      <a16:creationId xmlns:a16="http://schemas.microsoft.com/office/drawing/2014/main" id="{76F96C6D-2ED3-9F2B-2A76-7E2FDBD72D8C}"/>
                    </a:ext>
                  </a:extLst>
                </p:cNvPr>
                <p:cNvPicPr/>
                <p:nvPr/>
              </p:nvPicPr>
              <p:blipFill>
                <a:blip r:embed="rId118"/>
                <a:stretch>
                  <a:fillRect/>
                </a:stretch>
              </p:blipFill>
              <p:spPr>
                <a:xfrm>
                  <a:off x="5460640" y="2024280"/>
                  <a:ext cx="153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8" name="Ink 67">
                  <a:extLst>
                    <a:ext uri="{FF2B5EF4-FFF2-40B4-BE49-F238E27FC236}">
                      <a16:creationId xmlns:a16="http://schemas.microsoft.com/office/drawing/2014/main" id="{9097A91D-3481-393E-269B-E3C5D8A359AF}"/>
                    </a:ext>
                  </a:extLst>
                </p14:cNvPr>
                <p14:cNvContentPartPr/>
                <p14:nvPr/>
              </p14:nvContentPartPr>
              <p14:xfrm>
                <a:off x="5688880" y="1595520"/>
                <a:ext cx="1469880" cy="1101240"/>
              </p14:xfrm>
            </p:contentPart>
          </mc:Choice>
          <mc:Fallback xmlns="">
            <p:pic>
              <p:nvPicPr>
                <p:cNvPr id="68" name="Ink 67">
                  <a:extLst>
                    <a:ext uri="{FF2B5EF4-FFF2-40B4-BE49-F238E27FC236}">
                      <a16:creationId xmlns:a16="http://schemas.microsoft.com/office/drawing/2014/main" id="{9097A91D-3481-393E-269B-E3C5D8A359AF}"/>
                    </a:ext>
                  </a:extLst>
                </p:cNvPr>
                <p:cNvPicPr/>
                <p:nvPr/>
              </p:nvPicPr>
              <p:blipFill>
                <a:blip r:embed="rId120"/>
                <a:stretch>
                  <a:fillRect/>
                </a:stretch>
              </p:blipFill>
              <p:spPr>
                <a:xfrm>
                  <a:off x="5679880" y="1586520"/>
                  <a:ext cx="1487520" cy="1118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9" name="Ink 68">
                  <a:extLst>
                    <a:ext uri="{FF2B5EF4-FFF2-40B4-BE49-F238E27FC236}">
                      <a16:creationId xmlns:a16="http://schemas.microsoft.com/office/drawing/2014/main" id="{3FF59D2C-12CD-5683-7FB4-25683DE31930}"/>
                    </a:ext>
                  </a:extLst>
                </p14:cNvPr>
                <p14:cNvContentPartPr/>
                <p14:nvPr/>
              </p14:nvContentPartPr>
              <p14:xfrm>
                <a:off x="5688160" y="1395720"/>
                <a:ext cx="1887840" cy="1361160"/>
              </p14:xfrm>
            </p:contentPart>
          </mc:Choice>
          <mc:Fallback xmlns="">
            <p:pic>
              <p:nvPicPr>
                <p:cNvPr id="69" name="Ink 68">
                  <a:extLst>
                    <a:ext uri="{FF2B5EF4-FFF2-40B4-BE49-F238E27FC236}">
                      <a16:creationId xmlns:a16="http://schemas.microsoft.com/office/drawing/2014/main" id="{3FF59D2C-12CD-5683-7FB4-25683DE31930}"/>
                    </a:ext>
                  </a:extLst>
                </p:cNvPr>
                <p:cNvPicPr/>
                <p:nvPr/>
              </p:nvPicPr>
              <p:blipFill>
                <a:blip r:embed="rId122"/>
                <a:stretch>
                  <a:fillRect/>
                </a:stretch>
              </p:blipFill>
              <p:spPr>
                <a:xfrm>
                  <a:off x="5679520" y="1386720"/>
                  <a:ext cx="1905480" cy="1378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0" name="Ink 69">
                  <a:extLst>
                    <a:ext uri="{FF2B5EF4-FFF2-40B4-BE49-F238E27FC236}">
                      <a16:creationId xmlns:a16="http://schemas.microsoft.com/office/drawing/2014/main" id="{D8C7F0EA-9BA8-B5C0-90DD-9D63AAC24105}"/>
                    </a:ext>
                  </a:extLst>
                </p14:cNvPr>
                <p14:cNvContentPartPr/>
                <p14:nvPr/>
              </p14:nvContentPartPr>
              <p14:xfrm>
                <a:off x="6129160" y="1957680"/>
                <a:ext cx="250560" cy="362880"/>
              </p14:xfrm>
            </p:contentPart>
          </mc:Choice>
          <mc:Fallback xmlns="">
            <p:pic>
              <p:nvPicPr>
                <p:cNvPr id="70" name="Ink 69">
                  <a:extLst>
                    <a:ext uri="{FF2B5EF4-FFF2-40B4-BE49-F238E27FC236}">
                      <a16:creationId xmlns:a16="http://schemas.microsoft.com/office/drawing/2014/main" id="{D8C7F0EA-9BA8-B5C0-90DD-9D63AAC24105}"/>
                    </a:ext>
                  </a:extLst>
                </p:cNvPr>
                <p:cNvPicPr/>
                <p:nvPr/>
              </p:nvPicPr>
              <p:blipFill>
                <a:blip r:embed="rId124"/>
                <a:stretch>
                  <a:fillRect/>
                </a:stretch>
              </p:blipFill>
              <p:spPr>
                <a:xfrm>
                  <a:off x="6120160" y="1948680"/>
                  <a:ext cx="2682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1" name="Ink 70">
                  <a:extLst>
                    <a:ext uri="{FF2B5EF4-FFF2-40B4-BE49-F238E27FC236}">
                      <a16:creationId xmlns:a16="http://schemas.microsoft.com/office/drawing/2014/main" id="{B84CCF8F-369A-14A8-C4B7-CBE3260C7507}"/>
                    </a:ext>
                  </a:extLst>
                </p14:cNvPr>
                <p14:cNvContentPartPr/>
                <p14:nvPr/>
              </p14:nvContentPartPr>
              <p14:xfrm>
                <a:off x="6431200" y="2061360"/>
                <a:ext cx="210600" cy="223560"/>
              </p14:xfrm>
            </p:contentPart>
          </mc:Choice>
          <mc:Fallback xmlns="">
            <p:pic>
              <p:nvPicPr>
                <p:cNvPr id="71" name="Ink 70">
                  <a:extLst>
                    <a:ext uri="{FF2B5EF4-FFF2-40B4-BE49-F238E27FC236}">
                      <a16:creationId xmlns:a16="http://schemas.microsoft.com/office/drawing/2014/main" id="{B84CCF8F-369A-14A8-C4B7-CBE3260C7507}"/>
                    </a:ext>
                  </a:extLst>
                </p:cNvPr>
                <p:cNvPicPr/>
                <p:nvPr/>
              </p:nvPicPr>
              <p:blipFill>
                <a:blip r:embed="rId126"/>
                <a:stretch>
                  <a:fillRect/>
                </a:stretch>
              </p:blipFill>
              <p:spPr>
                <a:xfrm>
                  <a:off x="6422200" y="2052360"/>
                  <a:ext cx="228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2" name="Ink 71">
                  <a:extLst>
                    <a:ext uri="{FF2B5EF4-FFF2-40B4-BE49-F238E27FC236}">
                      <a16:creationId xmlns:a16="http://schemas.microsoft.com/office/drawing/2014/main" id="{3C19995E-697D-D3FD-2A83-9636A6C079EA}"/>
                    </a:ext>
                  </a:extLst>
                </p14:cNvPr>
                <p14:cNvContentPartPr/>
                <p14:nvPr/>
              </p14:nvContentPartPr>
              <p14:xfrm>
                <a:off x="6725680" y="1996560"/>
                <a:ext cx="144360" cy="263160"/>
              </p14:xfrm>
            </p:contentPart>
          </mc:Choice>
          <mc:Fallback xmlns="">
            <p:pic>
              <p:nvPicPr>
                <p:cNvPr id="72" name="Ink 71">
                  <a:extLst>
                    <a:ext uri="{FF2B5EF4-FFF2-40B4-BE49-F238E27FC236}">
                      <a16:creationId xmlns:a16="http://schemas.microsoft.com/office/drawing/2014/main" id="{3C19995E-697D-D3FD-2A83-9636A6C079EA}"/>
                    </a:ext>
                  </a:extLst>
                </p:cNvPr>
                <p:cNvPicPr/>
                <p:nvPr/>
              </p:nvPicPr>
              <p:blipFill>
                <a:blip r:embed="rId128"/>
                <a:stretch>
                  <a:fillRect/>
                </a:stretch>
              </p:blipFill>
              <p:spPr>
                <a:xfrm>
                  <a:off x="6716680" y="1987560"/>
                  <a:ext cx="1620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1" name="Ink 80">
                  <a:extLst>
                    <a:ext uri="{FF2B5EF4-FFF2-40B4-BE49-F238E27FC236}">
                      <a16:creationId xmlns:a16="http://schemas.microsoft.com/office/drawing/2014/main" id="{AB5F424C-E87B-468A-6486-2670F0B46ABC}"/>
                    </a:ext>
                  </a:extLst>
                </p14:cNvPr>
                <p14:cNvContentPartPr/>
                <p14:nvPr/>
              </p14:nvContentPartPr>
              <p14:xfrm>
                <a:off x="5893000" y="2174040"/>
                <a:ext cx="155880" cy="153000"/>
              </p14:xfrm>
            </p:contentPart>
          </mc:Choice>
          <mc:Fallback xmlns="">
            <p:pic>
              <p:nvPicPr>
                <p:cNvPr id="81" name="Ink 80">
                  <a:extLst>
                    <a:ext uri="{FF2B5EF4-FFF2-40B4-BE49-F238E27FC236}">
                      <a16:creationId xmlns:a16="http://schemas.microsoft.com/office/drawing/2014/main" id="{AB5F424C-E87B-468A-6486-2670F0B46ABC}"/>
                    </a:ext>
                  </a:extLst>
                </p:cNvPr>
                <p:cNvPicPr/>
                <p:nvPr/>
              </p:nvPicPr>
              <p:blipFill>
                <a:blip r:embed="rId130"/>
                <a:stretch>
                  <a:fillRect/>
                </a:stretch>
              </p:blipFill>
              <p:spPr>
                <a:xfrm>
                  <a:off x="5884000" y="2165400"/>
                  <a:ext cx="173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Ink 82">
                  <a:extLst>
                    <a:ext uri="{FF2B5EF4-FFF2-40B4-BE49-F238E27FC236}">
                      <a16:creationId xmlns:a16="http://schemas.microsoft.com/office/drawing/2014/main" id="{D32EADDC-B6E6-F354-CE96-76027059E777}"/>
                    </a:ext>
                  </a:extLst>
                </p14:cNvPr>
                <p14:cNvContentPartPr/>
                <p14:nvPr/>
              </p14:nvContentPartPr>
              <p14:xfrm>
                <a:off x="7621360" y="2176560"/>
                <a:ext cx="428400" cy="28800"/>
              </p14:xfrm>
            </p:contentPart>
          </mc:Choice>
          <mc:Fallback xmlns="">
            <p:pic>
              <p:nvPicPr>
                <p:cNvPr id="83" name="Ink 82">
                  <a:extLst>
                    <a:ext uri="{FF2B5EF4-FFF2-40B4-BE49-F238E27FC236}">
                      <a16:creationId xmlns:a16="http://schemas.microsoft.com/office/drawing/2014/main" id="{D32EADDC-B6E6-F354-CE96-76027059E777}"/>
                    </a:ext>
                  </a:extLst>
                </p:cNvPr>
                <p:cNvPicPr/>
                <p:nvPr/>
              </p:nvPicPr>
              <p:blipFill>
                <a:blip r:embed="rId132"/>
                <a:stretch>
                  <a:fillRect/>
                </a:stretch>
              </p:blipFill>
              <p:spPr>
                <a:xfrm>
                  <a:off x="7612720" y="2167560"/>
                  <a:ext cx="4460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4" name="Ink 83">
                  <a:extLst>
                    <a:ext uri="{FF2B5EF4-FFF2-40B4-BE49-F238E27FC236}">
                      <a16:creationId xmlns:a16="http://schemas.microsoft.com/office/drawing/2014/main" id="{6BE6547A-7CCA-899A-EE7A-8FEAE2F587F0}"/>
                    </a:ext>
                  </a:extLst>
                </p14:cNvPr>
                <p14:cNvContentPartPr/>
                <p14:nvPr/>
              </p14:nvContentPartPr>
              <p14:xfrm>
                <a:off x="7924480" y="2073240"/>
                <a:ext cx="115560" cy="177480"/>
              </p14:xfrm>
            </p:contentPart>
          </mc:Choice>
          <mc:Fallback xmlns="">
            <p:pic>
              <p:nvPicPr>
                <p:cNvPr id="84" name="Ink 83">
                  <a:extLst>
                    <a:ext uri="{FF2B5EF4-FFF2-40B4-BE49-F238E27FC236}">
                      <a16:creationId xmlns:a16="http://schemas.microsoft.com/office/drawing/2014/main" id="{6BE6547A-7CCA-899A-EE7A-8FEAE2F587F0}"/>
                    </a:ext>
                  </a:extLst>
                </p:cNvPr>
                <p:cNvPicPr/>
                <p:nvPr/>
              </p:nvPicPr>
              <p:blipFill>
                <a:blip r:embed="rId134"/>
                <a:stretch>
                  <a:fillRect/>
                </a:stretch>
              </p:blipFill>
              <p:spPr>
                <a:xfrm>
                  <a:off x="7915840" y="2064600"/>
                  <a:ext cx="1332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5" name="Ink 84">
                  <a:extLst>
                    <a:ext uri="{FF2B5EF4-FFF2-40B4-BE49-F238E27FC236}">
                      <a16:creationId xmlns:a16="http://schemas.microsoft.com/office/drawing/2014/main" id="{F6E8AE7B-CCB8-8D45-B20E-F106B02932E2}"/>
                    </a:ext>
                  </a:extLst>
                </p14:cNvPr>
                <p14:cNvContentPartPr/>
                <p14:nvPr/>
              </p14:nvContentPartPr>
              <p14:xfrm>
                <a:off x="8175760" y="1594440"/>
                <a:ext cx="1735560" cy="1117800"/>
              </p14:xfrm>
            </p:contentPart>
          </mc:Choice>
          <mc:Fallback xmlns="">
            <p:pic>
              <p:nvPicPr>
                <p:cNvPr id="85" name="Ink 84">
                  <a:extLst>
                    <a:ext uri="{FF2B5EF4-FFF2-40B4-BE49-F238E27FC236}">
                      <a16:creationId xmlns:a16="http://schemas.microsoft.com/office/drawing/2014/main" id="{F6E8AE7B-CCB8-8D45-B20E-F106B02932E2}"/>
                    </a:ext>
                  </a:extLst>
                </p:cNvPr>
                <p:cNvPicPr/>
                <p:nvPr/>
              </p:nvPicPr>
              <p:blipFill>
                <a:blip r:embed="rId136"/>
                <a:stretch>
                  <a:fillRect/>
                </a:stretch>
              </p:blipFill>
              <p:spPr>
                <a:xfrm>
                  <a:off x="8167120" y="1585440"/>
                  <a:ext cx="1753200" cy="11354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6" name="Ink 85">
                  <a:extLst>
                    <a:ext uri="{FF2B5EF4-FFF2-40B4-BE49-F238E27FC236}">
                      <a16:creationId xmlns:a16="http://schemas.microsoft.com/office/drawing/2014/main" id="{78967564-98D1-4E8E-2B72-68A31DA01E0B}"/>
                    </a:ext>
                  </a:extLst>
                </p14:cNvPr>
                <p14:cNvContentPartPr/>
                <p14:nvPr/>
              </p14:nvContentPartPr>
              <p14:xfrm>
                <a:off x="8584360" y="1984680"/>
                <a:ext cx="381960" cy="289440"/>
              </p14:xfrm>
            </p:contentPart>
          </mc:Choice>
          <mc:Fallback xmlns="">
            <p:pic>
              <p:nvPicPr>
                <p:cNvPr id="86" name="Ink 85">
                  <a:extLst>
                    <a:ext uri="{FF2B5EF4-FFF2-40B4-BE49-F238E27FC236}">
                      <a16:creationId xmlns:a16="http://schemas.microsoft.com/office/drawing/2014/main" id="{78967564-98D1-4E8E-2B72-68A31DA01E0B}"/>
                    </a:ext>
                  </a:extLst>
                </p:cNvPr>
                <p:cNvPicPr/>
                <p:nvPr/>
              </p:nvPicPr>
              <p:blipFill>
                <a:blip r:embed="rId138"/>
                <a:stretch>
                  <a:fillRect/>
                </a:stretch>
              </p:blipFill>
              <p:spPr>
                <a:xfrm>
                  <a:off x="8575360" y="1976040"/>
                  <a:ext cx="3996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7" name="Ink 86">
                  <a:extLst>
                    <a:ext uri="{FF2B5EF4-FFF2-40B4-BE49-F238E27FC236}">
                      <a16:creationId xmlns:a16="http://schemas.microsoft.com/office/drawing/2014/main" id="{F85D5869-F15B-1191-84B3-6D7105060275}"/>
                    </a:ext>
                  </a:extLst>
                </p14:cNvPr>
                <p14:cNvContentPartPr/>
                <p14:nvPr/>
              </p14:nvContentPartPr>
              <p14:xfrm>
                <a:off x="9022120" y="2017080"/>
                <a:ext cx="82080" cy="213840"/>
              </p14:xfrm>
            </p:contentPart>
          </mc:Choice>
          <mc:Fallback xmlns="">
            <p:pic>
              <p:nvPicPr>
                <p:cNvPr id="87" name="Ink 86">
                  <a:extLst>
                    <a:ext uri="{FF2B5EF4-FFF2-40B4-BE49-F238E27FC236}">
                      <a16:creationId xmlns:a16="http://schemas.microsoft.com/office/drawing/2014/main" id="{F85D5869-F15B-1191-84B3-6D7105060275}"/>
                    </a:ext>
                  </a:extLst>
                </p:cNvPr>
                <p:cNvPicPr/>
                <p:nvPr/>
              </p:nvPicPr>
              <p:blipFill>
                <a:blip r:embed="rId140"/>
                <a:stretch>
                  <a:fillRect/>
                </a:stretch>
              </p:blipFill>
              <p:spPr>
                <a:xfrm>
                  <a:off x="9013120" y="2008080"/>
                  <a:ext cx="99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4" name="Ink 73">
                  <a:extLst>
                    <a:ext uri="{FF2B5EF4-FFF2-40B4-BE49-F238E27FC236}">
                      <a16:creationId xmlns:a16="http://schemas.microsoft.com/office/drawing/2014/main" id="{F5F463E1-CD1D-BB34-DAB7-1B1463686719}"/>
                    </a:ext>
                  </a:extLst>
                </p14:cNvPr>
                <p14:cNvContentPartPr/>
                <p14:nvPr/>
              </p14:nvContentPartPr>
              <p14:xfrm>
                <a:off x="5342920" y="4239360"/>
                <a:ext cx="550080" cy="256680"/>
              </p14:xfrm>
            </p:contentPart>
          </mc:Choice>
          <mc:Fallback xmlns="">
            <p:pic>
              <p:nvPicPr>
                <p:cNvPr id="74" name="Ink 73">
                  <a:extLst>
                    <a:ext uri="{FF2B5EF4-FFF2-40B4-BE49-F238E27FC236}">
                      <a16:creationId xmlns:a16="http://schemas.microsoft.com/office/drawing/2014/main" id="{F5F463E1-CD1D-BB34-DAB7-1B1463686719}"/>
                    </a:ext>
                  </a:extLst>
                </p:cNvPr>
                <p:cNvPicPr/>
                <p:nvPr/>
              </p:nvPicPr>
              <p:blipFill>
                <a:blip r:embed="rId142"/>
                <a:stretch>
                  <a:fillRect/>
                </a:stretch>
              </p:blipFill>
              <p:spPr>
                <a:xfrm>
                  <a:off x="5333920" y="4230720"/>
                  <a:ext cx="5677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5" name="Ink 74">
                  <a:extLst>
                    <a:ext uri="{FF2B5EF4-FFF2-40B4-BE49-F238E27FC236}">
                      <a16:creationId xmlns:a16="http://schemas.microsoft.com/office/drawing/2014/main" id="{86992CF9-24B2-7D25-69CD-95F8041A23ED}"/>
                    </a:ext>
                  </a:extLst>
                </p14:cNvPr>
                <p14:cNvContentPartPr/>
                <p14:nvPr/>
              </p14:nvContentPartPr>
              <p14:xfrm>
                <a:off x="5773840" y="3870000"/>
                <a:ext cx="1957680" cy="1160640"/>
              </p14:xfrm>
            </p:contentPart>
          </mc:Choice>
          <mc:Fallback xmlns="">
            <p:pic>
              <p:nvPicPr>
                <p:cNvPr id="75" name="Ink 74">
                  <a:extLst>
                    <a:ext uri="{FF2B5EF4-FFF2-40B4-BE49-F238E27FC236}">
                      <a16:creationId xmlns:a16="http://schemas.microsoft.com/office/drawing/2014/main" id="{86992CF9-24B2-7D25-69CD-95F8041A23ED}"/>
                    </a:ext>
                  </a:extLst>
                </p:cNvPr>
                <p:cNvPicPr/>
                <p:nvPr/>
              </p:nvPicPr>
              <p:blipFill>
                <a:blip r:embed="rId144"/>
                <a:stretch>
                  <a:fillRect/>
                </a:stretch>
              </p:blipFill>
              <p:spPr>
                <a:xfrm>
                  <a:off x="5764840" y="3861000"/>
                  <a:ext cx="1975320" cy="1178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6" name="Ink 75">
                  <a:extLst>
                    <a:ext uri="{FF2B5EF4-FFF2-40B4-BE49-F238E27FC236}">
                      <a16:creationId xmlns:a16="http://schemas.microsoft.com/office/drawing/2014/main" id="{F9503830-1A23-0F70-79DD-0A1DB8344813}"/>
                    </a:ext>
                  </a:extLst>
                </p14:cNvPr>
                <p14:cNvContentPartPr/>
                <p14:nvPr/>
              </p14:nvContentPartPr>
              <p14:xfrm>
                <a:off x="6177400" y="4337280"/>
                <a:ext cx="182520" cy="223560"/>
              </p14:xfrm>
            </p:contentPart>
          </mc:Choice>
          <mc:Fallback xmlns="">
            <p:pic>
              <p:nvPicPr>
                <p:cNvPr id="76" name="Ink 75">
                  <a:extLst>
                    <a:ext uri="{FF2B5EF4-FFF2-40B4-BE49-F238E27FC236}">
                      <a16:creationId xmlns:a16="http://schemas.microsoft.com/office/drawing/2014/main" id="{F9503830-1A23-0F70-79DD-0A1DB8344813}"/>
                    </a:ext>
                  </a:extLst>
                </p:cNvPr>
                <p:cNvPicPr/>
                <p:nvPr/>
              </p:nvPicPr>
              <p:blipFill>
                <a:blip r:embed="rId146"/>
                <a:stretch>
                  <a:fillRect/>
                </a:stretch>
              </p:blipFill>
              <p:spPr>
                <a:xfrm>
                  <a:off x="6168760" y="4328640"/>
                  <a:ext cx="200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7" name="Ink 76">
                  <a:extLst>
                    <a:ext uri="{FF2B5EF4-FFF2-40B4-BE49-F238E27FC236}">
                      <a16:creationId xmlns:a16="http://schemas.microsoft.com/office/drawing/2014/main" id="{9ED24D4F-58E2-362C-25A3-B66441A304DF}"/>
                    </a:ext>
                  </a:extLst>
                </p14:cNvPr>
                <p14:cNvContentPartPr/>
                <p14:nvPr/>
              </p14:nvContentPartPr>
              <p14:xfrm>
                <a:off x="6440200" y="4251960"/>
                <a:ext cx="195120" cy="306000"/>
              </p14:xfrm>
            </p:contentPart>
          </mc:Choice>
          <mc:Fallback xmlns="">
            <p:pic>
              <p:nvPicPr>
                <p:cNvPr id="77" name="Ink 76">
                  <a:extLst>
                    <a:ext uri="{FF2B5EF4-FFF2-40B4-BE49-F238E27FC236}">
                      <a16:creationId xmlns:a16="http://schemas.microsoft.com/office/drawing/2014/main" id="{9ED24D4F-58E2-362C-25A3-B66441A304DF}"/>
                    </a:ext>
                  </a:extLst>
                </p:cNvPr>
                <p:cNvPicPr/>
                <p:nvPr/>
              </p:nvPicPr>
              <p:blipFill>
                <a:blip r:embed="rId148"/>
                <a:stretch>
                  <a:fillRect/>
                </a:stretch>
              </p:blipFill>
              <p:spPr>
                <a:xfrm>
                  <a:off x="6431200" y="4243320"/>
                  <a:ext cx="2127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78" name="Ink 77">
                  <a:extLst>
                    <a:ext uri="{FF2B5EF4-FFF2-40B4-BE49-F238E27FC236}">
                      <a16:creationId xmlns:a16="http://schemas.microsoft.com/office/drawing/2014/main" id="{1EFF129C-452E-AE73-0991-8903E0E6769B}"/>
                    </a:ext>
                  </a:extLst>
                </p14:cNvPr>
                <p14:cNvContentPartPr/>
                <p14:nvPr/>
              </p14:nvContentPartPr>
              <p14:xfrm>
                <a:off x="6748000" y="4320360"/>
                <a:ext cx="164880" cy="234000"/>
              </p14:xfrm>
            </p:contentPart>
          </mc:Choice>
          <mc:Fallback xmlns="">
            <p:pic>
              <p:nvPicPr>
                <p:cNvPr id="78" name="Ink 77">
                  <a:extLst>
                    <a:ext uri="{FF2B5EF4-FFF2-40B4-BE49-F238E27FC236}">
                      <a16:creationId xmlns:a16="http://schemas.microsoft.com/office/drawing/2014/main" id="{1EFF129C-452E-AE73-0991-8903E0E6769B}"/>
                    </a:ext>
                  </a:extLst>
                </p:cNvPr>
                <p:cNvPicPr/>
                <p:nvPr/>
              </p:nvPicPr>
              <p:blipFill>
                <a:blip r:embed="rId150"/>
                <a:stretch>
                  <a:fillRect/>
                </a:stretch>
              </p:blipFill>
              <p:spPr>
                <a:xfrm>
                  <a:off x="6739000" y="4311360"/>
                  <a:ext cx="1825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79" name="Ink 78">
                  <a:extLst>
                    <a:ext uri="{FF2B5EF4-FFF2-40B4-BE49-F238E27FC236}">
                      <a16:creationId xmlns:a16="http://schemas.microsoft.com/office/drawing/2014/main" id="{0218FA0B-C6BC-C4B9-AC92-760DA787E810}"/>
                    </a:ext>
                  </a:extLst>
                </p14:cNvPr>
                <p14:cNvContentPartPr/>
                <p14:nvPr/>
              </p14:nvContentPartPr>
              <p14:xfrm>
                <a:off x="6990280" y="4299480"/>
                <a:ext cx="272520" cy="245880"/>
              </p14:xfrm>
            </p:contentPart>
          </mc:Choice>
          <mc:Fallback xmlns="">
            <p:pic>
              <p:nvPicPr>
                <p:cNvPr id="79" name="Ink 78">
                  <a:extLst>
                    <a:ext uri="{FF2B5EF4-FFF2-40B4-BE49-F238E27FC236}">
                      <a16:creationId xmlns:a16="http://schemas.microsoft.com/office/drawing/2014/main" id="{0218FA0B-C6BC-C4B9-AC92-760DA787E810}"/>
                    </a:ext>
                  </a:extLst>
                </p:cNvPr>
                <p:cNvPicPr/>
                <p:nvPr/>
              </p:nvPicPr>
              <p:blipFill>
                <a:blip r:embed="rId152"/>
                <a:stretch>
                  <a:fillRect/>
                </a:stretch>
              </p:blipFill>
              <p:spPr>
                <a:xfrm>
                  <a:off x="6981280" y="4290840"/>
                  <a:ext cx="2901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8" name="Ink 87">
                  <a:extLst>
                    <a:ext uri="{FF2B5EF4-FFF2-40B4-BE49-F238E27FC236}">
                      <a16:creationId xmlns:a16="http://schemas.microsoft.com/office/drawing/2014/main" id="{60865B4F-C75A-2A2E-7DBE-48AD7CF9195A}"/>
                    </a:ext>
                  </a:extLst>
                </p14:cNvPr>
                <p14:cNvContentPartPr/>
                <p14:nvPr/>
              </p14:nvContentPartPr>
              <p14:xfrm>
                <a:off x="7785160" y="4267440"/>
                <a:ext cx="524160" cy="179640"/>
              </p14:xfrm>
            </p:contentPart>
          </mc:Choice>
          <mc:Fallback xmlns="">
            <p:pic>
              <p:nvPicPr>
                <p:cNvPr id="88" name="Ink 87">
                  <a:extLst>
                    <a:ext uri="{FF2B5EF4-FFF2-40B4-BE49-F238E27FC236}">
                      <a16:creationId xmlns:a16="http://schemas.microsoft.com/office/drawing/2014/main" id="{60865B4F-C75A-2A2E-7DBE-48AD7CF9195A}"/>
                    </a:ext>
                  </a:extLst>
                </p:cNvPr>
                <p:cNvPicPr/>
                <p:nvPr/>
              </p:nvPicPr>
              <p:blipFill>
                <a:blip r:embed="rId154"/>
                <a:stretch>
                  <a:fillRect/>
                </a:stretch>
              </p:blipFill>
              <p:spPr>
                <a:xfrm>
                  <a:off x="7776520" y="4258440"/>
                  <a:ext cx="541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0" name="Ink 89">
                  <a:extLst>
                    <a:ext uri="{FF2B5EF4-FFF2-40B4-BE49-F238E27FC236}">
                      <a16:creationId xmlns:a16="http://schemas.microsoft.com/office/drawing/2014/main" id="{D9B0D961-340A-F823-F0E4-AECEF568416E}"/>
                    </a:ext>
                  </a:extLst>
                </p14:cNvPr>
                <p14:cNvContentPartPr/>
                <p14:nvPr/>
              </p14:nvContentPartPr>
              <p14:xfrm>
                <a:off x="8396440" y="3826800"/>
                <a:ext cx="1802520" cy="1057680"/>
              </p14:xfrm>
            </p:contentPart>
          </mc:Choice>
          <mc:Fallback xmlns="">
            <p:pic>
              <p:nvPicPr>
                <p:cNvPr id="90" name="Ink 89">
                  <a:extLst>
                    <a:ext uri="{FF2B5EF4-FFF2-40B4-BE49-F238E27FC236}">
                      <a16:creationId xmlns:a16="http://schemas.microsoft.com/office/drawing/2014/main" id="{D9B0D961-340A-F823-F0E4-AECEF568416E}"/>
                    </a:ext>
                  </a:extLst>
                </p:cNvPr>
                <p:cNvPicPr/>
                <p:nvPr/>
              </p:nvPicPr>
              <p:blipFill>
                <a:blip r:embed="rId156"/>
                <a:stretch>
                  <a:fillRect/>
                </a:stretch>
              </p:blipFill>
              <p:spPr>
                <a:xfrm>
                  <a:off x="8387440" y="3817800"/>
                  <a:ext cx="1820160" cy="1075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1" name="Ink 90">
                  <a:extLst>
                    <a:ext uri="{FF2B5EF4-FFF2-40B4-BE49-F238E27FC236}">
                      <a16:creationId xmlns:a16="http://schemas.microsoft.com/office/drawing/2014/main" id="{448D1084-4BBB-858D-7FB2-D64F36E3A114}"/>
                    </a:ext>
                  </a:extLst>
                </p14:cNvPr>
                <p14:cNvContentPartPr/>
                <p14:nvPr/>
              </p14:nvContentPartPr>
              <p14:xfrm>
                <a:off x="8782000" y="4249080"/>
                <a:ext cx="451440" cy="243000"/>
              </p14:xfrm>
            </p:contentPart>
          </mc:Choice>
          <mc:Fallback xmlns="">
            <p:pic>
              <p:nvPicPr>
                <p:cNvPr id="91" name="Ink 90">
                  <a:extLst>
                    <a:ext uri="{FF2B5EF4-FFF2-40B4-BE49-F238E27FC236}">
                      <a16:creationId xmlns:a16="http://schemas.microsoft.com/office/drawing/2014/main" id="{448D1084-4BBB-858D-7FB2-D64F36E3A114}"/>
                    </a:ext>
                  </a:extLst>
                </p:cNvPr>
                <p:cNvPicPr/>
                <p:nvPr/>
              </p:nvPicPr>
              <p:blipFill>
                <a:blip r:embed="rId158"/>
                <a:stretch>
                  <a:fillRect/>
                </a:stretch>
              </p:blipFill>
              <p:spPr>
                <a:xfrm>
                  <a:off x="8773000" y="4240080"/>
                  <a:ext cx="4690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2" name="Ink 91">
                  <a:extLst>
                    <a:ext uri="{FF2B5EF4-FFF2-40B4-BE49-F238E27FC236}">
                      <a16:creationId xmlns:a16="http://schemas.microsoft.com/office/drawing/2014/main" id="{EFE0CF0D-1C93-0BB2-E6D3-3AC5793DB5DA}"/>
                    </a:ext>
                  </a:extLst>
                </p14:cNvPr>
                <p14:cNvContentPartPr/>
                <p14:nvPr/>
              </p14:nvContentPartPr>
              <p14:xfrm>
                <a:off x="9235240" y="4260960"/>
                <a:ext cx="330120" cy="200520"/>
              </p14:xfrm>
            </p:contentPart>
          </mc:Choice>
          <mc:Fallback xmlns="">
            <p:pic>
              <p:nvPicPr>
                <p:cNvPr id="92" name="Ink 91">
                  <a:extLst>
                    <a:ext uri="{FF2B5EF4-FFF2-40B4-BE49-F238E27FC236}">
                      <a16:creationId xmlns:a16="http://schemas.microsoft.com/office/drawing/2014/main" id="{EFE0CF0D-1C93-0BB2-E6D3-3AC5793DB5DA}"/>
                    </a:ext>
                  </a:extLst>
                </p:cNvPr>
                <p:cNvPicPr/>
                <p:nvPr/>
              </p:nvPicPr>
              <p:blipFill>
                <a:blip r:embed="rId160"/>
                <a:stretch>
                  <a:fillRect/>
                </a:stretch>
              </p:blipFill>
              <p:spPr>
                <a:xfrm>
                  <a:off x="9226240" y="4252320"/>
                  <a:ext cx="347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4" name="Ink 93">
                  <a:extLst>
                    <a:ext uri="{FF2B5EF4-FFF2-40B4-BE49-F238E27FC236}">
                      <a16:creationId xmlns:a16="http://schemas.microsoft.com/office/drawing/2014/main" id="{9807B1DD-90A6-3E0F-257D-36AC03F71177}"/>
                    </a:ext>
                  </a:extLst>
                </p14:cNvPr>
                <p14:cNvContentPartPr/>
                <p14:nvPr/>
              </p14:nvContentPartPr>
              <p14:xfrm>
                <a:off x="9739240" y="2123280"/>
                <a:ext cx="1015200" cy="794880"/>
              </p14:xfrm>
            </p:contentPart>
          </mc:Choice>
          <mc:Fallback xmlns="">
            <p:pic>
              <p:nvPicPr>
                <p:cNvPr id="94" name="Ink 93">
                  <a:extLst>
                    <a:ext uri="{FF2B5EF4-FFF2-40B4-BE49-F238E27FC236}">
                      <a16:creationId xmlns:a16="http://schemas.microsoft.com/office/drawing/2014/main" id="{9807B1DD-90A6-3E0F-257D-36AC03F71177}"/>
                    </a:ext>
                  </a:extLst>
                </p:cNvPr>
                <p:cNvPicPr/>
                <p:nvPr/>
              </p:nvPicPr>
              <p:blipFill>
                <a:blip r:embed="rId162"/>
                <a:stretch>
                  <a:fillRect/>
                </a:stretch>
              </p:blipFill>
              <p:spPr>
                <a:xfrm>
                  <a:off x="9730240" y="2114640"/>
                  <a:ext cx="103284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5" name="Ink 94">
                  <a:extLst>
                    <a:ext uri="{FF2B5EF4-FFF2-40B4-BE49-F238E27FC236}">
                      <a16:creationId xmlns:a16="http://schemas.microsoft.com/office/drawing/2014/main" id="{5E9B0889-1A90-A565-A010-65CB87C1E064}"/>
                    </a:ext>
                  </a:extLst>
                </p14:cNvPr>
                <p14:cNvContentPartPr/>
                <p14:nvPr/>
              </p14:nvContentPartPr>
              <p14:xfrm>
                <a:off x="10074760" y="3373920"/>
                <a:ext cx="782280" cy="796320"/>
              </p14:xfrm>
            </p:contentPart>
          </mc:Choice>
          <mc:Fallback xmlns="">
            <p:pic>
              <p:nvPicPr>
                <p:cNvPr id="95" name="Ink 94">
                  <a:extLst>
                    <a:ext uri="{FF2B5EF4-FFF2-40B4-BE49-F238E27FC236}">
                      <a16:creationId xmlns:a16="http://schemas.microsoft.com/office/drawing/2014/main" id="{5E9B0889-1A90-A565-A010-65CB87C1E064}"/>
                    </a:ext>
                  </a:extLst>
                </p:cNvPr>
                <p:cNvPicPr/>
                <p:nvPr/>
              </p:nvPicPr>
              <p:blipFill>
                <a:blip r:embed="rId164"/>
                <a:stretch>
                  <a:fillRect/>
                </a:stretch>
              </p:blipFill>
              <p:spPr>
                <a:xfrm>
                  <a:off x="10066120" y="3364920"/>
                  <a:ext cx="79992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6" name="Ink 95">
                  <a:extLst>
                    <a:ext uri="{FF2B5EF4-FFF2-40B4-BE49-F238E27FC236}">
                      <a16:creationId xmlns:a16="http://schemas.microsoft.com/office/drawing/2014/main" id="{47750FE8-8822-9805-D73C-10650256978F}"/>
                    </a:ext>
                  </a:extLst>
                </p14:cNvPr>
                <p14:cNvContentPartPr/>
                <p14:nvPr/>
              </p14:nvContentPartPr>
              <p14:xfrm>
                <a:off x="10763800" y="3288960"/>
                <a:ext cx="165960" cy="114480"/>
              </p14:xfrm>
            </p:contentPart>
          </mc:Choice>
          <mc:Fallback xmlns="">
            <p:pic>
              <p:nvPicPr>
                <p:cNvPr id="96" name="Ink 95">
                  <a:extLst>
                    <a:ext uri="{FF2B5EF4-FFF2-40B4-BE49-F238E27FC236}">
                      <a16:creationId xmlns:a16="http://schemas.microsoft.com/office/drawing/2014/main" id="{47750FE8-8822-9805-D73C-10650256978F}"/>
                    </a:ext>
                  </a:extLst>
                </p:cNvPr>
                <p:cNvPicPr/>
                <p:nvPr/>
              </p:nvPicPr>
              <p:blipFill>
                <a:blip r:embed="rId166"/>
                <a:stretch>
                  <a:fillRect/>
                </a:stretch>
              </p:blipFill>
              <p:spPr>
                <a:xfrm>
                  <a:off x="10755160" y="3280320"/>
                  <a:ext cx="183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7" name="Ink 96">
                  <a:extLst>
                    <a:ext uri="{FF2B5EF4-FFF2-40B4-BE49-F238E27FC236}">
                      <a16:creationId xmlns:a16="http://schemas.microsoft.com/office/drawing/2014/main" id="{12A359B2-0FA6-4359-6607-B99EDB2E1CAB}"/>
                    </a:ext>
                  </a:extLst>
                </p14:cNvPr>
                <p14:cNvContentPartPr/>
                <p14:nvPr/>
              </p14:nvContentPartPr>
              <p14:xfrm>
                <a:off x="10680640" y="2853360"/>
                <a:ext cx="189000" cy="184680"/>
              </p14:xfrm>
            </p:contentPart>
          </mc:Choice>
          <mc:Fallback xmlns="">
            <p:pic>
              <p:nvPicPr>
                <p:cNvPr id="97" name="Ink 96">
                  <a:extLst>
                    <a:ext uri="{FF2B5EF4-FFF2-40B4-BE49-F238E27FC236}">
                      <a16:creationId xmlns:a16="http://schemas.microsoft.com/office/drawing/2014/main" id="{12A359B2-0FA6-4359-6607-B99EDB2E1CAB}"/>
                    </a:ext>
                  </a:extLst>
                </p:cNvPr>
                <p:cNvPicPr/>
                <p:nvPr/>
              </p:nvPicPr>
              <p:blipFill>
                <a:blip r:embed="rId168"/>
                <a:stretch>
                  <a:fillRect/>
                </a:stretch>
              </p:blipFill>
              <p:spPr>
                <a:xfrm>
                  <a:off x="10671640" y="2844720"/>
                  <a:ext cx="2066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8" name="Ink 97">
                  <a:extLst>
                    <a:ext uri="{FF2B5EF4-FFF2-40B4-BE49-F238E27FC236}">
                      <a16:creationId xmlns:a16="http://schemas.microsoft.com/office/drawing/2014/main" id="{EA673205-0937-329B-50E0-E194A54F7B47}"/>
                    </a:ext>
                  </a:extLst>
                </p14:cNvPr>
                <p14:cNvContentPartPr/>
                <p14:nvPr/>
              </p14:nvContentPartPr>
              <p14:xfrm>
                <a:off x="10444120" y="2787120"/>
                <a:ext cx="1685160" cy="718920"/>
              </p14:xfrm>
            </p:contentPart>
          </mc:Choice>
          <mc:Fallback xmlns="">
            <p:pic>
              <p:nvPicPr>
                <p:cNvPr id="98" name="Ink 97">
                  <a:extLst>
                    <a:ext uri="{FF2B5EF4-FFF2-40B4-BE49-F238E27FC236}">
                      <a16:creationId xmlns:a16="http://schemas.microsoft.com/office/drawing/2014/main" id="{EA673205-0937-329B-50E0-E194A54F7B47}"/>
                    </a:ext>
                  </a:extLst>
                </p:cNvPr>
                <p:cNvPicPr/>
                <p:nvPr/>
              </p:nvPicPr>
              <p:blipFill>
                <a:blip r:embed="rId170"/>
                <a:stretch>
                  <a:fillRect/>
                </a:stretch>
              </p:blipFill>
              <p:spPr>
                <a:xfrm>
                  <a:off x="10435120" y="2778480"/>
                  <a:ext cx="170280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 name="Ink 98">
                  <a:extLst>
                    <a:ext uri="{FF2B5EF4-FFF2-40B4-BE49-F238E27FC236}">
                      <a16:creationId xmlns:a16="http://schemas.microsoft.com/office/drawing/2014/main" id="{2C73F800-404D-E3DB-9413-9779D0BCC8A8}"/>
                    </a:ext>
                  </a:extLst>
                </p14:cNvPr>
                <p14:cNvContentPartPr/>
                <p14:nvPr/>
              </p14:nvContentPartPr>
              <p14:xfrm>
                <a:off x="10803040" y="3040920"/>
                <a:ext cx="298800" cy="313560"/>
              </p14:xfrm>
            </p:contentPart>
          </mc:Choice>
          <mc:Fallback xmlns="">
            <p:pic>
              <p:nvPicPr>
                <p:cNvPr id="99" name="Ink 98">
                  <a:extLst>
                    <a:ext uri="{FF2B5EF4-FFF2-40B4-BE49-F238E27FC236}">
                      <a16:creationId xmlns:a16="http://schemas.microsoft.com/office/drawing/2014/main" id="{2C73F800-404D-E3DB-9413-9779D0BCC8A8}"/>
                    </a:ext>
                  </a:extLst>
                </p:cNvPr>
                <p:cNvPicPr/>
                <p:nvPr/>
              </p:nvPicPr>
              <p:blipFill>
                <a:blip r:embed="rId172"/>
                <a:stretch>
                  <a:fillRect/>
                </a:stretch>
              </p:blipFill>
              <p:spPr>
                <a:xfrm>
                  <a:off x="10794040" y="3032280"/>
                  <a:ext cx="3164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0" name="Ink 99">
                  <a:extLst>
                    <a:ext uri="{FF2B5EF4-FFF2-40B4-BE49-F238E27FC236}">
                      <a16:creationId xmlns:a16="http://schemas.microsoft.com/office/drawing/2014/main" id="{36FAB272-217B-FC45-160E-8002D465D273}"/>
                    </a:ext>
                  </a:extLst>
                </p14:cNvPr>
                <p14:cNvContentPartPr/>
                <p14:nvPr/>
              </p14:nvContentPartPr>
              <p14:xfrm>
                <a:off x="11124880" y="2980440"/>
                <a:ext cx="127080" cy="369000"/>
              </p14:xfrm>
            </p:contentPart>
          </mc:Choice>
          <mc:Fallback xmlns="">
            <p:pic>
              <p:nvPicPr>
                <p:cNvPr id="100" name="Ink 99">
                  <a:extLst>
                    <a:ext uri="{FF2B5EF4-FFF2-40B4-BE49-F238E27FC236}">
                      <a16:creationId xmlns:a16="http://schemas.microsoft.com/office/drawing/2014/main" id="{36FAB272-217B-FC45-160E-8002D465D273}"/>
                    </a:ext>
                  </a:extLst>
                </p:cNvPr>
                <p:cNvPicPr/>
                <p:nvPr/>
              </p:nvPicPr>
              <p:blipFill>
                <a:blip r:embed="rId174"/>
                <a:stretch>
                  <a:fillRect/>
                </a:stretch>
              </p:blipFill>
              <p:spPr>
                <a:xfrm>
                  <a:off x="11115880" y="2971440"/>
                  <a:ext cx="1447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1" name="Ink 100">
                  <a:extLst>
                    <a:ext uri="{FF2B5EF4-FFF2-40B4-BE49-F238E27FC236}">
                      <a16:creationId xmlns:a16="http://schemas.microsoft.com/office/drawing/2014/main" id="{8DC37CD1-BF47-0C58-BAD8-F4D7B6441493}"/>
                    </a:ext>
                  </a:extLst>
                </p14:cNvPr>
                <p14:cNvContentPartPr/>
                <p14:nvPr/>
              </p14:nvContentPartPr>
              <p14:xfrm>
                <a:off x="11176000" y="3156480"/>
                <a:ext cx="937800" cy="536400"/>
              </p14:xfrm>
            </p:contentPart>
          </mc:Choice>
          <mc:Fallback xmlns="">
            <p:pic>
              <p:nvPicPr>
                <p:cNvPr id="101" name="Ink 100">
                  <a:extLst>
                    <a:ext uri="{FF2B5EF4-FFF2-40B4-BE49-F238E27FC236}">
                      <a16:creationId xmlns:a16="http://schemas.microsoft.com/office/drawing/2014/main" id="{8DC37CD1-BF47-0C58-BAD8-F4D7B6441493}"/>
                    </a:ext>
                  </a:extLst>
                </p:cNvPr>
                <p:cNvPicPr/>
                <p:nvPr/>
              </p:nvPicPr>
              <p:blipFill>
                <a:blip r:embed="rId176"/>
                <a:stretch>
                  <a:fillRect/>
                </a:stretch>
              </p:blipFill>
              <p:spPr>
                <a:xfrm>
                  <a:off x="11167000" y="3147480"/>
                  <a:ext cx="955440" cy="554040"/>
                </a:xfrm>
                <a:prstGeom prst="rect">
                  <a:avLst/>
                </a:prstGeom>
              </p:spPr>
            </p:pic>
          </mc:Fallback>
        </mc:AlternateContent>
      </p:grpSp>
    </p:spTree>
    <p:extLst>
      <p:ext uri="{BB962C8B-B14F-4D97-AF65-F5344CB8AC3E}">
        <p14:creationId xmlns:p14="http://schemas.microsoft.com/office/powerpoint/2010/main" val="163294437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5368</TotalTime>
  <Words>465</Words>
  <Application>Microsoft Office PowerPoint</Application>
  <PresentationFormat>Widescreen</PresentationFormat>
  <Paragraphs>66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545</cp:revision>
  <dcterms:created xsi:type="dcterms:W3CDTF">2016-07-10T03:33:26Z</dcterms:created>
  <dcterms:modified xsi:type="dcterms:W3CDTF">2023-07-13T06:56:06Z</dcterms:modified>
</cp:coreProperties>
</file>