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7"/>
  </p:notesMasterIdLst>
  <p:sldIdLst>
    <p:sldId id="256" r:id="rId2"/>
    <p:sldId id="463" r:id="rId3"/>
    <p:sldId id="462" r:id="rId4"/>
    <p:sldId id="399" r:id="rId5"/>
    <p:sldId id="40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" autoAdjust="0"/>
    <p:restoredTop sz="93973" autoAdjust="0"/>
  </p:normalViewPr>
  <p:slideViewPr>
    <p:cSldViewPr snapToGrid="0">
      <p:cViewPr varScale="1">
        <p:scale>
          <a:sx n="77" d="100"/>
          <a:sy n="77" d="100"/>
        </p:scale>
        <p:origin x="13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Actions &amp; Connections Basics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Actions in SAC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Connections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Connector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Connecting to Import data with BW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Connecting to S/4HANA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CDS Views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CDS View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Consume S/4HANA CDS views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 data connection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Live Data connection with analytic Query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42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Anubhav </a:t>
            </a:r>
            <a:r>
              <a:rPr lang="en-US" sz="3600" spc="-150" dirty="0" err="1">
                <a:solidFill>
                  <a:schemeClr val="bg1"/>
                </a:solidFill>
              </a:rPr>
              <a:t>Oberoy</a:t>
            </a:r>
            <a:endParaRPr lang="en-US" sz="3600" spc="-150" dirty="0">
              <a:solidFill>
                <a:schemeClr val="bg1"/>
              </a:solidFill>
            </a:endParaRPr>
          </a:p>
          <a:p>
            <a:r>
              <a:rPr lang="en-US" sz="3600" spc="-150" dirty="0">
                <a:solidFill>
                  <a:schemeClr val="bg1"/>
                </a:solidFill>
              </a:rPr>
              <a:t>Day 14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14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61764" y="991684"/>
            <a:ext cx="1169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Time Series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008746" y="2441059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14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</a:t>
            </a:r>
            <a:r>
              <a:rPr kumimoji="0" lang="en-US" sz="36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Oberoy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anubhav.abap@gmail.com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5282</TotalTime>
  <Words>86</Words>
  <Application>Microsoft Office PowerPoint</Application>
  <PresentationFormat>Widescreen</PresentationFormat>
  <Paragraphs>31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543</cp:revision>
  <dcterms:created xsi:type="dcterms:W3CDTF">2016-07-10T03:33:26Z</dcterms:created>
  <dcterms:modified xsi:type="dcterms:W3CDTF">2023-07-13T06:56:01Z</dcterms:modified>
</cp:coreProperties>
</file>