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560" r:id="rId3"/>
    <p:sldId id="570" r:id="rId4"/>
    <p:sldId id="571" r:id="rId5"/>
    <p:sldId id="572" r:id="rId6"/>
    <p:sldId id="462" r:id="rId7"/>
    <p:sldId id="399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20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100+ Road HD Wallpapers and Backgrounds">
            <a:extLst>
              <a:ext uri="{FF2B5EF4-FFF2-40B4-BE49-F238E27FC236}">
                <a16:creationId xmlns:a16="http://schemas.microsoft.com/office/drawing/2014/main" id="{D2D17193-AC02-8EF6-0EED-4FDE1C105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9091" r="1230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58CD-E534-638E-5514-6EA2B745281D}"/>
              </a:ext>
            </a:extLst>
          </p:cNvPr>
          <p:cNvSpPr txBox="1"/>
          <p:nvPr/>
        </p:nvSpPr>
        <p:spPr>
          <a:xfrm>
            <a:off x="477980" y="1122363"/>
            <a:ext cx="4958723" cy="32416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R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  <a:cs typeface="+mj-cs"/>
              </a:rPr>
              <a:t>Close Loop Scenario – Designer App</a:t>
            </a:r>
            <a:endParaRPr kumimoji="0" lang="en-US" sz="60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53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SAP Fiori and Launchpad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SAP Fiori is SAP’s new User experience; in the past we use SAP GUI or browser based </a:t>
            </a:r>
            <a:r>
              <a:rPr lang="en-US" sz="2000" dirty="0" err="1"/>
              <a:t>Webdynpro</a:t>
            </a:r>
            <a:r>
              <a:rPr lang="en-US" sz="2000" dirty="0"/>
              <a:t> technology to access SAP applications. With the emergence of mobile and smart devices, we have the need of a technology which can adapt itself. SAP FIORI came as a new approach. For S/4HANA, the SAP Fiori is standard user experience. </a:t>
            </a:r>
          </a:p>
          <a:p>
            <a:r>
              <a:rPr lang="en-US" sz="2000" b="1" dirty="0"/>
              <a:t>How end user access Fiori Apps?</a:t>
            </a:r>
          </a:p>
          <a:p>
            <a:r>
              <a:rPr lang="en-US" sz="2000" dirty="0"/>
              <a:t>SAP Fiori launchpad is a single access point for all the Fiori Apps in SAP. The launchpad includes tiles to access standard and custom apps. To access the launchpad we use </a:t>
            </a:r>
            <a:r>
              <a:rPr lang="en-US" sz="2000" dirty="0" err="1"/>
              <a:t>tcode</a:t>
            </a:r>
            <a:r>
              <a:rPr lang="en-US" sz="2000" dirty="0"/>
              <a:t> /n/UI2/FLP.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EE7F94B3-2B9E-699C-6DA5-FDA290FF90E9}"/>
              </a:ext>
            </a:extLst>
          </p:cNvPr>
          <p:cNvSpPr/>
          <p:nvPr/>
        </p:nvSpPr>
        <p:spPr>
          <a:xfrm>
            <a:off x="8328248" y="3140968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0CF1-0FD0-D7CE-3898-99C9E8FF9DAD}"/>
              </a:ext>
            </a:extLst>
          </p:cNvPr>
          <p:cNvSpPr txBox="1"/>
          <p:nvPr/>
        </p:nvSpPr>
        <p:spPr>
          <a:xfrm>
            <a:off x="919234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8F43B0-BD88-6DA6-29C6-3B805FE4B9B1}"/>
              </a:ext>
            </a:extLst>
          </p:cNvPr>
          <p:cNvSpPr/>
          <p:nvPr/>
        </p:nvSpPr>
        <p:spPr>
          <a:xfrm>
            <a:off x="7140116" y="4788941"/>
            <a:ext cx="302433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 Launchpad</a:t>
            </a:r>
          </a:p>
          <a:p>
            <a:pPr algn="ctr"/>
            <a:r>
              <a:rPr lang="en-US" dirty="0"/>
              <a:t>/n/UI2/FLP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EA1CEA7-36EA-66EE-C47D-D624BB533DC8}"/>
              </a:ext>
            </a:extLst>
          </p:cNvPr>
          <p:cNvSpPr/>
          <p:nvPr/>
        </p:nvSpPr>
        <p:spPr>
          <a:xfrm>
            <a:off x="8472264" y="3717032"/>
            <a:ext cx="36004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C98DD516-AA63-7E38-E43D-456F898E4002}"/>
              </a:ext>
            </a:extLst>
          </p:cNvPr>
          <p:cNvSpPr/>
          <p:nvPr/>
        </p:nvSpPr>
        <p:spPr>
          <a:xfrm>
            <a:off x="2423592" y="3155776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CB16D-0555-7B56-E471-935621247031}"/>
              </a:ext>
            </a:extLst>
          </p:cNvPr>
          <p:cNvSpPr txBox="1"/>
          <p:nvPr/>
        </p:nvSpPr>
        <p:spPr>
          <a:xfrm>
            <a:off x="401946" y="3200198"/>
            <a:ext cx="202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Fiori Launchpad Consultants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8774B4-4988-7FB2-9690-54638FEFC2E0}"/>
              </a:ext>
            </a:extLst>
          </p:cNvPr>
          <p:cNvSpPr/>
          <p:nvPr/>
        </p:nvSpPr>
        <p:spPr>
          <a:xfrm>
            <a:off x="1126093" y="4797153"/>
            <a:ext cx="3243071" cy="1304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Fiori Launchpad Designer</a:t>
            </a:r>
          </a:p>
          <a:p>
            <a:pPr algn="ctr"/>
            <a:r>
              <a:rPr lang="en-US" dirty="0"/>
              <a:t>/n/UI2/FLPD_CONF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33A54D-573F-6298-AD84-2B73CAD46E0E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2747628" y="3731840"/>
            <a:ext cx="0" cy="10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9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by Step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4"/>
            <a:ext cx="1188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Go to </a:t>
            </a:r>
            <a:r>
              <a:rPr lang="en-US" dirty="0" err="1"/>
              <a:t>tcode</a:t>
            </a:r>
            <a:r>
              <a:rPr lang="en-US" dirty="0"/>
              <a:t> SE01 and create a new workbench request</a:t>
            </a:r>
          </a:p>
          <a:p>
            <a:pPr marL="457200" indent="-457200">
              <a:buAutoNum type="arabicPeriod"/>
            </a:pPr>
            <a:r>
              <a:rPr lang="en-US" dirty="0"/>
              <a:t>Click on settings icon and provide transport request and package name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2588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Structure of content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8CB6B8-35CF-3619-6607-B4501E2544EE}"/>
              </a:ext>
            </a:extLst>
          </p:cNvPr>
          <p:cNvSpPr/>
          <p:nvPr/>
        </p:nvSpPr>
        <p:spPr>
          <a:xfrm>
            <a:off x="407368" y="2132856"/>
            <a:ext cx="295232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  <a:p>
            <a:pPr algn="ctr"/>
            <a:r>
              <a:rPr lang="en-US" sz="1600" dirty="0"/>
              <a:t>Collection of tiles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420B2-A79B-5DD1-1A05-396F0574DC7B}"/>
              </a:ext>
            </a:extLst>
          </p:cNvPr>
          <p:cNvSpPr/>
          <p:nvPr/>
        </p:nvSpPr>
        <p:spPr>
          <a:xfrm>
            <a:off x="2063552" y="4200586"/>
            <a:ext cx="1584176" cy="86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AC647-220B-AA18-A289-EEDCCC1DBBAB}"/>
              </a:ext>
            </a:extLst>
          </p:cNvPr>
          <p:cNvSpPr/>
          <p:nvPr/>
        </p:nvSpPr>
        <p:spPr>
          <a:xfrm>
            <a:off x="2215952" y="4352986"/>
            <a:ext cx="1584176" cy="86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00FC9-88E0-0184-B49B-E96A4E715210}"/>
              </a:ext>
            </a:extLst>
          </p:cNvPr>
          <p:cNvSpPr/>
          <p:nvPr/>
        </p:nvSpPr>
        <p:spPr>
          <a:xfrm>
            <a:off x="2368352" y="4505386"/>
            <a:ext cx="1584176" cy="86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E06DA-06C1-2A3C-7D44-D7A11336CC35}"/>
              </a:ext>
            </a:extLst>
          </p:cNvPr>
          <p:cNvSpPr/>
          <p:nvPr/>
        </p:nvSpPr>
        <p:spPr>
          <a:xfrm>
            <a:off x="2520752" y="4657786"/>
            <a:ext cx="1584176" cy="86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DD9EF1B-B1E4-2A2C-A882-B2961E3A486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8511" y="3976029"/>
            <a:ext cx="1130062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45C48-B047-3042-E084-BC085CC03FCF}"/>
              </a:ext>
            </a:extLst>
          </p:cNvPr>
          <p:cNvCxnSpPr>
            <a:stCxn id="10" idx="3"/>
          </p:cNvCxnSpPr>
          <p:nvPr/>
        </p:nvCxnSpPr>
        <p:spPr>
          <a:xfrm flipV="1">
            <a:off x="4104928" y="5061554"/>
            <a:ext cx="1270992" cy="2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8B0FFC-F4A0-8010-D04C-9C1E7AD45DC0}"/>
              </a:ext>
            </a:extLst>
          </p:cNvPr>
          <p:cNvSpPr/>
          <p:nvPr/>
        </p:nvSpPr>
        <p:spPr>
          <a:xfrm>
            <a:off x="5349772" y="4769188"/>
            <a:ext cx="2187991" cy="584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39C58-E4AE-F30F-BF7B-81AFDCAC54B1}"/>
              </a:ext>
            </a:extLst>
          </p:cNvPr>
          <p:cNvSpPr txBox="1"/>
          <p:nvPr/>
        </p:nvSpPr>
        <p:spPr>
          <a:xfrm>
            <a:off x="5591944" y="55187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app to 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AC0E2-3C2B-F2C2-5B69-3D698DE32A12}"/>
              </a:ext>
            </a:extLst>
          </p:cNvPr>
          <p:cNvSpPr txBox="1"/>
          <p:nvPr/>
        </p:nvSpPr>
        <p:spPr>
          <a:xfrm>
            <a:off x="2063552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B5354-1BE5-4C3C-EE20-EA7EC2D95FA5}"/>
              </a:ext>
            </a:extLst>
          </p:cNvPr>
          <p:cNvSpPr txBox="1"/>
          <p:nvPr/>
        </p:nvSpPr>
        <p:spPr>
          <a:xfrm>
            <a:off x="4337467" y="46378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C3BD85-DE57-C3A6-3D93-EAE944795EB9}"/>
              </a:ext>
            </a:extLst>
          </p:cNvPr>
          <p:cNvSpPr/>
          <p:nvPr/>
        </p:nvSpPr>
        <p:spPr>
          <a:xfrm>
            <a:off x="5002004" y="2130757"/>
            <a:ext cx="295232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  <a:p>
            <a:pPr algn="ctr"/>
            <a:r>
              <a:rPr lang="en-US" sz="1600" dirty="0"/>
              <a:t>Logical grouping of apps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F51AC66-AABD-7CD5-690F-307F91830494}"/>
              </a:ext>
            </a:extLst>
          </p:cNvPr>
          <p:cNvCxnSpPr/>
          <p:nvPr/>
        </p:nvCxnSpPr>
        <p:spPr>
          <a:xfrm flipV="1">
            <a:off x="3359696" y="3212977"/>
            <a:ext cx="1642308" cy="987609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57044D-3CBB-D99A-4ED3-AEF83D3A9670}"/>
              </a:ext>
            </a:extLst>
          </p:cNvPr>
          <p:cNvSpPr txBox="1"/>
          <p:nvPr/>
        </p:nvSpPr>
        <p:spPr>
          <a:xfrm>
            <a:off x="3800128" y="2924945"/>
            <a:ext cx="92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9522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20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237</Words>
  <Application>Microsoft Office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547</cp:revision>
  <dcterms:created xsi:type="dcterms:W3CDTF">2016-07-10T03:33:26Z</dcterms:created>
  <dcterms:modified xsi:type="dcterms:W3CDTF">2023-07-18T16:58:39Z</dcterms:modified>
</cp:coreProperties>
</file>