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7"/>
  </p:notesMasterIdLst>
  <p:sldIdLst>
    <p:sldId id="256" r:id="rId2"/>
    <p:sldId id="560" r:id="rId3"/>
    <p:sldId id="462" r:id="rId4"/>
    <p:sldId id="399" r:id="rId5"/>
    <p:sldId id="40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120" autoAdjust="0"/>
    <p:restoredTop sz="93973" autoAdjust="0"/>
  </p:normalViewPr>
  <p:slideViewPr>
    <p:cSldViewPr snapToGrid="0">
      <p:cViewPr varScale="1">
        <p:scale>
          <a:sx n="77" d="100"/>
          <a:sy n="77" d="100"/>
        </p:scale>
        <p:origin x="13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2A06D-4991-4208-8C88-4E8BAD69A8B8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1775E-EDE2-4DE5-A02D-A8BD8C6F6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2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1775E-EDE2-4DE5-A02D-A8BD8C6F6A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05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01775E-EDE2-4DE5-A02D-A8BD8C6F6A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3034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3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53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46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2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43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6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91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57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0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02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20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E0DA5-0C76-4851-AA82-0B75261F9EB4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8915400 w 12192000"/>
              <a:gd name="connsiteY2" fmla="*/ 4593771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8915400" y="4593771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2712" y="154049"/>
            <a:ext cx="10205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cap="all" spc="-150" dirty="0">
                <a:solidFill>
                  <a:schemeClr val="accent3"/>
                </a:solidFill>
              </a:rPr>
              <a:t>SAP Analytics cloud training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7367" y="2062424"/>
            <a:ext cx="6629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pc="-150" dirty="0">
                <a:solidFill>
                  <a:schemeClr val="bg1"/>
                </a:solidFill>
              </a:rPr>
              <a:t>Anubhav </a:t>
            </a:r>
            <a:r>
              <a:rPr lang="en-US" sz="3600" spc="-150" dirty="0" err="1">
                <a:solidFill>
                  <a:schemeClr val="bg1"/>
                </a:solidFill>
              </a:rPr>
              <a:t>Oberoy</a:t>
            </a:r>
            <a:endParaRPr lang="en-US" sz="3600" spc="-150" dirty="0">
              <a:solidFill>
                <a:schemeClr val="bg1"/>
              </a:solidFill>
            </a:endParaRPr>
          </a:p>
          <a:p>
            <a:r>
              <a:rPr lang="en-US" sz="3600" spc="-150" dirty="0">
                <a:solidFill>
                  <a:schemeClr val="bg1"/>
                </a:solidFill>
              </a:rPr>
              <a:t>Day 15</a:t>
            </a:r>
          </a:p>
        </p:txBody>
      </p:sp>
    </p:spTree>
    <p:extLst>
      <p:ext uri="{BB962C8B-B14F-4D97-AF65-F5344CB8AC3E}">
        <p14:creationId xmlns:p14="http://schemas.microsoft.com/office/powerpoint/2010/main" val="69812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2100+ Road HD Wallpapers and Backgrounds">
            <a:extLst>
              <a:ext uri="{FF2B5EF4-FFF2-40B4-BE49-F238E27FC236}">
                <a16:creationId xmlns:a16="http://schemas.microsoft.com/office/drawing/2014/main" id="{D2D17193-AC02-8EF6-0EED-4FDE1C105D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3" t="9091" r="12305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6558CD-E534-638E-5514-6EA2B745281D}"/>
              </a:ext>
            </a:extLst>
          </p:cNvPr>
          <p:cNvSpPr txBox="1"/>
          <p:nvPr/>
        </p:nvSpPr>
        <p:spPr>
          <a:xfrm>
            <a:off x="477980" y="1122363"/>
            <a:ext cx="4958723" cy="32416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R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dirty="0">
                <a:solidFill>
                  <a:schemeClr val="bg1"/>
                </a:solidFill>
                <a:latin typeface="Cooper Black" panose="0208090404030B020404" pitchFamily="18" charset="0"/>
                <a:ea typeface="+mj-ea"/>
                <a:cs typeface="+mj-cs"/>
              </a:rPr>
              <a:t>SAC Designer use case</a:t>
            </a:r>
            <a:endParaRPr kumimoji="0" lang="en-US" sz="6000" b="1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Cooper Black" panose="0208090404030B020404" pitchFamily="18" charset="0"/>
              <a:ea typeface="+mj-ea"/>
              <a:cs typeface="+mj-cs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2536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F07FC580-E2AB-4C55-8C95-D5E077A1D127}"/>
              </a:ext>
            </a:extLst>
          </p:cNvPr>
          <p:cNvSpPr txBox="1">
            <a:spLocks/>
          </p:cNvSpPr>
          <p:nvPr/>
        </p:nvSpPr>
        <p:spPr>
          <a:xfrm>
            <a:off x="261764" y="188640"/>
            <a:ext cx="11292008" cy="7110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EB74BE-8011-4153-8F37-3BEF9C1F4CC0}"/>
              </a:ext>
            </a:extLst>
          </p:cNvPr>
          <p:cNvSpPr txBox="1"/>
          <p:nvPr/>
        </p:nvSpPr>
        <p:spPr>
          <a:xfrm>
            <a:off x="3008746" y="2441059"/>
            <a:ext cx="617450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b="1" dirty="0"/>
              <a:t>End of Day 15</a:t>
            </a:r>
          </a:p>
        </p:txBody>
      </p:sp>
    </p:spTree>
    <p:extLst>
      <p:ext uri="{BB962C8B-B14F-4D97-AF65-F5344CB8AC3E}">
        <p14:creationId xmlns:p14="http://schemas.microsoft.com/office/powerpoint/2010/main" val="3867772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ree Vector | Flat people with question marks background">
            <a:extLst>
              <a:ext uri="{FF2B5EF4-FFF2-40B4-BE49-F238E27FC236}">
                <a16:creationId xmlns:a16="http://schemas.microsoft.com/office/drawing/2014/main" id="{E158EC70-4769-4E41-A278-C90EC4E480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2246"/>
          <a:stretch/>
        </p:blipFill>
        <p:spPr bwMode="auto">
          <a:xfrm>
            <a:off x="1848418" y="639706"/>
            <a:ext cx="7599507" cy="5908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94C3DB2-D47E-4B94-804B-87AF1FDEF86E}"/>
              </a:ext>
            </a:extLst>
          </p:cNvPr>
          <p:cNvSpPr txBox="1"/>
          <p:nvPr/>
        </p:nvSpPr>
        <p:spPr>
          <a:xfrm>
            <a:off x="4535055" y="1052946"/>
            <a:ext cx="558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308118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Ski Jumping Arena - Free Presentation Templates">
            <a:extLst>
              <a:ext uri="{FF2B5EF4-FFF2-40B4-BE49-F238E27FC236}">
                <a16:creationId xmlns:a16="http://schemas.microsoft.com/office/drawing/2014/main" id="{B0D7E6A1-F72A-4F69-B4FB-A4ED7A0C6C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46" b="2246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10833" y="3429000"/>
            <a:ext cx="6629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Anubhav </a:t>
            </a:r>
            <a:r>
              <a:rPr kumimoji="0" lang="en-US" sz="3600" b="0" i="0" u="none" strike="noStrike" kern="120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Oberoy</a:t>
            </a:r>
            <a:endParaRPr kumimoji="0" lang="en-US" sz="3600" b="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spc="-150" dirty="0">
                <a:solidFill>
                  <a:prstClr val="white"/>
                </a:solidFill>
                <a:latin typeface="Calibri" panose="020F0502020204030204"/>
              </a:rPr>
              <a:t>anubhav.abap@gmail.com</a:t>
            </a:r>
            <a:endParaRPr kumimoji="0" lang="en-US" sz="3600" b="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00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5286</TotalTime>
  <Words>28</Words>
  <Application>Microsoft Office PowerPoint</Application>
  <PresentationFormat>Widescreen</PresentationFormat>
  <Paragraphs>10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Cooper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Junaed</dc:creator>
  <cp:lastModifiedBy>Anubhav Oberoy</cp:lastModifiedBy>
  <cp:revision>546</cp:revision>
  <dcterms:created xsi:type="dcterms:W3CDTF">2016-07-10T03:33:26Z</dcterms:created>
  <dcterms:modified xsi:type="dcterms:W3CDTF">2023-07-13T13:06:26Z</dcterms:modified>
</cp:coreProperties>
</file>