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7"/>
  </p:notesMasterIdLst>
  <p:sldIdLst>
    <p:sldId id="256" r:id="rId2"/>
    <p:sldId id="560" r:id="rId3"/>
    <p:sldId id="462" r:id="rId4"/>
    <p:sldId id="399" r:id="rId5"/>
    <p:sldId id="40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20" autoAdjust="0"/>
    <p:restoredTop sz="93973" autoAdjust="0"/>
  </p:normalViewPr>
  <p:slideViewPr>
    <p:cSldViewPr snapToGrid="0">
      <p:cViewPr varScale="1">
        <p:scale>
          <a:sx n="77" d="100"/>
          <a:sy n="77" d="100"/>
        </p:scale>
        <p:origin x="13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</a:rPr>
              <a:t>Anubhav </a:t>
            </a:r>
            <a:r>
              <a:rPr lang="en-US" sz="3600" spc="-150" dirty="0" err="1">
                <a:solidFill>
                  <a:schemeClr val="bg1"/>
                </a:solidFill>
              </a:rPr>
              <a:t>Oberoy</a:t>
            </a:r>
            <a:endParaRPr lang="en-US" sz="3600" spc="-150" dirty="0">
              <a:solidFill>
                <a:schemeClr val="bg1"/>
              </a:solidFill>
            </a:endParaRPr>
          </a:p>
          <a:p>
            <a:r>
              <a:rPr lang="en-US" sz="3600" spc="-150" dirty="0">
                <a:solidFill>
                  <a:schemeClr val="bg1"/>
                </a:solidFill>
              </a:rPr>
              <a:t>Day 16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2100+ Road HD Wallpapers and Backgrounds">
            <a:extLst>
              <a:ext uri="{FF2B5EF4-FFF2-40B4-BE49-F238E27FC236}">
                <a16:creationId xmlns:a16="http://schemas.microsoft.com/office/drawing/2014/main" id="{D2D17193-AC02-8EF6-0EED-4FDE1C105D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3" t="9091" r="12305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6558CD-E534-638E-5514-6EA2B745281D}"/>
              </a:ext>
            </a:extLst>
          </p:cNvPr>
          <p:cNvSpPr txBox="1"/>
          <p:nvPr/>
        </p:nvSpPr>
        <p:spPr>
          <a:xfrm>
            <a:off x="477980" y="1122363"/>
            <a:ext cx="4958723" cy="32416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R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chemeClr val="bg1"/>
                </a:solidFill>
                <a:latin typeface="Cooper Black" panose="0208090404030B020404" pitchFamily="18" charset="0"/>
                <a:ea typeface="+mj-ea"/>
                <a:cs typeface="+mj-cs"/>
              </a:rPr>
              <a:t>SAC Designer use case</a:t>
            </a:r>
            <a:endParaRPr kumimoji="0" lang="en-US" sz="6000" b="1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Cooper Black" panose="0208090404030B020404" pitchFamily="18" charset="0"/>
              <a:ea typeface="+mj-ea"/>
              <a:cs typeface="+mj-cs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253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B74BE-8011-4153-8F37-3BEF9C1F4CC0}"/>
              </a:ext>
            </a:extLst>
          </p:cNvPr>
          <p:cNvSpPr txBox="1"/>
          <p:nvPr/>
        </p:nvSpPr>
        <p:spPr>
          <a:xfrm>
            <a:off x="3008746" y="2441059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16</a:t>
            </a: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:a16="http://schemas.microsoft.com/office/drawing/2014/main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:a16="http://schemas.microsoft.com/office/drawing/2014/main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</a:t>
            </a:r>
            <a:r>
              <a:rPr kumimoji="0" lang="en-US" sz="3600" b="0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Oberoy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anubhav.abap@gmail.com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5286</TotalTime>
  <Words>28</Words>
  <Application>Microsoft Office PowerPoint</Application>
  <PresentationFormat>Widescreen</PresentationFormat>
  <Paragraphs>10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Cooper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Anubhav Oberoy</cp:lastModifiedBy>
  <cp:revision>546</cp:revision>
  <dcterms:created xsi:type="dcterms:W3CDTF">2016-07-10T03:33:26Z</dcterms:created>
  <dcterms:modified xsi:type="dcterms:W3CDTF">2023-07-13T13:06:50Z</dcterms:modified>
</cp:coreProperties>
</file>