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16"/>
  </p:notesMasterIdLst>
  <p:sldIdLst>
    <p:sldId id="256" r:id="rId2"/>
    <p:sldId id="463" r:id="rId3"/>
    <p:sldId id="437" r:id="rId4"/>
    <p:sldId id="438" r:id="rId5"/>
    <p:sldId id="507" r:id="rId6"/>
    <p:sldId id="505" r:id="rId7"/>
    <p:sldId id="439" r:id="rId8"/>
    <p:sldId id="440" r:id="rId9"/>
    <p:sldId id="506" r:id="rId10"/>
    <p:sldId id="441" r:id="rId11"/>
    <p:sldId id="442" r:id="rId12"/>
    <p:sldId id="462" r:id="rId13"/>
    <p:sldId id="399" r:id="rId14"/>
    <p:sldId id="40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120" autoAdjust="0"/>
    <p:restoredTop sz="76078" autoAdjust="0"/>
  </p:normalViewPr>
  <p:slideViewPr>
    <p:cSldViewPr snapToGrid="0">
      <p:cViewPr varScale="1">
        <p:scale>
          <a:sx n="62" d="100"/>
          <a:sy n="62" d="100"/>
        </p:scale>
        <p:origin x="1939"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5:05.645"/>
    </inkml:context>
    <inkml:brush xml:id="br0">
      <inkml:brushProperty name="width" value="0.05" units="cm"/>
      <inkml:brushProperty name="height" value="0.05" units="cm"/>
    </inkml:brush>
  </inkml:definitions>
  <inkml:trace contextRef="#ctx0" brushRef="#br0">452 11630 24575,'0'1'0,"0"-1"0,0 1 0,0 0 0,0-1 0,1 1 0,-1 0 0,0 0 0,0-1 0,0 1 0,1 0 0,-1-1 0,0 1 0,0-1 0,1 1 0,-1 0 0,1-1 0,-1 1 0,0-1 0,1 1 0,-1-1 0,1 1 0,-1-1 0,1 1 0,0-1 0,-1 0 0,1 1 0,-1-1 0,1 0 0,0 1 0,-1-1 0,1 0 0,0 0 0,-1 0 0,1 1 0,0-1 0,-1 0 0,1 0 0,0 0 0,0 0 0,-1 0 0,1-1 0,0 1 0,-1 0 0,1 0 0,0 0 0,-1 0 0,1-1 0,0 1 0,-1 0 0,1-1 0,0 0 0,2 0 0,1 0 0,-1-1 0,0 1 0,0-1 0,0 0 0,0 0 0,-1 0 0,1 0 0,2-3 0,0-2 0,-2 0 0,1 0 0,-1-1 0,0 1 0,0-1 0,-1 1 0,0-1 0,-1 0 0,2-16 0,-2-79 0,-2 63 0,-19-693 0,-8 116 0,-11-327 0,8 279 0,9 238 0,-8-237 0,2 40 0,2 59 0,-31-614 0,33 707 0,-5-189 0,15 280 0,1 15 0,-16-165 0,1 26 0,14 246 0,0-17 0,0 59 0,0-13 0,2 35 0,1 49 0,-4-70 0,-2-101 0,19 254 0,0 29 0,-5-56 0,3 89-31,0 1-1,0 0 0,0-1 0,0 1 0,0-1 1,0 1-1,0-1 0,0 1 0,0 0 1,0-1-1,0 1 0,0-1 0,0 1 1,-1 0-1,1-1 0,0 1 0,0 0 1,0-1-1,0 1 0,-1 0 0,1-1 1,0 1-1,0 0 0,-1-1 0,1 1 1,0 0-1,-1-1 0,1 1 0,0 0 1,-1 0-1,1 0 0,0-1 0,-1 1 1,1 0-1,-1 0 0,1 0 0,0 0 1,-1 0-1,1 0 0,-1 0 0,1 0 1,-1 0-1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5:27.957"/>
    </inkml:context>
    <inkml:brush xml:id="br0">
      <inkml:brushProperty name="width" value="0.05" units="cm"/>
      <inkml:brushProperty name="height" value="0.05" units="cm"/>
    </inkml:brush>
  </inkml:definitions>
  <inkml:trace contextRef="#ctx0" brushRef="#br0">53 172 24575,'3'-7'0,"0"0"0,0 0 0,-1 0 0,1-1 0,-1 1 0,-1-1 0,0 1 0,0-1 0,0 0 0,-1 1 0,-1-9 0,1 15 0,1 0 0,-1 1 0,0-1 0,0 1 0,0-1 0,0 1 0,0-1 0,0 0 0,-1 1 0,1-1 0,0 1 0,0-1 0,0 1 0,0-1 0,-1 1 0,1-1 0,0 1 0,-1-1 0,1 1 0,0-1 0,-1 1 0,1-1 0,-1 1 0,1-1 0,0 1 0,-1 0 0,1-1 0,-1 1 0,1 0 0,-1 0 0,1-1 0,-2 1 0,1 0 0,0 1 0,0-1 0,0 1 0,0 0 0,0-1 0,0 1 0,0 0 0,0 0 0,0 0 0,1-1 0,-1 1 0,0 0 0,1 0 0,-2 2 0,-19 39 0,15-23 0,0 0 0,2 0 0,0 0 0,1 0 0,1 1 0,0 23 0,2-34 0,0 0 0,1 0 0,0 0 0,0 0 0,1 0 0,1 0 0,-1 0 0,1-1 0,1 1 0,-1-1 0,1 0 0,1 0 0,0 0 0,0-1 0,9 11 0,-9-13 0,0-1 0,1-1 0,-1 1 0,1-1 0,0 1 0,0-2 0,0 1 0,0-1 0,0 0 0,1 0 0,-1-1 0,1 1 0,-1-1 0,1-1 0,-1 1 0,1-1 0,0-1 0,-1 1 0,1-1 0,-1 0 0,1-1 0,-1 1 0,9-4 0,-4 1 0,0 0 0,-1-1 0,0 0 0,0 0 0,0-1 0,0 0 0,-1-1 0,0 0 0,-1 0 0,1-1 0,-1 0 0,12-17 0,-14 14 0,0 0 0,-1 0 0,0-1 0,-1 1 0,0-1 0,-1 0 0,0-1 0,-1 1 0,0 0 0,-1-1 0,0 1 0,-1 0 0,-1-1 0,0 1 0,-5-23 0,5 28 0,-1 0 0,0 0 0,0 1 0,0-1 0,-1 1 0,0-1 0,-1 1 0,1 0 0,-1 0 0,0 1 0,-1-1 0,1 1 0,-1 0 0,0 0 0,0 0 0,-1 1 0,0-1 0,1 1 0,-1 1 0,-1-1 0,1 1 0,0 0 0,-1 1 0,1 0 0,-1 0 0,0 0 0,0 0 0,0 1 0,-8 0 0,10 1-59,0 0 0,0 0-1,0 1 1,0-1-1,0 1 1,0 0 0,0 1-1,0-1 1,1 1 0,-1 0-1,0 0 1,1 1 0,-1-1-1,1 1 1,0 0-1,0 0 1,0 0 0,0 1-1,1-1 1,0 1 0,-1 0-1,-3 7 1,-5 11-6767</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6:28.203"/>
    </inkml:context>
    <inkml:brush xml:id="br0">
      <inkml:brushProperty name="width" value="0.05" units="cm"/>
      <inkml:brushProperty name="height" value="0.05" units="cm"/>
    </inkml:brush>
  </inkml:definitions>
  <inkml:trace contextRef="#ctx0" brushRef="#br0">22 169 24575,'0'-1'0,"-1"0"0,1 0 0,0 0 0,-1 0 0,1 0 0,-1 0 0,1 0 0,-1 1 0,1-1 0,-1 0 0,0 0 0,1 1 0,-1-1 0,0 0 0,0 1 0,1-1 0,-1 1 0,0-1 0,0 1 0,-1-1 0,-5 1 0,10 11 0,5 0 0,1-1 0,-1 1 0,2-2 0,0 1 0,13 9 0,27 27 0,-39-33 0,-1 1 0,0-1 0,-1 2 0,-1-1 0,0 1 0,-1 1 0,0-1 0,-2 1 0,0 0 0,0 0 0,-2 1 0,0 0 0,2 26 0,-5-40 0,-1 0 0,1 0 0,0 0 0,-1 0 0,1-1 0,-1 1 0,0 0 0,0 0 0,0 0 0,-1-1 0,1 1 0,-1 0 0,1-1 0,-1 1 0,0-1 0,-3 3 0,5-4 0,-1 0 0,0-1 0,0 1 0,0 0 0,0-1 0,0 1 0,1-1 0,-1 0 0,0 1 0,0-1 0,0 0 0,0 0 0,0 1 0,0-1 0,0 0 0,0 0 0,0 0 0,0 0 0,0 0 0,-1-1 0,0 1 0,0-1 0,1 0 0,-1 1 0,1-1 0,-1 0 0,1 0 0,-1 0 0,1 0 0,0-1 0,-1 1 0,1 0 0,0-1 0,0 1 0,0 0 0,-1-3 0,-3-5 0,1 1 0,1-1 0,0 1 0,0-1 0,1 0 0,0 0 0,0 0 0,0-19 0,2-79 0,1 92 0,1-21 0,1 1 0,13-53 0,-12 74 0,-1 0 0,2 0 0,0 0 0,1 1 0,0 0 0,1 0 0,1 0 0,15-21 0,1 13-1365,-1 7-5461</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6:28.686"/>
    </inkml:context>
    <inkml:brush xml:id="br0">
      <inkml:brushProperty name="width" value="0.05" units="cm"/>
      <inkml:brushProperty name="height" value="0.05" units="cm"/>
    </inkml:brush>
  </inkml:definitions>
  <inkml:trace contextRef="#ctx0" brushRef="#br0">37 178 24575,'-1'-4'0,"1"1"0,-1-1 0,0 0 0,0 1 0,0 0 0,0-1 0,-1 1 0,0 0 0,1 0 0,-1 0 0,0 0 0,-1 0 0,1 0 0,0 0 0,-1 1 0,-3-4 0,1 7 0,5 8 0,5 9 0,133 335 0,-134-348 0,-2-12 0,-2-13 0,-14-89 0,-3-58 0,16 149 0,1-1 0,1 1 0,1 0 0,1 0 0,0 0 0,11-33 0,-12 47 0,-1 1 0,1-1 0,-1 1 0,1 0 0,0-1 0,0 1 0,0 0 0,1 0 0,-1 0 0,6-4 0,-7 7 0,0-1 0,0 1 0,0-1 0,0 1 0,0-1 0,0 1 0,0 0 0,0 0 0,0-1 0,0 1 0,1 0 0,-1 0 0,0 0 0,0 0 0,0 0 0,0 0 0,0 0 0,0 1 0,0-1 0,1 0 0,-1 1 0,0-1 0,0 1 0,0-1 0,0 1 0,0-1 0,0 1 0,0 0 0,-1-1 0,1 1 0,0 0 0,0 0 0,0 0 0,-1 0 0,1-1 0,-1 1 0,1 0 0,0 2 0,20 28 0,-2 2 0,-1 0 0,-2 1 0,12 36 0,-1-4 0,-17-37 0,-9-24 0,1 1 0,-1 0 0,1 0 0,1-1 0,-1 1 0,1-1 0,0 0 0,0 0 0,0 0 0,1 0 0,5 5 0,-9-10 0,0 0 0,1 0 0,-1 0 0,0 0 0,1 0 0,-1 1 0,0-1 0,1 0 0,-1 0 0,0 0 0,1 0 0,-1 0 0,0 0 0,1 0 0,-1-1 0,0 1 0,1 0 0,-1 0 0,0 0 0,1 0 0,-1 0 0,0 0 0,1-1 0,-1 1 0,0 0 0,0 0 0,1 0 0,-1-1 0,0 1 0,0 0 0,1 0 0,-1-1 0,0 1 0,0 0 0,0-1 0,1 1 0,-1 0 0,0-1 0,0 1 0,0 0 0,0-1 0,0 1 0,0 0 0,0-1 0,5-20 0,-4 17 0,11-89 0,-9 63 0,1 1 0,1-1 0,1 1 0,14-36 0,-19 62 0,0-1 0,1 0 0,0 1 0,0 0 0,0-1 0,0 1 0,1 0 0,-1 0 0,1 0 0,0 0 0,0 1 0,0-1 0,0 1 0,5-3 0,-6 4 0,-1 1 0,1-1 0,0 1 0,0-1 0,0 1 0,0 0 0,0 0 0,0 0 0,0 0 0,0 0 0,-1 0 0,1 0 0,0 1 0,0-1 0,0 1 0,0-1 0,0 1 0,-1 0 0,1 0 0,0-1 0,-1 1 0,1 1 0,-1-1 0,1 0 0,-1 0 0,1 0 0,-1 1 0,0-1 0,1 1 0,0 2 0,7 8 0,0 0 0,-1 0 0,0 1 0,-1 1 0,9 23 0,17 73 0,0 0 0,-33-110-1,0 0 0,0 0 0,0 0 0,0 0 0,1 0 0,-1 1 0,0-1-1,0 0 1,0 0 0,0 0 0,0 0 0,0 0 0,0 0 0,0 0 0,1 0 0,-1 0-1,0 0 1,0 1 0,0-1 0,0 0 0,0 0 0,0 0 0,1 0 0,-1 0 0,0 0 0,0 0-1,0 0 1,0 0 0,0 0 0,1 0 0,-1 0 0,0 0 0,0 0 0,0 0 0,0 0-1,0 0 1,0-1 0,1 1 0,-1 0 0,0 0 0,0 0 0,0 0 0,0 0 0,0 0-1,0 0 1,0 0 0,1 0 0,-1 0 0,0-1 0,0 1 0,0 0 0,0 0 0,0 0 0,0 0-1,0 0 1,0 0 0,0-1 0,0 1 0,0 0 0,0 0 0,0 0 0,0 0 0,0 0-1,0-1 1,0 1 0,0 0 0,0 0 0,8-20 188,3-22-1664,-6 17-5349</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6:31.261"/>
    </inkml:context>
    <inkml:brush xml:id="br0">
      <inkml:brushProperty name="width" value="0.05" units="cm"/>
      <inkml:brushProperty name="height" value="0.05" units="cm"/>
    </inkml:brush>
  </inkml:definitions>
  <inkml:trace contextRef="#ctx0" brushRef="#br0">74 474 24575,'-7'-3'0,"0"1"0,-1-1 0,1 0 0,1 0 0,-1-1 0,-7-5 0,13 8 0,0 1 0,0-1 0,-1 0 0,1 1 0,0-1 0,0 0 0,1 0 0,-1 0 0,0 0 0,0 1 0,0-1 0,0 0 0,1-1 0,-1 1 0,1 0 0,-1 0 0,0 0 0,1 0 0,0 0 0,-1-1 0,1 1 0,0 0 0,0 0 0,-1 0 0,1-1 0,0 1 0,0 0 0,0 0 0,1-1 0,-1 1 0,0 0 0,0 0 0,1-1 0,-1 1 0,1 0 0,-1 0 0,1 0 0,-1 0 0,1 0 0,0 0 0,-1 0 0,1 0 0,0 0 0,1-1 0,4-4 0,1 0 0,0 0 0,0 0 0,16-8 0,-20 12 0,299-152 0,-63 37 0,-227 110 0,0 1 0,0-2 0,0 0 0,17-16 0,-28 24 0,-1-1 0,1 1 0,-1-1 0,1 1 0,-1-1 0,1 1 0,-1-1 0,1 1 0,-1-1 0,1 0 0,-1 1 0,0-1 0,1 1 0,-1-1 0,0 0 0,0 1 0,1-1 0,-1 0 0,0 0 0,0 1 0,0-1 0,0 0 0,0 0 0,0 1 0,0-1 0,0 0 0,0 1 0,0-1 0,-1 0 0,1 1 0,0-2 0,-2 1 0,1 0 0,0 0 0,0 0 0,0 0 0,-1 0 0,1 1 0,0-1 0,-1 0 0,1 1 0,-1-1 0,1 1 0,-1-1 0,-2 1 0,-53-4 0,35 5 0,1 1 0,-1 0 0,1 2 0,-1 0 0,1 1 0,1 1 0,-1 2 0,1 0 0,-34 18 0,51-24 0,0 0 0,1 0 0,-1 0 0,1 1 0,0-1 0,0 1 0,0-1 0,0 1 0,0-1 0,0 1 0,1 0 0,-1 0 0,1 0 0,0 0 0,0 0 0,0 0 0,0 1 0,0-1 0,1 0 0,-1 0 0,1 0 0,0 1 0,0-1 0,0 0 0,1 1 0,-1-1 0,1 0 0,0 0 0,1 5 0,4 7 0,0 0 0,1 0 0,1 0 0,16 22 0,-10-15 0,38 70-273,-3 3 0,-4 2 0,-5 1 0,43 159 0,-75-225-6553</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6:31.619"/>
    </inkml:context>
    <inkml:brush xml:id="br0">
      <inkml:brushProperty name="width" value="0.05" units="cm"/>
      <inkml:brushProperty name="height" value="0.05" units="cm"/>
    </inkml:brush>
  </inkml:definitions>
  <inkml:trace contextRef="#ctx0" brushRef="#br0">85 84 24575,'1'-1'0,"-1"1"0,1-1 0,0 0 0,0 1 0,-1-1 0,1 0 0,0 1 0,-1-1 0,1 0 0,-1 0 0,1 1 0,-1-1 0,1 0 0,-1 0 0,1 0 0,-1 0 0,0 0 0,0 0 0,1 0 0,-1 0 0,0 0 0,0 0 0,0 0 0,0 1 0,0-1 0,0 0 0,0 0 0,-1 0 0,1 0 0,0 0 0,0 0 0,-1 0 0,1 0 0,0 0 0,-1 0 0,1 1 0,-1-1 0,-1-1 0,1 1 0,0 1 0,0-1 0,0 1 0,0 0 0,0-1 0,0 1 0,0 0 0,0 0 0,0 0 0,0 0 0,0 0 0,0 0 0,0 0 0,0 0 0,0 0 0,0 1 0,0-1 0,0 0 0,0 1 0,0-1 0,0 1 0,0-1 0,0 1 0,0-1 0,0 1 0,0 0 0,0-1 0,0 1 0,1 0 0,-1 0 0,0 0 0,1-1 0,-1 1 0,1 0 0,-2 2 0,0 1 0,0-1 0,0 1 0,1 0 0,-1 0 0,1 0 0,0 0 0,0 0 0,0 0 0,0 0 0,1 0 0,0 0 0,0 1 0,0-1 0,0 0 0,1 0 0,-1 0 0,1 0 0,0 0 0,0 0 0,1 0 0,-1 0 0,1 0 0,0 0 0,0-1 0,0 1 0,4 4 0,-4-4 0,1-1 0,0 1 0,0-1 0,0 1 0,0-1 0,0 0 0,1 0 0,0-1 0,-1 1 0,1-1 0,0 1 0,0-1 0,0-1 0,0 1 0,1 0 0,-1-1 0,0 0 0,1 0 0,-1 0 0,1-1 0,-1 1 0,1-1 0,-1 0 0,8-1 0,-8 0 0,0 0 0,-1 0 0,1 0 0,0-1 0,0 1 0,0-1 0,-1 0 0,1 0 0,-1 0 0,0 0 0,1-1 0,-1 0 0,0 1 0,0-1 0,-1 0 0,1 0 0,-1-1 0,1 1 0,-1 0 0,0-1 0,0 0 0,-1 1 0,1-1 0,-1 0 0,0 0 0,0 0 0,0 0 0,0 0 0,-1 0 0,1 0 0,-1 0 0,0 0 0,0 0 0,-1 0 0,1 0 0,-1 0 0,0 0 0,0 0 0,0 0 0,-1 0 0,1 1 0,-1-1 0,0 0 0,0 1 0,0 0 0,-3-4 0,-2 0 0,0 0 0,0 1 0,0 0 0,-1 1 0,0 0 0,0 0 0,0 0 0,0 1 0,-1 0 0,0 1 0,0 0 0,0 0 0,-14-1 0,20 3 0,0 0 0,0 1 0,-1-1 0,1 1 0,0 0 0,-1 0 0,1 0 0,0 1 0,-1-1 0,1 1 0,0 0 0,0 0 0,0 0 0,0 0 0,0 0 0,0 1 0,0-1 0,0 1 0,0 0 0,0 0 0,1 0 0,-1 0 0,1 0 0,0 1 0,0-1 0,-1 1 0,2 0 0,-1-1 0,0 1 0,0 0 0,1 0 0,0 0 0,-1 0 0,1 0 0,0 1 0,1-1 0,-1 0 0,1 0 0,-1 1 0,1 4 0,0-4-91,0 1 0,0-1 0,0 0 0,1 0 0,-1 0 0,1 1 0,0-1 0,0 0 0,1 0 0,-1 0 0,1-1 0,0 1 0,0 0 0,3 4 0,7 6-6735</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6:32.029"/>
    </inkml:context>
    <inkml:brush xml:id="br0">
      <inkml:brushProperty name="width" value="0.05" units="cm"/>
      <inkml:brushProperty name="height" value="0.05" units="cm"/>
    </inkml:brush>
  </inkml:definitions>
  <inkml:trace contextRef="#ctx0" brushRef="#br0">22 194 24575,'-18'-14'0,"18"14"0,0 0 0,-1 0 0,1 0 0,0 0 0,0 0 0,0 0 0,0 0 0,-1 0 0,1 1 0,0-1 0,0 0 0,0 0 0,0 0 0,0 0 0,0 0 0,0 1 0,0-1 0,-1 0 0,1 0 0,0 0 0,0 0 0,0 1 0,0-1 0,0 0 0,0 0 0,0 0 0,0 0 0,0 1 0,0-1 0,0 0 0,0 0 0,0 0 0,0 1 0,0-1 0,0 0 0,0 0 0,0 0 0,1 0 0,-1 1 0,0-1 0,0 0 0,0 0 0,0 0 0,0 0 0,0 0 0,0 0 0,1 1 0,-1-1 0,0 0 0,22 38 0,21 28 0,-3 1 0,-3 2 0,49 129 0,-76-175 0,-2-4 0,-8-17 0,-3-8 0,-60-109 0,-44-91 0,91 170 0,1-2 0,2 1 0,-14-66 0,25 93 0,1 1 0,0-1 0,1 0 0,0 0 0,0 1 0,1-1 0,3-14 0,-4 22 0,1 1 0,-1-1 0,1 0 0,-1 0 0,1 1 0,0-1 0,-1 0 0,1 1 0,0-1 0,0 1 0,0-1 0,1 1 0,-1 0 0,0-1 0,0 1 0,1 0 0,-1 0 0,1 0 0,-1 0 0,1 0 0,-1 0 0,1 0 0,0 0 0,-1 1 0,1-1 0,0 1 0,0-1 0,-1 1 0,1 0 0,0-1 0,0 1 0,0 0 0,-1 0 0,1 0 0,0 1 0,0-1 0,0 0 0,-1 1 0,1-1 0,0 1 0,0 0 0,-1-1 0,1 1 0,-1 0 0,4 2 0,3 1 7,-1 1 0,1 0 0,-1 0 0,0 0 0,0 1 1,-1 0-1,1 1 0,-1-1 0,-1 1 0,1 0 0,-1 1 0,-1-1 0,1 1 0,-1 0 0,-1 0 0,5 13 0,-6-15-69,0 0 0,-1 0 0,1 0 0,-1 0 1,-1 1-1,1-1 0,-1 0 0,0 1 0,0-1 0,-1 0 0,0 0 0,0 1 1,-1-1-1,1 0 0,-1 0 0,-1 0 0,1 0 0,-1-1 0,0 1 0,0-1 1,-1 1-1,1-1 0,-9 8 0,-3 0-6764</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6:32.384"/>
    </inkml:context>
    <inkml:brush xml:id="br0">
      <inkml:brushProperty name="width" value="0.05" units="cm"/>
      <inkml:brushProperty name="height" value="0.05" units="cm"/>
    </inkml:brush>
  </inkml:definitions>
  <inkml:trace contextRef="#ctx0" brushRef="#br0">17 30 24575,'0'-2'0,"0"0"0,0 0 0,0 0 0,-1 0 0,1 0 0,-1 0 0,0 0 0,0 0 0,1 0 0,-1 0 0,-3-3 0,4 5 0,0-1 0,0 1 0,0 0 0,0 0 0,0 0 0,0 0 0,0 0 0,0 0 0,0-1 0,0 1 0,-1 0 0,1 0 0,0 0 0,0 0 0,0 0 0,0 0 0,0 0 0,0 0 0,-1 0 0,1 0 0,0-1 0,0 1 0,0 0 0,0 0 0,0 0 0,-1 0 0,1 0 0,0 0 0,0 0 0,0 0 0,0 0 0,-1 0 0,1 0 0,0 0 0,0 1 0,0-1 0,0 0 0,0 0 0,0 0 0,-1 0 0,1 0 0,0 0 0,0 0 0,0 0 0,0 0 0,-2 16 0,8 35 0,2 0 0,18 60 0,-13-59 0,116 439 0,-50-195 0,-65-243-1365,-4-13-5461</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6:32.932"/>
    </inkml:context>
    <inkml:brush xml:id="br0">
      <inkml:brushProperty name="width" value="0.05" units="cm"/>
      <inkml:brushProperty name="height" value="0.05" units="cm"/>
    </inkml:brush>
  </inkml:definitions>
  <inkml:trace contextRef="#ctx0" brushRef="#br0">193 618 24575,'1'0'0,"1"0"0,-1 1 0,1-1 0,-1 1 0,0 0 0,1-1 0,-1 1 0,0 0 0,1 0 0,-1 0 0,0 0 0,0 0 0,0 0 0,0 0 0,0 0 0,0 0 0,1 3 0,17 26 0,-15-23 0,5 10 0,12 35 0,3 5 0,-50-141 0,-48-78 0,-88-215 0,157 363 0,-2-5 0,-8-35 0,14 50 0,0 0 0,0 0 0,1 1 0,0-1 0,-1 0 0,1 0 0,1 0 0,-1 0 0,0 1 0,1-1 0,0 0 0,0 0 0,0 1 0,0-1 0,4-6 0,-4 8 0,1 1 0,-1-1 0,0 1 0,1-1 0,-1 1 0,1 0 0,-1-1 0,1 1 0,0 0 0,-1 0 0,1 0 0,0 1 0,0-1 0,0 0 0,-1 1 0,1-1 0,0 1 0,0-1 0,2 1 0,1 0 0,-1 0 0,1 0 0,-1 1 0,0 0 0,1 0 0,-1 0 0,0 0 0,6 3 0,5 3 0,1 1 0,-1 1 0,18 14 0,-30-21 0,12 9 0,0 0 0,-1 1 0,0 1 0,-1 0 0,15 19 0,-25-28 0,0 1 0,0-1 0,0 1 0,0 0 0,-1 0 0,0 1 0,0-1 0,0 0 0,-1 1 0,1-1 0,-1 1 0,-1-1 0,1 1 0,-1 0 0,0-1 0,0 1 0,-1-1 0,1 1 0,-1 0 0,0-1 0,-4 9 0,1-5 0,0-1 0,0 0 0,-1 0 0,-1 0 0,1-1 0,-1 0 0,-12 12 0,-11 13 0,29-32 0,0 0 0,0 0 0,-1 1 0,1-1 0,0 0 0,0 0 0,-1 0 0,1 0 0,0 1 0,0-1 0,0 0 0,-1 0 0,1 0 0,0 1 0,0-1 0,0 0 0,0 0 0,0 1 0,0-1 0,-1 0 0,1 0 0,0 1 0,0-1 0,0 0 0,0 1 0,0-1 0,0 0 0,0 0 0,0 1 0,0-1 0,0 0 0,0 1 0,0-1 0,1 0 0,-1 0 0,0 1 0,0-1 0,0 0 0,0 0 0,0 1 0,0-1 0,1 0 0,-1 0 0,0 1 0,0-1 0,0 0 0,1 0 0,-1 0 0,0 0 0,0 1 0,1-1 0,-1 0 0,0 0 0,0 0 0,1 0 0,-1 0 0,0 0 0,0 0 0,1 0 0,-1 0 0,0 1 0,0-1 0,1 0 0,-1 0 0,0-1 0,1 1 0,22-2 0,-19 1 0,30-5 0,0 2 0,1 1 0,-1 2 0,53 4 0,-75-2 0,1 1 0,-1 0 0,0 1 0,0 0 0,0 1 0,0 0 0,0 1 0,-1 0 0,0 1 0,0 0 0,-1 1 0,1 0 0,-1 1 0,-1 0 0,16 17 0,-20-20 0,-2 0 0,1 1 0,-1-1 0,0 1 0,0 0 0,0 0 0,-1 0 0,0 0 0,0 0 0,0 0 0,-1 1 0,0-1 0,0 1 0,-1-1 0,0 1 0,0-1 0,0 1 0,-3 9 0,2-11 0,0 0 0,-1 0 0,0 0 0,0 0 0,0-1 0,-1 1 0,1-1 0,-1 1 0,0-1 0,-1 0 0,1 0 0,-1 0 0,1 0 0,-1-1 0,0 1 0,-1-1 0,1 0 0,0 0 0,-1-1 0,0 1 0,1-1 0,-11 3 0,10-3-47,-1 0 0,1-1 0,0 0 0,-1 0 0,1 0 0,-1 0 0,1-1 0,-1 0 0,0 0-1,1 0 1,-1-1 0,1 0 0,-1 0 0,1-1 0,0 1 0,-1-1 0,1 0 0,0 0 0,0-1 0,0 0 0,0 0 0,1 0-1,-1 0 1,1-1 0,0 1 0,0-1 0,0 0 0,-5-7 0,-3-10-6779</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6:33.326"/>
    </inkml:context>
    <inkml:brush xml:id="br0">
      <inkml:brushProperty name="width" value="0.05" units="cm"/>
      <inkml:brushProperty name="height" value="0.05" units="cm"/>
    </inkml:brush>
  </inkml:definitions>
  <inkml:trace contextRef="#ctx0" brushRef="#br0">46 114 24575,'10'-20'0,"-10"20"0,-1 7 0,-2 7 0,1 0 0,0 1 0,1-1 0,1 1 0,0-1 0,1 1 0,1-1 0,0 0 0,1 1 0,0-1 0,1 0 0,1-1 0,11 25 0,-15-36 0,0 0 0,1 0 0,-1 0 0,0 0 0,1 0 0,-1 0 0,1 0 0,0 0 0,-1-1 0,1 1 0,0-1 0,0 0 0,0 1 0,0-1 0,0 0 0,0 0 0,1 0 0,-1 0 0,0-1 0,5 2 0,-4-2 0,0 0 0,0 0 0,0-1 0,0 1 0,0-1 0,0 0 0,0 0 0,-1 0 0,1 0 0,0 0 0,0-1 0,-1 1 0,1-1 0,2-2 0,4-4 0,0 1 0,-1-2 0,0 1 0,0-1 0,-1-1 0,-1 1 0,9-16 0,-11 18 0,-1 0 0,0-1 0,0 0 0,-1 1 0,0-1 0,0 0 0,-1 0 0,0 0 0,0 0 0,-1 0 0,0-1 0,0 1 0,-1 0 0,0 0 0,0 0 0,-1 0 0,0 1 0,-1-1 0,-4-9 0,4 11 0,0 0 0,0 1 0,-1-1 0,0 0 0,-1 1 0,1 0 0,-1 0 0,0 1 0,0-1 0,0 1 0,-1 0 0,0 0 0,1 1 0,-1 0 0,-1 0 0,1 0 0,0 1 0,-1 0 0,1 0 0,-1 0 0,1 1 0,-1 0 0,-9 0 0,11 1 0,0 0 0,0 1 0,-1-1 0,1 1 0,0 0 0,0 0 0,0 1 0,1 0 0,-1 0 0,0 0 0,0 0 0,1 1 0,0 0 0,-1 0 0,1 0 0,0 0 0,-4 5 0,6-6 0,0 0 0,0 0 0,1 1 0,-1-1 0,1 0 0,-1 0 0,1 1 0,0-1 0,0 1 0,0-1 0,1 1 0,-1 0 0,0-1 0,1 1 0,0 0 0,0-1 0,0 1 0,0 0 0,0-1 0,0 1 0,0 0 0,1-1 0,0 1 0,-1-1 0,1 1 0,0-1 0,0 1 0,0-1 0,1 1 0,-1-1 0,1 0 0,-1 0 0,1 0 0,2 3 0,17 14-1365,0-5-5461</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6:33.684"/>
    </inkml:context>
    <inkml:brush xml:id="br0">
      <inkml:brushProperty name="width" value="0.05" units="cm"/>
      <inkml:brushProperty name="height" value="0.05" units="cm"/>
    </inkml:brush>
  </inkml:definitions>
  <inkml:trace contextRef="#ctx0" brushRef="#br0">47 123 24575,'-12'-25'0,"1"-1"0,-13-45 0,62 167 0,-10-14-94,-3-6-542,58 119 1,-66-164-6191</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6:34.013"/>
    </inkml:context>
    <inkml:brush xml:id="br0">
      <inkml:brushProperty name="width" value="0.05" units="cm"/>
      <inkml:brushProperty name="height" value="0.05" units="cm"/>
    </inkml:brush>
  </inkml:definitions>
  <inkml:trace contextRef="#ctx0" brushRef="#br0">25 45 24575,'-5'-10'0,"-1"-7"0,0 4 0,2 8 0,0 11 0,7 7 0,6 13 0,8 10 0,4 9 0,5 6 0,1 3 0,2 3 0,0-5 0,0 0 0,-5-6 0,-2-5 0,-5-10-8191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5:28.347"/>
    </inkml:context>
    <inkml:brush xml:id="br0">
      <inkml:brushProperty name="width" value="0.05" units="cm"/>
      <inkml:brushProperty name="height" value="0.05" units="cm"/>
    </inkml:brush>
  </inkml:definitions>
  <inkml:trace contextRef="#ctx0" brushRef="#br0">50 138 24575,'0'-7'0,"0"0"0,1 0 0,-1 0 0,2 0 0,-1 0 0,1 0 0,0 0 0,0 1 0,1-1 0,0 1 0,7-11 0,-8 13 0,1 0 0,0 1 0,0-1 0,1 1 0,-1 0 0,1 0 0,-1 1 0,1-1 0,0 1 0,0-1 0,0 1 0,0 0 0,1 1 0,-1-1 0,0 1 0,1 0 0,-1 0 0,10-1 0,-11 2 0,-1 0 0,1 0 0,0 0 0,0 1 0,0-1 0,0 1 0,-1 0 0,1-1 0,0 1 0,-1 0 0,1 1 0,-1-1 0,1 0 0,-1 1 0,1-1 0,-1 1 0,0 0 0,0 0 0,0 0 0,0 0 0,0 0 0,0 0 0,-1 0 0,1 1 0,-1-1 0,1 1 0,-1-1 0,0 1 0,0 0 0,0-1 0,0 4 0,1 1 0,0 1 0,0 0 0,-1 0 0,0 0 0,-1-1 0,0 1 0,0 0 0,-1 0 0,-2 15 0,-2-6 0,-1-1 0,0 0 0,-1-1 0,-1 1 0,-1-1 0,0-1 0,-21 27 0,9-16 0,-2-1 0,-2-1 0,-27 21 0,27-20 0,25-24 0,0 0 0,0 0 0,0 0 0,-1 1 0,1-1 0,0 0 0,0 0 0,0 0 0,0 1 0,0-1 0,-1 0 0,1 0 0,0 0 0,0 1 0,0-1 0,0 0 0,0 0 0,0 1 0,0-1 0,0 0 0,0 0 0,0 1 0,0-1 0,0 0 0,0 0 0,0 1 0,0-1 0,0 0 0,0 0 0,0 1 0,1-1 0,-1 0 0,0 0 0,0 1 0,17-2 0,279-43 0,-229 37 0,-37 3-1365,-5 2-5461</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6:34.727"/>
    </inkml:context>
    <inkml:brush xml:id="br0">
      <inkml:brushProperty name="width" value="0.05" units="cm"/>
      <inkml:brushProperty name="height" value="0.05" units="cm"/>
    </inkml:brush>
  </inkml:definitions>
  <inkml:trace contextRef="#ctx0" brushRef="#br0">82 643 24575,'-11'-10'0,"1"-2"0,1 1 0,0-1 0,0-1 0,1 1 0,-7-17 0,13 26 0,1-1 0,-1 0 0,1 0 0,0 0 0,0 0 0,0-1 0,0 1 0,1 0 0,0 0 0,0 0 0,0 0 0,0-1 0,1 1 0,0 0 0,-1 0 0,2 0 0,-1 0 0,0 0 0,1 0 0,0 0 0,-1 1 0,2-1 0,-1 0 0,0 1 0,1 0 0,5-7 0,3 1 0,0-1 0,0 2 0,1-1 0,0 2 0,0 0 0,26-11 0,88-26 0,-91 34 0,23-8 0,4-1 0,-1-2 0,63-31 0,-120 50 0,0 0 0,0-1 0,0 0 0,0 1 0,-1-1 0,1-1 0,-1 1 0,5-7 0,-7 10 0,-1 0 0,0-1 0,1 1 0,-1-1 0,0 1 0,0-1 0,1 1 0,-1-1 0,0 1 0,0-1 0,0 1 0,0-1 0,0 1 0,0-1 0,0 1 0,0-1 0,0 1 0,0-1 0,0 1 0,0-1 0,0 1 0,0-1 0,0 1 0,0-1 0,-1 1 0,1-1 0,0 1 0,-1-2 0,0 1 0,-1 0 0,1 1 0,0-1 0,-1 0 0,1 1 0,-1-1 0,1 1 0,-1-1 0,0 1 0,1-1 0,-1 1 0,1 0 0,-1 0 0,-3 0 0,-1 0 0,-1 1 0,1 0 0,-1 0 0,1 0 0,0 1 0,-1 0 0,1 0 0,0 1 0,0-1 0,1 1 0,-1 0 0,0 1 0,1 0 0,0 0 0,0 0 0,0 0 0,0 1 0,1-1 0,0 1 0,0 1 0,0-1 0,0 0 0,1 1 0,0 0 0,0 0 0,1 0 0,0 0 0,0 0 0,0 0 0,0 1 0,1-1 0,0 0 0,1 1 0,-1-1 0,1 1 0,1-1 0,-1 1 0,1-1 0,0 1 0,3 8 0,-2-8 0,1 0 0,0-1 0,0 1 0,1 0 0,0-1 0,0 0 0,0 0 0,1 0 0,0 0 0,0-1 0,0 0 0,1 0 0,0 0 0,6 3 0,-8-5 0,1 0 0,-1-1 0,1 0 0,-1 0 0,1-1 0,0 1 0,0-1 0,0 0 0,0 0 0,0-1 0,0 1 0,0-1 0,0 0 0,0 0 0,0-1 0,0 0 0,0 0 0,0 0 0,-1 0 0,1-1 0,8-3 0,-3-1 0,0 1 0,0-2 0,-1 0 0,0 0 0,0 0 0,-1-1 0,0 0 0,0-1 0,-1 0 0,0 0 0,-1-1 0,7-11 0,-11 17 0,0 0 0,0 0 0,0-1 0,0 1 0,-1 0 0,0-1 0,0 0 0,0 1 0,0-1 0,-1 1 0,1-1 0,-1 0 0,0 0 0,-1 1 0,1-1 0,-1 0 0,0 1 0,0-1 0,-1 1 0,1-1 0,-1 1 0,0 0 0,0 0 0,0-1 0,-1 1 0,0 1 0,1-1 0,-1 0 0,-1 1 0,1-1 0,-6-3 0,3 2 0,0 1 0,0 0 0,-1 0 0,1 1 0,-1 0 0,0 0 0,0 0 0,0 1 0,-12-2 0,16 3 0,0 0 0,0 1 0,0 0 0,-1 0 0,1 0 0,0 0 0,0 0 0,0 0 0,-1 1 0,1 0 0,0-1 0,0 1 0,0 1 0,0-1 0,0 0 0,0 1 0,1-1 0,-1 1 0,0 0 0,1 0 0,-1 0 0,1 0 0,0 0 0,-3 3 0,4-4 0,1 0 0,-1-1 0,1 1 0,-1 0 0,0 0 0,1 0 0,-1-1 0,1 1 0,0 0 0,-1 0 0,1 0 0,0 0 0,-1 0 0,1 0 0,0 0 0,0 0 0,0 0 0,0 0 0,0-1 0,0 1 0,0 0 0,0 0 0,0 0 0,0 0 0,1 0 0,-1 0 0,0 0 0,1 0 0,-1 0 0,1 0 0,-1-1 0,1 1 0,-1 0 0,1 0 0,-1-1 0,2 2 0,-1-1 0,0-1 0,1 1 0,-1 0 0,1-1 0,-1 1 0,1-1 0,-1 1 0,1-1 0,-1 0 0,1 0 0,-1 0 0,1 0 0,-1 0 0,1 0 0,-1 0 0,1 0 0,-1-1 0,1 1 0,-1 0 0,1-1 0,-1 1 0,3-2 0,53-32 0,-46 25 0,2 1 0,-1 1 0,1 0 0,1 0 0,24-7 0,-34 13 0,0 0 0,0 0 0,0 1 0,0 0 0,0 0 0,0 0 0,0 0 0,0 1 0,0-1 0,0 1 0,0 0 0,0 0 0,0 1 0,-1-1 0,1 1 0,0 0 0,-1 0 0,1 0 0,-1 0 0,0 1 0,0-1 0,0 1 0,0 0 0,0 0 0,4 6 0,1 4 0,13 16 0,-21-29 0,1 0 0,-1 1 0,1-1 0,-1 1 0,1-1 0,-1 0 0,1 0 0,-1 1 0,1-1 0,-1 0 0,1 0 0,-1 0 0,1 1 0,0-1 0,-1 0 0,1 0 0,-1 0 0,1 0 0,-1 0 0,1 0 0,0 0 0,-1 0 0,1-1 0,-1 1 0,1 0 0,-1 0 0,1 0 0,0-1 0,-1 1 0,1 0 0,-1 0 0,1-1 0,-1 1 0,0 0 0,1-1 0,-1 1 0,1-1 0,-1 1 0,0-1 0,1 1 0,-1-1 0,0 1 0,1-1 0,-1 1 0,0-1 0,0 1 0,0-1 0,1 0 0,5-13 0,-1 0 0,0 0 0,-1-1 0,4-20 0,-5 19 0,0 0 0,2 0 0,8-21 0,-13 36 0,1 1 0,-1-1 0,0 0 0,1 0 0,-1 0 0,1 0 0,-1 1 0,1-1 0,-1 0 0,1 0 0,-1 1 0,1-1 0,0 0 0,-1 1 0,1-1 0,0 1 0,0-1 0,0 1 0,-1-1 0,1 1 0,0-1 0,0 1 0,0 0 0,0-1 0,0 1 0,1 0 0,-1 0 0,0 1 0,0-1 0,0 1 0,1-1 0,-1 1 0,0 0 0,0-1 0,0 1 0,0 0 0,0 0 0,0 0 0,0 0 0,-1 0 0,1 0 0,0 0 0,1 2 0,4 8 0,0 0 0,-1 0 0,4 13 0,-6-16 0,12 35 0,-12-30 0,1-1 0,1 0 0,0 0 0,0 0 0,1 0 0,1-1 0,10 15 0,-16-25 0,-1 0 0,1-1 0,0 1 0,-1-1 0,1 1 0,0-1 0,-1 0 0,1 1 0,0-1 0,0 0 0,-1 1 0,1-1 0,0 0 0,0 0 0,0 0 0,-1 1 0,1-1 0,0 0 0,0 0 0,0 0 0,-1-1 0,1 1 0,0 0 0,0 0 0,0 0 0,-1 0 0,1-1 0,0 1 0,0 0 0,-1-1 0,1 1 0,0-1 0,-1 1 0,1-1 0,0 1 0,-1-1 0,1 1 0,-1-1 0,1 0 0,-1 1 0,1-1 0,-1 0 0,1 1 0,-1-2 0,22-38 0,-19 32 0,5-10 0,24-47 0,-30 61 0,1 0 0,-1 1 0,1-1 0,0 1 0,0-1 0,0 1 0,1 0 0,-1 0 0,1 0 0,-1 0 0,1 1 0,6-4 0,-8 6 5,-1-1-1,0 1 1,1 0-1,-1-1 0,0 1 1,1 0-1,-1 0 1,0 0-1,1 0 1,-1 0-1,1 0 1,-1 0-1,0 0 0,1 1 1,-1-1-1,0 1 1,1-1-1,-1 1 1,0-1-1,0 1 1,2 0-1,19 22-917,-19-19 363,8 10-6276</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6:35.088"/>
    </inkml:context>
    <inkml:brush xml:id="br0">
      <inkml:brushProperty name="width" value="0.05" units="cm"/>
      <inkml:brushProperty name="height" value="0.05" units="cm"/>
    </inkml:brush>
  </inkml:definitions>
  <inkml:trace contextRef="#ctx0" brushRef="#br0">191 225 24575,'-13'-29'0,"-1"1"0,-2 0 0,-1 1 0,-1 1 0,-38-42 0,55 67 0,0-1 0,-1 0 0,1 1 0,-1 0 0,1-1 0,-1 1 0,0 0 0,1 0 0,-1 0 0,0 0 0,0 0 0,0 1 0,0-1 0,0 0 0,0 1 0,0 0 0,0-1 0,0 1 0,0 0 0,-3 0 0,4 1 0,0 0 0,-1-1 0,1 1 0,0 0 0,0 0 0,0 0 0,0 1 0,0-1 0,1 0 0,-1 0 0,0 0 0,0 1 0,1-1 0,-1 0 0,1 1 0,-1-1 0,1 0 0,-1 1 0,1-1 0,0 1 0,0-1 0,0 1 0,0-1 0,0 1 0,0-1 0,0 0 0,0 1 0,1-1 0,0 2 0,1 16 0,1-1 0,2 0 0,-1 0 0,15 34 0,39 67 0,-49-102 0,16 30-455,2 0 0,60 75 0,-68-99-6371</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6:35.415"/>
    </inkml:context>
    <inkml:brush xml:id="br0">
      <inkml:brushProperty name="width" value="0.05" units="cm"/>
      <inkml:brushProperty name="height" value="0.05" units="cm"/>
    </inkml:brush>
  </inkml:definitions>
  <inkml:trace contextRef="#ctx0" brushRef="#br0">1 215 24575,'4'-5'0,"2"-6"0,5 4 0,0 7 0,-2 8 0,-2 8 0,2 11 0,0 5 0,-2 7 0,3 0 0,4 0 0,0 2 0,2-1 0,3-3 0,-1-4 0,-4-6-8191</inkml:trace>
  <inkml:trace contextRef="#ctx0" brushRef="#br0" timeOffset="1">110 132 24575,'-5'-9'0,"-5"-8"0,-7-6 0,0-4 0,-2-1 0,3 8 0,8 12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6:35.850"/>
    </inkml:context>
    <inkml:brush xml:id="br0">
      <inkml:brushProperty name="width" value="0.05" units="cm"/>
      <inkml:brushProperty name="height" value="0.05" units="cm"/>
    </inkml:brush>
  </inkml:definitions>
  <inkml:trace contextRef="#ctx0" brushRef="#br0">33 149 24575,'-2'0'0,"1"0"0,-1 0 0,0 0 0,1 0 0,-1 0 0,1 1 0,-1-1 0,0 0 0,1 1 0,-1-1 0,1 1 0,-1-1 0,1 1 0,0 0 0,-1 0 0,-2 1 0,4-1 0,-1 0 0,1 0 0,0-1 0,-1 1 0,1 0 0,0 0 0,0-1 0,-1 1 0,1 0 0,0 0 0,0 0 0,0 0 0,0-1 0,0 1 0,0 0 0,0 0 0,0 0 0,0 0 0,1-1 0,-1 1 0,0 0 0,0 0 0,1 0 0,3 7 0,1 0 0,0-1 0,0 0 0,11 13 0,-8-11 0,14 19 0,-6-8 0,27 27 0,-43-46 0,1 0 0,0-1 0,0 1 0,-1 0 0,1 0 0,0-1 0,0 1 0,0-1 0,0 1 0,0-1 0,0 1 0,0-1 0,0 1 0,0-1 0,0 0 0,0 0 0,0 1 0,0-1 0,0 0 0,0 0 0,0 0 0,0 0 0,0 0 0,1-1 0,1 1 0,-2-1 0,1 0 0,-1 0 0,0 0 0,1-1 0,-1 1 0,0 0 0,0 0 0,1-1 0,-1 1 0,0-1 0,0 1 0,-1-1 0,1 0 0,1-1 0,2-10 0,0 0 0,0 0 0,2-19 0,-5 24 0,-1 5 0,2-6 0,0 0 0,0-1 0,6-12 0,-8 21 0,0 0 0,0 1 0,0-1 0,0 0 0,1 0 0,-1 1 0,0-1 0,1 0 0,-1 1 0,0-1 0,1 0 0,-1 1 0,1-1 0,-1 1 0,1-1 0,-1 1 0,1-1 0,0 1 0,-1-1 0,1 1 0,0-1 0,-1 1 0,1 0 0,0-1 0,-1 1 0,1 0 0,0 0 0,0-1 0,-1 1 0,1 0 0,0 0 0,0 0 0,-1 0 0,1 0 0,0 0 0,0 0 0,0 0 0,-1 0 0,1 1 0,0-1 0,-1 0 0,1 0 0,0 1 0,0-1 0,-1 0 0,1 1 0,0-1 0,-1 1 0,1-1 0,-1 1 0,1-1 0,-1 1 0,1-1 0,-1 1 0,1 0 0,-1-1 0,1 1 0,-1 0 0,1 0 0,8 13 0,0 0 0,0 0 0,9 26 0,-13-28 0,1 0 0,0 0 0,0-1 0,1 1 0,0-2 0,1 1 0,10 10 0,-16-19 0,0-1 0,0 1 0,0 0 0,0 0 0,1-1 0,-1 0 0,0 1 0,1-1 0,-1 0 0,1 0 0,-1 0 0,1 0 0,0-1 0,-1 1 0,1-1 0,0 1 0,0-1 0,-1 0 0,1 0 0,4-1 0,-4 0 0,1 0 0,0-1 0,0 1 0,-1-1 0,1 0 0,-1 0 0,0 0 0,0-1 0,1 1 0,-1-1 0,-1 1 0,5-6 0,2-4 0,0 1 0,-1-2 0,-1 1 0,0-1 0,-1 0 0,7-21 0,-6 11 0,-1 1 0,-1-1 0,2-24 0,-6 38 0,-1 1 0,1-1 0,-1 1 0,-1-1 0,0 0 0,0 1 0,0 0 0,-1-1 0,0 1 0,-1 0 0,-5-11 0,8 18 0,0 0 0,-1 0 0,1 0 0,-1 0 0,1 1 0,-1-1 0,1 0 0,-1 0 0,0 0 0,1 0 0,-1 1 0,0-1 0,1 0 0,-1 1 0,0-1 0,0 1 0,0-1 0,0 1 0,0-1 0,0 1 0,0-1 0,0 1 0,-1 0 0,1 0 0,0 0 0,0 1 0,0-1 0,0 1 0,1-1 0,-1 1 0,0-1 0,1 1 0,-1 0 0,0-1 0,1 1 0,-1 0 0,1 0 0,-1-1 0,1 1 0,-1 0 0,1 0 0,0 0 0,-1 0 0,1 1 0,-3 5 0,1 0 0,1 1 0,-1-1 0,0 15 0,2-11 12,1 0 0,0 0 0,1-1 0,0 1 0,1-1 0,0 0 0,0 0 0,1 0 0,5 10 0,-6-14-99,0 0-1,1-1 1,-1 0 0,1 1-1,0-1 1,1-1 0,-1 1-1,1-1 1,0 1-1,0-1 1,0 0 0,0-1-1,1 0 1,-1 0 0,1 0-1,7 2 1,15 2-6739</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6:36.224"/>
    </inkml:context>
    <inkml:brush xml:id="br0">
      <inkml:brushProperty name="width" value="0.05" units="cm"/>
      <inkml:brushProperty name="height" value="0.05" units="cm"/>
    </inkml:brush>
  </inkml:definitions>
  <inkml:trace contextRef="#ctx0" brushRef="#br0">57 41 24575,'-10'-10'0,"-7"-7"0,-1 3 0,7 14 0,15 17 0,11 18 0,13 23 0,11 20 0,8 11 0,6 14 0,-2 8 0,-10 4 0,-20-4 0,-24-6 0,-11-21-8191</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7:45.150"/>
    </inkml:context>
    <inkml:brush xml:id="br0">
      <inkml:brushProperty name="width" value="0.05" units="cm"/>
      <inkml:brushProperty name="height" value="0.05" units="cm"/>
    </inkml:brush>
  </inkml:definitions>
  <inkml:trace contextRef="#ctx0" brushRef="#br0">1 1 24575,'0'23'0,"0"18"0,4 16 0,2 7 0,5 2 0,0 0 0,3-3 0,-1-2 0,3-7 0,-2-7 0,-4-13-8191</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7:45.509"/>
    </inkml:context>
    <inkml:brush xml:id="br0">
      <inkml:brushProperty name="width" value="0.05" units="cm"/>
      <inkml:brushProperty name="height" value="0.05" units="cm"/>
    </inkml:brush>
  </inkml:definitions>
  <inkml:trace contextRef="#ctx0" brushRef="#br0">0 26 24575,'99'2'0,"108"-4"0,-201 1 0,0 0 0,0-1 0,0 0 0,-1 1 0,1-2 0,8-3 0,9-4 0,-58 54-1365,14-21-5461</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8:34.495"/>
    </inkml:context>
    <inkml:brush xml:id="br0">
      <inkml:brushProperty name="width" value="0.05" units="cm"/>
      <inkml:brushProperty name="height" value="0.05" units="cm"/>
    </inkml:brush>
  </inkml:definitions>
  <inkml:trace contextRef="#ctx0" brushRef="#br0">0 146 24575,'5'0'0,"6"-5"0,5-6 0,6-5 0,3-6 0,2 1 0,2 0 0,-1 4 0,1-1 0,-5 3-8191</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8:34.902"/>
    </inkml:context>
    <inkml:brush xml:id="br0">
      <inkml:brushProperty name="width" value="0.05" units="cm"/>
      <inkml:brushProperty name="height" value="0.05" units="cm"/>
    </inkml:brush>
  </inkml:definitions>
  <inkml:trace contextRef="#ctx0" brushRef="#br0">0 251 24575,'0'-5'0,"0"-6"0,0-6 0,0-4 0,5 0 0,6 0 0,6 3 0,4 0 0,0-1 0,0 2 0,-3 0 0,0 2 0,-4-1 0,-3-2 0,-4 2-8191</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8:35.243"/>
    </inkml:context>
    <inkml:brush xml:id="br0">
      <inkml:brushProperty name="width" value="0.05" units="cm"/>
      <inkml:brushProperty name="height" value="0.05" units="cm"/>
    </inkml:brush>
  </inkml:definitions>
  <inkml:trace contextRef="#ctx0" brushRef="#br0">0 359 24575,'5'-5'0,"1"-6"0,0-6 0,4-4 0,4-4 0,6-3 0,2 0 0,4-1 0,1 0 0,1 1 0,-4-1 0,-1 6 0,-6 1 0,-4 0 0,-5 0 0,-4 2-8191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5:28.690"/>
    </inkml:context>
    <inkml:brush xml:id="br0">
      <inkml:brushProperty name="width" value="0.05" units="cm"/>
      <inkml:brushProperty name="height" value="0.05" units="cm"/>
    </inkml:brush>
  </inkml:definitions>
  <inkml:trace contextRef="#ctx0" brushRef="#br0">169 230 24575,'-1'-6'0,"0"1"0,0-1 0,-1 1 0,0 0 0,0-1 0,0 1 0,-1 0 0,-4-6 0,-5-14 0,7 12 0,0 3 0,1 0 0,1 0 0,0 0 0,-3-19 0,5 27 0,1-1 0,0 1 0,0 0 0,0 0 0,0 0 0,0 0 0,1 0 0,-1 0 0,0 0 0,1 0 0,0 0 0,-1 0 0,1 0 0,0 0 0,0 0 0,0 0 0,0 1 0,1-1 0,-1 0 0,0 1 0,1-1 0,-1 1 0,1-1 0,-1 1 0,1 0 0,0-1 0,0 1 0,-1 0 0,1 0 0,4-1 0,11-2 0,0 0 0,0 2 0,1 0 0,-1 1 0,1 0 0,34 5 0,-11-2 0,-27-2 0,11 0 0,39 6 0,-59-5 0,0 0 0,0 0 0,-1 0 0,1 0 0,0 1 0,-1-1 0,1 1 0,-1 1 0,1-1 0,-1 1 0,0-1 0,0 1 0,0 0 0,5 6 0,-8-7 0,0-1 0,0 0 0,0 1 0,0-1 0,-1 1 0,1-1 0,-1 1 0,1 0 0,-1-1 0,1 1 0,-1-1 0,0 1 0,0 0 0,0-1 0,0 1 0,0 0 0,0-1 0,0 1 0,-1 2 0,0 0 0,-1-1 0,1 1 0,-1-1 0,0 1 0,0-1 0,0 0 0,0 0 0,-4 4 0,-5 5 0,-1-1 0,0-1 0,-16 11 0,22-17 0,-77 46 0,58-36 0,-36 26 0,60-40 0,1 0 0,0 0 0,0 0 0,0 0 0,0 0 0,0 0 0,-1 0 0,1 0 0,0 0 0,0 0 0,0 1 0,0-1 0,0 0 0,0 0 0,-1 0 0,1 0 0,0 0 0,0 1 0,0-1 0,0 0 0,0 0 0,0 0 0,0 0 0,0 0 0,0 1 0,0-1 0,0 0 0,0 0 0,0 0 0,0 0 0,0 1 0,0-1 0,0 0 0,0 0 0,0 0 0,0 0 0,0 1 0,0-1 0,0 0 0,0 0 0,0 0 0,0 0 0,0 1 0,1-1 0,-1 0 0,0 0 0,0 0 0,0 0 0,0 0 0,0 0 0,0 0 0,1 1 0,13 3 0,17-2 0,20-1 0,82 3 0,-114-2 0,0 1 0,0 0 0,0 2 0,32 11 0,-47-15 0,0 1 0,-1 0 0,1-1 0,-1 1 0,1 0 0,-1 1 0,0-1 0,0 1 0,0-1 0,0 1 0,0 0 0,0 0 0,-1 0 0,4 6 0,-6-7 0,1 0 0,-1 0 0,1 0 0,-1 0 0,0 0 0,0 0 0,0 0 0,0 0 0,0 0 0,0 0 0,-1 0 0,1 0 0,-1 0 0,1 0 0,-1 0 0,0-1 0,0 1 0,0 0 0,0 0 0,0-1 0,0 1 0,0 0 0,-1-1 0,1 1 0,0-1 0,-1 0 0,1 1 0,-1-1 0,0 0 0,-3 2 0,-11 8 0,-1-1 0,0 0 0,-1-1 0,0 0 0,-20 5 0,-103 27 0,104-32 0,-195 47-1365,122-32-5461</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8:35.601"/>
    </inkml:context>
    <inkml:brush xml:id="br0">
      <inkml:brushProperty name="width" value="0.05" units="cm"/>
      <inkml:brushProperty name="height" value="0.05" units="cm"/>
    </inkml:brush>
  </inkml:definitions>
  <inkml:trace contextRef="#ctx0" brushRef="#br0">1 361 24575,'0'-19'0,"0"-1"0,1 1 0,6-24 0,-5 35 0,0 0 0,1 0 0,0 0 0,0 1 0,1-1 0,0 1 0,1 0 0,-1 0 0,1 1 0,6-7 0,84-77 0,-56 55 0,-35 31-195,-1 1 0,0 0 0,0-1 0,0 0 0,-1 0 0,4-6 0,1-6-6631</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8:35.978"/>
    </inkml:context>
    <inkml:brush xml:id="br0">
      <inkml:brushProperty name="width" value="0.05" units="cm"/>
      <inkml:brushProperty name="height" value="0.05" units="cm"/>
    </inkml:brush>
  </inkml:definitions>
  <inkml:trace contextRef="#ctx0" brushRef="#br0">1 361 24575,'69'-85'0,"-33"53"0,0 0 0,44-28 0,-71 53 0,5-3-151,0-1-1,-1 0 0,0-1 0,-1 0 1,0-1-1,-1 0 0,-1-1 1,10-18-1,-13 15-6674</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8:36.351"/>
    </inkml:context>
    <inkml:brush xml:id="br0">
      <inkml:brushProperty name="width" value="0.05" units="cm"/>
      <inkml:brushProperty name="height" value="0.05" units="cm"/>
    </inkml:brush>
  </inkml:definitions>
  <inkml:trace contextRef="#ctx0" brushRef="#br0">0 277 24575,'8'-6'0,"-1"1"0,1 0 0,-1 0 0,1 1 0,0 0 0,16-5 0,15-8 0,-4-4 0,0-3 0,-1-1 0,-2-1 0,50-51 0,-55 45-1365,-14 16-5461</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8:36.818"/>
    </inkml:context>
    <inkml:brush xml:id="br0">
      <inkml:brushProperty name="width" value="0.05" units="cm"/>
      <inkml:brushProperty name="height" value="0.05" units="cm"/>
    </inkml:brush>
  </inkml:definitions>
  <inkml:trace contextRef="#ctx0" brushRef="#br0">1 403 24575,'0'-5'0,"0"1"0,0-1 0,1 0 0,0 0 0,0 0 0,0 0 0,0 1 0,1-1 0,0 1 0,0-1 0,0 1 0,4-6 0,1 0 0,1 1 0,0 1 0,18-15 0,-14 12 0,17-12 0,-1-2 0,-2 0 0,-1-2 0,38-51 0,-59 72-1,0 0-1,1 0 1,0 0-1,0 1 1,0 0 0,0 0-1,1 0 1,0 0-1,0 1 1,1 0-1,-1 0 1,1 1-1,0 0 1,-1 0 0,2 1-1,-1-1 1,9-1-1,9 1 35,0 1 0,0 1 0,47 4-1,-51-1-242,0-1 0,-1-1 0,1 0 0,0-2 0,-1 0 0,23-6 0,-25 2-6616</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8:37.160"/>
    </inkml:context>
    <inkml:brush xml:id="br0">
      <inkml:brushProperty name="width" value="0.05" units="cm"/>
      <inkml:brushProperty name="height" value="0.05" units="cm"/>
    </inkml:brush>
  </inkml:definitions>
  <inkml:trace contextRef="#ctx0" brushRef="#br0">0 0 24575,'0'5'0,"5"1"0,6 0 0,2-6 0,2-2 0,4-2 0,-1 0-8191</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8:37.533"/>
    </inkml:context>
    <inkml:brush xml:id="br0">
      <inkml:brushProperty name="width" value="0.05" units="cm"/>
      <inkml:brushProperty name="height" value="0.05" units="cm"/>
    </inkml:brush>
  </inkml:definitions>
  <inkml:trace contextRef="#ctx0" brushRef="#br0">13 67 24575,'-5'0'0,"-1"-5"0,5-1 0,7 0 0,7 1 0,7 2 0,4 1 0,3 0 0,-4-3 0,0-1 0,0 0 0,1 2 0,-3-4 0,-6 0-8191</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8:37.878"/>
    </inkml:context>
    <inkml:brush xml:id="br0">
      <inkml:brushProperty name="width" value="0.05" units="cm"/>
      <inkml:brushProperty name="height" value="0.05" units="cm"/>
    </inkml:brush>
  </inkml:definitions>
  <inkml:trace contextRef="#ctx0" brushRef="#br0">35 364 24575,'-4'0'0,"-8"0"0,0-5 0,6-1 0,9 0 0,3-3 0,7-6 0,4 1 0,1-3 0,-4 2-8191</inkml:trace>
  <inkml:trace contextRef="#ctx0" brushRef="#br0" timeOffset="1">118 143 24575,'4'-4'0,"3"-7"0,3-2 0,1-2 0,3-5 0,0-2 0,1 2 0,-1-1 0,-4 4-8191</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8:38.254"/>
    </inkml:context>
    <inkml:brush xml:id="br0">
      <inkml:brushProperty name="width" value="0.05" units="cm"/>
      <inkml:brushProperty name="height" value="0.05" units="cm"/>
    </inkml:brush>
  </inkml:definitions>
  <inkml:trace contextRef="#ctx0" brushRef="#br0">1 916 24575,'0'-5'0,"0"-6"0,5-1 0,1-4 0,4 1 0,1-1 0,-1-3 0,1 2 0,0 4-8191</inkml:trace>
  <inkml:trace contextRef="#ctx0" brushRef="#br0" timeOffset="1">167 585 24575,'0'-5'0,"0"-6"0,0-6 0,0-5 0,4-3 0,2-2 0,0 3-8191</inkml:trace>
  <inkml:trace contextRef="#ctx0" brushRef="#br0" timeOffset="2">305 88 24575,'0'-5'0,"5"-2"0,1-4 0,4-4 0,6-1 0,4-2 0,0 3-8191</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8:38.612"/>
    </inkml:context>
    <inkml:brush xml:id="br0">
      <inkml:brushProperty name="width" value="0.05" units="cm"/>
      <inkml:brushProperty name="height" value="0.05" units="cm"/>
    </inkml:brush>
  </inkml:definitions>
  <inkml:trace contextRef="#ctx0" brushRef="#br0">1 610 24575,'0'-5'0,"0"-5"0,0-7 0,5-5 0,1-3 0,4 2 0,1 1 0,3 4 0,0 0 0,1-1 0,-1 2-8191</inkml:trace>
  <inkml:trace contextRef="#ctx0" brushRef="#br0" timeOffset="1">221 224 24575,'0'-5'0,"0"-6"0,0-6 0,0-5 0,5 2 0,2-1 0,4-1 0,0-2 0,3 3 0,-1 0 0,-3 0 0,-2 3-8191</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8:39.002"/>
    </inkml:context>
    <inkml:brush xml:id="br0">
      <inkml:brushProperty name="width" value="0.05" units="cm"/>
      <inkml:brushProperty name="height" value="0.05" units="cm"/>
    </inkml:brush>
  </inkml:definitions>
  <inkml:trace contextRef="#ctx0" brushRef="#br0">0 299 24575,'0'-5'0,"0"-6"0,5-6 0,6 0 0,1-2 0,3-2 0,5 2 0,-2 5-8191</inkml:trace>
  <inkml:trace contextRef="#ctx0" brushRef="#br0" timeOffset="1">193 50 24575,'5'0'0,"1"-5"0,0-6 0,4-6 0,0 1-8191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5:36.748"/>
    </inkml:context>
    <inkml:brush xml:id="br0">
      <inkml:brushProperty name="width" value="0.05" units="cm"/>
      <inkml:brushProperty name="height" value="0.05" units="cm"/>
    </inkml:brush>
  </inkml:definitions>
  <inkml:trace contextRef="#ctx0" brushRef="#br0">107 255 24575,'-1'0'0,"0"0"0,0-1 0,-1 1 0,1 0 0,0-1 0,0 1 0,0-1 0,1 1 0,-1-1 0,0 0 0,0 1 0,0-1 0,0 0 0,0 0 0,1 1 0,-1-1 0,0 0 0,1 0 0,-1 0 0,1 0 0,-1 0 0,1 0 0,-1 0 0,1 0 0,-1 0 0,1 0 0,0 0 0,0 0 0,0 0 0,0-1 0,0 1 0,0 0 0,0 0 0,0 0 0,0 0 0,0-2 0,1-1 0,-1 0 0,0 1 0,1-1 0,-1 0 0,1 0 0,0 0 0,1 0 0,-1 1 0,3-6 0,1 3 0,0 1 0,0 0 0,1 0 0,0 0 0,0 1 0,0 0 0,0 0 0,1 0 0,-1 1 0,1 0 0,10-3 0,15-5 0,38-6 0,-52 13 0,158-22 0,3-1 0,-177 27 0,1-1 0,-1 1 0,0-1 0,0 1 0,0-1 0,0 0 0,0 0 0,0 0 0,0 0 0,0 0 0,0-1 0,0 1 0,2-4 0,-3 5 0,-1 0 0,0 0 0,0-1 0,0 1 0,0 0 0,0 0 0,0-1 0,0 1 0,0 0 0,0 0 0,0-1 0,0 1 0,0 0 0,0 0 0,0-1 0,0 1 0,0 0 0,0 0 0,0-1 0,0 1 0,-1 0 0,1 0 0,0-1 0,0 1 0,0 0 0,0 0 0,0-1 0,-1 1 0,1 0 0,0 0 0,0 0 0,0 0 0,-1-1 0,1 1 0,0 0 0,-21-6 0,-17 1 0,-1 1 0,0 3 0,0 1 0,-66 9 0,101-9 0,0 1 0,1-1 0,-1 1 0,0 0 0,0 1 0,0-1 0,1 0 0,-1 1 0,1 0 0,-1 0 0,1 0 0,0 0 0,0 1 0,0-1 0,-4 5 0,5-4 0,0 0 0,1 1 0,-1-1 0,1 0 0,0 1 0,0-1 0,0 1 0,0-1 0,1 1 0,0 0 0,-1-1 0,1 1 0,0-1 0,1 1 0,-1 0 0,2 6 0,11 45 0,26 76 0,-7-27 0,5 29 0,27 191 0,-63-320 0,0 4 0,0 0 0,-1 0 0,1 0 0,-2 8 0,1-15 0,0 0 0,0-1 0,0 1 0,-1 0 0,1 0 0,0-1 0,0 1 0,0 0 0,-1-1 0,1 1 0,0 0 0,-1-1 0,1 1 0,0-1 0,-1 1 0,1 0 0,-1-1 0,1 1 0,-1-1 0,1 1 0,-1-1 0,1 1 0,-1-1 0,0 0 0,1 1 0,-1-1 0,0 0 0,1 1 0,-1-1 0,0 0 0,1 0 0,-1 0 0,0 0 0,1 1 0,-1-1 0,0 0 0,0 0 0,1 0 0,-1-1 0,0 1 0,1 0 0,-1 0 0,0 0 0,1 0 0,-1-1 0,0 1 0,1 0 0,-1-1 0,0 1 0,1 0 0,-1-1 0,1 1 0,-1-1 0,0 1 0,0-2 0,-13-8 0,1-1 0,1 0 0,0-1 0,-18-22 0,-4-3 0,19 20 0,-63-57 0,71 68 0,-1 0 0,1 0 0,-1 1 0,-1 0 0,1 1 0,-1 0 0,1 0 0,-17-4 0,20 7 0,0 1 0,-1 0 0,1 0 0,-1 0 0,1 1 0,-1 0 0,1 0 0,0 0 0,0 1 0,-1 0 0,1 0 0,0 0 0,1 0 0,-1 1 0,0 0 0,1 0 0,-1 0 0,1 1 0,0-1 0,0 1 0,0 0 0,-5 8 0,-1 0 0,1 0 0,0 1 0,1 0 0,1 1 0,0 0 0,-9 25 0,14-31 12,0 0 0,0-1 0,0 1 0,1 0 0,1 0 0,-1 0 0,1 0 0,0 0 0,3 13 0,-2-15-111,0-1 0,1 0 0,0 0 0,0 0 0,0 0 0,1 0 0,-1-1 0,1 1 0,0 0 0,1-1 0,-1 0 0,1 0 0,-1 0 0,10 6 0,14 8-6727</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8:39.780"/>
    </inkml:context>
    <inkml:brush xml:id="br0">
      <inkml:brushProperty name="width" value="0.05" units="cm"/>
      <inkml:brushProperty name="height" value="0.05" units="cm"/>
    </inkml:brush>
  </inkml:definitions>
  <inkml:trace contextRef="#ctx0" brushRef="#br0">676 158 24575,'0'-10'0,"0"-2"0,0-1 0,0 0 0,-1 1 0,-1-1 0,-6-21 0,7 31 0,0-1 0,0 2 0,-1-1 0,0 0 0,1 0 0,-1 0 0,0 1 0,0-1 0,-1 1 0,1 0 0,0-1 0,-1 1 0,1 0 0,-1 1 0,0-1 0,0 0 0,1 1 0,-1-1 0,0 1 0,0 0 0,-1 0 0,1 0 0,0 0 0,0 1 0,0-1 0,-1 1 0,-5 0 0,-7 0 0,0 2 0,0-1 0,0 2 0,0 0 0,1 1 0,-1 0 0,-15 7 0,-104 54 0,92-43 0,-176 100 0,213-119 0,0 1 0,1 0 0,0 0 0,-1 0 0,1 1 0,-6 7 0,10-11 0,0 0 0,1 0 0,-1 0 0,0 0 0,1 0 0,-1 1 0,1-1 0,-1 0 0,1 0 0,0 1 0,-1-1 0,1 0 0,0 1 0,0-1 0,0 0 0,0 1 0,0-1 0,0 0 0,1 1 0,-1-1 0,0 0 0,1 1 0,-1-1 0,1 0 0,-1 0 0,1 1 0,-1-1 0,1 0 0,0 0 0,0 0 0,0 0 0,-1 0 0,1 0 0,0 0 0,0 0 0,0 0 0,2 0 0,123 95 0,-77-62 0,51 48 0,-53-35-273,-2 3 0,-2 1 0,-2 2 0,61 109 0,-75-116-6553</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8:40.127"/>
    </inkml:context>
    <inkml:brush xml:id="br0">
      <inkml:brushProperty name="width" value="0.05" units="cm"/>
      <inkml:brushProperty name="height" value="0.05" units="cm"/>
    </inkml:brush>
  </inkml:definitions>
  <inkml:trace contextRef="#ctx0" brushRef="#br0">24 0 24575,'-5'0'0,"-6"0"0,3 0 0,9 0 0,12 0 0,19 0 0,17 0 0,20 0 0,17 0 0,17 5 0,10 1 0,9 0 0,3-1 0,-2 3 0,-7 5 0,-14 5 0,-15 8 0,-22 1-8191</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8:40.609"/>
    </inkml:context>
    <inkml:brush xml:id="br0">
      <inkml:brushProperty name="width" value="0.05" units="cm"/>
      <inkml:brushProperty name="height" value="0.05" units="cm"/>
    </inkml:brush>
  </inkml:definitions>
  <inkml:trace contextRef="#ctx0" brushRef="#br0">670 1446 24575,'-1'-224'0,"-36"-260"0,-8 202 0,28 203 0,-40-115 0,48 167 0,-26-48 0,31 68 0,1 1 0,-1 0 0,0 0 0,-1 0 0,0 1 0,0-1 0,0 1 0,0 0 0,-1 1 0,0-1 0,0 1 0,-11-6 0,14 9 0,0 0 0,-1 0 0,1 0 0,0 0 0,0 1 0,0 0 0,-1 0 0,1-1 0,0 2 0,-1-1 0,1 0 0,0 1 0,0-1 0,0 1 0,0 0 0,-1 0 0,1 0 0,0 1 0,0-1 0,1 1 0,-1 0 0,0-1 0,1 1 0,-1 0 0,-2 3 0,-4 4 0,1 0 0,0 0 0,0 1 0,1 0 0,-9 17 0,-6 14-8,2 2 1,3 0-1,1 1 0,-15 65 0,-23 194-860,22 5 27,9 444 1,72 311 220,-48-1043 665,6 82-64,12 266-236,-18-253 160,-15 131 1,9-208 189,-13 52 0,14-74-253,-1-1-1,-1 0 1,0-1-1,-1 1 1,-16 25-1,-7-4-3645</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8:41.124"/>
    </inkml:context>
    <inkml:brush xml:id="br0">
      <inkml:brushProperty name="width" value="0.05" units="cm"/>
      <inkml:brushProperty name="height" value="0.05" units="cm"/>
    </inkml:brush>
  </inkml:definitions>
  <inkml:trace contextRef="#ctx0" brushRef="#br0">0 639 24575,'9'-15'0,"0"0"0,1 1 0,0 0 0,1 0 0,18-16 0,68-54 0,-57 55 0,0 2 0,2 1 0,1 3 0,1 1 0,1 2 0,1 2 0,1 2 0,0 2 0,1 2 0,0 3 0,1 1 0,-1 3 0,84 1 0,-90 6 0,-28-1 0,0 0 0,0 0 0,0-2 0,0 0 0,21-4 0,-31 4 0,-1 0 0,1-1 0,-1 1 0,1-1 0,-1 1 0,0-1 0,0 0 0,0-1 0,0 1 0,0 0 0,0-1 0,-1 1 0,1-1 0,-1 0 0,0 0 0,0 0 0,0 0 0,0-1 0,0 1 0,-1 0 0,1-1 0,-1 1 0,0-1 0,0 1 0,0-7 0,1 1 0,0 0 0,-1 0 0,-1 0 0,0 0 0,0 0 0,-1 0 0,0-1 0,0 1 0,-4-11 0,5 18 0,-1-1 0,0 1 0,0-1 0,-1 1 0,1 0 0,0 0 0,-1 0 0,1 0 0,-1 0 0,0 0 0,0 0 0,0 0 0,0 0 0,0 1 0,0-1 0,0 1 0,0 0 0,0 0 0,-1-1 0,1 1 0,-1 1 0,1-1 0,-1 0 0,1 1 0,-1-1 0,1 1 0,-1 0 0,1-1 0,-1 1 0,0 1 0,1-1 0,-1 0 0,1 1 0,-1-1 0,1 1 0,-6 1 0,-1 2 0,0-1 0,0 2 0,0-1 0,0 1 0,1 0 0,0 1 0,0 0 0,0 0 0,1 1 0,0 0 0,-7 7 0,-3 7 0,1 0 0,-25 44 0,29-42 0,1 0 0,1 0 0,1 1 0,2 1 0,0-1 0,-6 48 0,11-55 0,1 1 0,0 0 0,1 0 0,1 0 0,1-1 0,0 1 0,2-1 0,0 1 0,0-1 0,12 26 0,-14-38 0,1 0 0,-1 0 0,1 0 0,1 0 0,-1 0 0,1-1 0,-1 1 0,1-1 0,0 0 0,1 0 0,-1-1 0,1 1 0,0-1 0,0 0 0,0 0 0,0-1 0,8 4 0,-9-5 0,1 0 0,0-1 0,-1 1 0,1-1 0,0 0 0,0 0 0,-1 0 0,1-1 0,0 0 0,0 0 0,-1 0 0,1 0 0,-1-1 0,1 1 0,-1-1 0,0 0 0,0-1 0,0 1 0,0-1 0,0 0 0,4-3 0,1-3 0,-1 0 0,1-1 0,-2 0 0,1 0 0,-2-1 0,1 1 0,-1-2 0,-1 1 0,0 0 0,-1-1 0,0 0 0,0 0 0,2-23 0,0-5 0,-2-1 0,-3-76 0,-1 116 0,-6-91 0,5 81 0,-1 1 0,0 0 0,0-1 0,-1 1 0,-1 0 0,-6-13 0,10 22 0,0 0 0,-1 0 0,1 0 0,-1 0 0,1 0 0,-1 0 0,1 0 0,-1 0 0,0 1 0,1-1 0,-1 0 0,0 0 0,1 1 0,-1-1 0,0 1 0,0-1 0,0 0 0,0 1 0,0 0 0,0-1 0,0 1 0,0 0 0,0-1 0,0 1 0,0 0 0,0 0 0,0 0 0,0 0 0,-1 0 0,0 0 0,0 1 0,0 0 0,1 0 0,-1 0 0,0 1 0,1-1 0,-1 0 0,1 1 0,0-1 0,-1 1 0,1-1 0,0 1 0,0-1 0,-1 3 0,-3 5 0,0 0 0,1 0 0,0 0 0,1 0 0,-3 13 0,4 7-1365,4-2-5461</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8:41.464"/>
    </inkml:context>
    <inkml:brush xml:id="br0">
      <inkml:brushProperty name="width" value="0.05" units="cm"/>
      <inkml:brushProperty name="height" value="0.05" units="cm"/>
    </inkml:brush>
  </inkml:definitions>
  <inkml:trace contextRef="#ctx0" brushRef="#br0">50 332 24575,'-1'-13'0,"-1"-1"0,0 0 0,-1 0 0,-1 1 0,-9-26 0,6 23 0,2 0 0,0 0 0,-2-19 0,7 33 0,-1 0 0,1-1 0,0 1 0,0-1 0,0 1 0,1 0 0,-1-1 0,0 1 0,1 0 0,-1-1 0,1 1 0,1-3 0,-1 4 0,-1 1 0,1-1 0,-1 0 0,1 0 0,0 0 0,-1 1 0,1-1 0,0 0 0,0 1 0,-1-1 0,1 1 0,0-1 0,0 1 0,0-1 0,0 1 0,0-1 0,0 1 0,0 0 0,0 0 0,1-1 0,2 1 0,-1 0 0,0 1 0,1-1 0,-1 1 0,1 0 0,-1 0 0,0 0 0,0 0 0,1 0 0,-1 1 0,0 0 0,0-1 0,-1 1 0,1 0 0,3 3 0,11 10 0,-1 1 0,-1 1 0,0 0 0,-2 1 0,0 1 0,0 0 0,18 40 0,-6-1 0,29 97 0,-49-137 0,18 71 0,-21-82 0,-1-1 0,0 1 0,-1-1 0,0 1 0,0-1 0,0 1 0,-1-1 0,0 1 0,0-1 0,-4 13 0,-5-8 0,1-15 0,-2-24 0,4-13 0,3 0 0,1 0 0,2-1 0,2 1 0,1 0 0,3 0 0,1 0 0,13-48 0,-9 51 0,25-64 0,-31 92 0,1 1 0,-1-1 0,2 1 0,-1 0 0,1 0 0,0 0 0,1 1 0,0 0 0,1 1 0,-1-1 0,15-9 0,2 8-1365,-5 8-5461</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8:41.932"/>
    </inkml:context>
    <inkml:brush xml:id="br0">
      <inkml:brushProperty name="width" value="0.05" units="cm"/>
      <inkml:brushProperty name="height" value="0.05" units="cm"/>
    </inkml:brush>
  </inkml:definitions>
  <inkml:trace contextRef="#ctx0" brushRef="#br0">77 278 24575,'-1'-2'0,"1"0"0,0 0 0,1 0 0,-1 1 0,0-1 0,0 0 0,1 0 0,-1 0 0,1 0 0,0 0 0,0-1 0,-1 3 0,1-1 0,-1 1 0,0 0 0,1-1 0,-1 1 0,0 0 0,1 0 0,-1 0 0,0-1 0,1 1 0,-1 0 0,0 0 0,1 0 0,-1-1 0,0 1 0,1 0 0,-1 0 0,1 0 0,-1 0 0,0 0 0,1 0 0,-1 0 0,1 0 0,-1 0 0,0 0 0,1 0 0,-1 0 0,1 1 0,-1-1 0,1 0 0,4 3 0,-1 0 0,0 0 0,1 0 0,-1 1 0,0-1 0,3 6 0,10 6 0,-7-6 0,0-1 0,1-1 0,0 0 0,0 0 0,1-1 0,0-1 0,20 8 0,-26-12 0,-1 0 0,0 0 0,1-1 0,-1 1 0,1-1 0,-1 0 0,1-1 0,-1 1 0,0-1 0,1 0 0,-1-1 0,0 1 0,0-1 0,0 0 0,0 0 0,0-1 0,0 1 0,0-1 0,-1 0 0,0 0 0,6-5 0,-3 0 0,0 1 0,-1-1 0,0 0 0,0 0 0,0 0 0,-1-1 0,-1 0 0,0 0 0,0 0 0,0-1 0,-1 1 0,-1-1 0,1 0 0,-2 1 0,1-1 0,-1-19 0,-1 23 0,0 0 0,0 0 0,0-1 0,-1 1 0,0 0 0,-1 0 0,1 0 0,-1 0 0,0 0 0,0 1 0,-1-1 0,0 1 0,0-1 0,0 1 0,-1 0 0,0 0 0,0 0 0,0 1 0,0-1 0,-1 1 0,1 0 0,-1 0 0,0 1 0,0-1 0,-1 1 0,1 0 0,-1 1 0,-6-3 0,1 2 0,1 0 0,-1 1 0,1 0 0,-1 1 0,0 1 0,0-1 0,1 1 0,-1 1 0,0 0 0,0 1 0,1 0 0,-1 0 0,1 1 0,0 1 0,0 0 0,0 0 0,0 1 0,1 0 0,-1 1 0,1 0 0,-12 10 0,11-7 0,1 0 0,0 1 0,0-1 0,1 2 0,0-1 0,1 1 0,0 0 0,1 1 0,0 0 0,1 0 0,0 0 0,1 0 0,1 1 0,-1-1 0,2 1 0,0 0 0,0 20 0,2-18 8,1 1-1,0 0 1,1-1-1,1 1 1,1-1-1,0 0 1,1 0-1,0 0 1,1-1-1,1 1 1,1-2-1,0 1 1,0-1-1,1 0 1,20 21-1,-19-24-90,0-1 1,1 0-1,0 0 1,1-1-1,-1 0 1,1-1-1,1-1 1,0 0-1,0-1 1,0 0-1,0 0 1,1-2-1,-1 0 1,1 0-1,0-1 1,0-1-1,26-1 1,7-4-6744</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8:42.838"/>
    </inkml:context>
    <inkml:brush xml:id="br0">
      <inkml:brushProperty name="width" value="0.05" units="cm"/>
      <inkml:brushProperty name="height" value="0.05" units="cm"/>
    </inkml:brush>
  </inkml:definitions>
  <inkml:trace contextRef="#ctx0" brushRef="#br0">210 471 24575,'22'-24'0,"-3"-2"0,0 0 0,30-57 0,-30 51 0,-17 29 0,22-45 0,-24 46 0,1 0 0,0 0 0,0 0 0,-1 1 0,1-1 0,-1 0 0,0 0 0,1 0 0,-1 0 0,0 0 0,0 0 0,0 0 0,-1 0 0,1 0 0,0 0 0,-1 0 0,1 0 0,-1 0 0,0 0 0,0 1 0,1-1 0,-3-3 0,2 4 0,0 0 0,-1 1 0,1-1 0,0 0 0,-1 1 0,1-1 0,0 1 0,-1-1 0,1 1 0,-1-1 0,1 1 0,-1 0 0,1 0 0,0 0 0,-1 0 0,1 0 0,-1 0 0,1 0 0,-1 1 0,1-1 0,-1 0 0,1 1 0,-3 0 0,-33 17 0,17-5 0,1 0 0,1 2 0,0 0 0,1 1 0,-26 31 0,18-17 0,2 2 0,-32 58 0,47-73 0,0 1 0,1 1 0,0-1 0,2 1 0,0 0 0,2 0 0,0 1 0,1-1 0,0 1 0,2-1 0,3 34 0,-1-41 0,0 0 0,1 0 0,0 0 0,1-1 0,0 1 0,1-1 0,0 0 0,13 19 0,-13-23 0,1 0 0,0 0 0,1 0 0,-1-1 0,1 1 0,1-2 0,-1 1 0,1-1 0,0 0 0,0-1 0,0 0 0,15 5 0,-8-4 0,-1-1 0,2-1 0,-1 0 0,0-1 0,0 0 0,1-2 0,-1 0 0,1 0 0,-1-1 0,28-7 0,-22 3 0,-1-2 0,0 0 0,0-1 0,-1-1 0,0-1 0,0 0 0,21-17 0,-14 6 0,-1 0 0,0-2 0,-2-1 0,-1 0 0,-1-2 0,-1 0 0,-1-2 0,-2 0 0,0-1 0,12-32 0,-18 35 0,-2-1 0,0 1 0,-2-1 0,-1-1 0,-1 0 0,-2 1 0,0-1 0,-2 0 0,-1 0 0,-7-49 0,6 71 0,-1 0 0,1 0 0,-1 0 0,0 0 0,-1 0 0,0 1 0,0-1 0,0 1 0,0-1 0,-6-5 0,8 10 0,-1-1 0,1 1 0,-1 0 0,1-1 0,-1 1 0,0 0 0,0 0 0,1 0 0,-1 0 0,0 0 0,0 0 0,0 1 0,0-1 0,0 1 0,0-1 0,0 1 0,-1 0 0,1 0 0,0 0 0,0 0 0,0 0 0,0 0 0,0 0 0,0 1 0,0-1 0,0 1 0,0 0 0,0-1 0,0 1 0,0 0 0,0 0 0,0 0 0,-2 3 0,-4 2 0,0 0 0,1 1 0,0 0 0,1 0 0,-1 1 0,2 0 0,-1 0 0,1 0 0,0 1 0,0-1 0,-4 15 0,-4 14 0,-14 58 0,19-60 0,3-19 0,1 1 0,1-1 0,1 1 0,1 0 0,0 25 0,1-39 0,0 1 0,0 0 0,1 0 0,0 0 0,-1 0 0,1-1 0,1 1 0,-1 0 0,0-1 0,1 1 0,0-1 0,0 0 0,0 1 0,0-1 0,0 0 0,1 0 0,-1 0 0,1-1 0,0 1 0,0-1 0,0 1 0,0-1 0,0 0 0,1 0 0,-1 0 0,0-1 0,1 1 0,0-1 0,7 2 0,-6-2 0,0-1 0,0 0 0,0 0 0,0-1 0,0 1 0,0-1 0,0 0 0,0 0 0,0-1 0,0 0 0,0 0 0,-1 0 0,1 0 0,-1-1 0,6-3 0,9-8 0,35-30 0,-42 33 0,-3 3 0,0-2 0,-1 1 0,7-12 0,19-19 0,-34 39 0,1 1 0,-1-1 0,1 1 0,-1-1 0,1 1 0,0 0 0,-1-1 0,1 1 0,-1 0 0,1 0 0,0-1 0,-1 1 0,1 0 0,0 0 0,-1 0 0,1 0 0,0 0 0,-1 0 0,1 0 0,0 0 0,-1 0 0,1 0 0,0 0 0,-1 0 0,1 0 0,0 1 0,-1-1 0,1 0 0,0 0 0,-1 1 0,1-1 0,-1 1 0,1-1 0,0 0 0,-1 1 0,1-1 0,-1 1 0,0-1 0,1 1 0,-1-1 0,1 2 0,16 27 0,-14-24 0,4 10 0,1 0 0,1-1 0,0 0 0,1 0 0,0-1 0,1 0 0,14 12 0,-21-21 0,0-1 0,0 0 0,0 0 0,1 0 0,-1 0 0,1-1 0,0 0 0,-1 0 0,1 0 0,0 0 0,0-1 0,1 0 0,-1 0 0,0 0 0,0-1 0,0 0 0,1 0 0,-1 0 0,0 0 0,0-1 0,0 0 0,1 0 0,-1 0 0,0-1 0,0 0 0,7-3 0,2-3 0,-1-1 0,0 0 0,0-1 0,-1 0 0,0-1 0,-1-1 0,0 1 0,-1-2 0,-1 1 0,15-25 0,-1-5 0,-1-1 0,20-56 0,-38 88 0,36-105 0,-37 105 0,0-1 0,-1 0 0,0 0 0,-1 0 0,0 0 0,-1 0 0,-2-21 0,2 31 0,0 0 0,-1 0 0,1 0 0,-1 0 0,1 0 0,-1 0 0,0 0 0,0 1 0,0-1 0,0 0 0,0 0 0,0 1 0,0-1 0,0 1 0,-1-1 0,1 1 0,-3-3 0,2 4 0,1-1 0,0 1 0,-1-1 0,1 1 0,-1-1 0,1 1 0,-1 0 0,1 0 0,-1 0 0,1 0 0,-1 0 0,1 0 0,-1 0 0,1 0 0,-1 0 0,1 1 0,0-1 0,-3 1 0,0 1 0,-1 1 0,0-1 0,1 1 0,0 0 0,-1 0 0,1 0 0,0 1 0,1-1 0,-1 1 0,1 0 0,-1 0 0,-2 5 0,3-4 0,0 1 0,1-1 0,-1 1 0,1-1 0,0 1 0,0 0 0,1 0 0,0 0 0,0 0 0,0 0 0,1 0 0,0 0 0,1 9 0,0-5 0,1 0 0,1-1 0,-1 0 0,2 1 0,-1-1 0,1 0 0,9 14 0,7 6 0,2-1 0,0-1 0,44 40 0,-45-47 0,-10-9 0,-1 0 0,0 1 0,0 0 0,12 21 0,-20-29 0,0-1 0,0 1 0,0 0 0,-1 0 0,1-1 0,-1 1 0,0 0 0,-1 0 0,1 0 0,-1 0 0,1 0 0,-1 0 0,0 1 0,-1-1 0,1 0 0,-1 0 0,1 0 0,-1 0 0,-1-1 0,1 1 0,0 0 0,-4 6 0,-1-2 0,-1 1 0,0-1 0,0 0 0,0 0 0,-1-1 0,-1 0 0,1 0 0,-1-1 0,0 0 0,-12 5 0,2-1 0,0-2 0,0 0 0,-1-1 0,-28 5 0,-4-5-1365,7-7-5461</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8:43.168"/>
    </inkml:context>
    <inkml:brush xml:id="br0">
      <inkml:brushProperty name="width" value="0.05" units="cm"/>
      <inkml:brushProperty name="height" value="0.05" units="cm"/>
    </inkml:brush>
  </inkml:definitions>
  <inkml:trace contextRef="#ctx0" brushRef="#br0">1 68 24575,'0'-5'0,"0"0"0,0 1 0,0-1 0,1 0 0,0 1 0,0-1 0,0 1 0,0-1 0,3-5 0,-3 9 0,0 0 0,0-1 0,0 1 0,0 0 0,0 0 0,0 0 0,1 0 0,-1 0 0,0 0 0,0 1 0,1-1 0,-1 0 0,0 1 0,1-1 0,-1 1 0,1-1 0,-1 1 0,1 0 0,-1-1 0,1 1 0,-1 0 0,1 0 0,-1 0 0,1 0 0,-1 0 0,1 1 0,-1-1 0,1 0 0,-1 1 0,1-1 0,-1 1 0,3 1 0,6 2 0,-1 0 0,1 1 0,-1 1 0,0 0 0,0 0 0,-1 0 0,0 1 0,0 1 0,11 12 0,3 7 0,30 47 0,-35-45 0,-1 1 0,-1 1 0,-1 0 0,-2 1 0,15 62 0,14 170 0,-12-59 0,-29-204-14,1 7-90,0-1 0,0 0 0,1 0 0,0 0 0,0 0 0,1 0 1,0 0-1,0 0 0,0-1 0,1 0 0,0 1 0,8 9 0,1-8-6722</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8:43.549"/>
    </inkml:context>
    <inkml:brush xml:id="br0">
      <inkml:brushProperty name="width" value="0.05" units="cm"/>
      <inkml:brushProperty name="height" value="0.05" units="cm"/>
    </inkml:brush>
  </inkml:definitions>
  <inkml:trace contextRef="#ctx0" brushRef="#br0">134 316 24575,'-9'-5'0,"-9"-11"0,-5-7 0,-3 0 0,2 0 0,6-2 0,5-1 0,10 4 0,15 1 0,15 0 0,12 3 0,13-1 0,8 4 0,7 0 0,2 2 0,-1 3 0,-4-1 0,-12 1-8191</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8:44.164"/>
    </inkml:context>
    <inkml:brush xml:id="br0">
      <inkml:brushProperty name="width" value="0.05" units="cm"/>
      <inkml:brushProperty name="height" value="0.05" units="cm"/>
    </inkml:brush>
  </inkml:definitions>
  <inkml:trace contextRef="#ctx0" brushRef="#br0">333 170 24575,'-20'-55'0,"15"38"0,0 0 0,-9-17 0,13 31 0,-1 0 0,0-1 0,0 1 0,0 0 0,-1 0 0,1 0 0,-1 0 0,1 0 0,-1 1 0,0-1 0,0 1 0,0 0 0,0 0 0,-6-3 0,6 4 0,0 0 0,0 1 0,0 0 0,0-1 0,0 1 0,0 0 0,0 0 0,0 1 0,0-1 0,1 1 0,-1-1 0,0 1 0,0 0 0,0 0 0,0 0 0,1 1 0,-1-1 0,1 1 0,-1-1 0,1 1 0,-1 0 0,1 0 0,0 0 0,-3 3 0,-5 6 0,0 0 0,0 1 0,-12 20 0,6-6 0,2 2 0,1-1 0,1 2 0,1 0 0,2 0 0,-8 38 0,6-2 0,-7 124 0,17-145 17,1 0 0,3 0 1,1 0-1,2-1 0,2 0 0,25 75 0,-24-92-131,2-1 0,0 0-1,2-1 1,0 0 0,2-1 0,1-1-1,0 0 1,2-1 0,0-1 0,1-1-1,2 0 1,21 15 0,24 9-6712</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5:37.091"/>
    </inkml:context>
    <inkml:brush xml:id="br0">
      <inkml:brushProperty name="width" value="0.05" units="cm"/>
      <inkml:brushProperty name="height" value="0.05" units="cm"/>
    </inkml:brush>
  </inkml:definitions>
  <inkml:trace contextRef="#ctx0" brushRef="#br0">51 137 24575,'0'-23'0,"0"-28"0,0 48 0,-1-1 0,1 1 0,-1 0 0,0-1 0,0 1 0,0 0 0,0 0 0,-1 0 0,1 0 0,-1 0 0,-3-5 0,5 8 0,-1-1 0,1 1 0,-1-1 0,1 0 0,0 1 0,-1-1 0,1 1 0,-1-1 0,1 1 0,-1 0 0,0-1 0,1 1 0,-1-1 0,1 1 0,-1 0 0,0 0 0,1-1 0,-1 1 0,0 0 0,1 0 0,-1 0 0,0 0 0,1 0 0,-1 0 0,0 0 0,1 0 0,-1 0 0,0 0 0,1 0 0,-2 0 0,1 1 0,0 0 0,0 0 0,0 0 0,1 0 0,-1 0 0,0 0 0,0 0 0,1 0 0,-1 0 0,1 0 0,-1 0 0,1 0 0,-1 1 0,0 1 0,0 4 0,0 0 0,0 1 0,0-1 0,1 12 0,1-6 0,1-1 0,1 1 0,0-1 0,1 0 0,0 0 0,1 0 0,1-1 0,-1 0 0,10 13 0,-11-17 0,2 0 0,-1 0 0,1-1 0,-1 1 0,2-1 0,-1-1 0,1 1 0,0-1 0,0 0 0,0-1 0,1 1 0,-1-2 0,1 1 0,12 3 0,-16-6 0,0 0 0,0-1 0,0 0 0,0 1 0,0-1 0,0-1 0,0 1 0,0-1 0,0 1 0,0-1 0,0 0 0,-1-1 0,1 1 0,0-1 0,-1 1 0,1-1 0,-1 0 0,1 0 0,-1-1 0,0 1 0,0-1 0,0 1 0,0-1 0,-1 0 0,1 0 0,-1 0 0,0-1 0,1 1 0,1-6 0,2-2 0,0-1 0,-1 0 0,0-1 0,-1 1 0,0-1 0,-1 0 0,2-21 0,-4 28 0,1-52 0,-2 54 0,0 1 0,0-1 0,-1 1 0,1-1 0,-1 1 0,0 0 0,0-1 0,0 1 0,-1 0 0,1 0 0,-1 0 0,0 0 0,-3-5 0,5 7 0,-1 1 0,1-1 0,-1 1 0,1-1 0,0 1 0,-1 0 0,1-1 0,-1 1 0,1-1 0,-1 1 0,1 0 0,-1-1 0,0 1 0,1 0 0,-1 0 0,1-1 0,-1 1 0,0 0 0,1 0 0,-1 0 0,0 0 0,1 0 0,-1 0 0,1 0 0,-1 0 0,0 0 0,1 0 0,-1 0 0,0 0 0,1 1 0,-1-1 0,0 0 0,-1 2 0,1-1 0,0 0 0,0 0 0,0 1 0,0-1 0,0 0 0,0 1 0,0-1 0,0 1 0,1 0 0,-2 2 0,-8 46 0,9-43-227,1 1-1,0-1 1,0 1-1,1-1 1,1 9-1,4 5-6598</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8:44.634"/>
    </inkml:context>
    <inkml:brush xml:id="br0">
      <inkml:brushProperty name="width" value="0.05" units="cm"/>
      <inkml:brushProperty name="height" value="0.05" units="cm"/>
    </inkml:brush>
  </inkml:definitions>
  <inkml:trace contextRef="#ctx0" brushRef="#br0">428 800 24575,'8'-19'0,"-1"0"0,0-1 0,4-25 0,2-6 0,-12 47 0,5-12 0,-2 0 0,0 0 0,-1 0 0,0 0 0,-1-20 0,-1 33 0,-2-1 0,1 1 0,0-1 0,-1 0 0,1 1 0,-1-1 0,0 1 0,0 0 0,-1-1 0,1 1 0,-1 0 0,1 0 0,-1 0 0,0 0 0,0 0 0,0 0 0,-1 0 0,1 1 0,-1-1 0,1 1 0,-1 0 0,0-1 0,0 1 0,0 1 0,0-1 0,0 0 0,-1 1 0,1 0 0,0-1 0,-6 0 0,-3 0 0,-1-1 0,0 2 0,1 0 0,-1 1 0,0 0 0,1 0 0,-1 2 0,0-1 0,1 2 0,-1 0 0,1 0 0,0 1 0,0 0 0,0 1 0,1 1 0,0 0 0,0 0 0,0 1 0,0 1 0,-8 8 0,2-2 0,2 0 0,0 2 0,1-1 0,0 2 0,1 0 0,1 0 0,1 2 0,0-1 0,2 1 0,0 1 0,-8 24 0,13-30 0,1 0 0,0 0 0,1 0 0,1 1 0,0-1 0,1 1 0,1-1 0,0 0 0,0 1 0,2-1 0,7 27 0,-7-33 0,0 0 0,0-1 0,1 1 0,0-1 0,0 0 0,1 0 0,0 0 0,0 0 0,0-1 0,1 0 0,0 0 0,0 0 0,1-1 0,-1 0 0,1 0 0,0-1 0,0 0 0,1 0 0,0-1 0,-1 0 0,16 4 0,-10-4 0,1-1 0,-1 0 0,1-2 0,0 1 0,0-2 0,-1 1 0,1-2 0,0 0 0,-1-1 0,0 0 0,1-1 0,-1 0 0,-1-1 0,1-1 0,-1 0 0,0 0 0,0-2 0,15-11 0,-12 8 0,-1-2 0,0 0 0,-1-1 0,0 0 0,-1-1 0,0-1 0,-2 0 0,0 0 0,0-1 0,-2 0 0,0 0 0,9-31 0,-8 12 0,-2-1 0,-2 1 0,-1-1 0,-2-1 0,-2 1 0,-1 0 0,-1 0 0,-11-49 0,4 41 0,-2-1 0,-3 1 0,-1 1 0,-2 1 0,-2 0 0,-28-47 0,45 86 0,-1 0 0,1 0 0,-1 0 0,0 1 0,0-1 0,0 1 0,0 0 0,-1-1 0,-6-4 0,9 8 0,1 0 0,-1 0 0,1 0 0,0-1 0,-1 1 0,1 0 0,-1 0 0,1 0 0,-1 0 0,1 0 0,-1 0 0,1 0 0,-1 0 0,1 0 0,0 0 0,-1 0 0,1 0 0,-1 1 0,1-1 0,-1 0 0,1 0 0,0 0 0,-1 1 0,1-1 0,-1 0 0,1 0 0,0 1 0,-1-1 0,1 0 0,0 1 0,-1-1 0,1 0 0,0 1 0,-2 2 0,1-1 0,0 1 0,1-1 0,-1 1 0,0 0 0,1-1 0,-1 1 0,1 0 0,0 4 0,2 35 0,2-1 0,1 0 0,2 0 0,18 54 0,-14-52 0,148 517 0,-137-497-1365,-3-15-5461</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8:45.040"/>
    </inkml:context>
    <inkml:brush xml:id="br0">
      <inkml:brushProperty name="width" value="0.05" units="cm"/>
      <inkml:brushProperty name="height" value="0.05" units="cm"/>
    </inkml:brush>
  </inkml:definitions>
  <inkml:trace contextRef="#ctx0" brushRef="#br0">129 337 24575,'0'-8'0,"-1"1"0,1 0 0,-2 0 0,-2-10 0,4 16 0,0 0 0,0 1 0,0-1 0,0 1 0,-1-1 0,1 0 0,0 1 0,-1-1 0,1 1 0,0-1 0,-1 1 0,1-1 0,-1 1 0,1-1 0,0 1 0,-1-1 0,1 1 0,-1 0 0,0-1 0,1 1 0,-1 0 0,1-1 0,-2 1 0,1 0 0,0 0 0,0 1 0,1-1 0,-1 1 0,0-1 0,0 1 0,0-1 0,0 1 0,0 0 0,1-1 0,-1 1 0,0 0 0,1 0 0,-1 0 0,0-1 0,1 1 0,-1 0 0,1 0 0,-1 0 0,0 2 0,-3 7 0,0 0 0,1 0 0,0 1 0,0-1 0,1 1 0,0 0 0,1 0 0,0-1 0,2 23 0,1-2 0,2-1 0,10 40 0,2-8-455,3 0 0,28 58 0,-33-87-6371</inkml:trace>
  <inkml:trace contextRef="#ctx0" brushRef="#br0" timeOffset="1">46 116 24575,'0'-9'0,"-5"-9"0,-1-5 0,0-3 0,-4 2 0,1 10 0,1 13 0,7 10 0,3 9 0,2 1-8191</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8:45.398"/>
    </inkml:context>
    <inkml:brush xml:id="br0">
      <inkml:brushProperty name="width" value="0.05" units="cm"/>
      <inkml:brushProperty name="height" value="0.05" units="cm"/>
    </inkml:brush>
  </inkml:definitions>
  <inkml:trace contextRef="#ctx0" brushRef="#br0">1 221 24575,'7'0'0,"-1"1"0,1 1 0,0-1 0,-1 1 0,1 0 0,-1 1 0,0-1 0,0 1 0,0 1 0,0-1 0,0 1 0,-1 0 0,1 0 0,-1 1 0,0 0 0,6 7 0,9 11 0,-1 2 0,20 32 0,-33-47 0,8 12 0,1-2 0,-2 0 0,-1 1 0,0 0 0,-2 1 0,0 1 0,11 38 0,-21-59 0,1 0 0,-1 1 0,0-1 0,0 0 0,0 1 0,0-1 0,0 0 0,-1 0 0,1 1 0,0-1 0,-1 0 0,0 0 0,0 0 0,-1 4 0,1-6 0,1 1 0,0-1 0,-1 1 0,1-1 0,0 0 0,-1 1 0,1-1 0,0 0 0,-1 1 0,1-1 0,-1 0 0,1 0 0,-1 1 0,1-1 0,-1 0 0,1 0 0,-1 0 0,1 0 0,-1 0 0,1 1 0,-1-1 0,1 0 0,-1 0 0,0-1 0,0 1 0,-1 0 0,1-1 0,0 1 0,0-1 0,-1 0 0,1 1 0,0-1 0,0 0 0,0 0 0,0 0 0,0 0 0,0 0 0,-1-1 0,-3-5 0,0-1 0,0 1 0,1-1 0,0 0 0,1 0 0,0 0 0,0-1 0,1 1 0,0-1 0,0 0 0,0-9 0,-2-19 0,2-43 0,2 76 0,1-26 0,1 1 0,1-1 0,2 1 0,1-1 0,1 2 0,1-1 0,1 1 0,2 0 0,17-30 0,-26 52-72,1 0 1,1 1-1,-1-1 0,1 1 0,0 0 0,0 0 0,0 0 0,1 1 1,-1 0-1,1-1 0,0 2 0,0-1 0,1 0 0,-1 1 0,1 0 1,0 1-1,0-1 0,8-2 0,17 2-6754</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8:45.801"/>
    </inkml:context>
    <inkml:brush xml:id="br0">
      <inkml:brushProperty name="width" value="0.05" units="cm"/>
      <inkml:brushProperty name="height" value="0.05" units="cm"/>
    </inkml:brush>
  </inkml:definitions>
  <inkml:trace contextRef="#ctx0" brushRef="#br0">29 280 24575,'4'0'0,"36"0"0,1-1 0,72-12 0,-102 11 0,0-1 0,0 0 0,0-1 0,0 0 0,-1 0 0,0-1 0,0 0 0,0-1 0,0 0 0,-1-1 0,0 0 0,0 0 0,-1-1 0,0 0 0,7-10 0,-13 15 0,1 0 0,-1-1 0,0 1 0,0-1 0,-1 1 0,1-1 0,-1 0 0,1 1 0,-1-1 0,0 0 0,-1 0 0,1 0 0,-1 0 0,0 0 0,0 0 0,0 0 0,0 0 0,-1 0 0,1 0 0,-1 1 0,-2-6 0,1 4 0,0 1 0,0 0 0,-1-1 0,1 1 0,-1 0 0,0 1 0,-1-1 0,1 1 0,0-1 0,-1 1 0,0 0 0,0 0 0,0 0 0,0 1 0,0-1 0,-1 1 0,-5-2 0,-3 0 0,0 0 0,0 1 0,0 0 0,0 1 0,-1 1 0,1 0 0,-1 0 0,1 2 0,-1 0 0,1 0 0,0 1 0,-1 1 0,1 0 0,0 1 0,-14 5 0,20-6 0,0 0 0,1 0 0,-1 1 0,1 0 0,0 0 0,0 0 0,0 1 0,0 0 0,1 0 0,-1 0 0,2 1 0,-1 0 0,0 0 0,1 0 0,0 0 0,1 1 0,-1 0 0,1 0 0,1-1 0,-1 2 0,1-1 0,0 0 0,1 0 0,0 1 0,0-1 0,0 1 0,1-1 0,1 11 0,1-3 0,1 0 0,1 0 0,0-1 0,1 1 0,0-1 0,1 0 0,1-1 0,0 1 0,1-1 0,1-1 0,0 1 0,13 13 0,-2-5 0,1 0 0,1-1 0,0-1 0,2-2 0,34 21 0,-41-29-341,0 0 0,0-1-1,23 6 1,0-3-6485</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8:46.305"/>
    </inkml:context>
    <inkml:brush xml:id="br0">
      <inkml:brushProperty name="width" value="0.05" units="cm"/>
      <inkml:brushProperty name="height" value="0.05" units="cm"/>
    </inkml:brush>
  </inkml:definitions>
  <inkml:trace contextRef="#ctx0" brushRef="#br0">329 772 24575,'1'-1'0,"20"-41"0,18-48 0,-35 78 0,0 0 0,-1 0 0,0 0 0,-1-1 0,0 1 0,-1-1 0,0 1 0,-1-1 0,-2-15 0,2 25 0,0 1 0,-1-1 0,1 1 0,-1-1 0,0 1 0,1 0 0,-1-1 0,0 1 0,0 0 0,-1 0 0,1-1 0,0 1 0,-1 0 0,0 0 0,1 0 0,-1 1 0,0-1 0,0 0 0,0 1 0,0-1 0,-4-1 0,3 1 0,-1 1 0,1 1 0,-1-1 0,0 0 0,1 1 0,-1 0 0,1 0 0,-1 0 0,0 0 0,1 1 0,-1-1 0,0 1 0,-4 1 0,-7 4 0,0-1 0,1 2 0,0 0 0,0 1 0,-23 16 0,12-4 0,0 1 0,2 1 0,-37 43 0,50-53 0,1 0 0,0 1 0,1 0 0,1 1 0,0-1 0,0 1 0,2 1 0,0-1 0,-7 30 0,12-34 0,0 0 0,0 0 0,1 0 0,0 0 0,1 0 0,0 0 0,0 0 0,1-1 0,0 1 0,1-1 0,0 1 0,1-1 0,0-1 0,0 1 0,9 10 0,-2-2 0,2-2 0,0 1 0,0-2 0,1 0 0,1 0 0,27 16 0,-39-28 0,-1 0 0,0 0 0,1 0 0,0 0 0,-1-1 0,1 0 0,0 0 0,0 0 0,0 0 0,0-1 0,0 1 0,0-1 0,0 0 0,8-1 0,-3-1 0,1-1 0,-1 0 0,0 0 0,13-7 0,33-11 0,-28 14 0,0 0 0,-1-2 0,32-15 0,-49 19 0,-1 1 0,0-2 0,0 1 0,0-1 0,-1 0 0,0-1 0,0 1 0,-1-2 0,0 1 0,0 0 0,0-1 0,-1 0 0,6-13 0,11-35 0,-2-2 0,-3 0 0,-2-1 0,8-70 0,-12 60 0,2-122 0,-13 154 0,-2 1 0,-1-1 0,-2 0 0,-2 1 0,-11-36 0,8 46 0,10 26 0,0 0 0,0 0 0,0 0 0,0-1 0,0 1 0,0 0 0,0 0 0,0 0 0,0 0 0,0 0 0,0-1 0,0 1 0,0 0 0,0 0 0,0 0 0,-1 0 0,1 0 0,0 0 0,0 0 0,0-1 0,0 1 0,0 0 0,0 0 0,0 0 0,-1 0 0,1 0 0,0 0 0,0 0 0,0 0 0,0 0 0,-1 0 0,1 0 0,0 0 0,0 0 0,0 0 0,0 0 0,0 0 0,-1 0 0,1 0 0,0 0 0,0 0 0,0 0 0,0 0 0,0 0 0,-1 0 0,1 0 0,0 0 0,0 0 0,0 0 0,0 0 0,0 1 0,-1-1 0,1 0 0,0 0 0,0 0 0,0 0 0,0 1 0,-5 13 0,2 20 0,8 54 0,31 156 0,-17-132 0,-19-108-17,50 394-1331,-47-346-5478</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8:46.649"/>
    </inkml:context>
    <inkml:brush xml:id="br0">
      <inkml:brushProperty name="width" value="0.05" units="cm"/>
      <inkml:brushProperty name="height" value="0.05" units="cm"/>
    </inkml:brush>
  </inkml:definitions>
  <inkml:trace contextRef="#ctx0" brushRef="#br0">45 407 24575,'-5'-5'0,"1"1"0,0-1 0,-1 0 0,2-1 0,-1 1 0,1-1 0,-1 0 0,2 0 0,-1 0 0,-3-12 0,5 16 0,1-1 0,0 0 0,0 0 0,-1 0 0,1 1 0,1-1 0,-1 0 0,0 0 0,1 0 0,0 1 0,-1-1 0,1 0 0,0 1 0,0-1 0,1 1 0,-1-1 0,0 1 0,1-1 0,0 1 0,-1 0 0,1 0 0,0 0 0,0 0 0,0 0 0,0 0 0,1 0 0,2-1 0,31-18 0,0 3 0,71-27 0,-47 21 0,62-22 0,-56 22 0,69-35 0,-113 42 0,-14 9 0,-8 8 0,-1 0 0,1 0 0,0 0 0,0 0 0,0 0 0,0 0 0,0 0 0,0 0 0,0 0 0,0 0 0,0 0 0,0 0 0,0 0 0,0 0 0,0 0 0,-1 0 0,1 0 0,0 0 0,0 0 0,0 0 0,0 0 0,0 0 0,0 0 0,0 0 0,0 0 0,0-1 0,0 1 0,0 0 0,0 0 0,0 0 0,0 0 0,0 0 0,0 0 0,0 0 0,0 0 0,0 0 0,0 0 0,0 0 0,0 0 0,0 0 0,0 0 0,-1 0 0,1-1 0,0 1 0,0 0 0,0 0 0,1 0 0,-1 0 0,0 0 0,0 0 0,0 0 0,0 0 0,0 0 0,0 0 0,0 0 0,0 0 0,0 0 0,0-1 0,-3 3 0,1-1 0,-1 1 0,1-1 0,-1 1 0,1 0 0,0 0 0,0 0 0,0 0 0,0 0 0,0 0 0,0 0 0,1 1 0,-1-1 0,1 1 0,-1 0 0,1-1 0,0 1 0,0 0 0,0-1 0,0 6 0,-3 8 0,0 1 0,0 18 0,4-35 0,-5 44 0,3 1 0,1-1 0,2 0 0,3 0 0,13 68 0,-8-81-1365,1-9-5461</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8:47.030"/>
    </inkml:context>
    <inkml:brush xml:id="br0">
      <inkml:brushProperty name="width" value="0.05" units="cm"/>
      <inkml:brushProperty name="height" value="0.05" units="cm"/>
    </inkml:brush>
  </inkml:definitions>
  <inkml:trace contextRef="#ctx0" brushRef="#br0">65 167 24575,'0'-9'0,"-4"-13"0,-3-12 0,-3-4 0,-6 3 0,1 13 0,2 15 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8:47.496"/>
    </inkml:context>
    <inkml:brush xml:id="br0">
      <inkml:brushProperty name="width" value="0.05" units="cm"/>
      <inkml:brushProperty name="height" value="0.05" units="cm"/>
    </inkml:brush>
  </inkml:definitions>
  <inkml:trace contextRef="#ctx0" brushRef="#br0">166 176 24575,'-1'4'0,"-1"0"0,0 0 0,0 1 0,0-1 0,-1-1 0,1 1 0,-1 0 0,0-1 0,0 1 0,0-1 0,0 0 0,-5 4 0,-2 2 0,-2 5 0,1 0 0,0 0 0,1 1 0,1 1 0,0-1 0,1 1 0,-10 31 0,11-24 0,0 0 0,2 1 0,1 0 0,0 0 0,1 31 0,2-48 0,2 0 0,-1 0 0,1-1 0,0 1 0,0 0 0,1 0 0,0 0 0,0-1 0,0 1 0,1-1 0,0 0 0,1 0 0,-1 0 0,1 0 0,0 0 0,6 5 0,-5-6 0,1 1 0,0-2 0,1 1 0,-1-1 0,1 0 0,0 0 0,0-1 0,0 1 0,0-2 0,1 1 0,-1-1 0,1 0 0,0-1 0,8 1 0,-2-1 0,1 0 0,-1-1 0,0-1 0,0 0 0,0-1 0,0-1 0,0 0 0,0-1 0,-1 0 0,1-1 0,-1-1 0,0 0 0,-1-1 0,0 0 0,0 0 0,14-13 0,-18 13 0,0 0 0,0-1 0,-1 0 0,0 0 0,0-1 0,-1 0 0,0 0 0,0 0 0,-1-1 0,-1 0 0,0 0 0,0 0 0,-1-1 0,0 1 0,0-1 0,-2 0 0,1 1 0,-1-1 0,-1 0 0,0 0 0,-2-18 0,-1 9 0,-2 0 0,0 1 0,-1-1 0,0 1 0,-2 0 0,0 1 0,-13-20 0,13 25 0,0 1 0,-1-1 0,-1 2 0,0-1 0,0 1 0,-1 1 0,-1 0 0,1 0 0,-2 1 0,-14-8 0,22 14 0,0 0 0,-1 1 0,1 0 0,-1-1 0,1 2 0,-1-1 0,0 1 0,0 0 0,0 0 0,1 1 0,-1-1 0,0 1 0,0 1 0,0-1 0,0 1 0,0 0 0,-6 2 0,7-1 0,1 0 0,-1 0 0,1 1 0,0-1 0,0 1 0,0 0 0,0 0 0,0 1 0,1-1 0,0 1 0,-1 0 0,1 0 0,1 0 0,-1 0 0,0 0 0,1 1 0,0-1 0,0 1 0,0-1 0,-1 8 0,0 1 0,1-1 0,1 1 0,0 0 0,1 0 0,0 0 0,1-1 0,0 1 0,1 0 0,1 0 0,0-1 0,0 0 0,7 16 0,-7-21 0,0-1 0,0 0 0,1 0 0,-1 0 0,1 0 0,1-1 0,-1 0 0,1 0 0,0 0 0,10 8 0,-11-10 0,0-1 0,0 0 0,0 0 0,1 0 0,-1-1 0,0 1 0,1-1 0,-1 0 0,1 0 0,-1-1 0,1 1 0,0-1 0,-1 0 0,1 0 0,-1-1 0,1 0 0,7-1 0,-5 0 0,1-1 0,-1 0 0,0 0 0,0-1 0,0 0 0,0 0 0,-1 0 0,0-1 0,0 0 0,0 0 0,0-1 0,7-10 0,7-10 0,28-52 0,-11 18 0,-17 32 0,29-34 0,-43 55 0,1 0 0,0 0 0,0 1 0,0 0 0,1 0 0,0 1 0,0 0 0,1 1 0,16-8 0,-22 11 0,0 1 0,1-1 0,-1 0 0,0 1 0,1 0 0,-1 0 0,0 0 0,1 0 0,-1 0 0,0 1 0,1-1 0,-1 1 0,0 0 0,0 0 0,0 0 0,0 0 0,0 1 0,0-1 0,0 1 0,0 0 0,0 0 0,-1 0 0,1 0 0,-1 0 0,1 1 0,-1-1 0,0 1 0,0 0 0,0-1 0,0 1 0,1 4 0,5 7 0,-1 1 0,-1 1 0,0-1 0,7 32 0,-1 6 0,-2 1 0,5 90 0,-11-148 0,5-15 0,12-31 0,-19 45 0,75-166 0,-60 139 0,1 1 0,2 1 0,28-33 0,-42 56 0,0 0 0,0 1 0,1 0 0,-1 0 0,2 1 0,-1 0 0,0 0 0,11-4 0,-14 7 0,-1 1 0,1-1 0,0 1 0,0 0 0,-1 1 0,1-1 0,0 1 0,0-1 0,0 1 0,0 0 0,0 1 0,0-1 0,0 1 0,-1-1 0,1 1 0,0 0 0,0 1 0,-1-1 0,1 1 0,6 3 0,-1 2 0,0 0 0,0 1 0,-1 0 0,1 0 0,-2 1 0,1 0 0,-2 0 0,1 1 0,-1 0 0,0 0 0,-1 1 0,6 17 0,0 4 0,-1 0 0,-2 1 0,5 36 0,-6-12-1365,-3-8-5461</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8:48.396"/>
    </inkml:context>
    <inkml:brush xml:id="br0">
      <inkml:brushProperty name="width" value="0.05" units="cm"/>
      <inkml:brushProperty name="height" value="0.05" units="cm"/>
    </inkml:brush>
  </inkml:definitions>
  <inkml:trace contextRef="#ctx0" brushRef="#br0">14 840 24575,'0'-6'0,"1"3"0,-1 0 0,0 0 0,0 0 0,0 0 0,0 0 0,-1 0 0,1 0 0,-1 1 0,0-1 0,0 0 0,0 0 0,0 0 0,0 1 0,0-1 0,-3-3 0,4 7 0,0-1 0,0 0 0,0 0 0,0 0 0,0 0 0,0 0 0,0 0 0,0 0 0,0 0 0,0 0 0,0 0 0,0 0 0,0 0 0,0 0 0,0 1 0,0-1 0,0 0 0,0 0 0,0 0 0,0 0 0,0 0 0,0 0 0,0 0 0,0 0 0,-1 0 0,1 0 0,0 0 0,0 0 0,0 0 0,0 0 0,0 0 0,0 0 0,0 0 0,0 0 0,0 0 0,0 0 0,0 0 0,0 0 0,0 0 0,-1 0 0,1 0 0,0 0 0,0 0 0,0 0 0,0 0 0,0 0 0,0 0 0,0 0 0,0 0 0,0 0 0,0 0 0,0 0 0,0 0 0,0 0 0,0 0 0,-1 0 0,1 0 0,0 0 0,0 0 0,0 0 0,0-1 0,0 1 0,0 0 0,0 0 0,0 0 0,0 0 0,0 0 0,2 10 0,5 11 0,-2-14 0,-1 0 0,1 0 0,0-1 0,0 0 0,1 0 0,0 0 0,0 0 0,1-1 0,-1 0 0,1-1 0,0 1 0,0-1 0,0-1 0,1 1 0,0-1 0,-1-1 0,1 1 0,0-1 0,16 2 0,-13-4 0,0 1 0,1-1 0,-1-1 0,0 0 0,0-1 0,1 0 0,-1-1 0,0 0 0,-1-1 0,1 0 0,-1 0 0,0-1 0,0-1 0,10-6 0,-3-1 0,-1 0 0,0-2 0,0 0 0,-2-1 0,0 0 0,-1-1 0,0 0 0,-1-1 0,-2-1 0,0 0 0,0 0 0,-2-1 0,0 0 0,-2-1 0,5-23 0,-1-7 0,-2 0 0,-3 0 0,-1-1 0,-3 1 0,-7-62 0,6 108 0,-6-39 0,6 43 0,0-1 0,0 1 0,0 0 0,-1-1 0,1 1 0,0-1 0,-1 1 0,1 0 0,-1-1 0,0 1 0,1 0 0,-1 0 0,0 0 0,0-1 0,0 1 0,1 0 0,-1 0 0,-1 0 0,1 0 0,0 1 0,0-1 0,0 0 0,-3-1 0,3 2 0,0 0 0,0 0 0,0 1 0,0-1 0,1 0 0,-1 1 0,0-1 0,0 1 0,0-1 0,0 1 0,0-1 0,1 1 0,-1-1 0,0 1 0,0 0 0,1-1 0,-1 1 0,1 0 0,-1 0 0,0 0 0,1-1 0,-1 1 0,1 0 0,0 0 0,-1 0 0,1 0 0,-1 2 0,-7 28 0,8-30 0,-3 16 0,2 1 0,-1-1 0,2 0 0,0 0 0,1 0 0,1 1 0,1-1 0,9 32 0,-9-40 0,0 1 0,0-1 0,1-1 0,1 1 0,-1-1 0,1 1 0,1-1 0,0-1 0,0 1 0,0-1 0,1 0 0,0 0 0,0-1 0,1 0 0,-1-1 0,1 1 0,15 6 0,-17-9 0,0-1 0,0 0 0,0 0 0,0-1 0,0 0 0,0 0 0,1 0 0,-1-1 0,0 0 0,1 0 0,-1 0 0,0-1 0,1 0 0,-1 0 0,0-1 0,0 0 0,0 0 0,0 0 0,0-1 0,0 0 0,8-5 0,-6 2 0,0 0 0,-1-1 0,0 0 0,0 0 0,0 0 0,-1-1 0,0 0 0,-1 0 0,0 0 0,0-1 0,0 0 0,-1 0 0,3-12 0,19-96 0,-1 4 0,-24 109 0,1 1 0,-1-1 0,0 0 0,1 1 0,0 0 0,-1-1 0,1 1 0,1 0 0,-1 0 0,0 0 0,1 0 0,-1 0 0,1 1 0,0-1 0,0 1 0,4-3 0,-4 4 0,-1 0 0,1 1 0,-1-1 0,1 1 0,0-1 0,-1 1 0,1 0 0,-1 0 0,1 0 0,0 0 0,-1 0 0,1 1 0,-1-1 0,1 1 0,-1 0 0,1 0 0,-1 0 0,1 0 0,-1 0 0,0 0 0,1 1 0,-1-1 0,0 1 0,3 2 0,5 5 0,0 0 0,0 0 0,-1 1 0,0 1 0,-1 0 0,11 18 0,34 78 0,-16-31 0,-36-72 0,1-1 0,0 1 0,0-1 0,1 0 0,-1 0 0,1 0 0,-1 0 0,1 0 0,0-1 0,0 1 0,7 3 0,-8-5 0,0 0 0,0 0 0,0-1 0,0 1 0,0-1 0,0 0 0,0 1 0,0-1 0,0 0 0,0 0 0,0 0 0,0-1 0,0 1 0,1 0 0,-1-1 0,0 1 0,0-1 0,0 0 0,-1 0 0,1 0 0,0 0 0,0 0 0,3-2 0,7-8 0,-1 0 0,0 0 0,-1-1 0,0-1 0,-1 1 0,0-1 0,11-24 0,2 0 0,-19 32 0,78-115 0,-70 106 0,0 1 0,0 0 0,2 1 0,-1 0 0,1 1 0,20-12 0,-29 21 0,-1-1 0,1 2 0,0-1 0,0 0 0,0 1 0,0-1 0,0 1 0,0 0 0,0 1 0,1-1 0,-1 1 0,0 0 0,0 0 0,1 0 0,-1 0 0,0 1 0,5 1 0,-6-1 0,0 0 0,1 1 0,-1-1 0,0 1 0,0 0 0,0 0 0,0 0 0,-1 1 0,1-1 0,0 0 0,-1 1 0,0 0 0,0 0 0,0-1 0,0 1 0,0 1 0,0-1 0,-1 0 0,1 0 0,1 6 0,0 2-151,-1 1-1,1-1 0,-2 0 0,0 1 1,0-1-1,-1 1 0,0-1 1,-3 14-1,-3 11-6674</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8:48.769"/>
    </inkml:context>
    <inkml:brush xml:id="br0">
      <inkml:brushProperty name="width" value="0.05" units="cm"/>
      <inkml:brushProperty name="height" value="0.05" units="cm"/>
    </inkml:brush>
  </inkml:definitions>
  <inkml:trace contextRef="#ctx0" brushRef="#br0">36 7 24575,'-5'0'0,"-6"-5"0,-1 4 0,6 1 0,4 6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5:37.500"/>
    </inkml:context>
    <inkml:brush xml:id="br0">
      <inkml:brushProperty name="width" value="0.05" units="cm"/>
      <inkml:brushProperty name="height" value="0.05" units="cm"/>
    </inkml:brush>
  </inkml:definitions>
  <inkml:trace contextRef="#ctx0" brushRef="#br0">23 109 24575,'-1'-7'0,"0"0"0,0 0 0,-1 0 0,0 0 0,-3-6 0,-4-17 0,8 9 0,1 21 0,0 0 0,0-1 0,0 1 0,0 0 0,0 0 0,0 0 0,0-1 0,0 1 0,0 0 0,0 0 0,0 0 0,0-1 0,0 1 0,1 0 0,-1 0 0,0 0 0,0 0 0,0-1 0,0 1 0,0 0 0,1 0 0,-1 0 0,0 0 0,0 0 0,0 0 0,0 0 0,1-1 0,-1 1 0,0 0 0,0 0 0,0 0 0,1 0 0,-1 0 0,0 0 0,0 0 0,0 0 0,1 0 0,-1 0 0,0 0 0,1 0 0,0 1 0,1 1 0,0-1 0,0 1 0,-1-1 0,1 1 0,-1-1 0,1 1 0,-1 0 0,0 0 0,1 0 0,-1-1 0,0 1 0,0 3 0,117 267 0,-117-271 0,-1 1 0,1-1 0,-1 1 0,1 0 0,0-1 0,0 1 0,0-1 0,0 0 0,0 1 0,0-1 0,0 0 0,2 2 0,-3-3 0,1 0 0,-1 0 0,0 1 0,1-1 0,-1 0 0,0 0 0,1-1 0,-1 1 0,0 0 0,1 0 0,-1 0 0,0 0 0,1 0 0,-1 0 0,0 0 0,0 0 0,1-1 0,-1 1 0,0 0 0,1 0 0,-1 0 0,0-1 0,0 1 0,1 0 0,-1 0 0,0-1 0,0 1 0,0 0 0,1 0 0,-1-1 0,0 1 0,0 0 0,0-1 0,0 1 0,0-1 0,12-45 0,-10 36 0,4-17 0,1-1 0,1 1 0,18-41 0,-23 60 0,1 1 0,-1-1 0,1 1 0,1 0 0,0 1 0,0-1 0,0 1 0,0 0 0,1 0 0,0 1 0,1-1 0,-1 1 0,1 1 0,0-1 0,0 1 0,0 0 0,9-2 0,-11 5 0,1 0 0,-1 0 0,0 1 0,1 0 0,-1 0 0,1 0 0,-1 1 0,0 0 0,1 0 0,-1 0 0,0 1 0,0-1 0,0 1 0,0 0 0,0 1 0,0-1 0,-1 1 0,1 0 0,7 7 0,7 7 0,0 0 0,30 37 0,-43-47 0,48 59-64,-6-8-587,57 54 1,-52-65-6176</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8:49.286"/>
    </inkml:context>
    <inkml:brush xml:id="br0">
      <inkml:brushProperty name="width" value="0.05" units="cm"/>
      <inkml:brushProperty name="height" value="0.05" units="cm"/>
    </inkml:brush>
  </inkml:definitions>
  <inkml:trace contextRef="#ctx0" brushRef="#br0">78 985 24575,'1'-18'0,"-4"-54"0,3 68 0,-1 0 0,0 0 0,1 0 0,-2 0 0,1 0 0,0 0 0,-1 0 0,0 1 0,1-1 0,-1 0 0,-1 1 0,1-1 0,-5-4 0,6 7 0,1 1 0,0 0 0,0 0 0,-1-1 0,1 1 0,0 0 0,0 0 0,-1 0 0,1-1 0,0 1 0,-1 0 0,1 0 0,0 0 0,-1 0 0,1 0 0,0 0 0,0 0 0,-1 0 0,1 0 0,0 0 0,-1 0 0,1 0 0,-1 0 0,1 0 0,0 0 0,0 0 0,-1 0 0,1 0 0,0 0 0,-1 0 0,1 0 0,0 1 0,-1-1 0,1 0 0,0 0 0,-1 1 0,-6 13 0,1 20 0,6-33 0,-7 388 0,10-243 0,-3-110 0,0-24 0,0-18 0,-10-377 0,0 84 0,8 235 0,3-1 0,3 1 0,18-97 0,-21 156 0,0 1 0,1-1 0,-1 1 0,1-1 0,0 1 0,0 0 0,5-8 0,-6 11 0,-1 1 0,1-1 0,0 1 0,-1-1 0,1 1 0,-1-1 0,1 1 0,0-1 0,-1 1 0,1-1 0,0 1 0,0 0 0,-1 0 0,1-1 0,0 1 0,0 0 0,-1 0 0,1 0 0,0 0 0,1 0 0,-1 0 0,1 0 0,-1 1 0,0-1 0,1 1 0,-1 0 0,0-1 0,1 1 0,-1 0 0,0 0 0,0-1 0,0 1 0,0 0 0,0 0 0,0 0 0,1 2 0,16 23 0,-1 0 0,-1 1 0,-2 0 0,-1 2 0,12 33 0,0 0 0,7 10 0,6 21 0,100 170 0,-128-248 0,0-1 0,1 0 0,0 0 0,1-1 0,15 12 0,-25-22 0,1-1 0,0 1 0,0-1 0,0 0 0,0 0 0,1 0 0,-1-1 0,0 1 0,1-1 0,-1 1 0,1-1 0,-1 0 0,1-1 0,0 1 0,-1-1 0,1 1 0,0-1 0,0 0 0,-1-1 0,1 1 0,0-1 0,-1 1 0,1-1 0,-1 0 0,1 0 0,-1-1 0,1 1 0,-1-1 0,1 0 0,4-4 0,2-2 0,-1-1 0,0 0 0,-1 0 0,0-1 0,-1 0 0,0-1 0,-1 0 0,0 0 0,0 0 0,4-15 0,7-22 0,12-55 0,0-26 0,-6-1 0,-6-1 0,-5-1 0,-7-150 0,-5 268 0,-1-1 0,0 1 0,0 0 0,-7-22 0,8 36 0,0 0 0,0-1 0,0 1 0,0 0 0,0 0 0,0 0 0,0-1 0,0 1 0,0 0 0,0 0 0,0 0 0,0 0 0,0-1 0,0 1 0,0 0 0,0 0 0,0 0 0,0 0 0,0-1 0,0 1 0,0 0 0,0 0 0,0 0 0,-1 0 0,1 0 0,0-1 0,0 1 0,0 0 0,0 0 0,0 0 0,0 0 0,-1 0 0,1 0 0,0 0 0,0-1 0,0 1 0,0 0 0,-1 0 0,1 0 0,0 0 0,0 0 0,0 0 0,0 0 0,-1 0 0,1 0 0,0 0 0,0 0 0,0 0 0,-1 0 0,1 0 0,0 0 0,0 0 0,0 0 0,0 0 0,-1 1 0,1-1 0,0 0 0,-5 14 0,-1 24 0,4 15-1365,0 3-5461</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8:49.663"/>
    </inkml:context>
    <inkml:brush xml:id="br0">
      <inkml:brushProperty name="width" value="0.05" units="cm"/>
      <inkml:brushProperty name="height" value="0.05" units="cm"/>
    </inkml:brush>
  </inkml:definitions>
  <inkml:trace contextRef="#ctx0" brushRef="#br0">140 496 24575,'6'-1'0,"1"-1"0,-1 0 0,0 0 0,0 0 0,1-1 0,-2 0 0,1 0 0,0 0 0,8-7 0,-3 2 0,11-6 0,0-1 0,-1-1 0,-1-1 0,-1 0 0,-1-2 0,18-22 0,-29 31 0,1 0 0,-2 0 0,1-1 0,-1 0 0,-1 0 0,0-1 0,-1 0 0,0 1 0,-1-1 0,0-1 0,-1 1 0,0 0 0,-1-1 0,-1-23 0,0 31 0,0-1 0,-1 1 0,0 0 0,0-1 0,-1 1 0,1 0 0,-1 0 0,0 0 0,0 0 0,-1 1 0,0-1 0,1 1 0,-2-1 0,1 1 0,0 0 0,-1 0 0,0 0 0,0 0 0,0 1 0,0 0 0,-1 0 0,1 0 0,-1 0 0,1 1 0,-1 0 0,-9-3 0,7 3 0,-1 0 0,0 1 0,0 0 0,-1 0 0,1 1 0,0 0 0,0 0 0,0 1 0,0 0 0,0 0 0,0 1 0,0 0 0,0 1 0,1 0 0,-1 0 0,1 0 0,-9 7 0,0 1 0,1 0 0,0 2 0,1 0 0,0 0 0,1 1 0,1 1 0,0 0 0,1 1 0,1 0 0,1 1 0,0 0 0,-10 26 0,12-24 0,0 0 0,2 1 0,0-1 0,1 1 0,1 0 0,1 0 0,1 0 0,0 0 0,2 1 0,0-1 0,7 36 0,-5-45 0,0-1 0,1 1 0,0-1 0,0 0 0,1 0 0,1-1 0,-1 1 0,2-1 0,-1 0 0,1-1 0,0 1 0,1-1 0,0-1 0,0 0 0,16 10 0,-12-9 0,2-1 0,-1-1 0,1 0 0,0-1 0,0 0 0,0-1 0,1-1 0,-1 0 0,1-1 0,0-1 0,16 0 0,-6-2-273,-1-1 0,1-2 0,-1 0 0,27-8 0,16-9-6553</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8:50.005"/>
    </inkml:context>
    <inkml:brush xml:id="br0">
      <inkml:brushProperty name="width" value="0.05" units="cm"/>
      <inkml:brushProperty name="height" value="0.05" units="cm"/>
    </inkml:brush>
  </inkml:definitions>
  <inkml:trace contextRef="#ctx0" brushRef="#br0">257 352 24575,'-1'-21'0,"-2"0"0,0 0 0,-1 0 0,-1 0 0,0 0 0,-2 1 0,-1 0 0,0 0 0,-1 1 0,-2 0 0,0 1 0,0 0 0,-2 1 0,-24-27 0,34 41 0,-1 0 0,0 0 0,0 0 0,0 0 0,0 0 0,0 1 0,-1 0 0,1 0 0,-10-3 0,12 5 0,1-1 0,-1 1 0,0 0 0,0 0 0,1-1 0,-1 1 0,0 1 0,0-1 0,1 0 0,-1 0 0,0 1 0,1-1 0,-1 1 0,0-1 0,1 1 0,-1 0 0,0 0 0,1-1 0,-1 1 0,1 0 0,0 1 0,-1-1 0,1 0 0,0 0 0,0 0 0,-1 1 0,1-1 0,0 1 0,0-1 0,-1 3 0,-2 5 0,1 0 0,-1 1 0,1-1 0,1 1 0,0 0 0,0 0 0,0 16 0,2 78 0,2-63 0,-2-27 0,7 97 0,-6-101 0,0-1 0,1 1 0,1-1 0,0 1 0,0-1 0,0 0 0,1-1 0,1 1 0,6 9 0,-10-15 0,1 0 0,0 0 0,1-1 0,-1 1 0,0-1 0,1 1 0,-1-1 0,1 0 0,0 0 0,0 0 0,0-1 0,0 1 0,0-1 0,0 1 0,0-1 0,1 0 0,-1 0 0,0 0 0,1-1 0,-1 1 0,0-1 0,1 0 0,-1 0 0,1 0 0,-1 0 0,0-1 0,1 1 0,-1-1 0,0 0 0,1 0 0,-1 0 0,0 0 0,0-1 0,0 1 0,0-1 0,0 0 0,4-3 0,4-3 0,-1-1 0,-1 1 0,1-2 0,-2 1 0,1-1 0,-1-1 0,-1 1 0,10-19 0,-5 4 0,-2-1 0,11-37 0,9-24 0,-30 86 0,0 1 0,0 0 0,0-1 0,1 1 0,-1-1 0,0 1 0,0 0 0,0 0 0,0-1 0,0 1 0,1 0 0,-1-1 0,0 1 0,0 0 0,0-1 0,1 1 0,-1 0 0,0 0 0,0 0 0,1-1 0,-1 1 0,0 0 0,1 0 0,-1 0 0,0 0 0,1-1 0,-1 1 0,0 0 0,1 0 0,-1 0 0,1 0 0,4 10 0,2 29 0,-6-30 0,23 171-1365,-16-141-5461</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8:50.415"/>
    </inkml:context>
    <inkml:brush xml:id="br0">
      <inkml:brushProperty name="width" value="0.05" units="cm"/>
      <inkml:brushProperty name="height" value="0.05" units="cm"/>
    </inkml:brush>
  </inkml:definitions>
  <inkml:trace contextRef="#ctx0" brushRef="#br0">2 271 24575,'0'-26'0,"-1"11"0,1-1 0,2-26 0,-1 39 0,-1 0 0,1 0 0,0 0 0,-1 0 0,1 0 0,0 0 0,1 0 0,-1 0 0,0 0 0,1 1 0,0-1 0,0 0 0,-1 1 0,2 0 0,-1-1 0,0 1 0,0 0 0,1 0 0,2-2 0,-3 3 0,1 1 0,-1-1 0,0 0 0,0 1 0,0 0 0,1-1 0,-1 1 0,0 0 0,0 0 0,1 0 0,-1 1 0,0-1 0,0 0 0,0 1 0,1 0 0,-1-1 0,0 1 0,0 0 0,0 0 0,0 0 0,0 0 0,0 0 0,-1 1 0,1-1 0,2 3 0,5 4 0,0 0 0,-1 0 0,11 16 0,-4-4 0,-1 1 0,0 1 0,-2 0 0,-1 1 0,10 28 0,-16-40 0,-2 1 0,1-1 0,-2 1 0,0 0 0,0 0 0,-1 0 0,0 1 0,-1-1 0,-1 0 0,0 0 0,0 0 0,-7 23 0,7-32 0,0 1 0,-1-1 0,0 1 0,1-1 0,-1 1 0,-1-1 0,1 0 0,0 0 0,-1 0 0,1 0 0,-1-1 0,0 1 0,0-1 0,0 0 0,0 1 0,-1-1 0,1-1 0,-1 1 0,1 0 0,-1-1 0,-3 1 0,5-1 0,-1-1 0,1 0 0,0 0 0,-1 0 0,1 0 0,0 0 0,0 0 0,-1-1 0,1 1 0,0-1 0,0 1 0,-1-1 0,1 0 0,0 0 0,0 0 0,0 0 0,0 0 0,0-1 0,1 1 0,-1 0 0,0-1 0,0 0 0,1 1 0,-1-1 0,1 0 0,0 0 0,-1 0 0,1 0 0,0 0 0,0 0 0,0 0 0,0 0 0,1 0 0,-1 0 0,0-4 0,-1-6 0,0 1 0,1 0 0,0-1 0,1 1 0,0-1 0,1 1 0,0-1 0,1 1 0,0 0 0,1 0 0,0 0 0,0 0 0,10-19 0,4-4 0,2 0 0,40-55 0,-25 44-682,67-67-1,-63 75-6143</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8:50.767"/>
    </inkml:context>
    <inkml:brush xml:id="br0">
      <inkml:brushProperty name="width" value="0.05" units="cm"/>
      <inkml:brushProperty name="height" value="0.05" units="cm"/>
    </inkml:brush>
  </inkml:definitions>
  <inkml:trace contextRef="#ctx0" brushRef="#br0">505 1370 24575,'3'-5'0,"1"0"0,-1 1 0,0-1 0,0 0 0,-1 0 0,1-1 0,-1 1 0,0-1 0,0 1 0,-1-1 0,0 1 0,0-1 0,0-8 0,0-4 0,0 0 0,-2 0 0,-3-20 0,-6-19 0,-2 0 0,-33-92 0,-57-105 0,28 77 0,-115-245 0,184 413 0,-21-37 0,25 44 0,0 0 0,-1 1 0,1-1 0,0 0 0,0 1 0,-1-1 0,1 1 0,-1 0 0,1-1 0,-1 1 0,0 0 0,0 0 0,1 0 0,-1 0 0,0 0 0,0 1 0,0-1 0,-4 0 0,5 1 0,0 0 0,0 1 0,0-1 0,0 0 0,0 1 0,0 0 0,0-1 0,0 1 0,0 0 0,1-1 0,-1 1 0,0 0 0,0 0 0,1-1 0,-1 1 0,0 0 0,1 0 0,-1 0 0,1 0 0,-1 0 0,1 0 0,-1 0 0,1 0 0,0 0 0,0 1 0,-1 0 0,-4 20 0,1 1 0,1 0 0,0 0 0,2 38 0,1-30 0,43 1436-4090,33-482 4105,-18-277-96,-54-646 28,8 141-133,-12-155 156,-1 1 0,-10 53 0,8-84 9,-1-1 1,-5 18 0,8-31 40,-1-1 0,1 1 1,-1-1-1,1 0 0,-1 1 0,0-1 1,0 0-1,0 0 0,-1 0 0,1 0 0,-1-1 1,0 1-1,1 0 0,-7 3 0,7-5 23,1-1-1,-1 1 1,0-1-1,1 1 1,-1-1-1,0 1 1,1-1-1,-1 0 1,0 0-1,0 0 1,1 0-1,-1 0 1,0 0-1,0-1 0,1 1 1,-1-1-1,0 1 1,1-1-1,-1 1 1,0-1-1,1 0 1,-1 0-1,1 0 1,-3-2-1,-29-30-732,32 33 672,-37-53-4284</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8:51.347"/>
    </inkml:context>
    <inkml:brush xml:id="br0">
      <inkml:brushProperty name="width" value="0.05" units="cm"/>
      <inkml:brushProperty name="height" value="0.05" units="cm"/>
    </inkml:brush>
  </inkml:definitions>
  <inkml:trace contextRef="#ctx0" brushRef="#br0">1 1754 24575,'0'-95'0,"4"0"0,27-162 0,-24 223 0,2-1 0,1 2 0,1-1 0,2 1 0,2 1 0,1 0 0,1 1 0,2 1 0,0 1 0,39-44 0,-13 29 0,2 2 0,2 1 0,2 3 0,1 2 0,81-41 0,-111 65 0,50-24 0,-65 33 0,-1 1 0,0-1 0,1 2 0,0-1 0,-1 1 0,1 0 0,0 0 0,13 1 0,-18 0 0,0 1 0,0-1 0,-1 1 0,1-1 0,0 1 0,0 0 0,-1 0 0,1 0 0,-1 0 0,1 0 0,-1 0 0,1 1 0,-1-1 0,1 0 0,-1 1 0,0-1 0,0 1 0,0-1 0,0 1 0,0 0 0,0 0 0,0-1 0,-1 1 0,1 0 0,0 0 0,-1 0 0,0-1 0,1 1 0,-1 3 0,1 8 0,0 0 0,-1 0 0,-1 17 0,0-13 0,1-17 0,1 290 0,2-251 0,2 1 0,1-2 0,2 1 0,2-1 0,19 50 0,-26-80 0,1 0 0,-1-1 0,1 0 0,1 0 0,-1 0 0,1 0 0,1-1 0,-1 0 0,1 0 0,6 6 0,-9-10 0,0 0 0,0-1 0,0 1 0,0 0 0,0-1 0,1 0 0,-1 0 0,0 0 0,1 0 0,-1 0 0,0-1 0,1 1 0,-1-1 0,1 0 0,-1 0 0,1 0 0,-1-1 0,1 1 0,-1-1 0,0 0 0,1 0 0,-1 0 0,0 0 0,1 0 0,-1-1 0,4-2 0,-1-1 0,1 0 0,-1 0 0,0 0 0,0-1 0,-1 0 0,0 0 0,0 0 0,0 0 0,-1-1 0,0 0 0,0 0 0,3-10 0,5-13 0,12-52 0,-23 80 0,9-40 0,-3 0 0,-1-1 0,-2-1 0,-2 1 0,-2 0 0,-1-1 0,-3 1 0,-1 0 0,-16-59 0,8 67 0,13 35 0,0 0 0,0 0 0,0 0 0,0 0 0,0 0 0,0-1 0,0 1 0,0 0 0,0 0 0,0 0 0,-1 0 0,1 0 0,0-1 0,0 1 0,0 0 0,0 0 0,0 0 0,0 0 0,0 0 0,-1 0 0,1 0 0,0 0 0,0 0 0,0-1 0,0 1 0,0 0 0,-1 0 0,1 0 0,0 0 0,0 0 0,0 0 0,0 0 0,0 0 0,-1 0 0,1 0 0,0 0 0,0 0 0,0 0 0,0 0 0,-1 0 0,1 0 0,0 0 0,0 1 0,0-1 0,0 0 0,0 0 0,-1 0 0,1 0 0,0 0 0,-4 19 0,3 14 0,2-1 0,1 0 0,2 0 0,7 33 0,2-8 0,29 75 0,-36-117 0,0 0 0,1-1 0,0 0 0,1 0 0,1-1 0,13 17 0,-19-27 0,1 0 0,-1 1 0,0-1 0,1-1 0,0 1 0,0 0 0,0-1 0,0 0 0,0 0 0,0 0 0,7 2 0,-8-3 0,0-1 0,0 0 0,1 0 0,-1 0 0,0 0 0,0 0 0,1 0 0,-1-1 0,0 1 0,0-1 0,0 0 0,0 0 0,0-1 0,0 1 0,0 0 0,0-1 0,0 0 0,3-2 0,7-8 0,1 0 0,-1 0 0,-1-1 0,0-1 0,-1 0 0,-1-1 0,0 0 0,-1 0 0,8-19 0,0-4 0,-2 0 0,19-75 0,-20 50 0,-4 0 0,-2-1 0,-2 0 0,-4 0 0,-3-1 0,-2 1 0,-19-106 0,16 139 0,-16-46 0,20 71 0,0-1 0,-1 1 0,0-1 0,0 1 0,0 0 0,-1 0 0,0 1 0,0-1 0,0 1 0,-1 0 0,0 0 0,0 0 0,-8-5 0,12 9 0,0 0 0,0 1 0,0-1 0,-1 0 0,1 1 0,0-1 0,0 1 0,0 0 0,0-1 0,0 1 0,-1 0 0,1 0 0,0 0 0,0 0 0,0 0 0,-1 0 0,1 0 0,0 0 0,0 0 0,0 1 0,0-1 0,-1 0 0,1 1 0,0-1 0,-1 2 0,0-1 0,0 1 0,1-1 0,-1 1 0,1 0 0,0-1 0,0 1 0,0 0 0,-1 0 0,2 0 0,-1 0 0,0 0 0,0 0 0,0 2 0,-1 9 0,0-1 0,0 1 0,1 23 0,4 30 0,2 0 0,29 126 0,53 127 0,-64-243 0,93 288-1365,-97-309-5461</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8:51.826"/>
    </inkml:context>
    <inkml:brush xml:id="br0">
      <inkml:brushProperty name="width" value="0.05" units="cm"/>
      <inkml:brushProperty name="height" value="0.05" units="cm"/>
    </inkml:brush>
  </inkml:definitions>
  <inkml:trace contextRef="#ctx0" brushRef="#br0">11 402 24575,'-6'-31'0,"5"28"0,1 0 0,-1 0 0,0 0 0,1 0 0,-1 0 0,1 0 0,0 0 0,0 0 0,0 0 0,0 0 0,1 0 0,-1 0 0,1 0 0,1-4 0,2-1 0,0 1 0,0-1 0,0 1 0,1 0 0,0 1 0,0-1 0,1 1 0,0 0 0,0 0 0,0 1 0,1 0 0,13-9 0,9-2 0,62-25 0,-29 13 0,115-64 0,-177 92 0,1 0 0,-1 0 0,0-1 0,0 1 0,0 0 0,0 0 0,0 0 0,1 0 0,-1 0 0,0 0 0,0 0 0,0 0 0,0 0 0,1 0 0,-1 0 0,0 0 0,0 0 0,0 0 0,1 0 0,-1 0 0,0 0 0,0 0 0,0 0 0,0 0 0,1 0 0,-1 0 0,0 0 0,0 0 0,0 0 0,0 1 0,1-1 0,-1 0 0,0 0 0,0 0 0,0 0 0,0 0 0,0 0 0,0 1 0,0-1 0,1 0 0,-1 0 0,0 0 0,0 1 0,0 11 0,-10 26 0,4-19 0,0 14 0,2 0 0,1 0 0,2 53 0,2-65 0,1 1 0,0-1 0,2 1 0,1-1 0,1 0 0,12 30 0,-15-45 0,-1-1 0,1 0 0,0 0 0,0 0 0,0 0 0,1 0 0,0-1 0,0 1 0,0-1 0,0 0 0,1-1 0,-1 1 0,1-1 0,9 5 0,-10-6 0,-1-1 0,1 0 0,-1 0 0,1-1 0,0 1 0,0-1 0,-1 0 0,1 0 0,0 0 0,0 0 0,-1-1 0,1 1 0,0-1 0,-1 0 0,1 0 0,0-1 0,-1 1 0,0-1 0,1 1 0,-1-1 0,0 0 0,0 0 0,6-5 0,0-2 0,0 0 0,-1 0 0,0-1 0,0 0 0,-1-1 0,0 0 0,-1 0 0,0 0 0,0-1 0,-2 1 0,1-1 0,4-22 0,-3 6 0,-1 0 0,-2-1 0,0 1 0,-3-46 0,0 64 0,-1-14 0,0-1 0,-2 1 0,0-1 0,-14-45 0,17 69 0,0 0 0,-1 0 0,1 0 0,-1 0 0,1 0 0,0 0 0,-1 0 0,0 0 0,1 0 0,-1 0 0,0 0 0,1 1 0,-1-1 0,0 0 0,0 0 0,-1 0 0,2 1 0,0 0 0,-1 0 0,1 0 0,-1 1 0,1-1 0,0 0 0,-1 0 0,1 0 0,0 1 0,0-1 0,-1 0 0,1 0 0,0 1 0,-1-1 0,1 0 0,0 0 0,0 1 0,0-1 0,-1 0 0,1 1 0,0-1 0,0 1 0,0-1 0,0 0 0,0 1 0,0-1 0,0 0 0,-1 1 0,-2 39 0,7 1-273,2 0 0,2 0 0,2-1 0,18 49 0,-11-45-6553</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8:52.171"/>
    </inkml:context>
    <inkml:brush xml:id="br0">
      <inkml:brushProperty name="width" value="0.05" units="cm"/>
      <inkml:brushProperty name="height" value="0.05" units="cm"/>
    </inkml:brush>
  </inkml:definitions>
  <inkml:trace contextRef="#ctx0" brushRef="#br0">1 230 24575,'0'-173'0,"0"281"0,1 139 0,-1-243 0,6 58 0,-6-57 0,1 0 0,1 0 0,-1 0 0,1 0 0,0 0 0,0 0 0,0-1 0,0 1 0,5 6 0,-6-11 0,-1 1 0,0-1 0,1 1 0,-1-1 0,1 1 0,-1-1 0,0 1 0,1-1 0,-1 0 0,1 1 0,-1-1 0,1 0 0,-1 1 0,1-1 0,0 0 0,-1 1 0,1-1 0,-1 0 0,1 0 0,0 0 0,-1 0 0,1 0 0,-1 0 0,1 0 0,0 0 0,-1 0 0,1 0 0,0 0 0,-1 0 0,1 0 0,-1 0 0,1 0 0,0 0 0,-1-1 0,1 1 0,-1 0 0,1-1 0,-1 1 0,1 0 0,-1-1 0,1 1 0,-1 0 0,1-1 0,-1 1 0,1-1 0,-1 1 0,0-1 0,1 1 0,-1-2 0,3-1 0,-1-1 0,0 0 0,0 0 0,-1 0 0,1 0 0,0-5 0,6-33 0,-2 0 0,2-72 0,-1-9 0,-1 86-682,13-55-1,-4 42-6143</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8:52.501"/>
    </inkml:context>
    <inkml:brush xml:id="br0">
      <inkml:brushProperty name="width" value="0.05" units="cm"/>
      <inkml:brushProperty name="height" value="0.05" units="cm"/>
    </inkml:brush>
  </inkml:definitions>
  <inkml:trace contextRef="#ctx0" brushRef="#br0">0 149 24575,'1'8'0,"1"0"0,0 0 0,0-1 0,0 1 0,1 0 0,1-1 0,4 10 0,4 8 0,-3 0 0,-5-12 0,1 0 0,1 0 0,0-1 0,0 1 0,16 21 0,-20-32 0,0 0 0,0 0 0,-1-1 0,1 1 0,0-1 0,0 1 0,1-1 0,-1 0 0,0 1 0,0-1 0,1 0 0,-1 0 0,0-1 0,1 1 0,-1 0 0,3-1 0,-1 0 0,-1 0 0,1 0 0,-1-1 0,0 0 0,0 0 0,1 0 0,-1 0 0,0 0 0,0 0 0,0-1 0,0 0 0,0 1 0,0-1 0,-1 0 0,4-3 0,2-2 0,0-1 0,0 0 0,-1 0 0,0 0 0,-1-1 0,0 0 0,0 0 0,-1-1 0,0 1 0,-1-1 0,0 0 0,5-20 0,-5 9 0,0 1 0,-2-1 0,0 0 0,-2 0 0,-2-37 0,2 55 0,0-1 0,-1 0 0,1 0 0,-1 0 0,0 0 0,0 0 0,0 1 0,0-1 0,0 0 0,-1 1 0,0-1 0,0 1 0,0-1 0,0 1 0,0 0 0,-1 0 0,-5-5 0,8 8 0,-1-1 0,0 1 0,0 0 0,0 0 0,1 0 0,-1 0 0,0 0 0,0 0 0,0 0 0,1 0 0,-1 0 0,0 1 0,0-1 0,0 0 0,1 0 0,-1 1 0,0-1 0,1 0 0,-1 1 0,0-1 0,0 1 0,1-1 0,-1 1 0,1-1 0,-1 1 0,1 0 0,-1-1 0,1 1 0,-1 0 0,1-1 0,-1 1 0,1 0 0,0-1 0,-1 2 0,-12 27 0,7-7 0,1-1 0,0 1 0,2-1 0,0 1 0,2 0 0,0 0 0,2 0 0,0 0 0,1 0 0,1 0 0,2-1 0,0 1 0,14 37 0,-15-50-57,0 0 0,1 0 1,0 0-1,1-1 0,-1 1 0,1-1 0,1-1 0,0 1 0,0-1 0,0 0 0,1-1 1,0 1-1,0-2 0,1 1 0,0-1 0,0-1 0,0 1 0,0-1 0,1-1 1,-1 0-1,1 0 0,0-1 0,12 1 0,29-2-6769</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8:52.874"/>
    </inkml:context>
    <inkml:brush xml:id="br0">
      <inkml:brushProperty name="width" value="0.05" units="cm"/>
      <inkml:brushProperty name="height" value="0.05" units="cm"/>
    </inkml:brush>
  </inkml:definitions>
  <inkml:trace contextRef="#ctx0" brushRef="#br0">178 321 24575,'-107'-190'0,"44"74"0,55 102 0,14 21 0,18 28 0,69 116-267,-6 4-1,104 259 0,-167-354 225,-4 2-1,-2 0 0,13 87 1,-27-121 44,-1 1 0,-1 0 1,-2 0-1,-1-1 0,-2 1 0,0 0 1,-2-1-1,-1 0 0,-1 0 0,-11 28 1,4-26-404,-1 0 1,-37 55-1,-44 37-5621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5:29.639"/>
    </inkml:context>
    <inkml:brush xml:id="br0">
      <inkml:brushProperty name="width" value="0.05" units="cm"/>
      <inkml:brushProperty name="height" value="0.05" units="cm"/>
    </inkml:brush>
  </inkml:definitions>
  <inkml:trace contextRef="#ctx0" brushRef="#br0">1 98 24575,'1'-7'0,"0"0"0,0 0 0,1 0 0,0 0 0,3-7 0,4-16 0,-4 11 0,-3 23 0,-1 33 0,-2-26 0,7 109 56,31 181-1,-4-52-1531,-28-193-5350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9:07.102"/>
    </inkml:context>
    <inkml:brush xml:id="br0">
      <inkml:brushProperty name="width" value="0.05" units="cm"/>
      <inkml:brushProperty name="height" value="0.05" units="cm"/>
    </inkml:brush>
  </inkml:definitions>
  <inkml:trace contextRef="#ctx0" brushRef="#br0">85 1132 24575,'-1'-8'0,"0"0"0,0 0 0,-1 0 0,0 0 0,-4-12 0,-3-8 0,-6-28 0,3 15 0,1 0 0,2-1 0,3 0 0,-4-62 0,10 103 0,0-1 0,0 1 0,0-1 0,1 1 0,-1-1 0,0 1 0,1-1 0,-1 1 0,0 0 0,1-1 0,0 1 0,-1-1 0,1 1 0,1-2 0,-2 3 0,1 0 0,-1-1 0,1 1 0,-1 0 0,1-1 0,-1 1 0,1 0 0,-1 0 0,1-1 0,-1 1 0,1 0 0,-1 0 0,1 0 0,-1 0 0,1 0 0,-1 0 0,1 0 0,0 0 0,-1 0 0,1 0 0,-1 0 0,1 0 0,-1 0 0,1 0 0,0 1 0,3 1 0,-1 0 0,0 0 0,1 0 0,-1 1 0,0-1 0,-1 1 0,1 0 0,0-1 0,4 7 0,117 192 0,-67-104 0,658 1103 0,-658-1098 0,21 36 0,-73-130 0,0 0 0,1-1 0,11 12 0,-17-18 0,0-1 0,1 1 0,-1 0 0,1-1 0,0 1 0,-1-1 0,1 1 0,-1-1 0,1 1 0,0-1 0,-1 1 0,1-1 0,0 1 0,0-1 0,-1 0 0,1 0 0,0 1 0,0-1 0,0 0 0,-1 0 0,1 0 0,0 0 0,0 0 0,0 0 0,0 0 0,-1 0 0,1 0 0,0 0 0,0-1 0,-1 1 0,1 0 0,0 0 0,0-1 0,-1 1 0,1 0 0,0-1 0,0 1 0,-1-1 0,1 1 0,-1-1 0,1 0 0,0 1 0,-1-1 0,1 1 0,-1-1 0,1 0 0,-1 1 0,0-1 0,1 0 0,-1 0 0,0 1 0,1-1 0,-1 0 0,0 0 0,0 0 0,0-1 0,7-24 0,-2-1 0,0 0 0,-2 0 0,0-43 0,-2 21 0,5-549-387,-30 0-532,-2-254 454,25 819 449,2-1 1,1 1-1,10-48 0,-12 79 29,0 0 1,1 0-1,-1 0 1,0 0-1,1 0 0,0 0 1,-1 0-1,1 0 0,0 0 1,0 1-1,0-1 1,0 0-1,0 1 0,1-1 1,-1 1-1,0-1 1,1 1-1,-1-1 0,1 1 1,3-2-1,-4 3 7,0 0 0,1 0 0,-1 0 0,0 1 0,1-1 0,-1 0 0,0 1 0,0-1 0,1 1 0,-1-1 0,0 1 0,0-1 0,0 1 0,0 0 0,0 0 0,0 0-1,0 0 1,0-1 0,0 1 0,0 0 0,0 1 0,1 1 0,6 9-232,0 1 0,-1 0-1,11 27 1,7 27-6036</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9:07.510"/>
    </inkml:context>
    <inkml:brush xml:id="br0">
      <inkml:brushProperty name="width" value="0.05" units="cm"/>
      <inkml:brushProperty name="height" value="0.05" units="cm"/>
    </inkml:brush>
  </inkml:definitions>
  <inkml:trace contextRef="#ctx0" brushRef="#br0">194 299 24575,'0'7'0,"1"0"0,0 0 0,0 0 0,0 0 0,1 0 0,0-1 0,0 1 0,0 0 0,1-1 0,0 1 0,1-1 0,-1 0 0,9 10 0,-10-13 0,1 0 0,0 0 0,0-1 0,0 1 0,0-1 0,0 1 0,1-1 0,-1 0 0,1 0 0,0 0 0,-1-1 0,1 0 0,0 1 0,0-1 0,0 0 0,0-1 0,0 1 0,0-1 0,0 0 0,0 0 0,0 0 0,0 0 0,0-1 0,0 1 0,5-2 0,-6 0 0,1 1 0,-1-1 0,1 1 0,-1-1 0,0 0 0,0 0 0,0 0 0,0-1 0,0 1 0,0-1 0,-1 1 0,1-1 0,-1 0 0,1 0 0,-1 0 0,0-1 0,-1 1 0,1 0 0,-1-1 0,1 1 0,-1-1 0,0 1 0,0-1 0,0 0 0,-1 1 0,1-1 0,-1-7 0,0 0 0,0 0 0,0 0 0,-2 0 0,1-1 0,-1 1 0,-1 1 0,0-1 0,-6-14 0,1 7 0,-1 1 0,-1 0 0,-1 0 0,-1 1 0,0 0 0,-19-19 0,20 24 0,-1 0 0,1 1 0,-2 1 0,1 0 0,-1 1 0,-1 0 0,1 1 0,-27-10 0,37 15 0,-1 1 0,0 0 0,1 0 0,-1 0 0,1 1 0,-1-1 0,0 1 0,0 0 0,1 0 0,-1 0 0,0 0 0,1 1 0,-1-1 0,0 1 0,1 0 0,-1 0 0,1 0 0,-1 1 0,1-1 0,-1 1 0,1 0 0,0 0 0,0 0 0,0 0 0,0 1 0,0-1 0,1 1 0,-1 0 0,1 0 0,0 0 0,-1 0 0,1 0 0,1 0 0,-4 6 0,0 3 0,1 0 0,0 0 0,1 1 0,1-1 0,-1 1 0,2 0 0,0 0 0,1-1 0,0 15 0,3 4 9,2 0 1,0-1-1,2 1 0,1-1 0,2 0 1,0-1-1,2 0 0,2-1 0,0-1 0,2 0 1,1 0-1,33 38 0,-37-50-29,1-1 0,0 0 0,1-1 0,1-1-1,0-1 1,1 0 0,0-1 0,0 0 0,22 7 0,-24-12-79,0 0 0,0-1 1,0-1-1,1 0 0,0-2 0,-1 1 1,1-2-1,0 0 0,0-1 0,-1-1 0,1 0 1,22-7-1,16-7-6727</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9:07.895"/>
    </inkml:context>
    <inkml:brush xml:id="br0">
      <inkml:brushProperty name="width" value="0.05" units="cm"/>
      <inkml:brushProperty name="height" value="0.05" units="cm"/>
    </inkml:brush>
  </inkml:definitions>
  <inkml:trace contextRef="#ctx0" brushRef="#br0">228 607 24575,'-9'-23'0,"-2"1"0,0 0 0,-1 1 0,-31-39 0,17 24 0,-12-16 0,24 36 0,1-1 0,1 0 0,1-1 0,-15-32 0,24 36 0,10 11 0,17 14 0,-5 2 0,-1 0 0,-1 2 0,-1 1 0,20 20 0,58 78 0,-90-108 0,20 27 0,0 1 0,30 59 0,-47-77 0,0 0 0,-1 0 0,-1 1 0,-1 0 0,0 0 0,-2 1 0,1-1 0,0 32 0,-4-47 0,0-1 0,0 1 0,0 0 0,0 0 0,0 0 0,-1 0 0,1 0 0,-1 0 0,0 0 0,1 0 0,-1 0 0,0-1 0,-2 4 0,3-5 0,-1 1 0,1-1 0,-1 1 0,1-1 0,-1 1 0,0-1 0,1 0 0,-1 1 0,0-1 0,1 0 0,-1 1 0,0-1 0,1 0 0,-1 0 0,0 0 0,0 0 0,1 0 0,-1 0 0,0 0 0,1 0 0,-1 0 0,0 0 0,0 0 0,0 0 0,-3-2 0,1 1 0,0-1 0,0 1 0,0-1 0,1 0 0,-1 0 0,0 0 0,1-1 0,0 1 0,-1-1 0,1 1 0,0-1 0,0 0 0,-2-3 0,-6-13 0,1-1 0,1 0 0,0 0 0,2-1 0,0 0 0,-3-25 0,-8-131 0,16 169 0,-4-167 0,7 146 0,0 0 0,2 0 0,14-55 0,-16 74 0,2 0 0,0 1 0,0 0 0,1-1 0,0 2 0,8-13 0,-11 19 0,-1 0 0,0 0 0,1 0 0,0 1 0,-1-1 0,1 0 0,0 1 0,0-1 0,0 1 0,0 0 0,0 0 0,0-1 0,1 1 0,-1 1 0,0-1 0,0 0 0,1 1 0,-1-1 0,0 1 0,1-1 0,-1 1 0,1 0 0,-1 0 0,0 0 0,1 1 0,-1-1 0,1 0 0,-1 1 0,0 0 0,1-1 0,2 3 0,24 16-1365,-3 6-5461</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9:08.239"/>
    </inkml:context>
    <inkml:brush xml:id="br0">
      <inkml:brushProperty name="width" value="0.05" units="cm"/>
      <inkml:brushProperty name="height" value="0.05" units="cm"/>
    </inkml:brush>
  </inkml:definitions>
  <inkml:trace contextRef="#ctx0" brushRef="#br0">76 624 24575,'12'-8'0,"0"-1"0,-1-1 0,0 0 0,-1-1 0,0 0 0,0 0 0,-1-1 0,9-15 0,0 1 0,96-143 0,-97 141 0,-2-1 0,-2-1 0,0 0 0,10-39 0,-21 63 0,-1-1 0,0 0 0,0 1 0,0-1 0,-1 0 0,0 0 0,-1 1 0,1-1 0,-1 0 0,0 0 0,-1 1 0,-2-9 0,3 13 0,-1-1 0,1 1 0,0 0 0,-1-1 0,1 1 0,-1 0 0,0 0 0,0 0 0,0 0 0,0 0 0,0 0 0,0 1 0,0-1 0,-1 1 0,1-1 0,0 1 0,-1 0 0,0 0 0,1 0 0,-1 0 0,1 1 0,-1-1 0,0 1 0,1-1 0,-1 1 0,0 0 0,0 0 0,1 0 0,-1 1 0,0-1 0,1 1 0,-5 1 0,-8 1 0,0 2 0,1 0 0,0 1 0,1 1 0,-1 0 0,1 0 0,-22 18 0,10-5 0,1 0 0,-37 43 0,53-54 0,1 0 0,1 0 0,-1 0 0,1 1 0,1 0 0,0 0 0,0 0 0,1 1 0,1-1 0,-1 1 0,2 0 0,-3 13 0,5-17 0,0 1 0,0 0 0,0 0 0,1-1 0,0 1 0,1 0 0,0-1 0,0 0 0,0 1 0,1-1 0,0 0 0,1 0 0,-1 0 0,1-1 0,1 1 0,-1-1 0,1 0 0,9 9 0,2-1 0,0 0 0,1 0 0,1-2 0,1 0 0,-1-1 0,26 10 0,127 43 0,-153-58 0,74 24 0,66 24 0,-153-53 0,1 2 0,-1-1 0,-1 1 0,1 0 0,0 0 0,-1 0 0,1 0 0,4 7 0,-8-10 0,0 2 0,0-1 0,0 0 0,-1 0 0,1 0 0,-1 0 0,1 0 0,-1 0 0,1 1 0,-1-1 0,0 0 0,0 0 0,1 1 0,-1-1 0,0 0 0,0 0 0,0 1 0,0-1 0,0 0 0,-1 1 0,1-1 0,0 0 0,-1 0 0,1 1 0,-1-1 0,1 0 0,-1 0 0,1 0 0,-1 0 0,0 0 0,0 0 0,1 0 0,-1 0 0,0 0 0,0 0 0,0 0 0,0 0 0,0-1 0,0 1 0,-2 1 0,-11 7 0,1 0 0,-2-1 0,1 0 0,-1-1 0,-1-1 0,1 0 0,-32 6 0,21-7 0,1-1 0,-1-1 0,1-1 0,-37-2 0,4-8-1365,11-2-5461</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9:08.632"/>
    </inkml:context>
    <inkml:brush xml:id="br0">
      <inkml:brushProperty name="width" value="0.05" units="cm"/>
      <inkml:brushProperty name="height" value="0.05" units="cm"/>
    </inkml:brush>
  </inkml:definitions>
  <inkml:trace contextRef="#ctx0" brushRef="#br0">72 656 24575,'72'-60'0,"-73"65"0,0-1 0,1 1 0,-1-1 0,1 1 0,0 0 0,0 0 0,1-1 0,-1 1 0,3 7 0,-2-6 0,4 18 0,1-1 0,0 0 0,2 0 0,1-1 0,1 0 0,0 0 0,2-1 0,16 22 0,19 21 0,59 62 0,-81-98-1365,-4-9-5461</inkml:trace>
  <inkml:trace contextRef="#ctx0" brushRef="#br0" timeOffset="1">238 463 24575,'-9'-19'0,"-9"-20"0,-5-17 0,-8-14 0,-4-4 0,5 6 0,2 9 0,1 16 0,6 19 0,5 13-8191</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9:09.211"/>
    </inkml:context>
    <inkml:brush xml:id="br0">
      <inkml:brushProperty name="width" value="0.05" units="cm"/>
      <inkml:brushProperty name="height" value="0.05" units="cm"/>
    </inkml:brush>
  </inkml:definitions>
  <inkml:trace contextRef="#ctx0" brushRef="#br0">52 440 24575,'-6'-45'0,"6"44"0,0 0 0,0 0 0,-1 1 0,1-1 0,0 0 0,0 0 0,-1 0 0,1 1 0,-1-1 0,1 0 0,-1 0 0,1 1 0,-1-1 0,1 1 0,-1-1 0,0 0 0,1 1 0,-3-2 0,3 3 0,-1-1 0,0 0 0,0 0 0,0 0 0,1 0 0,-1 1 0,0-1 0,0 0 0,1 1 0,-1-1 0,0 1 0,1-1 0,-1 1 0,0-1 0,1 1 0,-1-1 0,1 1 0,-1 0 0,1-1 0,-1 1 0,1 0 0,-1-1 0,1 1 0,0 0 0,-1 1 0,-2 5 0,0 0 0,0 0 0,1 0 0,-1 0 0,2 1 0,-1-1 0,1 1 0,0-1 0,1 1 0,0-1 0,0 1 0,2 14 0,3 5 0,0 1 0,11 28 0,-3-14 0,2-1 0,24 49 0,-31-75 0,1 1 0,0-2 0,1 1 0,0-1 0,1-1 0,1 0 0,0 0 0,22 16 0,-30-26 0,1 1 0,0-1 0,1 0 0,-1 0 0,1 0 0,-1-1 0,1 0 0,0 0 0,-1-1 0,1 1 0,0-1 0,0 0 0,0-1 0,0 0 0,1 0 0,-1 0 0,0 0 0,0-1 0,0 0 0,0 0 0,-1-1 0,1 0 0,0 0 0,-1 0 0,1-1 0,-1 0 0,1 0 0,7-6 0,-4 1 0,0 1 0,-1-1 0,0-1 0,0 1 0,-1-1 0,0-1 0,-1 1 0,0-1 0,0 0 0,-1-1 0,-1 1 0,0-1 0,0 0 0,3-16 0,-4 7 0,-1 0 0,-1 0 0,-1 0 0,0 0 0,-2 1 0,0-1 0,-1 0 0,-11-35 0,5 25 0,-2 0 0,-2 1 0,0 1 0,-32-50 0,33 61 0,0 0 0,-1 1 0,-1 0 0,0 1 0,-22-17 0,29 27 0,0 0 0,0 1 0,0 0 0,0 0 0,-1 1 0,1 0 0,-11-3 0,14 5 0,-1 0 0,1 0 0,-1 1 0,0 0 0,1-1 0,-1 2 0,0-1 0,1 0 0,-1 1 0,1 0 0,-1 0 0,1 1 0,-8 2 0,8-2 0,0 0 0,1 1 0,-1-1 0,0 1 0,1-1 0,0 1 0,0 0 0,0 0 0,0 1 0,0-1 0,1 0 0,-1 1 0,1 0 0,0 0 0,0-1 0,0 1 0,1 0 0,0 1 0,-1-1 0,1 0 0,1 0 0,-1 0 0,0 1 0,1-1 0,0 0 0,0 1 0,1-1 0,-1 0 0,2 6 0,-1-4 0,0-1 0,0 0 0,1 1 0,0-1 0,0 0 0,0 0 0,1 0 0,-1-1 0,1 1 0,0-1 0,1 1 0,-1-1 0,1 0 0,0 0 0,0-1 0,0 1 0,0-1 0,1 0 0,-1 0 0,1 0 0,0 0 0,0-1 0,5 2 0,-3-2 0,0 0 0,-1-1 0,1 0 0,0 0 0,0 0 0,0-1 0,0 0 0,0-1 0,0 0 0,0 0 0,0 0 0,0-1 0,11-3 0,-10 1 0,0 0 0,0-1 0,-1 0 0,0 0 0,0-1 0,0 1 0,-1-1 0,1-1 0,-1 1 0,7-12 0,7-10 0,-9 11 0,2 1 0,-1 0 0,2 0 0,22-19 0,-31 31 0,0 0 0,0 1 0,1 0 0,-1 0 0,1 0 0,-1 1 0,1 0 0,0 0 0,0 0 0,0 1 0,0-1 0,0 2 0,0-1 0,0 1 0,0-1 0,0 2 0,1-1 0,-1 1 0,8 2 0,0 0 0,-1 2 0,0 0 0,0 0 0,-1 1 0,1 1 0,-1 0 0,-1 0 0,1 1 0,-1 1 0,-1 0 0,0 1 0,0 0 0,9 12 0,-8-8 0,0 0 0,-1 1 0,-1 0 0,-1 1 0,0 0 0,-1 0 0,-1 1 0,0 0 0,6 33 0,-11-41 0,0 0 0,-1 0 0,0 1 0,-1-1 0,0 0 0,0 0 0,-4 15 0,4-21 0,0 0 0,1 0 0,-1 0 0,-1 0 0,1 0 0,0-1 0,-1 1 0,1 0 0,-1-1 0,0 1 0,0-1 0,0 1 0,0-1 0,0 0 0,0 0 0,-1 0 0,1 0 0,-1-1 0,1 1 0,-1-1 0,0 1 0,0-1 0,0 0 0,1 0 0,-1 0 0,-5 1 0,6-2 0,0 0 0,0 0 0,0 0 0,1 0 0,-1-1 0,0 1 0,0 0 0,0-1 0,0 1 0,0-1 0,1 0 0,-1 0 0,0 0 0,1 1 0,-1-2 0,0 1 0,1 0 0,-1 0 0,-1-2 0,1 0 0,-1-1 0,1 1 0,0 0 0,0-1 0,0 0 0,0 1 0,0-1 0,-1-7 0,0-4 0,0 0 0,1-1 0,-1-26 0,4 12 0,0 1 0,2-1 0,2 1 0,0-1 0,2 1 0,19-51 0,-17 59 0,0 0 0,1 0 0,1 1 0,1 0 0,1 0 0,1 2 0,1 0 0,0 0 0,22-19 0,-31 33 0,-1-1 0,1 1 0,0 0 0,1 0 0,-1 1 0,1-1 0,-1 2 0,1-1 0,0 1 0,0 0 0,0 0 0,0 1 0,0 0 0,8-1 0,-9 3 0,1-1 0,-1 1 0,0 0 0,0 0 0,0 1 0,0 0 0,0 0 0,-1 0 0,1 1 0,-1 0 0,1 0 0,-1 0 0,0 1 0,0 0 0,0 0 0,7 8 0,2 4 0,-1 1 0,-1-1 0,-1 2 0,0 0 0,-1 0 0,-1 1 0,10 30 0,-1 9 0,15 79 0,7 124-1365,-28-141-5461</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9:10.750"/>
    </inkml:context>
    <inkml:brush xml:id="br0">
      <inkml:brushProperty name="width" value="0.05" units="cm"/>
      <inkml:brushProperty name="height" value="0.05" units="cm"/>
    </inkml:brush>
  </inkml:definitions>
  <inkml:trace contextRef="#ctx0" brushRef="#br0">852 1489 24575,'-2'0'0,"0"0"0,0-1 0,0 1 0,0-1 0,0 0 0,0 0 0,0 1 0,1-1 0,-1-1 0,0 1 0,0 0 0,1 0 0,-1-1 0,1 1 0,-1 0 0,1-1 0,0 0 0,-1 1 0,1-1 0,0 0 0,-1-3 0,-18-44 0,10 2 0,-10-91 0,7 28 0,-37-131 0,43 213 0,-2 1 0,-1 0 0,-2 1 0,0 0 0,-2 1 0,-24-36 0,31 53 0,1 0 0,-1 0 0,0 1 0,-1 0 0,0 0 0,0 1 0,0 0 0,-1 1 0,0 0 0,0 0 0,-18-7 0,19 10 0,-1 0 0,1 0 0,0 1 0,-1 0 0,1 0 0,-1 1 0,1 0 0,-1 1 0,1 0 0,0 0 0,-1 1 0,1-1 0,0 2 0,-15 5 0,5 2 0,1 0 0,0 0 0,1 2 0,0 0 0,1 1 0,0 0 0,1 2 0,0-1 0,1 2 0,1-1 0,1 2 0,0 0 0,-11 22 0,1 5 0,1 1 0,3 1 0,1 0 0,-12 64 0,16-48-50,2 1 0,4 0-1,2 0 1,3 0-1,2 0 1,4 0 0,2 0-1,2-1 1,4 0 0,31 93-1,-28-113 33,2-1 0,1-1 0,2 0 0,2-2 0,1 0-1,51 58 1,-50-69 24,1-1-1,2-1 1,1-1 0,0-2-1,2-1 1,0-1 0,1-2-1,61 25 1,-60-30-6,1-2 0,0-2 0,0-1 0,0-2 0,1-1 0,0-1 0,0-2 0,0-2 0,0-1 0,1-2 0,-2-1 0,1-2 0,-1-1 0,0-2 0,0-1 0,-1-2 0,0-1 0,-1-2 0,-1-1 0,0-1 0,-1-1 0,33-28 0,-18 8 0,-1-2 0,-2-1 0,-3-3 0,-1-1 0,-2-1 0,-2-2 0,-2-2 0,-2-1 0,-3-1 0,-2-1 0,-2-2 0,-3 0 0,17-71 0,-30 93 0,-1 0 0,-2 0 0,-1-1 0,-2 0 0,-1 1 0,-2-1 0,-8-53 0,6 70 0,0 1 0,0 0 0,-2 0 0,0 0 0,0 1 0,-2 0 0,0 0 0,-1 0 0,0 1 0,-1 1 0,0 0 0,-1 0 0,-1 1 0,0 0 0,-1 1 0,0 0 0,-15-8 0,11 8 54,-1 2 0,0 0-1,0 1 1,-1 1 0,-1 0 0,1 2 0,-1 0-1,0 1 1,0 1 0,0 1 0,-31 1 0,40 1-55,-1 1 0,1 1 1,0-1-1,0 2 0,0 0 1,0 0-1,0 1 0,1 0 1,-1 1-1,1 0 0,0 1 1,1 0-1,0 0 0,0 1 1,0 1-1,0-1 0,1 1 1,1 1-1,-1-1 0,1 1 1,1 0-1,-6 11 0,3-2 1,1 0 0,1 1 0,1-1 0,0 1 0,1 1 0,2-1 0,0 1 0,0 0 0,2 0 0,2 31 0,1-20 0,2 0 0,0 0 0,3-1 0,0 0 0,2 0 0,13 30 0,-16-47 0,-1-1 0,2 0 0,0 0 0,0-1 0,1 0 0,0 0 0,1-1 0,0 0 0,1-1 0,0 0 0,13 9 0,-15-13 0,1 0 0,-1 0 0,1-1 0,0 0 0,0-1 0,0 0 0,0 0 0,1-1 0,-1-1 0,1 1 0,0-1 0,-1-1 0,1 0 0,0 0 0,-1-1 0,13-2 0,-8 0 0,0-1 0,0 0 0,0-1 0,-1-1 0,0 0 0,0-1 0,0 0 0,-1-1 0,0 0 0,-1-1 0,0 0 0,0-1 0,-1 0 0,0-1 0,-1 0 0,0-1 0,14-23 0,-14 19 0,-1-1 0,-1 1 0,0-1 0,-2-1 0,1 1 0,-2-1 0,-1 0 0,0 0 0,-1 0 0,-1 0 0,-1 0 0,0 0 0,-6-36 0,6 52 0,-10-39 0,9 39 0,1 0 0,-1 0 0,1 0 0,-1 1 0,0-1 0,1 0 0,-1 1 0,0-1 0,0 1 0,0-1 0,0 1 0,0-1 0,-1 1 0,1 0 0,0 0 0,-1-1 0,1 1 0,-1 0 0,-2-1 0,3 2 0,1 0 0,0 0 0,0 0 0,-1 0 0,1 0 0,0 0 0,-1 0 0,1 0 0,0 0 0,0 0 0,-1 0 0,1 0 0,0 0 0,-1 0 0,1 1 0,0-1 0,0 0 0,-1 0 0,1 0 0,0 0 0,0 1 0,0-1 0,-1 0 0,1 0 0,0 0 0,0 1 0,0-1 0,-1 0 0,1 0 0,0 1 0,0-1 0,0 0 0,0 1 0,0-1 0,0 0 0,0 1 0,-1 16 0,9 16 0,-3-19 0,0 0 0,2-1 0,0 1 0,0-1 0,1-1 0,0 1 0,2-2 0,-1 1 0,1-1 0,1 0 0,0-1 0,0-1 0,1 0 0,22 14 0,-24-17 0,1-1 0,0 0 0,0-1 0,1 0 0,-1 0 0,1-1 0,-1-1 0,1 0 0,0-1 0,0 0 0,0 0 0,0-1 0,0-1 0,0 0 0,0-1 0,0 0 0,-1-1 0,23-8 0,-15 3 0,-1-2 0,-1 1 0,0-2 0,0 0 0,-1-2 0,0 1 0,-1-2 0,-1 0 0,0 0 0,-1-2 0,0 0 0,-2 0 0,0-1 0,0 0 0,12-32 0,-12 24 0,-2 0 0,-1-1 0,-1 0 0,-1-1 0,-2 0 0,0 1 0,-2-2 0,-1 1 0,-1 0 0,-1 0 0,-6-31 0,-1 13 0,-3 0 0,-2 1 0,-1 0 0,-23-46 0,21 57 0,-1 1 0,-1 1 0,-2 0 0,-1 2 0,-43-47 0,57 70 0,0-1 0,0 1 0,-1 0 0,0 0 0,-12-6 0,18 11 0,1 1 0,0-1 0,-1 1 0,1-1 0,-1 1 0,1-1 0,0 1 0,-1 0 0,1 0 0,-1 0 0,1 0 0,-1 0 0,1 0 0,-1 0 0,1 0 0,-1 0 0,-2 1 0,3 0 0,0 0 0,0 0 0,0 0 0,0 0 0,0 0 0,0 0 0,0 1 0,1-1 0,-1 0 0,0 0 0,1 1 0,-1-1 0,1 0 0,-1 1 0,1-1 0,-1 0 0,1 1 0,0-1 0,0 1 0,0-1 0,0 1 0,0 1 0,0 14 0,1 0 0,1-1 0,1 1 0,0-1 0,1 1 0,10 26 0,5 3 0,24 45 0,9 2 0,124 166 0,94 61 0,-240-285 0,-29-35 0,-1 1 0,1 0 0,-1-1 0,1 1 0,-1-1 0,1 1 0,-1 0 0,1 0 0,-1-1 0,0 1 0,1 0 0,-1 0 0,0-1 0,0 1 0,0 0 0,0 0 0,1 0 0,-1-1 0,0 1 0,0 0 0,-1 1 0,1-2 0,-1 0 0,1 1 0,-1-1 0,1 0 0,-1 0 0,1 1 0,-1-1 0,1 0 0,-1 0 0,1 0 0,-1 0 0,1 0 0,-1 0 0,0 0 0,1 0 0,-1 0 0,1 0 0,-1 0 0,1 0 0,-1-1 0,1 1 0,-1 0 0,-38-17 0,-83-54 0,-165-130 0,263 184 0,-33-28 0,52 41 0,0-1 0,1 1 0,0-1 0,0 0 0,0-1 0,1 1 0,-1-1 0,-3-9 0,6 12 0,1 1 0,-1-1 0,1 0 0,0 1 0,0-1 0,0 0 0,0 0 0,0 1 0,1-1 0,-1 0 0,1 1 0,0-1 0,-1 0 0,1 1 0,1-1 0,-1 1 0,0 0 0,0-1 0,1 1 0,0 0 0,-1 0 0,1 0 0,0 0 0,0 0 0,0 0 0,0 0 0,0 1 0,5-3 0,6-5 0,1 0 0,1 1 0,21-9 0,222-69 0,-69 26 0,-181 58 0,189-78 0,-175 69 0,0 0 0,-1-2 0,0 0 0,-1-2 0,0 0 0,25-26 0,-40 36 0,0-1 0,0 0 0,-1 0 0,0 0 0,0-1 0,0 0 0,-1 1 0,0-1 0,0 0 0,-1-1 0,3-9 0,-5 14 0,1-1 0,-1 1 0,0-1 0,0 1 0,-1-1 0,1 1 0,-1-1 0,0 1 0,1 0 0,-1-1 0,-1 1 0,1 0 0,0 0 0,-1 0 0,0 0 0,0 0 0,0 0 0,0 0 0,0 1 0,0-1 0,-1 1 0,1-1 0,-1 1 0,0 0 0,0 0 0,-3-2 0,-2-1 0,0 1 0,0 0 0,0 0 0,-1 1 0,0 0 0,1 1 0,-1 0 0,0 0 0,0 0 0,0 2 0,0-1 0,0 1 0,0 0 0,0 1 0,0 0 0,0 0 0,0 1 0,0 0 0,0 1 0,1 0 0,-1 0 0,1 1 0,-13 7 0,11-5 0,1 0 0,0 1 0,0 0 0,0 1 0,1-1 0,0 2 0,0-1 0,1 1 0,0 1 0,1-1 0,0 1 0,0 0 0,1 0 0,0 1 0,1-1 0,1 1 0,-1 0 0,-1 15 0,3-13 0,2 1 0,-1 0 0,2-1 0,0 1 0,1 0 0,0-1 0,1 1 0,0-1 0,1 0 0,1 0 0,0 0 0,0-1 0,1 1 0,1-1 0,0-1 0,1 1 0,0-2 0,1 1 0,0-1 0,1 0 0,10 9 0,-7-8 0,1-1 0,-1 0 0,2 0 0,-1-1 0,1-1 0,1-1 0,-1 0 0,1-1 0,0-1 0,1 0 0,-1-1 0,1-1 0,0 0 0,0-2 0,0 0 0,28-2 0,-18-3 0,-2-1 0,1-2 0,-1 0 0,0-2 0,0 0 0,-1-2 0,-1-1 0,1-1 0,-2-1 0,0-1 0,-1 0 0,0-2 0,31-33 0,-31 27 0,-1 0 0,-1-1 0,-1 0 0,-2-2 0,0 0 0,-1-1 0,-2-1 0,-1 0 0,-1 0 0,-2-1 0,11-50 0,-18 64 0,0-1 0,-2 1 0,1-1 0,-2 1 0,0-1 0,-1 1 0,0-1 0,-1 1 0,-1 0 0,-1 0 0,-11-26 0,13 34 0,0 1 0,-1-1 0,0 0 0,-1 1 0,1 0 0,-1 0 0,-1 1 0,1-1 0,-1 1 0,1 0 0,-2 0 0,1 1 0,0 0 0,-1 0 0,0 1 0,0-1 0,0 1 0,0 1 0,0-1 0,-1 1 0,1 1 0,-1-1 0,1 2 0,-1-1 0,-12 1 0,12 0 0,0 1 0,1 0 0,-1 0 0,1 1 0,-1 0 0,1 0 0,0 1 0,-1 0 0,1 0 0,1 0 0,-1 1 0,0 0 0,-8 8 0,11-9 0,0 1 0,0 0 0,1 0 0,-1 0 0,1 1 0,0-1 0,0 1 0,1 0 0,0 0 0,-1 0 0,1 0 0,1 0 0,-1 0 0,1 0 0,0 1 0,0-1 0,0 0 0,1 1 0,1 10 0,1 4 0,2-1 0,0 1 0,1-1 0,2 0 0,0 0 0,0-1 0,2 1 0,0-2 0,19 28 0,15 14 0,65 68 0,-80-96 0,4 4 0,-2 2 0,-1 0 0,-2 2 0,-2 1 0,-1 1 0,19 46 0,-20-22 0,-2 1 0,-3 1 0,18 129 0,-26-84 0,-5 181 0,-5-289-33,-1 23 85,-1 0 1,-6 30-1,7-51-145,0 1 0,-1-1 0,0-1 0,0 1 0,0 0 0,-1 0 0,1-1 0,-1 0 0,-1 1-1,1-1 1,-1 0 0,0-1 0,0 1 0,-1-1 0,-4 5 0,-19 6-6733</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9:11.505"/>
    </inkml:context>
    <inkml:brush xml:id="br0">
      <inkml:brushProperty name="width" value="0.05" units="cm"/>
      <inkml:brushProperty name="height" value="0.05" units="cm"/>
    </inkml:brush>
  </inkml:definitions>
  <inkml:trace contextRef="#ctx0" brushRef="#br0">141 444 24575,'0'-12'0,"-1"0"0,0 0 0,-1 0 0,0 0 0,-8-23 0,9 32 0,0 0 0,-1-1 0,1 1 0,0 0 0,-1 0 0,0 0 0,0 0 0,0 0 0,0 1 0,0-1 0,0 0 0,-1 1 0,0 0 0,1-1 0,-1 1 0,0 0 0,0 1 0,0-1 0,0 0 0,0 1 0,0 0 0,-1-1 0,1 1 0,-7-1 0,9 2 0,-1 0 0,0 0 0,1 0 0,-1 0 0,0 1 0,1-1 0,-1 0 0,1 1 0,-1-1 0,0 1 0,1 0 0,-1-1 0,1 1 0,-1 0 0,1 0 0,0 0 0,-1 0 0,1 0 0,-2 2 0,1 1 0,-1-1 0,1 0 0,0 0 0,0 1 0,1-1 0,-1 1 0,1-1 0,-2 6 0,0 4 0,1 1 0,0-1 0,0 27 0,3-17 0,0 0 0,1 0 0,2 1 0,0-1 0,2-1 0,0 1 0,1-1 0,2 0 0,19 36 0,-23-49 0,0-1 0,0 1 0,1-1 0,0-1 0,0 1 0,1-1 0,0 0 0,1-1 0,-1 0 0,1 0 0,0 0 0,1-1 0,-1-1 0,1 1 0,0-1 0,0-1 0,1 1 0,-1-2 0,1 1 0,-1-1 0,1-1 0,0 0 0,0 0 0,-1-1 0,18-1 0,-17-1 0,-1 1 0,1-1 0,0-1 0,-1 0 0,1 0 0,-1-1 0,0-1 0,0 1 0,-1-1 0,1-1 0,-1 1 0,10-10 0,-14 11 0,0 1 0,0-1 0,-1 0 0,0 0 0,1-1 0,-2 1 0,1-1 0,0 0 0,-1 1 0,0-1 0,0 0 0,0 0 0,-1 0 0,0-1 0,0 1 0,0 0 0,0-1 0,-1 1 0,0 0 0,0-1 0,0 1 0,-1 0 0,0 0 0,-2-8 0,-1 1 0,-1 0 0,-1 1 0,1 0 0,-2 0 0,1 1 0,-2 0 0,1 0 0,-1 0 0,-1 1 0,0 0 0,-19-14 0,-11-5 0,-74-41 0,69 44 0,-22-14 0,57 28 0,15 5 0,26 4 0,-24 2 0,56-7 0,104-24 0,-101 16 0,86-8 0,-141 22 0,1 1 0,-1 0 0,0 1 0,1 0 0,-1 0 0,0 2 0,0-1 0,0 2 0,17 6 0,-21-6 0,1 1 0,-1 0 0,-1 0 0,1 0 0,-1 1 0,1 0 0,-2 1 0,1 0 0,-1 0 0,0 0 0,0 1 0,8 15 0,-9-13 0,0-1 0,-1 0 0,0 1 0,-1 0 0,0 0 0,-1 0 0,0 0 0,0 0 0,0 18 0,-2-25 0,0 0 0,0 1 0,-1-1 0,1 0 0,-1 0 0,0 0 0,1 0 0,-1 0 0,-1-1 0,1 1 0,0 0 0,-1 0 0,1-1 0,-1 1 0,0-1 0,0 1 0,0-1 0,0 0 0,0 0 0,-1 0 0,1 0 0,-1 0 0,1 0 0,-1-1 0,0 1 0,1-1 0,-1 0 0,0 1 0,0-1 0,0-1 0,0 1 0,0 0 0,0-1 0,0 0 0,-6 1 0,6-1 0,0 0 0,-1 0 0,1 0 0,0-1 0,0 1 0,0-1 0,0 1 0,0-1 0,-1 0 0,2-1 0,-1 1 0,0 0 0,0-1 0,0 1 0,0-1 0,1 0 0,-1 0 0,1 0 0,0 0 0,-1-1 0,1 1 0,0 0 0,0-1 0,1 0 0,-1 1 0,0-1 0,1 0 0,0 0 0,-1 0 0,1 0 0,1 0 0,-1 0 0,-1-5 0,0-5 0,0-1 0,1 0 0,0 0 0,1 0 0,0 0 0,4-18 0,0 9 0,1-1 0,1 2 0,1-1 0,2 1 0,0 0 0,1 1 0,19-32 0,-22 42 0,0 0 0,0 1 0,1 0 0,1 1 0,-1-1 0,1 2 0,1-1 0,0 1 0,0 1 0,1 0 0,-1 0 0,1 1 0,1 0 0,-1 1 0,22-7 0,-27 11 0,-1 0 0,1 1 0,-1-1 0,1 1 0,-1 0 0,0 1 0,1-1 0,-1 1 0,1 0 0,-1 1 0,0-1 0,11 5 0,-8-2 0,0 1 0,-1-1 0,1 1 0,-1 1 0,0 0 0,0 0 0,7 8 0,2 6 0,-1 0 0,0 1 0,-2 1 0,18 38 0,-6-7-75,-6-10-570,39 64 0,-42-84-6181</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9:11.861"/>
    </inkml:context>
    <inkml:brush xml:id="br0">
      <inkml:brushProperty name="width" value="0.05" units="cm"/>
      <inkml:brushProperty name="height" value="0.05" units="cm"/>
    </inkml:brush>
  </inkml:definitions>
  <inkml:trace contextRef="#ctx0" brushRef="#br0">74 95 24575,'-5'-9'0,"-6"-8"0,-6-11 0,1 5 0,1 10 0,5 8-8191</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9:12.237"/>
    </inkml:context>
    <inkml:brush xml:id="br0">
      <inkml:brushProperty name="width" value="0.05" units="cm"/>
      <inkml:brushProperty name="height" value="0.05" units="cm"/>
    </inkml:brush>
  </inkml:definitions>
  <inkml:trace contextRef="#ctx0" brushRef="#br0">0 663 24575,'17'28'0,"-17"-26"0,1 0 0,-1-1 0,1 1 0,0 0 0,0 0 0,0-1 0,0 1 0,0 0 0,0-1 0,0 1 0,0-1 0,1 0 0,-1 1 0,0-1 0,1 0 0,-1 0 0,1 0 0,0 0 0,-1 0 0,1 0 0,0 0 0,0 0 0,-1-1 0,1 1 0,0-1 0,0 1 0,0-1 0,0 0 0,2 0 0,12-2 0,0 0 0,0-2 0,0 0 0,0-1 0,-1-1 0,1 0 0,-2-1 0,21-12 0,-26 14 0,-1 0 0,0-1 0,0 0 0,-1 0 0,0 0 0,0-1 0,0-1 0,-1 1 0,0-1 0,0 0 0,-1 0 0,0-1 0,-1 1 0,0-1 0,0 0 0,-1 0 0,0-1 0,0 1 0,-1-1 0,0 1 0,-1-1 0,0 0 0,-1 0 0,0 1 0,0-1 0,-1 0 0,0 1 0,-1-1 0,0 0 0,-1 1 0,-5-14 0,5 15 0,-1 1 0,0 0 0,0 0 0,-1 0 0,0 0 0,0 1 0,0 0 0,-1 0 0,0 0 0,0 1 0,-11-8 0,15 12 0,0-1 0,0 1 0,-1 0 0,1 0 0,0 0 0,-1 0 0,1 1 0,-1-1 0,1 0 0,-1 1 0,0 0 0,1 0 0,-1 0 0,1 0 0,-1 0 0,0 0 0,1 1 0,-1-1 0,1 1 0,-1-1 0,1 1 0,-1 0 0,1 0 0,0 0 0,-1 1 0,1-1 0,0 1 0,0-1 0,0 1 0,0-1 0,0 1 0,0 0 0,1 0 0,-1 0 0,1 0 0,-1 0 0,1 1 0,0-1 0,-2 4 0,-5 9 0,1 1 0,1 0 0,0 0 0,1 0 0,1 1 0,0 0 0,1-1 0,1 1 0,1 1 0,1 19 0,0-21 0,1 0 0,0-1 0,2 1 0,0 0 0,0-1 0,2 1 0,0-1 0,0 0 0,2-1 0,-1 1 0,11 14 0,-13-23 0,0-1 0,1 1 0,-1-1 0,1 0 0,1 0 0,-1 0 0,1-1 0,-1 0 0,1 0 0,0 0 0,1-1 0,-1 0 0,0 0 0,13 4 0,-10-6 0,-1 1 0,1-1 0,0-1 0,-1 0 0,1 0 0,0 0 0,0-1 0,-1-1 0,1 1 0,13-6 0,-1-1 0,-1-1 0,0 0 0,-1-2 0,0 0 0,-1-1 0,-1-1 0,1-1 0,25-26 0,-21 15 0,0-1 0,-2-1 0,-1 0 0,-1-2 0,-1 0 0,-2-1 0,14-38 0,-20 44 0,-1-1 0,-1 0 0,-1 0 0,-1-1 0,-1 0 0,-2 0 0,-1 0 0,0 0 0,-7-46 0,4 62 0,0 2 0,-1-1 0,0 0 0,0 0 0,-1 1 0,-10-16 0,13 22 0,0 0 0,-1 0 0,0 0 0,1 0 0,-1 0 0,0 0 0,0 1 0,0-1 0,0 1 0,-1-1 0,1 1 0,-4-2 0,4 3 0,1-1 0,-1 1 0,1 0 0,-1 0 0,1 0 0,-1 0 0,1 0 0,-1 0 0,1 0 0,-1 1 0,1-1 0,-1 1 0,1-1 0,-1 1 0,1-1 0,0 1 0,-1 0 0,1-1 0,0 1 0,-1 0 0,1 0 0,0 0 0,-2 2 0,1 0 0,0 0 0,1-1 0,-1 1 0,0 0 0,1 0 0,0 0 0,-1 0 0,1 1 0,1-1 0,-1 0 0,0 0 0,1 1 0,-1-1 0,1 0 0,0 1 0,0-1 0,1 0 0,-1 1 0,1-1 0,-1 0 0,3 5 0,2 11 0,1-1 0,11 25 0,-14-37 0,16 33 0,1 0 0,3-2 0,32 43 0,90 97 0,-75-96 0,-68-79 0,8 9 0,-1 1 0,0 0 0,0 1 0,-2 0 0,8 15 0,-13-26 0,-1 1 0,0-1 0,-1 1 0,1 0 0,0-1 0,-1 1 0,1 0 0,-1-1 0,0 1 0,0 0 0,0-1 0,0 1 0,0 0 0,-1 0 0,1-1 0,-1 1 0,0-1 0,1 1 0,-1 0 0,-1-1 0,1 0 0,0 1 0,-1-1 0,1 0 0,-1 1 0,1-1 0,-1 0 0,0 0 0,0 0 0,0-1 0,0 1 0,0 0 0,-1-1 0,1 1 0,0-1 0,-3 1 0,-7 3-195,0 0 0,0-1 0,0-1 0,0 0 0,-1 0 0,-13 0 0,-30 2-6631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5:30.107"/>
    </inkml:context>
    <inkml:brush xml:id="br0">
      <inkml:brushProperty name="width" value="0.05" units="cm"/>
      <inkml:brushProperty name="height" value="0.05" units="cm"/>
    </inkml:brush>
  </inkml:definitions>
  <inkml:trace contextRef="#ctx0" brushRef="#br0">237 169 24575,'2'-5'0,"0"-1"0,0 0 0,0 1 0,0 0 0,1 0 0,0 0 0,0 0 0,0 0 0,1 0 0,0 1 0,4-5 0,4-5 0,-6 6 0,1 0 0,0 0 0,1 1 0,0 0 0,0 0 0,0 1 0,1 0 0,0 1 0,0 0 0,1 0 0,16-5 0,-21 8 0,-1 1 0,1-1 0,-1 1 0,1 1 0,0-1 0,-1 1 0,1-1 0,0 1 0,0 1 0,-1-1 0,1 1 0,0-1 0,-1 1 0,1 1 0,-1-1 0,1 1 0,-1 0 0,1 0 0,-1 0 0,0 0 0,0 1 0,0 0 0,-1-1 0,1 1 0,0 1 0,-1-1 0,6 8 0,-5-5 0,-1 0 0,0 0 0,0 1 0,0-1 0,0 1 0,-1 0 0,0 0 0,-1 0 0,0 0 0,0 0 0,0 0 0,-1 1 0,0-1 0,0 0 0,-1 0 0,-1 9 0,-2 4 0,-1 1 0,-1-1 0,0-1 0,-14 27 0,8-21 0,-2-1 0,-1-1 0,-1 0 0,-1-1 0,-1-1 0,-1 0 0,-1-1 0,-29 22 0,9-11 0,-2-2 0,-1-1 0,-78 35 0,116-61 0,-36 15 0,40-16 0,-1 0 0,0-1 0,0 1 0,0-1 0,0 1 0,0-1 0,0 0 0,0 0 0,0 0 0,0 0 0,0 0 0,0 0 0,0 0 0,0-1 0,0 1 0,1-1 0,-4-1 0,5 2 0,-1 0 0,1-1 0,0 1 0,0 0 0,0-1 0,-1 1 0,1 0 0,0-1 0,0 1 0,0 0 0,0-1 0,0 1 0,0-1 0,0 1 0,0 0 0,0-1 0,0 1 0,0 0 0,0-1 0,0 1 0,0-1 0,0 1 0,1 0 0,-1-1 0,0 1 0,0 0 0,0-1 0,0 1 0,1 0 0,-1-1 0,0 1 0,0 0 0,1 0 0,-1-1 0,0 1 0,1 0 0,-1 0 0,0-1 0,14-10 0,4 0 0,-1 1 0,1 1 0,0 1 0,1 1 0,0 0 0,0 2 0,39-7 0,-9 6 0,0 1 0,53 3 0,92 17 130,-60-2-1625,-104-11-5331</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9:12.608"/>
    </inkml:context>
    <inkml:brush xml:id="br0">
      <inkml:brushProperty name="width" value="0.05" units="cm"/>
      <inkml:brushProperty name="height" value="0.05" units="cm"/>
    </inkml:brush>
  </inkml:definitions>
  <inkml:trace contextRef="#ctx0" brushRef="#br0">0 44 24575,'19'0'0,"20"0"0,13-5 0,7-1 0,-1 0 0,-7-3 0,-16-1 0,-15 2-8191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5:30.489"/>
    </inkml:context>
    <inkml:brush xml:id="br0">
      <inkml:brushProperty name="width" value="0.05" units="cm"/>
      <inkml:brushProperty name="height" value="0.05" units="cm"/>
    </inkml:brush>
  </inkml:definitions>
  <inkml:trace contextRef="#ctx0" brushRef="#br0">134 67 24575,'0'-5'0,"0"-1"0,-1 1 0,1 0 0,-1-1 0,-1 1 0,1 0 0,-4-8 0,5 12 0,-1 0 0,1 0 0,0 0 0,-1 0 0,1 0 0,-1 1 0,0-1 0,1 0 0,-1 0 0,0 0 0,1 1 0,-1-1 0,0 0 0,0 1 0,0-1 0,0 1 0,1-1 0,-1 1 0,0 0 0,0-1 0,0 1 0,0 0 0,0-1 0,0 1 0,0 0 0,0 0 0,0 0 0,0 0 0,0 0 0,0 0 0,0 0 0,0 0 0,0 0 0,0 1 0,0-1 0,0 0 0,0 1 0,0-1 0,0 1 0,0-1 0,0 1 0,0-1 0,0 1 0,1 0 0,-1-1 0,-1 2 0,-3 3 0,0 0 0,0 0 0,1 0 0,0 1 0,0 0 0,0 0 0,0 0 0,1 0 0,0 0 0,1 1 0,-3 7 0,-4 15 0,-5 34 0,13-59 0,-3 15 0,1 0 0,1 1 0,0-1 0,2 1 0,0 0 0,1-1 0,4 22 0,-3-34 0,0 1 0,0-1 0,0 0 0,1 0 0,0 0 0,0 0 0,1 0 0,0-1 0,0 1 0,0-1 0,1 0 0,0 0 0,0-1 0,1 1 0,0-1 0,-1 0 0,2-1 0,-1 0 0,0 0 0,1 0 0,8 3 0,-7-3 0,1-1 0,0 0 0,0 0 0,-1-1 0,1-1 0,1 1 0,-1-1 0,0-1 0,0 1 0,0-2 0,0 1 0,0-1 0,0-1 0,0 0 0,0 0 0,0 0 0,0-1 0,-1-1 0,1 0 0,-1 0 0,0 0 0,0-1 0,-1 0 0,1 0 0,-1-1 0,0 0 0,-1-1 0,1 1 0,-1-1 0,-1 0 0,1-1 0,-1 1 0,0-1 0,-1 0 0,0-1 0,0 1 0,-1-1 0,0 1 0,3-19 0,-3 11 0,0-1 0,-2 0 0,0 0 0,-1 0 0,-1 0 0,0 1 0,-1-1 0,-7-27 0,7 37 0,-1 0 0,1 0 0,-1 1 0,0-1 0,-1 1 0,1-1 0,-1 1 0,0 0 0,-1 1 0,0-1 0,0 1 0,0 0 0,0 0 0,-1 1 0,0-1 0,0 1 0,0 0 0,0 1 0,-1 0 0,1 0 0,-1 0 0,-11-3 0,7 4 0,0 0 0,0 0 0,0 1 0,-1 0 0,-11 2 0,17-1 0,1 1 0,-1-1 0,1 1 0,0 1 0,-1-1 0,1 1 0,0 0 0,0 0 0,0 0 0,0 1 0,0-1 0,-5 5 0,0 6-1365,7-2-5461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5:30.923"/>
    </inkml:context>
    <inkml:brush xml:id="br0">
      <inkml:brushProperty name="width" value="0.05" units="cm"/>
      <inkml:brushProperty name="height" value="0.05" units="cm"/>
    </inkml:brush>
  </inkml:definitions>
  <inkml:trace contextRef="#ctx0" brushRef="#br0">1 169 24575,'0'-5'0,"1"0"0,0 0 0,0 0 0,1 0 0,-1 0 0,1 1 0,0-1 0,0 0 0,1 1 0,-1 0 0,1-1 0,0 1 0,7-7 0,-2 2 0,0 1 0,1 0 0,0 1 0,0 0 0,12-7 0,-8 7 0,0 1 0,0 0 0,1 1 0,0 1 0,0 0 0,0 0 0,0 2 0,1 0 0,20-1 0,-29 3 0,1 0 0,-1 0 0,0 0 0,1 1 0,-1 0 0,0 0 0,0 0 0,0 1 0,0 0 0,0 0 0,0 1 0,-1 0 0,1 0 0,-1 0 0,0 0 0,0 1 0,0 0 0,0 0 0,0 1 0,-1-1 0,0 1 0,0 0 0,0 0 0,3 5 0,-3 0 0,0-1 0,0 0 0,-1 1 0,0-1 0,-1 1 0,0 0 0,-1 0 0,0 0 0,0 0 0,-1 0 0,-1 11 0,-1-5 0,-1 0 0,0-1 0,-1 1 0,-1-1 0,-1 0 0,-9 19 0,-3 0 0,-2-2 0,-1-1 0,-2 0 0,0-2 0,-32 29 0,30-34 0,18-18 0,0 1 0,0-1 0,0 1 0,1 0 0,0 0 0,1 1 0,0-1 0,-6 12 0,11-18 0,0-1 0,-1 1 0,1 0 0,0-1 0,0 1 0,0 0 0,-1 0 0,1-1 0,0 1 0,0 0 0,0 0 0,0-1 0,1 1 0,-1 0 0,0 0 0,0-1 0,0 1 0,0 0 0,1 0 0,-1-1 0,0 1 0,1 0 0,-1-1 0,1 1 0,-1-1 0,1 2 0,1-1 0,-1 0 0,1 0 0,-1 0 0,1 0 0,0 0 0,0 0 0,-1-1 0,1 1 0,0 0 0,3 0 0,50 2 0,-48-3 0,251-21 0,-163 10 0,2-3-1365,-60 7-5461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5:09.277"/>
    </inkml:context>
    <inkml:brush xml:id="br0">
      <inkml:brushProperty name="width" value="0.05" units="cm"/>
      <inkml:brushProperty name="height" value="0.05" units="cm"/>
    </inkml:brush>
  </inkml:definitions>
  <inkml:trace contextRef="#ctx0" brushRef="#br0">0 166 24575,'1'-2'0,"-1"-1"0,1 1 0,-1 0 0,1-1 0,0 1 0,0 0 0,0 0 0,0 0 0,0 0 0,1 0 0,-1 0 0,1 0 0,-1 0 0,1 1 0,0-1 0,1-1 0,-1 1 0,0 1 0,0-1 0,-1 1 0,1-1 0,0 0 0,-1 0 0,0 0 0,1 0 0,-1 0 0,0 0 0,0 0 0,0 0 0,0 0 0,-1-1 0,1 1 0,0 0 0,-1-1 0,0 1 0,1-5 0,-2 4 0,0 1 0,0-1 0,0 1 0,0-1 0,0 1 0,0-1 0,-1 1 0,1-1 0,-1 1 0,0 0 0,0 0 0,1 0 0,-5-3 0,3 3 0,1-1 0,0 1 0,-1-1 0,1 0 0,0 1 0,0-1 0,1 0 0,-2-3 0,2 5 0,1 1 0,0-1 0,0 0 0,0 1 0,0-1 0,0 0 0,0 1 0,0-1 0,0 1 0,0-1 0,1 0 0,-1 1 0,0-1 0,0 1 0,0-1 0,1 1 0,-1-1 0,0 0 0,1 1 0,-1-1 0,0 1 0,1-1 0,-1 1 0,1 0 0,-1-1 0,1 1 0,-1-1 0,1 1 0,-1 0 0,1-1 0,-1 1 0,1 0 0,0 0 0,-1 0 0,1-1 0,-1 1 0,1 0 0,0 0 0,-1 0 0,2 0 0,28-3 0,121 13 0,-44-1 0,-73-7 0,1715 115 0,-1105-89 0,-540-26 0,267 10 0,116 2 0,210 2 0,57-6 0,-180-8 0,-313 11 0,50 1 0,-90-14 0,262 10 0,452 7 0,-641-31 0,78 0 0,797 31 0,130-4 0,-809-15 0,-169 3 0,690-13 0,562-33 0,-183 30 0,63 20 0,-557 24 0,-98-2 0,-29 0 0,-231-15 0,63 3 0,-138-3 0,-454-12-101,-2-1 140,-1 1 0,1 0 0,-1 1 0,1 0 0,11 2 0,-17-2-82,0-1 0,0 1 0,0-1 1,0 1-1,0 0 0,0-1 0,0 1 0,0 0 1,0 0-1,0 0 0,0 0 0,0 0 1,0 0-1,-1 0 0,1 0 0,0 0 0,-1 0 1,1 0-1,-1 0 0,1 0 0,-1 0 0,0 1 1,1-1-1,-1 0 0,0 0 0,0 1 0,0-1 1,0 0-1,0 0 0,0 1 0,0-1 0,0 0 1,-1 0-1,0 3 0,-6 25-6783</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5:31.311"/>
    </inkml:context>
    <inkml:brush xml:id="br0">
      <inkml:brushProperty name="width" value="0.05" units="cm"/>
      <inkml:brushProperty name="height" value="0.05" units="cm"/>
    </inkml:brush>
  </inkml:definitions>
  <inkml:trace contextRef="#ctx0" brushRef="#br0">14 85 24575,'-10'-6'0,"6"12"0,9 18 0,12 13 0,1 0 0,27 39 0,-37-64 0,0 0 0,1-1 0,1 0 0,0 0 0,0-1 0,1 0 0,0-1 0,1 0 0,21 11 0,-30-18 0,1-1 0,0 0 0,0 1 0,0-1 0,0-1 0,0 1 0,0-1 0,0 1 0,0-1 0,0 0 0,0 0 0,0-1 0,0 1 0,0-1 0,0 0 0,-1 0 0,1-1 0,0 1 0,0-1 0,-1 1 0,1-1 0,-1 0 0,1-1 0,-1 1 0,0 0 0,0-1 0,0 0 0,5-6 0,7-7 0,-2-2 0,0 0 0,-1 0 0,11-22 0,-17 29 0,42-87 0,6-11 0,-53 107 0,0 0 0,0 1 0,0 0 0,0-1 0,0 1 0,0-1 0,0 1 0,1 0 0,-1 0 0,0 0 0,4-2 0,-5 3 0,0 0 0,1 0 0,-1 0 0,1 0 0,-1 0 0,0 0 0,1 0 0,-1 0 0,1 0 0,-1 0 0,0 0 0,1 0 0,-1 0 0,0 0 0,1 0 0,-1 0 0,0 0 0,1 1 0,-1-1 0,0 0 0,1 0 0,-1 0 0,0 1 0,1-1 0,-1 0 0,0 1 0,0-1 0,1 0 0,-1 0 0,0 1 0,0-1 0,1 1 0,0 3 0,1 0 0,0 1 0,-1-1 0,0 1 0,0-1 0,-1 1 0,1 7 0,-1 60 0,-3 1 0,-18 106 0,12-117 0,-45 235-1365,34-215-5461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5:38.701"/>
    </inkml:context>
    <inkml:brush xml:id="br0">
      <inkml:brushProperty name="width" value="0.05" units="cm"/>
      <inkml:brushProperty name="height" value="0.05" units="cm"/>
    </inkml:brush>
  </inkml:definitions>
  <inkml:trace contextRef="#ctx0" brushRef="#br0">381 427 24575,'1'0'0,"0"0"0,0-1 0,0 1 0,0 0 0,-1-1 0,1 1 0,0-1 0,0 1 0,0 0 0,-1-1 0,1 0 0,0 1 0,-1-1 0,1 1 0,0-1 0,-1 0 0,1 0 0,-1 1 0,1-1 0,-1 0 0,0 0 0,1 0 0,-1 1 0,0-1 0,1 0 0,-1 0 0,0 0 0,0 0 0,0 0 0,0 0 0,0 0 0,0 1 0,0-1 0,0 0 0,0 0 0,0 0 0,0 0 0,-1 0 0,1 0 0,0 0 0,0 1 0,-1-1 0,1 0 0,-1 0 0,1 0 0,-1 1 0,1-1 0,-1 0 0,0 1 0,1-1 0,-1 0 0,-1 0 0,-2-1 0,-1-1 0,1 1 0,-1 1 0,0-1 0,0 1 0,0-1 0,0 1 0,0 1 0,0-1 0,0 1 0,0 0 0,0 0 0,0 0 0,0 1 0,-7 1 0,-7 2 0,0 1 0,-29 12 0,29-9 0,1 1 0,0 1 0,1 0 0,0 1 0,-17 15 0,24-18 0,0 0 0,1 1 0,0 0 0,1 1 0,0 0 0,1 0 0,0 1 0,0 0 0,-6 15 0,12-23 0,0 0 0,0 0 0,0 0 0,0 0 0,0 0 0,1 0 0,0 0 0,-1 0 0,1 1 0,0-1 0,1 0 0,-1 0 0,0 0 0,1 0 0,0 0 0,0 0 0,0 0 0,0 0 0,3 5 0,-1-3 0,0-1 0,0-1 0,1 1 0,-1 0 0,1-1 0,0 0 0,0 0 0,0 0 0,0 0 0,0-1 0,8 3 0,3 1 0,0-1 0,0 0 0,0-1 0,1-1 0,-1-1 0,1 0 0,16-1 0,-11-1 0,0-1 0,0-1 0,0 0 0,0-2 0,-1-1 0,0 0 0,0-2 0,0 0 0,20-11 0,-27 11 0,0-1 0,-1 0 0,0-1 0,0-1 0,-1 0 0,0 0 0,-1-1 0,0 0 0,0-1 0,-1 0 0,-1-1 0,0 0 0,8-20 0,-3 0 0,-3-1 0,0 0 0,-2 0 0,-2-1 0,-1 1 0,-2-1 0,-1-1 0,-2 1 0,-6-56 0,4 80 0,-6-41 0,8 49 0,-1 0 0,0 0 0,0 0 0,0 0 0,0 0 0,0 0 0,-1 0 0,1 0 0,-1 1 0,0-1 0,0 1 0,0-1 0,-3-1 0,5 3 0,0 1 0,0 0 0,-1 0 0,1 0 0,0 0 0,-1 0 0,1-1 0,0 1 0,-1 0 0,1 0 0,0 0 0,-1 0 0,1 0 0,0 0 0,-1 0 0,1 0 0,0 0 0,-1 0 0,1 0 0,0 1 0,-1-1 0,1 0 0,0 0 0,-1 0 0,1 0 0,0 0 0,-1 1 0,1-1 0,0 0 0,0 0 0,-1 0 0,1 1 0,0-1 0,0 0 0,-1 0 0,1 1 0,0-1 0,0 0 0,0 1 0,0-1 0,-1 0 0,1 1 0,0-1 0,0 0 0,0 1 0,-5 17 0,5-18 0,-7 50 0,3-1 0,1 1 0,7 70 0,-3-83 0,2 11-273,2 0 0,2-1 0,2 1 0,25 75 0,-22-89-6553</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5:39.310"/>
    </inkml:context>
    <inkml:brush xml:id="br0">
      <inkml:brushProperty name="width" value="0.05" units="cm"/>
      <inkml:brushProperty name="height" value="0.05" units="cm"/>
    </inkml:brush>
  </inkml:definitions>
  <inkml:trace contextRef="#ctx0" brushRef="#br0">153 1 24575,'-4'0'0,"-7"0"0,-11 0 0,-6 0 0,-3 0 0,8 0 0,13 0 0,4 0 0,2 5 0,-2 1 0,-1 4 0,6 1 0,3-6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5:40.580"/>
    </inkml:context>
    <inkml:brush xml:id="br0">
      <inkml:brushProperty name="width" value="0.05" units="cm"/>
      <inkml:brushProperty name="height" value="0.05" units="cm"/>
    </inkml:brush>
  </inkml:definitions>
  <inkml:trace contextRef="#ctx0" brushRef="#br0">20 224 24575,'-20'-3'0,"29"-4"0,33-5 0,31 4 0,128-21 0,-163 21 0,-1-1 0,0-2 0,43-18 0,-76 27 0,0 0 0,0 0 0,0 0 0,-1-1 0,1 1 0,0-1 0,-1 0 0,0 0 0,0 0 0,5-7 0,-7 9 0,0 0 0,-1-1 0,1 1 0,0 0 0,-1-1 0,0 1 0,1 0 0,-1-1 0,0 1 0,0 0 0,0-1 0,0 1 0,0-1 0,0 1 0,0 0 0,0-1 0,0 1 0,-1-1 0,1 1 0,0 0 0,-1-1 0,1 1 0,-1 0 0,0 0 0,1-1 0,-1 1 0,0 0 0,0 0 0,0 0 0,0 0 0,0 0 0,0 0 0,0 0 0,0 0 0,0 1 0,-1-1 0,-1-1 0,-2-1 0,-1-1 0,0 1 0,0 0 0,0 1 0,0-1 0,0 1 0,-1 1 0,1-1 0,-1 1 0,1 0 0,-1 0 0,0 1 0,1 0 0,-1 0 0,0 1 0,1 0 0,-1 0 0,1 0 0,-1 1 0,-6 2 0,4 0 0,0 0 0,0 0 0,1 0 0,0 1 0,0 0 0,0 1 0,1 0 0,0 0 0,0 1 0,0 0 0,1 0 0,0 0 0,-8 13 0,6-5 0,0 2 0,0-1 0,2 1 0,0 0 0,1 1 0,-5 30 0,8-34 0,0 0 0,2 0 0,-1 0 0,2 1 0,0-1 0,0 0 0,1-1 0,1 1 0,6 16 0,-7-24 7,0-1 0,1 0-1,-1 0 1,1 0 0,1 0-1,-1 0 1,1-1-1,-1 1 1,1-1 0,1 0-1,-1 0 1,0-1 0,1 1-1,0-1 1,0 0 0,0 0-1,5 2 1,3-1-255,0 1 1,0-2-1,1 0 1,-1 0-1,27 1 1,12-2-6579</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5:40.937"/>
    </inkml:context>
    <inkml:brush xml:id="br0">
      <inkml:brushProperty name="width" value="0.05" units="cm"/>
      <inkml:brushProperty name="height" value="0.05" units="cm"/>
    </inkml:brush>
  </inkml:definitions>
  <inkml:trace contextRef="#ctx0" brushRef="#br0">218 157 24575,'4'-9'0,"-1"0"0,0-1 0,-1 1 0,1-1 0,-2 1 0,1-1 0,-2 1 0,1-14 0,-1 20 0,-1-1 0,1 1 0,0 0 0,-1 0 0,0 0 0,0-1 0,0 1 0,0 0 0,0 0 0,-1 0 0,1 0 0,-4-3 0,4 4 0,-1 1 0,1 0 0,-1-1 0,1 1 0,-1 0 0,1 0 0,-1 0 0,0 0 0,0 1 0,1-1 0,-1 0 0,0 1 0,0-1 0,0 1 0,0 0 0,0-1 0,0 1 0,0 0 0,0 0 0,0 0 0,0 1 0,-3 0 0,-1 0 0,-1 1 0,1 0 0,0 1 0,0 0 0,0 0 0,0 0 0,0 0 0,1 1 0,-1 0 0,1 0 0,0 1 0,-8 9 0,0 1 0,2 0 0,-1 0 0,-10 22 0,16-27 0,1 0 0,0 1 0,1-1 0,0 1 0,1-1 0,0 1 0,1 0 0,0 0 0,-1 15 0,3-21 0,0 0 0,1 0 0,-1 0 0,1 0 0,0 0 0,1 0 0,-1 0 0,1-1 0,0 1 0,0-1 0,0 1 0,0-1 0,1 1 0,0-1 0,0 0 0,0 0 0,0-1 0,1 1 0,-1-1 0,1 1 0,0-1 0,0 0 0,5 2 0,5 2 0,1 0 0,0-1 0,0-1 0,0 0 0,1-1 0,0 0 0,0-2 0,-1 0 0,23 0 0,10-2 0,86-11 0,-72 1-682,80-23-1,-53 6-6143</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5:41.580"/>
    </inkml:context>
    <inkml:brush xml:id="br0">
      <inkml:brushProperty name="width" value="0.05" units="cm"/>
      <inkml:brushProperty name="height" value="0.05" units="cm"/>
    </inkml:brush>
  </inkml:definitions>
  <inkml:trace contextRef="#ctx0" brushRef="#br0">92 135 24575,'-23'-14'0,"21"13"0,0 1 0,1-1 0,-1 0 0,0 0 0,0-1 0,0 1 0,0 0 0,1-1 0,-1 1 0,-1-2 0,6-6 0,14 0 0,35-9 0,2 2 0,96-14 0,-92 20 0,-35 5 0,-15 2 0,1 1 0,-1 1 0,0-1 0,1 1 0,0 1 0,-1 0 0,1 0 0,12 2 0,-20-2 0,-1 0 0,1 0 0,0 0 0,-1 1 0,1-1 0,-1 0 0,1 0 0,-1 1 0,1-1 0,-1 0 0,1 1 0,-1-1 0,1 0 0,-1 1 0,0-1 0,1 0 0,-1 1 0,0-1 0,1 1 0,-1-1 0,0 1 0,1-1 0,-1 1 0,0-1 0,0 1 0,0-1 0,1 1 0,-1 0 0,0-1 0,0 1 0,0-1 0,0 1 0,0-1 0,0 1 0,0 0 0,0-1 0,0 1 0,0-1 0,-1 1 0,1-1 0,0 1 0,0-1 0,0 1 0,-1-1 0,1 1 0,0-1 0,-1 1 0,1-1 0,-1 2 0,-20 21 0,-151 106 0,45-37 0,119-85 0,-3 0 0,1 1 0,1 0 0,-1 1 0,1 0 0,-13 18 0,21-25 0,-1 0 0,1 1 0,0-1 0,0 0 0,0 1 0,0-1 0,1 1 0,-1-1 0,0 1 0,1-1 0,0 1 0,0 0 0,0-1 0,0 1 0,0-1 0,0 1 0,1-1 0,-1 1 0,1-1 0,-1 1 0,1-1 0,0 1 0,0-1 0,0 0 0,1 1 0,-1-1 0,0 0 0,1 0 0,0 0 0,-1 0 0,1 0 0,0 0 0,0-1 0,3 3 0,13 10 0,1-2 0,0 0 0,0-1 0,1-1 0,29 10 0,9 5 0,-42-17 0,8 3 0,-1 0 0,24 18 0,-42-25 0,1 0 0,-1 0 0,0 0 0,-1 1 0,1-1 0,-1 1 0,0 0 0,0 1 0,0-1 0,-1 1 0,0-1 0,0 1 0,4 11 0,-7-14 0,1 0 0,-1 0 0,1 0 0,-1 0 0,0 0 0,0 0 0,0 1 0,-1-1 0,1 0 0,-1 0 0,0 0 0,0 0 0,0 0 0,0 0 0,0 0 0,-1 0 0,1-1 0,-1 1 0,0 0 0,1-1 0,-1 1 0,-1-1 0,1 0 0,0 0 0,0 1 0,-1-1 0,1-1 0,-5 3 0,-4 3 0,0-1 0,0 0 0,-1-1 0,0 0 0,-24 6 0,-20 0-455,-1-3 0,-62 3 0,-13-4-6371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5:56.715"/>
    </inkml:context>
    <inkml:brush xml:id="br0">
      <inkml:brushProperty name="width" value="0.05" units="cm"/>
      <inkml:brushProperty name="height" value="0.05" units="cm"/>
    </inkml:brush>
  </inkml:definitions>
  <inkml:trace contextRef="#ctx0" brushRef="#br0">128 1 24575,'-9'0'0,"-9"0"0,-5 0 0,-3 0 0,-3 0 0,9 0 0,17 0 0,19 0 0,15 0 0,18 0 0,13 0 0,11 0 0,7 0 0,-10 0-8191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5:57.633"/>
    </inkml:context>
    <inkml:brush xml:id="br0">
      <inkml:brushProperty name="width" value="0.05" units="cm"/>
      <inkml:brushProperty name="height" value="0.05" units="cm"/>
    </inkml:brush>
  </inkml:definitions>
  <inkml:trace contextRef="#ctx0" brushRef="#br0">126 3 24575,'-11'-2'0,"4"2"0,0 14 0,-37 165 0,33-123 0,-29 85 0,34-123 0,8-12 0,16-21 0,-9 7 0,44-42 0,-22 20 0,1 1 0,43-30 0,-64 52 0,0 0 0,0 1 0,0 0 0,1 1 0,0 0 0,0 1 0,0 0 0,0 1 0,1 1 0,-1 0 0,1 0 0,13 1 0,-20 1 0,1 1 0,0 0 0,-1 0 0,1 1 0,-1-1 0,1 2 0,-1-1 0,0 1 0,0 0 0,0 0 0,0 0 0,-1 1 0,1 0 0,-1 0 0,0 0 0,0 1 0,0 0 0,-1 0 0,1 0 0,-1 0 0,-1 1 0,1-1 0,-1 1 0,0 0 0,0 0 0,0 1 0,-1-1 0,2 8 0,-1-4 0,-1 1 0,0-1 0,0 0 0,-1 0 0,-1 1 0,1-1 0,-2 0 0,1 1 0,-2-1 0,1 0 0,-1 0 0,-1 0 0,0 0 0,0 0 0,-1 0 0,0-1 0,-11 18 0,2-12-136,0-1-1,-1 0 1,-1-1-1,0-1 1,-1 0-1,-1-1 1,1-1-1,-2 0 0,-23 9 1,-8 3-6690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5:58.024"/>
    </inkml:context>
    <inkml:brush xml:id="br0">
      <inkml:brushProperty name="width" value="0.05" units="cm"/>
      <inkml:brushProperty name="height" value="0.05" units="cm"/>
    </inkml:brush>
  </inkml:definitions>
  <inkml:trace contextRef="#ctx0" brushRef="#br0">1 217 24575,'0'-4'0,"4"-7"0,12-6 0,7 0 0,10-2 0,7-2 0,8 2 0,9 0 0,4-2 0,6-2 0,6-1 0,-10 3-8191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5:58.383"/>
    </inkml:context>
    <inkml:brush xml:id="br0">
      <inkml:brushProperty name="width" value="0.05" units="cm"/>
      <inkml:brushProperty name="height" value="0.05" units="cm"/>
    </inkml:brush>
  </inkml:definitions>
  <inkml:trace contextRef="#ctx0" brushRef="#br0">52 80 24575,'-1'4'0,"0"1"0,0-1 0,-1 0 0,1 0 0,-1 0 0,0 0 0,0-1 0,0 1 0,-3 3 0,-2 8 0,2-5 0,1 0 0,0 0 0,1 0 0,1 0 0,-1 1 0,1-1 0,1 1 0,0-1 0,1 1 0,0 0 0,0-1 0,3 14 0,-2-19 0,0-1 0,0 1 0,1 0 0,0 0 0,-1-1 0,2 1 0,-1-1 0,0 0 0,1 0 0,0 0 0,0 0 0,0 0 0,1 0 0,-1-1 0,1 0 0,0 1 0,0-1 0,0-1 0,0 1 0,0-1 0,1 1 0,-1-1 0,1 0 0,-1-1 0,1 1 0,0-1 0,0 0 0,8 1 0,-3-2 0,1 0 0,0 0 0,0-1 0,0 0 0,0-1 0,0 0 0,-1-1 0,1 0 0,-1-1 0,15-7 0,-6 2 0,0-2 0,-1 0 0,0-1 0,24-21 0,-34 26 0,-1 0 0,0-1 0,0 0 0,-1 0 0,0 0 0,0-1 0,-1 0 0,0 0 0,-1-1 0,0 1 0,5-17 0,-8 21 0,0 0 0,0 0 0,-1 0 0,1 1 0,-1-1 0,0 0 0,0 0 0,-1 0 0,0 0 0,0 0 0,0 1 0,0-1 0,-1 0 0,1 1 0,-1-1 0,0 1 0,-1 0 0,1-1 0,-1 1 0,0 0 0,0 0 0,0 1 0,0-1 0,-1 1 0,1 0 0,-8-6 0,3 4 9,0 1 1,-1-1-1,1 1 0,-1 1 0,0-1 1,0 2-1,0-1 0,0 1 0,0 0 0,-1 1 1,1 0-1,-14 1 0,8 1-195,1 0 1,-1 1-1,0 0 0,0 2 1,1-1-1,0 2 1,-15 6-1,-6 6-6640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5:10.731"/>
    </inkml:context>
    <inkml:brush xml:id="br0">
      <inkml:brushProperty name="width" value="0.05" units="cm"/>
      <inkml:brushProperty name="height" value="0.05" units="cm"/>
    </inkml:brush>
  </inkml:definitions>
  <inkml:trace contextRef="#ctx0" brushRef="#br0">28 80 24575,'-5'-19'0,"-6"-11"0,-1 0-8191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5:58.759"/>
    </inkml:context>
    <inkml:brush xml:id="br0">
      <inkml:brushProperty name="width" value="0.05" units="cm"/>
      <inkml:brushProperty name="height" value="0.05" units="cm"/>
    </inkml:brush>
  </inkml:definitions>
  <inkml:trace contextRef="#ctx0" brushRef="#br0">141 82 24575,'1'0'0,"-1"0"0,0 0 0,0 1 0,1-1 0,-1 0 0,0 0 0,0 0 0,1 0 0,-1 0 0,0 0 0,0 0 0,1 0 0,-1 0 0,0 0 0,1 0 0,-1 0 0,0 0 0,0 0 0,1 0 0,-1 0 0,0 0 0,1 0 0,-1 0 0,0 0 0,0 0 0,1-1 0,-1 1 0,0 0 0,0 0 0,0 0 0,1 0 0,-1-1 0,0 1 0,0 0 0,0 0 0,1-1 0,-1 1 0,0 0 0,0 0 0,0-1 0,0 1 0,0 0 0,0 0 0,1-1 0,-1 1 0,0 0 0,0 0 0,0-1 0,0 1 0,0 0 0,0-1 0,0 1 0,0 0 0,0 0 0,0-1 0,0 1 0,-1 0 0,1-1 0,0 1 0,0 0 0,0 0 0,0-1 0,0 1 0,-1 0 0,0-2 0,0 1 0,0 0 0,0 0 0,0 0 0,0 0 0,-1 0 0,1 0 0,0 1 0,-1-1 0,1 0 0,-1 1 0,-1-1 0,0 0 0,0 0 0,-1 1 0,1-1 0,0 1 0,-1 0 0,1 0 0,-1 0 0,1 0 0,-1 1 0,1-1 0,0 1 0,-1 0 0,1 0 0,0 0 0,0 1 0,0-1 0,-4 3 0,3-1 0,0 0 0,0 1 0,0-1 0,0 1 0,1 0 0,-1 0 0,1 0 0,0 1 0,1-1 0,-4 7 0,1 2 0,0 0 0,1 0 0,0 0 0,1 0 0,1 1 0,0-1 0,-1 27 0,4-30 0,-1 0 0,1 0 0,1 0 0,0 0 0,0-1 0,1 1 0,0-1 0,0 0 0,1 0 0,1 0 0,-1 0 0,2 0 0,8 11 0,-10-15 0,1-1 0,-1 1 0,1-1 0,0 0 0,0-1 0,0 1 0,0-1 0,1 0 0,-1 0 0,1-1 0,0 1 0,0-1 0,-1-1 0,2 1 0,-1-1 0,0 0 0,0 0 0,0-1 0,0 0 0,1 0 0,-1 0 0,10-2 0,-3-1 0,0-1 0,-1 0 0,1 0 0,-1-1 0,0-1 0,0 0 0,0 0 0,-1-2 0,0 1 0,-1-1 0,0-1 0,0 0 0,0 0 0,-1-1 0,13-18 0,-17 21 0,-1 0 0,1 0 0,-2 0 0,1 0 0,-1 0 0,0-1 0,0 1 0,-1-1 0,0 0 0,0 0 0,-1 0 0,0 0 0,-1 0 0,0 0 0,0 0 0,0 0 0,-1 0 0,0 0 0,-1 0 0,0 0 0,0 0 0,-1 1 0,1-1 0,-2 1 0,1 0 0,-10-14 0,7 13 7,0 0 0,-1 1 0,0 0 0,0 0 0,-1 0 1,0 1-1,0 0 0,-1 1 0,1 0 0,-1 0 0,0 1 0,0 0 0,-1 0 0,1 1 0,-1 1 0,-16-3 0,10 3-156,0 0 1,0 2-1,0 0 1,0 0-1,1 2 1,-1 0-1,0 1 1,1 0-1,-28 11 1,0 4-6678</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5:59.181"/>
    </inkml:context>
    <inkml:brush xml:id="br0">
      <inkml:brushProperty name="width" value="0.05" units="cm"/>
      <inkml:brushProperty name="height" value="0.05" units="cm"/>
    </inkml:brush>
  </inkml:definitions>
  <inkml:trace contextRef="#ctx0" brushRef="#br0">26 206 24575,'-3'-4'0,"0"0"0,1 0 0,-1 0 0,1-1 0,0 1 0,0-1 0,1 1 0,-1-1 0,1 0 0,-1-7 0,1 9 0,0 0 0,1-1 0,-1 1 0,1-1 0,0 1 0,0-1 0,1 1 0,-1 0 0,0-1 0,1 1 0,0-1 0,0 1 0,0 0 0,3-6 0,-4 9 0,1 0 0,-1 0 0,1-1 0,-1 1 0,0 0 0,1 0 0,-1 0 0,1 0 0,-1 0 0,0 0 0,1 0 0,-1 0 0,1 0 0,-1 0 0,1 0 0,-1 0 0,0 0 0,1 1 0,-1-1 0,1 0 0,-1 0 0,0 0 0,1 1 0,-1-1 0,0 0 0,1 0 0,-1 1 0,0-1 0,1 0 0,-1 1 0,0-1 0,0 0 0,1 1 0,-1-1 0,0 0 0,0 1 0,0-1 0,1 1 0,-1-1 0,0 0 0,0 1 0,10 19 0,2 14 0,-2 0 0,-2 1 0,0 1 0,-3-1 0,-1 1 0,-1 52 0,-4-198 0,1-95 0,0 194 0,2 1 0,-1 0 0,1 0 0,1 0 0,5-16 0,-7 25 0,0-1 0,0 0 0,-1 0 0,2 0 0,-1 1 0,0-1 0,0 0 0,0 1 0,1-1 0,-1 1 0,1 0 0,-1-1 0,1 1 0,0 0 0,2-1 0,-3 1 0,1 1 0,-1 0 0,1 0 0,-1 0 0,1 0 0,-1 0 0,1 0 0,-1 0 0,1 0 0,-1 0 0,1 1 0,-1-1 0,1 1 0,-1-1 0,1 1 0,-1 0 0,1-1 0,-1 1 0,0 0 0,0 0 0,1 0 0,-1 0 0,1 1 0,4 4 0,-1-1 0,0 0 0,0 1 0,0 0 0,-1 0 0,0 1 0,0-1 0,5 13 0,17 62 0,-22-64 0,1-1 0,1 1 0,0-1 0,11 19 0,-17-34 0,0-1 0,1 0 0,-1 0 0,0 1 0,0-1 0,0 0 0,1 0 0,-1 1 0,0-1 0,0 0 0,1 0 0,-1 0 0,0 0 0,1 0 0,-1 0 0,0 1 0,1-1 0,-1 0 0,0 0 0,0 0 0,1 0 0,-1 0 0,0 0 0,1 0 0,-1 0 0,0 0 0,1 0 0,-1 0 0,0-1 0,1 1 0,-1 0 0,0 0 0,0 0 0,1 0 0,-1 0 0,0-1 0,0 1 0,1 0 0,-1 0 0,0 0 0,0-1 0,1 1 0,-1 0 0,0 0 0,0-1 0,0 1 0,0 0 0,1 0 0,-1-1 0,0 1 0,0 0 0,0-1 0,0 1 0,0 0 0,0-1 0,0 1 0,0 0 0,0-1 0,0 1 0,8-21 0,5-35 0,-8 31 0,1 0 0,1 0 0,1 1 0,15-30 0,-22 52 0,-1 1 0,1 0 0,0 0 0,-1-1 0,1 1 0,0 0 0,0 0 0,0 0 0,0 0 0,0 0 0,0 0 0,0 0 0,0 0 0,0 1 0,0-1 0,1 0 0,-1 1 0,0-1 0,3 0 0,-3 1 0,0 0 0,0 0 0,-1 0 0,1 1 0,0-1 0,0 0 0,0 0 0,0 1 0,0-1 0,0 1 0,0-1 0,-1 1 0,1-1 0,0 1 0,0 0 0,-1-1 0,1 1 0,0 0 0,-1-1 0,1 1 0,0 1 0,3 5 0,0 1 0,0-1 0,-1 1 0,5 14 0,0 7 54,6 50-1,-3-15-1525,-3-29-5354</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5:59.569"/>
    </inkml:context>
    <inkml:brush xml:id="br0">
      <inkml:brushProperty name="width" value="0.05" units="cm"/>
      <inkml:brushProperty name="height" value="0.05" units="cm"/>
    </inkml:brush>
  </inkml:definitions>
  <inkml:trace contextRef="#ctx0" brushRef="#br0">49 214 24575,'-1'-13'0,"-1"1"0,0 0 0,-1 0 0,0 0 0,-1 1 0,-6-16 0,6 18 0,0 0 0,1-1 0,0 0 0,0 1 0,1-1 0,0 0 0,1 0 0,0 0 0,1-12 0,0 22 0,0 0 0,0 0 0,0-1 0,0 1 0,0 0 0,0 0 0,0 0 0,0 0 0,0-1 0,-1 1 0,2 0 0,-1 0 0,0 0 0,0 0 0,0-1 0,0 1 0,0 0 0,0 0 0,0 0 0,0 0 0,0 0 0,0-1 0,0 1 0,0 0 0,0 0 0,0 0 0,1 0 0,-1 0 0,0-1 0,0 1 0,0 0 0,0 0 0,0 0 0,0 0 0,1 0 0,-1 0 0,0 0 0,0 0 0,0 0 0,0 0 0,1 0 0,-1 0 0,0 0 0,0 0 0,0 0 0,0 0 0,1 0 0,-1 0 0,0 0 0,0 0 0,0 0 0,0 0 0,1 0 0,7 10 0,6 19 0,52 171 0,-66-199 0,0 1 0,1-1 0,-1 0 0,0 1 0,1-1 0,-1 1 0,1-1 0,-1 0 0,1 0 0,0 1 0,0-1 0,-1 0 0,1 0 0,0 0 0,0 0 0,0 0 0,2 2 0,-3-4 0,1 1 0,0 0 0,-1 0 0,1 0 0,-1 0 0,1 0 0,-1-1 0,1 1 0,0 0 0,-1 0 0,1-1 0,-1 1 0,1 0 0,-1-1 0,0 1 0,1-1 0,-1 1 0,1 0 0,-1-1 0,0 1 0,1-1 0,-1 1 0,0-1 0,1 1 0,-1-1 0,0 0 0,0 0 0,20-57 0,-17 48 0,2-6 0,0 0 0,1 0 0,1 1 0,0 0 0,1 1 0,17-24 0,-22 34 0,1-1 0,-1 1 0,1 1 0,0-1 0,0 0 0,0 1 0,1 0 0,-1 0 0,1 0 0,-1 0 0,1 1 0,0 0 0,0 0 0,0 0 0,0 1 0,1 0 0,-1 0 0,0 0 0,1 0 0,-1 1 0,0 0 0,1 0 0,-1 0 0,10 3 0,-7-1 8,0 0 0,0 1 0,0 0 0,0 1 0,-1 0 0,0 0 0,1 0 0,-2 1 0,1 0 0,0 1 0,-1-1 0,0 1 0,-1 0 0,7 9 0,0 1-305,-1 1 0,-1 1 0,-1 0 0,13 33 0,-2 7-6529</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5:33.419"/>
    </inkml:context>
    <inkml:brush xml:id="br0">
      <inkml:brushProperty name="width" value="0.05" units="cm"/>
      <inkml:brushProperty name="height" value="0.05" units="cm"/>
    </inkml:brush>
  </inkml:definitions>
  <inkml:trace contextRef="#ctx0" brushRef="#br0">377 155 24575,'-36'-5'0,"32"4"0,-1 0 0,0 0 0,1 1 0,-1-1 0,1 1 0,-1 0 0,-8 1 0,11 0 0,0-1 0,1 1 0,-1 0 0,1 0 0,-1 0 0,1 0 0,-1 0 0,1 0 0,-1 0 0,1 0 0,0 1 0,0-1 0,-1 1 0,1-1 0,0 1 0,0-1 0,1 1 0,-1-1 0,0 1 0,0 0 0,1 0 0,-1-1 0,1 1 0,0 0 0,-1 2 0,-3 21 0,2 0 0,0 0 0,3 45 0,-2 31 0,-25 116 0,26-213 0,2-5 0,5-14 0,9-25 0,34-104 0,63-219 0,-110 353 0,-2 0 0,1 0 0,-1 0 0,0 1 0,-1-13 0,0 21 0,0 0 0,0 1 0,0-1 0,0 0 0,0 1 0,0-1 0,-1 1 0,1-1 0,0 0 0,0 1 0,0-1 0,-1 1 0,1-1 0,0 0 0,-1 1 0,1-1 0,-1 1 0,1-1 0,0 1 0,-1 0 0,1-1 0,-1 1 0,1-1 0,-1 1 0,1 0 0,-1-1 0,0 1 0,1 0 0,-1 0 0,1-1 0,-2 1 0,1 0 0,-1 0 0,0 0 0,1 0 0,-1 1 0,0-1 0,1 1 0,-1-1 0,1 1 0,-1-1 0,1 1 0,-4 2 0,-35 29 0,40-32 0,-56 57 0,3 3 0,2 1 0,-83 134 0,123-177 0,4-8 0,0 0 0,1 0 0,1 1 0,-1 0 0,2 0 0,0 0 0,-5 20 0,9-30 0,-1 0 0,1-1 0,0 1 0,0 0 0,0 0 0,0 0 0,0-1 0,0 1 0,0 0 0,0 0 0,0-1 0,0 1 0,0 0 0,1 0 0,-1 0 0,0-1 0,1 1 0,-1 0 0,0-1 0,1 1 0,-1 0 0,1-1 0,-1 1 0,1 0 0,-1-1 0,1 1 0,1 0 0,-1 0 0,0-1 0,0 0 0,1 0 0,-1 0 0,0 0 0,0 0 0,1 0 0,-1 0 0,0 0 0,1 0 0,-1 0 0,0-1 0,0 1 0,1-1 0,0 0 0,6-2 0,0-1 0,-1 0 0,1-1 0,6-5 0,11-12 0,0-2 0,-1 0 0,-2-2 0,0-1 0,-2 0 0,-1-1 0,-1-1 0,-1-1 0,23-61 0,-36 82 0,-2-1 0,1-1 0,1-14 0,-3 23 0,-1 0 0,0 1 0,0-1 0,0 0 0,0 0 0,-1 0 0,1 0 0,0 1 0,-1-1 0,1 0 0,-1 0 0,-1-2 0,2 4 0,-1-1 0,1 1 0,-1-1 0,1 1 0,-1-1 0,1 1 0,-1 0 0,0-1 0,1 1 0,-1-1 0,0 1 0,0 0 0,1 0 0,-1-1 0,0 1 0,1 0 0,-1 0 0,0 0 0,0 0 0,1 0 0,-1 0 0,0 0 0,0 0 0,1 0 0,-1 0 0,0 1 0,0-1 0,1 0 0,-1 0 0,-1 1 0,-5 3 0,0-1 0,0 1 0,0 0 0,0 1 0,1-1 0,-1 1 0,-7 9 0,-43 48 0,37-40 0,-4 5 0,10-14 0,2 1 0,0 0 0,0 1 0,1 0 0,1 0 0,-12 25 0,22-40 0,0 1 0,-1-1 0,1 1 0,0-1 0,-1 0 0,1 1 0,0-1 0,0 1 0,-1-1 0,1 1 0,0-1 0,0 1 0,0-1 0,0 1 0,0-1 0,0 1 0,0-1 0,0 1 0,0-1 0,0 1 0,0-1 0,0 1 0,0-1 0,0 1 0,0-1 0,1 1 0,-1-1 0,0 1 0,0-1 0,0 1 0,1-1 0,-1 0 0,0 1 0,1 0 0,16-9 0,18-23 0,1-9 0,-16 16 0,36-31 0,-56 54-2,1 1 0,-1-1 0,1 1 0,-1-1-1,1 0 1,0 1 0,-1-1 0,1 1 0,0-1 0,-1 1-1,1 0 1,0-1 0,-1 1 0,1 0 0,0-1 0,0 1-1,-1 0 1,1 0 0,0 0 0,0 0 0,0 0-1,1 0 1,-5 14 126,-18 24-1543,21-37 1399,-20 33-6806</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5:33.995"/>
    </inkml:context>
    <inkml:brush xml:id="br0">
      <inkml:brushProperty name="width" value="0.05" units="cm"/>
      <inkml:brushProperty name="height" value="0.05" units="cm"/>
    </inkml:brush>
  </inkml:definitions>
  <inkml:trace contextRef="#ctx0" brushRef="#br0">328 360 24575,'-5'-5'0,"0"-1"0,0 0 0,1 0 0,0-1 0,0 1 0,0-1 0,1 0 0,0 1 0,0-2 0,1 1 0,0 0 0,0 0 0,1-1 0,-1 1 0,2-1 0,-1 1 0,2-12 0,-1 9 0,1-1 0,1 0 0,0 1 0,0 0 0,1-1 0,0 1 0,1 0 0,0 0 0,1 1 0,0-1 0,11-14 0,-9 16 0,1-1 0,0 2 0,1-1 0,0 1 0,0 0 0,0 1 0,1 0 0,0 0 0,0 1 0,1 1 0,-1 0 0,15-4 0,-20 7 0,0 0 0,1 0 0,-1 0 0,0 1 0,1-1 0,-1 2 0,1-1 0,-1 0 0,0 1 0,1 0 0,-1 0 0,7 3 0,-9-2 0,1-1 0,-1 1 0,1 1 0,-1-1 0,0 0 0,0 1 0,0 0 0,0-1 0,-1 1 0,1 0 0,-1 1 0,1-1 0,-1 0 0,0 1 0,0-1 0,-1 1 0,1-1 0,1 7 0,0 1 0,-1 0 0,0 0 0,-1 0 0,0 1 0,-1-1 0,0 0 0,-1 0 0,0 1 0,-1-1 0,0 0 0,-1 0 0,-7 19 0,0-3 0,-2 0 0,-1-1 0,-28 43 0,15-33 0,-2-1 0,-1-1 0,-1-1 0,-2-2 0,-2-1 0,0-2 0,-2-1 0,-75 41 0,98-60 0,0-2 0,-1 0 0,-16 5 0,27-10 0,1 0 0,0 0 0,-1 0 0,1-1 0,-1 1 0,1-1 0,-1 0 0,1 1 0,-1-1 0,1-1 0,-1 1 0,1 0 0,-1 0 0,1-1 0,-1 0 0,1 1 0,0-1 0,-1 0 0,1 0 0,0 0 0,-1-1 0,1 1 0,0 0 0,0-1 0,0 1 0,-2-4 0,3 3 0,0-1 0,0 1 0,0 0 0,1-1 0,-1 1 0,1-1 0,0 1 0,0 0 0,0-1 0,0 1 0,0-1 0,0 1 0,0-1 0,1 1 0,0 0 0,-1-1 0,1 1 0,0 0 0,0-1 0,0 1 0,0 0 0,1 0 0,-1 0 0,1 0 0,2-3 0,5-7 0,1 0 0,19-18 0,-12 14 0,1 1 0,0 0 0,1 1 0,0 2 0,1 0 0,0 0 0,43-15 0,-50 23 0,-1 0 0,1 1 0,-1 1 0,1 0 0,0 1 0,0 0 0,0 1 0,0 0 0,0 1 0,0 1 0,-1 0 0,1 0 0,-1 2 0,1-1 0,20 10 0,-20-6 0,0 0 0,0 0 0,-1 1 0,0 1 0,0 0 0,15 16 0,-10-5 0,0 0 0,24 39 0,-24-35-1365,-2-5-5461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5:34.340"/>
    </inkml:context>
    <inkml:brush xml:id="br0">
      <inkml:brushProperty name="width" value="0.05" units="cm"/>
      <inkml:brushProperty name="height" value="0.05" units="cm"/>
    </inkml:brush>
  </inkml:definitions>
  <inkml:trace contextRef="#ctx0" brushRef="#br0">80 112 24575,'4'-6'0,"1"-1"0,-1 1 0,-1-1 0,1 0 0,-1 0 0,-1-1 0,4-12 0,-5 17 0,0 0 0,0 0 0,-1 0 0,1 0 0,-1 0 0,0 0 0,0 0 0,0-1 0,0-3 0,0 6 0,0 1 0,-1 0 0,1-1 0,0 1 0,0-1 0,0 1 0,0 0 0,0-1 0,-1 1 0,1 0 0,0-1 0,0 1 0,-1 0 0,1-1 0,0 1 0,0 0 0,-1-1 0,1 1 0,0 0 0,-1 0 0,1-1 0,0 1 0,-1 0 0,1 0 0,-1 0 0,0 0 0,0 0 0,0 0 0,0 0 0,0 0 0,0 0 0,0 1 0,0-1 0,0 1 0,1-1 0,-1 0 0,0 1 0,0-1 0,0 1 0,1 0 0,-1-1 0,-1 2 0,-5 5 0,0 1 0,1 0 0,0 1 0,1-1 0,-1 1 0,1 0 0,1 1 0,0-1 0,0 1 0,1 0 0,0 0 0,1 0 0,0 0 0,1 0 0,0 0 0,0 1 0,1-1 0,1 0 0,-1 0 0,2 1 0,-1-1 0,2 0 0,-1 0 0,1 0 0,5 9 0,-4-13 0,1 0 0,0 0 0,0-1 0,0 0 0,1 0 0,0 0 0,0-1 0,0 1 0,1-2 0,-1 1 0,1-1 0,0 0 0,0 0 0,0-1 0,0 0 0,12 2 0,-11-2 0,-1-1 0,1 0 0,-1-1 0,1 0 0,-1 0 0,1-1 0,12-2 0,-17 2 0,1 0 0,0 0 0,0 0 0,-1-1 0,1 0 0,-1 1 0,1-1 0,-1-1 0,0 1 0,0 0 0,0-1 0,0 1 0,0-1 0,4-6 0,-5 5 0,0 0 0,0 0 0,0 0 0,-1 0 0,1-1 0,-1 1 0,0 0 0,-1-1 0,1 1 0,-1-1 0,1 0 0,-1 1 0,-1-1 0,1 1 0,-1-1 0,0 1 0,0-1 0,0 1 0,0 0 0,-1-1 0,0 1 0,1 0 0,-2 0 0,1 0 0,-5-6 0,1 1 0,0 1 0,0 1 0,0-1 0,-1 1 0,-1 0 0,1 0 0,-1 1 0,0 0 0,0 1 0,-17-9 0,18 11 0,-1 0 0,0 0 0,1 1 0,-1 0 0,0 0 0,0 1 0,0 0 0,0 1 0,0 0 0,-1 0 0,1 0 0,0 1 0,0 0 0,0 1 0,1 0 0,-1 0 0,0 1 0,1 0 0,-14 7 0,10 2-1365,8-2-5461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5:34.714"/>
    </inkml:context>
    <inkml:brush xml:id="br0">
      <inkml:brushProperty name="width" value="0.05" units="cm"/>
      <inkml:brushProperty name="height" value="0.05" units="cm"/>
    </inkml:brush>
  </inkml:definitions>
  <inkml:trace contextRef="#ctx0" brushRef="#br0">24 254 24575,'-1'-7'0,"0"1"0,0 0 0,-1 0 0,1 0 0,-5-8 0,-4-21 0,9 29 0,1 0 0,-1-1 0,1 1 0,1 0 0,-1-1 0,1 1 0,0 0 0,0 0 0,1-1 0,0 1 0,0 0 0,0 0 0,1 1 0,0-1 0,0 0 0,0 1 0,1 0 0,0 0 0,0 0 0,0 0 0,0 0 0,1 1 0,0 0 0,0 0 0,0 0 0,0 1 0,1 0 0,8-4 0,-8 4 0,0 0 0,1 1 0,0 0 0,-1 0 0,1 1 0,0 0 0,0 0 0,-1 0 0,1 1 0,0 0 0,0 0 0,0 1 0,0 0 0,0 0 0,-1 1 0,1-1 0,-1 1 0,1 1 0,-1-1 0,0 1 0,1 1 0,-1-1 0,-1 1 0,1 0 0,-1 0 0,7 7 0,-7-6 0,0 0 0,0 1 0,-1-1 0,0 1 0,0 0 0,-1 1 0,0-1 0,0 0 0,0 1 0,-1 0 0,0 0 0,0-1 0,2 15 0,-4-10 0,0 0 0,0 0 0,-1 0 0,0-1 0,-1 1 0,0 0 0,-1-1 0,-5 15 0,-4 1 0,0 0 0,-2 0 0,-1-1 0,-1-1 0,-1-1 0,-21 22 0,-83 76 0,121-121 0,-1 0 0,1 1 0,0-1 0,-1 0 0,1 1 0,0-1 0,0 0 0,-1 1 0,1-1 0,0 0 0,0 1 0,0-1 0,0 0 0,-1 1 0,1-1 0,0 1 0,0-1 0,0 0 0,0 1 0,0-1 0,0 1 0,0-1 0,0 1 0,0-1 0,0 0 0,0 1 0,0-1 0,0 1 0,1-1 0,-1 0 0,0 1 0,14 5 0,26-6 0,-34 0 0,414-7-1365,-384 7-5461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5:35.094"/>
    </inkml:context>
    <inkml:brush xml:id="br0">
      <inkml:brushProperty name="width" value="0.05" units="cm"/>
      <inkml:brushProperty name="height" value="0.05" units="cm"/>
    </inkml:brush>
  </inkml:definitions>
  <inkml:trace contextRef="#ctx0" brushRef="#br0">76 221 24575,'-3'-1'0,"1"1"0,-1-1 0,0 0 0,1 0 0,0 0 0,-1 0 0,1 0 0,0-1 0,-1 1 0,1-1 0,0 1 0,0-1 0,0 0 0,0 0 0,1 0 0,-1 0 0,0 0 0,-1-4 0,-3-2 0,1-1 0,0 0 0,-5-14 0,8 20 0,1-1 0,0 1 0,0-1 0,1 1 0,-1-1 0,1 1 0,0-1 0,-1 0 0,2 1 0,-1-1 0,0 1 0,1-1 0,0 1 0,-1-1 0,1 1 0,1-1 0,-1 1 0,2-4 0,0 3 0,0-1 0,0 1 0,1 0 0,-1-1 0,1 1 0,0 1 0,0-1 0,0 1 0,1-1 0,-1 1 0,7-3 0,-5 3 0,0 0 0,0 0 0,0 0 0,1 1 0,-1 0 0,1 0 0,0 1 0,-1 0 0,1 0 0,0 0 0,0 1 0,0 0 0,0 1 0,0-1 0,-1 1 0,1 1 0,0-1 0,-1 1 0,11 4 0,-14-5 0,0 1 0,-1 0 0,1-1 0,0 1 0,-1 0 0,1 0 0,-1 1 0,0-1 0,0 0 0,0 1 0,0-1 0,0 1 0,-1 0 0,1 0 0,-1-1 0,1 1 0,-1 0 0,0 0 0,0 0 0,-1 0 0,1 1 0,-1-1 0,1 0 0,-1 0 0,0 0 0,0 0 0,0 1 0,-1-1 0,1 0 0,-1 0 0,1 0 0,-1 0 0,0 0 0,-3 5 0,-3 8 0,-1-1 0,-1 1 0,0-1 0,-21 25 0,24-33 0,1-1 0,1-1 0,0 0 0,1 0 0,-1 0 0,1 1 0,0 0 0,-4 9 0,7-14 0,-1 0 0,1-1 0,0 1 0,0 0 0,0 0 0,0 0 0,0 0 0,0 0 0,0 0 0,0 0 0,0 0 0,1 0 0,-1-1 0,0 1 0,0 0 0,1 0 0,-1 0 0,1 0 0,-1-1 0,2 3 0,-1-2 0,1 0 0,-1 0 0,1 0 0,0 1 0,-1-2 0,1 1 0,0 0 0,0 0 0,0 0 0,0-1 0,0 1 0,0-1 0,3 1 0,18 0 0,-1 0 0,38-3 0,-45 0 0,-1 1 0,1 0 0,0 1 0,0 1 0,-1 0 0,1 1 0,-1 1 0,1 0 0,13 6 0,-25-8 0,0 0 0,0 1 0,0-1 0,0 1 0,0 0 0,-1 0 0,1 0 0,-1 0 0,1 1 0,-1-1 0,0 1 0,0-1 0,0 1 0,0 0 0,0 0 0,-1 0 0,1 0 0,-1 0 0,0 0 0,0 0 0,0 0 0,0 1 0,0-1 0,-1 0 0,0 1 0,1-1 0,-1 0 0,-1 1 0,1-1 0,0 0 0,-2 7 0,-1-1 0,0 0 0,0 0 0,0 0 0,-1 0 0,-1-1 0,0 0 0,0 1 0,0-2 0,-1 1 0,-8 8 0,-10 6-273,0-1 0,-1-1 0,-2 0 0,-45 23 0,7-7-6553</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5:35.547"/>
    </inkml:context>
    <inkml:brush xml:id="br0">
      <inkml:brushProperty name="width" value="0.05" units="cm"/>
      <inkml:brushProperty name="height" value="0.05" units="cm"/>
    </inkml:brush>
  </inkml:definitions>
  <inkml:trace contextRef="#ctx0" brushRef="#br0">137 355 24575,'-9'0'0,"0"0"0,1-1 0,-1 0 0,0 0 0,1-1 0,-1 0 0,1-1 0,-1 0 0,-12-7 0,18 9 0,0-1 0,1 0 0,-1 0 0,1 1 0,0-1 0,0-1 0,0 1 0,0 0 0,0 0 0,0-1 0,0 1 0,1-1 0,-1 0 0,1 1 0,0-1 0,0 0 0,0 0 0,0 0 0,0 0 0,1 0 0,-1 0 0,1 0 0,0 0 0,0 0 0,0 0 0,0 0 0,1 0 0,-1 0 0,1 0 0,-1 0 0,3-5 0,2-3 0,0-1 0,1 1 0,0 0 0,0 0 0,1 1 0,1 0 0,0 0 0,0 0 0,1 1 0,18-15 0,-7 9 0,0 0 0,1 2 0,1 0 0,35-15 0,-44 22 0,1 1 0,0 0 0,1 1 0,-1 1 0,1 0 0,-1 1 0,1 0 0,0 1 0,22 2 0,-27 0 0,0 1 0,0 0 0,0 1 0,-1 0 0,1 0 0,-1 1 0,0 0 0,0 1 0,0 0 0,-1 0 0,0 1 0,0 0 0,0 0 0,0 1 0,6 7 0,-2 1 0,0 1 0,-1 0 0,0 0 0,-2 1 0,0 0 0,11 31 0,30 118 0,-21-62 0,-25-91 0,0-1 0,-1 1 0,0 0 0,-1 0 0,1 26 0,-3-35 0,-1 1 0,0 0 0,0-1 0,0 1 0,0-1 0,-1 1 0,1-1 0,-1 0 0,0 1 0,-1-1 0,1 0 0,-1 0 0,0-1 0,0 1 0,0 0 0,0-1 0,0 0 0,-1 0 0,-7 5 0,-12 7 15,0-1 0,0-1 0,-2 0 0,1-3 0,-1 0 0,-1-1 0,-45 9 0,50-14-150,-1-1 0,1-1 0,0-1 0,-1 0 0,1-2 0,-1-1 0,1 0 0,0-2 0,0 0 0,-23-8 0,17 2-6691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7:04.224"/>
    </inkml:context>
    <inkml:brush xml:id="br0">
      <inkml:brushProperty name="width" value="0.05" units="cm"/>
      <inkml:brushProperty name="height" value="0.05" units="cm"/>
    </inkml:brush>
  </inkml:definitions>
  <inkml:trace contextRef="#ctx0" brushRef="#br0">1 1 24575,'5'0'0,"6"4"0,1 7 0,-1 6 0,-2 9 0,-4 11 0,-2 7 0,-1 10 0,-2 7 0,-4 5 0,-3 7 0,-4 4 0,-1-10-8191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5:20.639"/>
    </inkml:context>
    <inkml:brush xml:id="br0">
      <inkml:brushProperty name="width" value="0.05" units="cm"/>
      <inkml:brushProperty name="height" value="0.05" units="cm"/>
    </inkml:brush>
  </inkml:definitions>
  <inkml:trace contextRef="#ctx0" brushRef="#br0">11 12 24575,'-1'0'0,"1"0"0,0 0 0,-1 0 0,1 0 0,0 0 0,-1 0 0,1 0 0,0 0 0,-1 0 0,1 0 0,-1 0 0,1 0 0,0-1 0,-1 1 0,1 0 0,0 0 0,0 0 0,-1 0 0,1 0 0,0-1 0,-1 1 0,1 0 0,0 0 0,0-1 0,-1 1 0,1 0 0,0 0 0,0-1 0,0 1 0,-1 0 0,1 0 0,0-1 0,0 1 0,0 0 0,0-1 0,0 1 0,0 0 0,0-1 0,-1 1 0,1 0 0,0-1 0,0 1 0,0 0 0,1-1 0,-1 0 0,0 1 0,1 0 0,-1 0 0,0 0 0,1-1 0,-1 1 0,1 0 0,-1 0 0,0 0 0,1 0 0,-1 0 0,1 0 0,-1 0 0,0 0 0,1 0 0,-1 0 0,1 0 0,-1 0 0,1 0 0,-1 0 0,0 0 0,1 0 0,-1 1 0,0-1 0,1 0 0,-1 0 0,1 0 0,-1 1 0,0-1 0,1 0 0,-1 0 0,0 1 0,0-1 0,1 0 0,-1 1 0,0-1 0,1 0 0,-1 1 0,0-1 0,0 0 0,0 1 0,0-1 0,1 1 0,-1 0 0,7 8 0,-1 1 0,0 0 0,0 1 0,-1-1 0,0 1 0,-1 0 0,4 16 0,15 87 0,-12-49 0,16 40 0,4-2 0,77 171 0,-41-99 0,50 205 0,-49-68 0,-11-39 0,-19-137 0,16 68 0,-48-163 0,-1 1 0,-2-1 0,-2 1 0,-7 67 0,-1-72 0,-1 0 0,-2-1 0,-1-1 0,-19 41 0,-5-3 0,21-47 0,-14 41 0,26-61 0,0 1 0,1-1 0,0 0 0,0 0 0,0 0 0,1 1 0,0-1 0,0 0 0,2 10 0,0-11-29,-1-9 100,-1-12-1478,-4-1-5419</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7:04.879"/>
    </inkml:context>
    <inkml:brush xml:id="br0">
      <inkml:brushProperty name="width" value="0.05" units="cm"/>
      <inkml:brushProperty name="height" value="0.05" units="cm"/>
    </inkml:brush>
  </inkml:definitions>
  <inkml:trace contextRef="#ctx0" brushRef="#br0">0 13 24575,'0'-5'0,"5"-1"0,1 5 0,0 7 0,-1 8 0,-2 10 0,-1 11 0,-1 13 0,0 13 0,-1 10 0,0 7 0,-1 0 0,1 0 0,0-12-8191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7:05.423"/>
    </inkml:context>
    <inkml:brush xml:id="br0">
      <inkml:brushProperty name="width" value="0.05" units="cm"/>
      <inkml:brushProperty name="height" value="0.05" units="cm"/>
    </inkml:brush>
  </inkml:definitions>
  <inkml:trace contextRef="#ctx0" brushRef="#br0">1 0 24575,'0'5'0,"4"1"0,3 5 0,-2 5 0,0 4 0,-1 9 0,2 8 0,2 12 0,-2 7 0,-1 9 0,-2 1 0,-1 5 0,-1-1 0,-1-2 0,0-14-8191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7:05.923"/>
    </inkml:context>
    <inkml:brush xml:id="br0">
      <inkml:brushProperty name="width" value="0.05" units="cm"/>
      <inkml:brushProperty name="height" value="0.05" units="cm"/>
    </inkml:brush>
  </inkml:definitions>
  <inkml:trace contextRef="#ctx0" brushRef="#br0">1 1 24575,'4'0'0,"3"5"0,3 1 0,1 5 0,-2 9 0,3 12 0,-1 8 0,2 8 0,-1 10 0,-2 8 0,-3 8 0,-3 0 0,-2 2 0,-1 2 0,-1-12-8191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7:06.404"/>
    </inkml:context>
    <inkml:brush xml:id="br0">
      <inkml:brushProperty name="width" value="0.05" units="cm"/>
      <inkml:brushProperty name="height" value="0.05" units="cm"/>
    </inkml:brush>
  </inkml:definitions>
  <inkml:trace contextRef="#ctx0" brushRef="#br0">76 7 24575,'0'-5'0,"0"4"0,0 11 0,0 8 0,0 15 0,0 17 0,0 13 0,0 15 0,-5 18 0,-6 11 0,-6 16 0,-5 10 0,2-17-8191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7:09.162"/>
    </inkml:context>
    <inkml:brush xml:id="br0">
      <inkml:brushProperty name="width" value="0.05" units="cm"/>
      <inkml:brushProperty name="height" value="0.05" units="cm"/>
    </inkml:brush>
  </inkml:definitions>
  <inkml:trace contextRef="#ctx0" brushRef="#br0">140 186 24575,'-5'-20'0,"5"19"0,-1 0 0,1 0 0,-1 0 0,1 0 0,0 0 0,0 0 0,-1 0 0,1 0 0,0 0 0,0 0 0,0 0 0,0 0 0,0 0 0,0 0 0,0 0 0,0-1 0,1 1 0,-1 0 0,0 0 0,1 1 0,-1-1 0,1 0 0,-1 0 0,1 0 0,-1 0 0,1 0 0,-1 0 0,1 0 0,0 1 0,0-1 0,-1 0 0,1 1 0,2-2 0,-2 1 0,0-1 0,0 1 0,0-1 0,0 1 0,0 0 0,1 0 0,-1 0 0,1 0 0,-1 0 0,1 0 0,-1 0 0,1 0 0,-1 1 0,1-1 0,0 0 0,-1 1 0,1 0 0,0-1 0,-1 1 0,1 0 0,0 0 0,0 0 0,-1 0 0,1 0 0,0 0 0,0 0 0,-1 1 0,1-1 0,0 1 0,-1-1 0,1 1 0,0 0 0,2 1 0,-2 0 0,-1 0 0,1 0 0,-1 0 0,1 0 0,-1 0 0,0 0 0,0 0 0,0 1 0,0-1 0,0 0 0,0 1 0,-1-1 0,1 0 0,-1 1 0,0-1 0,1 1 0,-1-1 0,0 1 0,-1-1 0,1 1 0,0-1 0,-1 1 0,-1 3 0,1-1 0,-1-1 0,0 1 0,0-1 0,0 1 0,0-1 0,-1 0 0,0 0 0,0 0 0,0 0 0,0 0 0,-1-1 0,1 1 0,-1-1 0,0 0 0,0 0 0,0 0 0,0-1 0,-8 4 0,10-5 0,-1 0 0,1-1 0,0 1 0,-1 0 0,1-1 0,-1 0 0,1 1 0,-1-1 0,1 0 0,-1 0 0,1 0 0,-1-1 0,1 1 0,-1-1 0,1 1 0,0-1 0,-1 0 0,1 0 0,0 0 0,-1 0 0,1 0 0,0 0 0,0-1 0,0 1 0,0-1 0,0 1 0,0-1 0,1 0 0,-1 0 0,1 0 0,-1 0 0,1 0 0,-1 0 0,1 0 0,0 0 0,0-1 0,-1-3 0,0 1 0,1-1 0,0 0 0,0-1 0,0 1 0,0 0 0,1 0 0,0 0 0,1 0 0,-1-1 0,1 1 0,0 0 0,1 0 0,-1 0 0,1 0 0,0 1 0,1-1 0,4-8 0,-2 5 0,0 1 0,0 0 0,0 0 0,1 0 0,1 1 0,-1 0 0,1 0 0,0 0 0,1 1 0,11-8 0,-16 12 0,-1 1 0,1 0 0,0-1 0,0 1 0,0 0 0,-1 0 0,1 1 0,0-1 0,0 1 0,0-1 0,0 1 0,0 0 0,4 0 0,-5 0 0,0 1 0,0-1 0,-1 1 0,1-1 0,0 1 0,-1 0 0,1 0 0,0 0 0,-1 0 0,1 0 0,-1 0 0,1 0 0,-1 0 0,0 1 0,1-1 0,1 3 0,-1 0 0,0 0 0,0-1 0,-1 1 0,1 0 0,-1 0 0,0 0 0,0 0 0,0 1 0,-1-1 0,0 0 0,1 0 0,-1 0 0,-1 1 0,1-1 0,-1 0 0,1 0 0,-3 6 0,0-1 0,0 0 0,-1-1 0,0 1 0,-1-1 0,0 0 0,0 0 0,-1 0 0,0-1 0,0 0 0,0 0 0,-10 8 0,11-11 0,0 0 0,1-1 0,-2 1 0,1-1 0,0 0 0,-1 0 0,1 0 0,-1-1 0,0 0 0,0 0 0,0-1 0,0 1 0,0-1 0,0-1 0,0 1 0,0-1 0,0 0 0,-8-1 0,11 1 0,0-1 0,0 0 0,0 0 0,1 0 0,-1 0 0,0 0 0,0 0 0,1-1 0,-1 1 0,1-1 0,0 0 0,-1 0 0,1 1 0,0-2 0,0 1 0,0 0 0,0 0 0,0-1 0,1 1 0,-1-1 0,1 1 0,0-1 0,0 0 0,-1 1 0,2-1 0,-1 0 0,0 0 0,1 0 0,-1 0 0,1 0 0,0 0 0,0 1 0,0-1 0,0 0 0,0 0 0,1-4 0,0 2 0,0-1 0,1 0 0,-1 1 0,1 0 0,0-1 0,1 1 0,-1 0 0,1 0 0,0 0 0,0 0 0,1 0 0,-1 1 0,1 0 0,0-1 0,0 1 0,0 1 0,1-1 0,4-2 0,-5 3 0,0 2 0,0-1 0,0 0 0,0 1 0,0 0 0,0 0 0,0 0 0,0 0 0,1 1 0,-1 0 0,0-1 0,0 2 0,1-1 0,-1 0 0,0 1 0,0 0 0,0 0 0,0 0 0,0 0 0,0 1 0,7 3 0,-6-2 0,1 1 0,0 0 0,-1 1 0,0-1 0,0 1 0,0 0 0,-1 0 0,1 0 0,-1 1 0,0 0 0,-1-1 0,5 12 0,-5-12 0,-1 1 0,0-1 0,0 1 0,0 0 0,-1-1 0,0 1 0,0 0 0,-1 0 0,0 0 0,0 0 0,0 0 0,0 0 0,-1-1 0,-2 9 0,2-10 0,-1 0 0,1-1 0,-1 1 0,0-1 0,0 0 0,0 1 0,-1-1 0,1 0 0,-1 0 0,0-1 0,1 1 0,-1 0 0,-1-1 0,1 0 0,0 0 0,0 0 0,-1 0 0,1 0 0,-1 0 0,0-1 0,1 0 0,-1 0 0,-6 1 0,7-1 0,0-1 0,0 1 0,0-1 0,0 1 0,0-1 0,0 0 0,0 0 0,1-1 0,-1 1 0,0-1 0,0 1 0,0-1 0,0 0 0,0 0 0,0 0 0,1 0 0,-1-1 0,0 1 0,1-1 0,-1 0 0,1 1 0,0-1 0,0 0 0,0 0 0,0-1 0,0 1 0,0 0 0,0-1 0,0 1 0,1-1 0,0 0 0,-1 1 0,1-1 0,0 0 0,0 0 0,1 0 0,-1 1 0,0-6 0,-1 0 0,1 0 0,1 0 0,-1 0 0,1 0 0,0 0 0,1 0 0,0 1 0,0-1 0,1 0 0,0 0 0,0 1 0,1-1 0,6-11 0,-5 14 0,0-1 0,1 1 0,0 0 0,0 0 0,1 1 0,-1-1 0,1 1 0,0 0 0,0 1 0,0-1 0,0 1 0,1 1 0,-1-1 0,1 1 0,0 0 0,0 1 0,0-1 0,0 1 0,0 1 0,7-1 0,-9 1 0,1 0 0,-1 1 0,0-1 0,1 1 0,-1 0 0,0 0 0,0 1 0,0 0 0,0 0 0,0 0 0,9 5 0,-11-4 0,0-1 0,0 1 0,0-1 0,-1 1 0,1 0 0,-1 0 0,1 0 0,-1 0 0,0 1 0,0-1 0,-1 1 0,1-1 0,-1 1 0,1-1 0,-1 1 0,0 0 0,0 6 0,0-8 0,-1 0 0,1 1 0,-1-1 0,0 0 0,0 0 0,0 0 0,0 0 0,-1 0 0,1 0 0,0 0 0,-1 0 0,0 0 0,1 0 0,-1 0 0,0 0 0,0-1 0,0 1 0,0 0 0,0 0 0,0-1 0,-1 1 0,1-1 0,-1 1 0,1-1 0,-1 1 0,1-1 0,-1 0 0,0 0 0,1 0 0,-1 0 0,0 0 0,0 0 0,0 0 0,0-1 0,0 1 0,0-1 0,0 1 0,0-1 0,0 0 0,0 0 0,-4 0 0,1 0 0,0 0 0,0-1 0,-1 1 0,1-1 0,0 0 0,0 0 0,0-1 0,0 0 0,1 1 0,-1-2 0,0 1 0,1 0 0,-1-1 0,1 0 0,0 0 0,-4-4 0,5 3-52,0 0-1,0 1 1,0-2-1,1 1 1,-1 0-1,1 0 1,0-1-1,0 1 1,1-1-1,-1 0 1,1 1-1,0-1 1,1 0-1,-1 0 1,1 0-1,0 0 1,0 1-1,0-1 1,1 0-1,-1 0 1,1 0-1,1 0 1,-1 1-1,1-1 0,2-5 1,8-9-6774</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7:13.942"/>
    </inkml:context>
    <inkml:brush xml:id="br0">
      <inkml:brushProperty name="width" value="0.05" units="cm"/>
      <inkml:brushProperty name="height" value="0.05" units="cm"/>
    </inkml:brush>
  </inkml:definitions>
  <inkml:trace contextRef="#ctx0" brushRef="#br0">21 107 24575,'-1'0'0,"0"0"0,0 0 0,0-1 0,0 1 0,0-1 0,0 1 0,0-1 0,0 1 0,0-1 0,0 1 0,1-1 0,-1 0 0,0 1 0,0-1 0,1 0 0,-1 0 0,0 0 0,1 0 0,-1 1 0,1-1 0,-1 0 0,1 0 0,-1 0 0,1 0 0,0 0 0,-1 0 0,1 0 0,0-1 0,0 1 0,0 0 0,0 0 0,0 0 0,0-2 0,0-2 0,0 1 0,0-1 0,0 1 0,1-1 0,0 0 0,2-6 0,-2 9 0,0-1 0,0 1 0,0 0 0,0 0 0,0 0 0,1 0 0,-1 0 0,1 0 0,0 0 0,-1 0 0,1 1 0,0-1 0,0 0 0,0 1 0,0 0 0,0 0 0,0-1 0,1 1 0,-1 0 0,3 0 0,0 0 0,-1 0 0,1 0 0,0 1 0,0 0 0,0 0 0,0 0 0,-1 0 0,1 1 0,9 2 0,-4 0 0,0 0 0,0 1 0,-1 0 0,1 1 0,-1 0 0,0 0 0,0 1 0,-1 0 0,10 9 0,-14-10 0,1 2 0,-1-1 0,0 0 0,0 1 0,-1 0 0,0 0 0,0 0 0,0 0 0,-1 1 0,0-1 0,-1 0 0,1 1 0,-2 0 0,1-1 0,-1 1 0,0-1 0,-2 16 0,1-20 0,1 0 0,0 1 0,-1-1 0,0 0 0,0 0 0,0 0 0,0 0 0,-1 0 0,1 0 0,-1 0 0,0 0 0,1-1 0,-1 1 0,0-1 0,-1 1 0,1-1 0,0 0 0,-1 0 0,1 0 0,-1 0 0,0 0 0,0 0 0,1-1 0,-1 1 0,0-1 0,0 0 0,-1 0 0,1 0 0,0-1 0,0 1 0,0-1 0,-1 1 0,1-1 0,0 0 0,0 0 0,-1 0 0,1-1 0,0 1 0,0-1 0,0 0 0,0 0 0,-6-2 0,2 0 0,1 0 0,-1-1 0,1 1 0,0-1 0,0 0 0,0-1 0,1 1 0,0-1 0,0 0 0,0-1 0,0 1 0,1-1 0,-1 0 0,2 0 0,-7-11 0,8 12 0,-1 0 0,1 0 0,0-1 0,0 1 0,1 0 0,-1-1 0,1 1 0,0-1 0,1 1 0,-1-1 0,1 0 0,0 1 0,0-1 0,1 1 0,0-1 0,0 1 0,0-1 0,1 1 0,0 0 0,3-9 0,-2 11 0,0-1 0,0 1 0,0 0 0,1 0 0,-1 0 0,1 0 0,0 1 0,-1 0 0,1-1 0,0 1 0,0 1 0,1-1 0,-1 0 0,0 1 0,1 0 0,-1 0 0,0 0 0,1 1 0,-1 0 0,1 0 0,7 0 0,-3 0 0,0 1 0,1 0 0,-1 1 0,0-1 0,0 2 0,1-1 0,-2 1 0,1 1 0,12 6 0,-17-8 0,0 0 0,-1 1 0,0-1 0,1 1 0,-1 0 0,0 0 0,0 0 0,0 0 0,-1 0 0,1 1 0,-1-1 0,0 1 0,0 0 0,0 0 0,0 0 0,-1-1 0,1 2 0,-1-1 0,1 7 0,-2-7 0,0 0 0,0 0 0,-1-1 0,1 1 0,-1 0 0,0 0 0,0 0 0,-1-1 0,1 1 0,-1-1 0,1 1 0,-1-1 0,0 0 0,0 1 0,-1-1 0,1 0 0,-1 0 0,1-1 0,-1 1 0,0-1 0,-6 5 0,-2 0 0,0-1 0,0 1 0,0-2 0,-1 0 0,1 0 0,-1-1 0,-15 3 0,23-7 0,0 1 0,0 0 0,0-1 0,0 0 0,0 0 0,0 0 0,0-1 0,0 1 0,0-1 0,0 0 0,-6-2 0,8 2 0,0 0 0,0 0 0,0-1 0,0 1 0,0-1 0,1 1 0,-1-1 0,1 1 0,-1-1 0,1 0 0,-1 0 0,1 0 0,0 0 0,0 0 0,0 0 0,0 0 0,0 0 0,1 0 0,-1 0 0,1 0 0,-1-1 0,1-2 0,-1-1 0,1 0 0,1-1 0,-1 1 0,1 0 0,0 0 0,1 0 0,-1 0 0,1 0 0,1 0 0,-1 0 0,1 0 0,0 1 0,0-1 0,0 1 0,1 0 0,0 0 0,0 0 0,0 1 0,1-1 0,-1 1 0,7-5 0,-5 5 0,-1 0 0,1 0 0,-1 0 0,1 0 0,0 1 0,1 0 0,-1 1 0,0-1 0,1 1 0,0 0 0,-1 1 0,1 0 0,0 0 0,0 0 0,0 1 0,0 0 0,-1 0 0,1 0 0,8 3 0,-11-2 6,-1 0 0,1 0 0,-1 1 0,0 0 0,0-1 0,0 1 0,0 0 0,0 1 0,0-1 0,0 0 0,-1 1 0,1 0 0,-1-1 0,0 1 0,0 0 0,0 0 0,0 0 0,0 1 0,1 4 0,0-2-155,-2 1 1,1-1-1,-1 0 1,0 1-1,0-1 1,0 1-1,-1-1 1,0 1-1,-2 11 1,-3 7-6678</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7:15.155"/>
    </inkml:context>
    <inkml:brush xml:id="br0">
      <inkml:brushProperty name="width" value="0.05" units="cm"/>
      <inkml:brushProperty name="height" value="0.05" units="cm"/>
    </inkml:brush>
  </inkml:definitions>
  <inkml:trace contextRef="#ctx0" brushRef="#br0">65 136 24575,'6'0'0,"0"-1"0,0 0 0,0-1 0,0 1 0,9-5 0,19-5 0,46 3 0,-72 7 0,0 1 0,0 1 0,0 0 0,0 0 0,0 0 0,0 1 0,-1 0 0,8 4 0,-13-6 0,-1 1 0,1-1 0,-1 1 0,1 0 0,-1 0 0,1-1 0,-1 1 0,0 0 0,0 0 0,1 0 0,-1 0 0,0 1 0,0-1 0,0 0 0,0 0 0,0 1 0,-1-1 0,1 1 0,0-1 0,0 1 0,0 2 0,-1-2 0,0-1 0,0 1 0,-1 0 0,1-1 0,0 1 0,-1 0 0,1-1 0,-1 1 0,1-1 0,-1 1 0,0-1 0,0 1 0,0-1 0,0 0 0,0 1 0,0-1 0,-1 2 0,-4 3 0,-1-1 0,0 1 0,0-1 0,0 0 0,0-1 0,-13 6 0,4-3 0,-1-1 0,1-1 0,-35 6 0,42-9 0,-1-1 0,1-1 0,-1 0 0,1 0 0,-1-1 0,1 0 0,-1 0 0,-16-6 0,23 6 0,0 0 0,0-1 0,0 1 0,0-1 0,0 0 0,0 0 0,0 0 0,1 0 0,-1 0 0,1-1 0,0 1 0,-1-1 0,1 1 0,0-1 0,1 0 0,-1 0 0,0 0 0,1 0 0,0 0 0,-1 0 0,1-1 0,1 1 0,-1 0 0,0-1 0,1 1 0,-1 0 0,1-1 0,0 1 0,0-1 0,1 1 0,-1 0 0,1-1 0,1-5 0,0 1 0,0 0 0,1 0 0,0 1 0,0-1 0,0 1 0,1 0 0,0 0 0,1 0 0,-1 0 0,1 1 0,0 0 0,1 0 0,8-7 0,-8 8 0,0 1 0,0 1 0,0-1 0,1 1 0,-1 0 0,1 1 0,0-1 0,0 1 0,0 1 0,7-2 0,-10 3 0,-1 0 0,1-1 0,-1 1 0,1 1 0,0-1 0,-1 1 0,0-1 0,1 1 0,-1 0 0,1 0 0,-1 0 0,0 1 0,0-1 0,1 1 0,-1 0 0,0 0 0,-1 0 0,1 0 0,0 0 0,0 1 0,-1-1 0,3 4 0,-2-2 0,0-1 0,-1 1 0,1 0 0,-1 0 0,0 0 0,0 0 0,0 1 0,-1-1 0,1 1 0,-1-1 0,0 1 0,0-1 0,-1 1 0,1-1 0,-1 1 0,0 0 0,0-1 0,-2 7 0,1-5 0,-1-1 0,0 0 0,0 0 0,-1 0 0,1 0 0,-1 0 0,0 0 0,-1-1 0,1 1 0,-1-1 0,0 0 0,0 0 0,0 0 0,0-1 0,-6 4 0,5-4 0,0 1 0,0-1 0,-1-1 0,0 1 0,1-1 0,-1 0 0,0 0 0,0 0 0,0-1 0,0 0 0,0-1 0,0 1 0,-1-1 0,1 0 0,0 0 0,0-1 0,0 0 0,-8-2 0,13 2 0,-1 1 0,1-1 0,0 0 0,0 0 0,0 0 0,-1 0 0,1 0 0,0 0 0,0 0 0,0-1 0,1 1 0,-1 0 0,0 0 0,0-1 0,1 1 0,-1-1 0,1 1 0,-1 0 0,1-1 0,-1 1 0,1-1 0,0 1 0,0-1 0,0 1 0,0-1 0,0 1 0,0-1 0,0 1 0,0-1 0,1 1 0,-1-1 0,0 1 0,1-1 0,0 1 0,-1-1 0,2-1 0,1-3 0,0-1 0,1 1 0,-1 0 0,2-1 0,-1 2 0,6-8 0,-4 8 0,0-1 0,0 1 0,0 0 0,1 0 0,0 1 0,0 0 0,0 0 0,0 1 0,8-3 0,-13 5 0,0 1 0,0-1 0,0 1 0,0-1 0,0 1 0,0 0 0,0-1 0,0 1 0,0 0 0,0 1 0,0-1 0,0 0 0,0 1 0,0-1 0,0 1 0,0-1 0,0 1 0,0 0 0,0 0 0,-1 0 0,1 0 0,0 0 0,0 0 0,-1 0 0,1 1 0,-1-1 0,1 1 0,-1-1 0,0 1 0,0-1 0,1 1 0,-1 0 0,0 0 0,0 0 0,-1-1 0,1 1 0,0 0 0,-1 0 0,2 4 0,-1-2-80,0 0 0,-1 0-1,1 0 1,-1 0 0,0 0-1,0 1 1,0-1 0,0 0-1,-1 0 1,0 0 0,0 0 0,0 0-1,0 0 1,0 0 0,-1 0-1,-3 5 1,-7 10-6746</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7:19.153"/>
    </inkml:context>
    <inkml:brush xml:id="br0">
      <inkml:brushProperty name="width" value="0.05" units="cm"/>
      <inkml:brushProperty name="height" value="0.05" units="cm"/>
    </inkml:brush>
  </inkml:definitions>
  <inkml:trace contextRef="#ctx0" brushRef="#br0">36 4661 24575,'-2'0'0,"0"1"0,0 0 0,0-1 0,0 1 0,0 0 0,0 0 0,0 0 0,1 0 0,-1 1 0,0-1 0,1 0 0,-1 1 0,1-1 0,-1 1 0,1 0 0,-1 1 0,1-3 0,1 1 0,-1-1 0,1 1 0,0-1 0,-1 0 0,1 1 0,0-1 0,-1 1 0,1-1 0,0 1 0,-1-1 0,1 1 0,0-1 0,0 1 0,0-1 0,0 1 0,0-1 0,-1 1 0,1-1 0,0 1 0,0-1 0,0 1 0,0-1 0,0 1 0,1-1 0,-1 1 0,0-1 0,0 1 0,0 0 0,0-1 0,1 0 0,-1 1 0,0-1 0,0 1 0,1-1 0,-1 1 0,0-1 0,1 1 0,-1-1 0,0 0 0,1 1 0,-1-1 0,1 0 0,-1 1 0,1-1 0,-1 0 0,1 0 0,-1 1 0,1-1 0,-1 0 0,1 0 0,-1 0 0,1 0 0,-1 0 0,1 1 0,-1-1 0,1 0 0,-1 0 0,1 0 0,-1-1 0,1 1 0,0 0 0,6-1 0,-1 1 0,1-1 0,-1-1 0,0 1 0,0-1 0,0 0 0,0-1 0,0 0 0,0 0 0,-1 0 0,1 0 0,-1-1 0,0 0 0,7-6 0,0-1 0,-1 0 0,0-1 0,-1 0 0,15-24 0,30-64 0,69-172 0,-13 22 0,-18 84 0,146-197 0,-231 351 0,14-17 0,-2-1 0,-1-2 0,-2 0 0,26-65 0,-27 55 0,1 1 0,3 1 0,30-47 0,-14 29 0,3 1 0,2 2 0,87-90 0,-101 117 0,-1-1 0,-2-1 0,-1-1 0,25-45 0,-24 39 0,37-47 0,-8 14 0,181-245 0,-170 235 0,65-108 0,-112 163 0,1 1 0,1 0 0,2 2 0,0 0 0,35-27 0,-7 12 0,90-50 0,-50 38 0,152-59 0,14 26 0,-152 52 0,-62 20 0,56-8 0,-41 9 0,83-10 0,37-8 0,-123 19 0,0 2 0,0 2 0,55 3 0,-82 0 0,0-2 0,37-7 0,-33 5 0,43-3 0,41 6 0,168-12 0,-198 5 0,-34 4 0,85-19 0,218-76 0,-122 61 0,-155 29 0,19-1 0,147 4 0,-222 6 0,0-1 0,38-8 0,17-2 0,53-5 0,229-61 0,-303 65 0,-6-2 0,77-34 0,-23 7 0,202-68 0,-289 103 0,-1 0 0,0-1 0,0-1 0,-1 0 0,19-16 0,35-23 0,-45 34 0,0 0 0,0-1 0,29-26 0,-30 24 0,1 1 0,1 1 0,0 2 0,1 0 0,41-16 0,-13 6 0,154-84 0,-203 105-117,-1 2 47,-1-1 1,0 1 0,0-1-1,0 1 1,-1-1 0,1 1-1,0-1 1,0 0 0,0 0 0,0 1-1,0-1 1,-1 0 0,1 0-1,0 0 1,-1 0 0,1 0-1,0-1 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7:25.666"/>
    </inkml:context>
    <inkml:brush xml:id="br0">
      <inkml:brushProperty name="width" value="0.05" units="cm"/>
      <inkml:brushProperty name="height" value="0.05" units="cm"/>
    </inkml:brush>
  </inkml:definitions>
  <inkml:trace contextRef="#ctx0" brushRef="#br0">0 832 24575,'7'1'0,"-1"-1"0,0 2 0,0-1 0,0 1 0,8 3 0,21 5 0,-15-7 0,1-2 0,0 0 0,0-2 0,0 0 0,30-6 0,105-31 0,-22 5 0,-111 27 0,0 0 0,0-1 0,-1-1 0,23-12 0,80-50 0,-26 13 0,-52 28 0,-1-1 0,-1-3 0,70-66 0,-14 12 0,-74 66 0,-20 16 0,1 0 0,-1-1 0,0 0 0,0 0 0,-1-1 0,0 1 0,0-1 0,10-16 0,-16 22 0,0 1 0,1-1 0,-1 0 0,0 0 0,1 0 0,-1 0 0,0 0 0,0 0 0,0 0 0,0 0 0,0 0 0,0 0 0,0 0 0,0 0 0,0 0 0,-1 0 0,1 0 0,0 0 0,-1 1 0,1-1 0,0 0 0,-1 0 0,1 0 0,-1 0 0,0-1 0,-23-19 0,21 19 0,0 0 0,0-1 0,0 1 0,0-1 0,0 0 0,1 0 0,-1 0 0,-1-4 0,3 5 0,0 0 0,0-1 0,0 0 0,1 1 0,-1-1 0,1 1 0,0-1 0,0 1 0,0-1 0,0 0 0,0 1 0,0-1 0,1 1 0,0-1 0,-1 1 0,1-1 0,2-4 0,-3 7 0,1-1 0,0 0 0,-1 0 0,1 0 0,0 0 0,-1 0 0,1 1 0,0-1 0,0 0 0,0 0 0,-1 1 0,1-1 0,0 1 0,0-1 0,0 1 0,0-1 0,0 1 0,0 0 0,0-1 0,0 1 0,1 0 0,-1 0 0,0 0 0,0 0 0,0 0 0,0 0 0,0 0 0,0 0 0,0 0 0,0 1 0,0-1 0,0 0 0,0 1 0,0-1 0,0 1 0,0-1 0,0 1 0,0-1 0,0 1 0,0-1 0,0 1 0,0 0 0,-1 0 0,2 1 0,1 0 0,0 1 0,-1 0 0,1 0 0,-1 0 0,0 0 0,0 1 0,0-1 0,0 0 0,0 1 0,-1-1 0,0 1 0,1 0 0,-1-1 0,-1 1 0,1 0 0,0 0 0,-1 0 0,0 0 0,0-1 0,0 1 0,-1 5 0,0-5 0,1 1 0,-1-1 0,0 1 0,-1-1 0,1 0 0,-1 1 0,1-1 0,-1 0 0,-1 0 0,1 0 0,0 0 0,-1-1 0,0 1 0,0-1 0,0 0 0,0 1 0,-7 4 0,7-7 0,1 1 0,0-1 0,0 1 0,-1-1 0,1 0 0,-1 0 0,1 0 0,-1 0 0,1 0 0,-1-1 0,0 1 0,1-1 0,-1 0 0,0 0 0,1 0 0,-1 0 0,0 0 0,1 0 0,-1-1 0,0 1 0,1-1 0,-1 0 0,1 0 0,-1 0 0,-3-2 0,3 1 0,1 0 0,-1-1 0,1 1 0,0-1 0,0 0 0,0 1 0,0-1 0,0 0 0,1 0 0,-1 0 0,1-1 0,0 1 0,0 0 0,0 0 0,1-1 0,-1 1 0,1 0 0,-1-1 0,1 1 0,0-5 0,1-1 0,0 1 0,0-1 0,0 0 0,1 0 0,1 1 0,-1 0 0,1-1 0,1 1 0,0 0 0,0 0 0,0 1 0,1-1 0,8-9 0,-10 14 0,-1-1 0,2 1 0,-1 0 0,0 0 0,1 0 0,-1 0 0,1 1 0,0-1 0,0 1 0,0 0 0,0 0 0,0 1 0,0-1 0,1 1 0,-1 0 0,0 0 0,1 0 0,-1 1 0,1-1 0,-1 1 0,1 0 0,-1 0 0,1 1 0,-1 0 0,0-1 0,1 1 0,6 3 0,-1 1 0,-1-1 0,0 2 0,0 0 0,0 0 0,0 0 0,-1 1 0,0 0 0,-1 1 0,1 0 0,-2 0 0,8 11 0,-11-15 0,0 0 0,0 0 0,0 1 0,-1-1 0,1 1 0,-1 0 0,-1 0 0,1 0 0,0 0 0,-1 0 0,0 0 0,-1 0 0,1 0 0,-1 0 0,0 1 0,0-1 0,0 0 0,-1 0 0,0 0 0,0 1 0,0-1 0,0 0 0,-1 0 0,-4 7 0,2-7 0,0 0 0,0 0 0,-1-1 0,1 1 0,-1-1 0,0 0 0,-1-1 0,1 1 0,-1-1 0,1 0 0,-1 0 0,0-1 0,0 0 0,-13 3 0,9-2 0,0-1 0,-1-1 0,0 0 0,1 0 0,-1-1 0,0 0 0,1 0 0,-13-4 0,20 4 0,-1-1 0,1 0 0,0 0 0,0 0 0,-1 0 0,1-1 0,0 1 0,0-1 0,0 0 0,1 0 0,-1 0 0,0 0 0,1 0 0,0-1 0,-1 1 0,1-1 0,0 0 0,0 1 0,-2-5 0,2 2 0,0 0 0,1 0 0,-1 0 0,1 0 0,0 0 0,1 0 0,-1 0 0,1 0 0,0 0 0,0-1 0,2-7 0,0 0 0,1 0 0,1 0 0,0 1 0,1-1 0,0 1 0,1 0 0,0 0 0,1 1 0,8-12 0,-8 16 0,-1 0 0,1 0 0,0 0 0,1 1 0,-1 0 0,1 0 0,0 1 0,1 0 0,-1 0 0,1 1 0,0 0 0,13-3 0,-18 6 0,0 0 0,1 0 0,-1 0 0,0 1 0,1 0 0,-1 0 0,0 0 0,1 0 0,-1 1 0,0 0 0,0 0 0,1 0 0,-1 0 0,0 1 0,0-1 0,0 1 0,0 0 0,-1 0 0,1 1 0,0-1 0,-1 1 0,0-1 0,1 1 0,-1 0 0,0 1 0,-1-1 0,1 0 0,0 1 0,3 6 0,-2-2 0,0 0 0,-1 1 0,1 0 0,-2-1 0,1 1 0,-1 0 0,0 0 0,-1 0 0,0 0 0,-1 1 0,0-1 0,0 0 0,-1 0 0,0 0 0,0 0 0,-1 0 0,0 0 0,-5 11 0,5-14 0,-1 0 0,0 0 0,0 0 0,0 0 0,-1-1 0,0 1 0,0-1 0,0 0 0,-1 0 0,1 0 0,-1-1 0,-1 1 0,1-1 0,0-1 0,-1 1 0,0-1 0,0 0 0,0 0 0,0 0 0,0-1 0,-1 0 0,1 0 0,-1-1 0,1 0 0,-10 1 0,8-2 0,0 0 0,0 0 0,0-1 0,0 0 0,0-1 0,0 1 0,-13-6 0,18 6 0,1 0 0,-1 0 0,0-1 0,1 1 0,0-1 0,-1 1 0,1-1 0,0 0 0,0 0 0,0 0 0,0 0 0,0 0 0,0 0 0,1-1 0,-1 1 0,1 0 0,-1-1 0,1 0 0,0 1 0,0-1 0,0 0 0,1 1 0,-1-1 0,1 0 0,-1-3 0,1-6 0,1 1 0,0 0 0,1 0 0,1 0 0,-1 0 0,2 0 0,0 0 0,0 1 0,0-1 0,1 1 0,1 0 0,11-15 0,-10 15 0,1 0 0,0 1 0,0-1 0,1 2 0,0-1 0,1 1 0,0 0 0,0 1 0,1 1 0,-1-1 0,16-5 0,-23 10 0,1 1 0,-1 0 0,0 0 0,1 0 0,-1 1 0,0-1 0,1 1 0,-1 0 0,1-1 0,-1 2 0,1-1 0,-1 0 0,0 1 0,1-1 0,-1 1 0,0 0 0,1 0 0,-1 1 0,0-1 0,0 1 0,0-1 0,4 4 0,-4-2 0,0 0 0,0 0 0,0 1 0,0 0 0,-1-1 0,1 1 0,-1 0 0,0 0 0,0 0 0,0 1 0,-1-1 0,1 0 0,-1 1 0,0-1 0,-1 1 0,1 6 0,-1-5-76,0 1 1,0-1-1,-1 1 0,0-1 0,0 0 0,-1 1 0,0-1 0,0 0 1,0 0-1,-1 0 0,0-1 0,0 1 0,-1 0 0,1-1 1,-1 0-1,0 0 0,-10 9 0,-7 7-6750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7:11.226"/>
    </inkml:context>
    <inkml:brush xml:id="br0">
      <inkml:brushProperty name="width" value="0.05" units="cm"/>
      <inkml:brushProperty name="height" value="0.05" units="cm"/>
    </inkml:brush>
  </inkml:definitions>
  <inkml:trace contextRef="#ctx0" brushRef="#br0">33 57 24575,'0'-2'0,"0"-1"0,1 1 0,0 0 0,-1 0 0,1 0 0,0 0 0,0 0 0,0 0 0,0 0 0,1 0 0,-1 1 0,0-1 0,1 0 0,-1 1 0,1-1 0,0 1 0,0-1 0,-1 1 0,1 0 0,0 0 0,0 0 0,0 0 0,0 0 0,0 0 0,0 1 0,5-2 0,4-1 0,1 0 0,0 1 0,17-2 0,-24 3 0,0 1 0,0 0 0,0 0 0,0 0 0,0 0 0,1 1 0,-1 0 0,0 0 0,-1 0 0,1 1 0,0 0 0,0-1 0,-1 2 0,1-1 0,-1 1 0,6 3 0,-7-3 0,0 0 0,0 1 0,0-1 0,-1 1 0,0-1 0,0 1 0,0 0 0,0 0 0,0 0 0,-1 0 0,1 0 0,-1 0 0,0 1 0,-1-1 0,1 0 0,-1 0 0,1 1 0,-1-1 0,-1 7 0,-1 0 0,1 0 0,-1 0 0,-1-1 0,0 1 0,-1-1 0,0 1 0,0-1 0,-1-1 0,0 1 0,-1-1 0,-8 11 0,9-13 0,-1 1 0,-1-1 0,0 0 0,0-1 0,0 0 0,0 0 0,-1 0 0,0-1 0,0 0 0,-1-1 0,1 1 0,-1-2 0,-10 4 0,17-6 0,-1-1 0,0 1 0,1 0 0,-1-1 0,0 0 0,1 1 0,-1-1 0,0 0 0,1-1 0,-1 1 0,0 0 0,1-1 0,-1 0 0,0 1 0,1-1 0,-1 0 0,1 0 0,0 0 0,-1-1 0,1 1 0,0-1 0,-3-1 0,2 0 0,1 0 0,-1-1 0,1 1 0,0-1 0,0 1 0,0-1 0,0 0 0,0 0 0,1 0 0,0 0 0,0 0 0,-1-8 0,0 0 0,2 0 0,-1 0 0,2 0 0,-1 0 0,2 1 0,-1-1 0,2 0 0,0 1 0,5-16 0,-5 20 0,1 0 0,0 1 0,0-1 0,1 1 0,0 0 0,0 0 0,0 1 0,1 0 0,-1-1 0,1 2 0,1-1 0,-1 1 0,1 0 0,-1 0 0,1 1 0,0 0 0,0 0 0,9-2 0,-11 4 0,0-1 0,0 1 0,0 1 0,0-1 0,0 1 0,0 0 0,0 0 0,0 1 0,0-1 0,0 1 0,-1 0 0,1 0 0,0 1 0,0 0 0,-1-1 0,1 1 0,-1 1 0,1-1 0,-1 1 0,0 0 0,0 0 0,0 0 0,0 0 0,-1 1 0,1-1 0,-1 1 0,0 0 0,0 0 0,2 5 0,0 0 0,0-1 0,-1 1 0,-1 0 0,1 0 0,-1 1 0,-1-1 0,0 1 0,0-1 0,-1 1 0,0 0 0,-1-1 0,0 1 0,0 0 0,-1 0 0,-4 16 0,3-20 0,1 0 0,-2 0 0,1 0 0,-1 0 0,0 0 0,0-1 0,0 1 0,-1-1 0,1 0 0,-2 0 0,1 0 0,0 0 0,-1-1 0,0 0 0,0 0 0,0 0 0,0-1 0,-1 0 0,0 0 0,1 0 0,-1 0 0,0-1 0,0 0 0,0 0 0,-8 0 0,9-1 0,0 0 0,-1 0 0,1-1 0,-1 0 0,1 0 0,-1-1 0,1 1 0,-1-1 0,1 0 0,0-1 0,-1 1 0,1-1 0,0 0 0,0 0 0,0-1 0,0 0 0,1 1 0,-1-2 0,1 1 0,0 0 0,0-1 0,0 0 0,0 0 0,0 0 0,1 0 0,-6-10 0,6 8 0,0 0 0,0 0 0,0 0 0,1 0 0,0-1 0,0 1 0,1-1 0,0 1 0,0-1 0,0 0 0,1 1 0,0-1 0,1 0 0,-1 1 0,1-1 0,0 0 0,1 1 0,0-1 0,0 1 0,0 0 0,6-11 0,-5 10 0,1 1 0,0 1 0,0-1 0,1 0 0,-1 1 0,1 0 0,0 0 0,0 1 0,1-1 0,0 1 0,-1 0 0,1 1 0,1-1 0,-1 1 0,0 0 0,1 1 0,0-1 0,9-1 0,-10 3 0,0 1 0,0 0 0,0 0 0,-1 0 0,1 1 0,0-1 0,0 1 0,-1 1 0,1-1 0,0 1 0,-1 0 0,1 0 0,-1 1 0,0-1 0,0 1 0,0 1 0,0-1 0,-1 0 0,1 1 0,-1 0 0,0 0 0,7 9 0,-7-7 0,0 0 0,-1 1 0,1-1 0,-1 1 0,0 0 0,-1 0 0,0 0 0,0 0 0,0 0 0,-1 0 0,0 0 0,-1 1 0,1-1 0,-2 1 0,0 12 0,0-15 0,1-1 0,-1 0 0,0 0 0,0 0 0,0 0 0,0 0 0,-1 0 0,0 0 0,0 0 0,0 0 0,0-1 0,0 1 0,-1-1 0,0 1 0,1-1 0,-1 0 0,0 0 0,-1 0 0,1-1 0,0 1 0,-1-1 0,0 0 0,1 0 0,-1 0 0,0 0 0,0-1 0,0 1 0,-6 0 0,8-1 0,0-1 0,1 0 0,-1 0 0,0 0 0,0 0 0,1 0 0,-1 0 0,0 0 0,1 0 0,-1-1 0,0 1 0,1-1 0,-1 1 0,0-1 0,1 0 0,-1 0 0,1 1 0,-1-1 0,1 0 0,0 0 0,-3-3 0,2 2 0,1 0 0,-1-1 0,1 1 0,-1-1 0,1 0 0,0 1 0,0-1 0,0 0 0,0 0 0,0 1 0,0-7 0,1 2 0,-1-1 0,1 1 0,1 0 0,-1-1 0,1 1 0,0 0 0,1-1 0,0 1 0,4-11 0,-2 12 0,-1-1 0,1 1 0,0 0 0,1 0 0,6-6 0,-11 11 0,1 0 0,-1 0 0,1 1 0,-1-1 0,1 1 0,-1-1 0,1 0 0,0 1 0,-1-1 0,1 1 0,0-1 0,0 1 0,-1 0 0,1-1 0,0 1 0,0 0 0,0 0 0,-1-1 0,1 1 0,0 0 0,0 0 0,0 0 0,0 0 0,0 0 0,-1 0 0,1 0 0,0 0 0,0 0 0,0 1 0,0-1 0,-1 0 0,1 0 0,0 1 0,0-1 0,-1 1 0,1-1 0,0 0 0,0 1 0,-1 0 0,1-1 0,0 1 0,-1-1 0,1 1 0,-1 0 0,1-1 0,-1 1 0,1 0 0,-1 0 0,0-1 0,1 1 0,-1 0 0,0 0 0,1 0 0,-1-1 0,0 2 0,2 9-96,-1 0 0,0 1 0,-2 20 0,1-16-885,0 7-5845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5:22.994"/>
    </inkml:context>
    <inkml:brush xml:id="br0">
      <inkml:brushProperty name="width" value="0.05" units="cm"/>
      <inkml:brushProperty name="height" value="0.05" units="cm"/>
    </inkml:brush>
  </inkml:definitions>
  <inkml:trace contextRef="#ctx0" brushRef="#br0">99 294 24575,'-7'-1'0,"0"-1"0,1 0 0,-1 0 0,1 0 0,0-1 0,0 0 0,-11-6 0,1 0 0,14 8 0,1 1 0,-1-1 0,1 0 0,-1 1 0,1-1 0,0 0 0,-1 0 0,1 0 0,0 0 0,0 0 0,0 0 0,-1 0 0,0-3 0,2 4 0,0-1 0,0 1 0,0 0 0,0-1 0,0 1 0,1 0 0,-1-1 0,0 1 0,0 0 0,1-1 0,-1 1 0,0 0 0,0-1 0,1 1 0,-1 0 0,0 0 0,1-1 0,-1 1 0,0 0 0,1 0 0,-1 0 0,0-1 0,1 1 0,-1 0 0,1 0 0,-1 0 0,0 0 0,1 0 0,-1 0 0,1 0 0,-1 0 0,1 0 0,54-3 0,-44 3 0,535 13 38,205-8-832,-730-6 731,102-10-62,-105 8 132,-1 0 1,-1-1-1,1-1 1,30-14-1,-45 19-7,0-1 0,0 0 0,0 0 0,0 0 0,0 0 0,0-1 0,0 1 0,0-1 0,0 1 0,-1-1 0,1 1 0,-1-1 0,1 0 0,-1 0 0,0 0 0,1 0 0,-1 0 0,1-4 0,-2 5 0,0-1 0,0 1 0,-1-1 0,1 0 0,0 1 0,-1-1 0,0 1 0,1-1 0,-1 1 0,0-1 0,0 1 0,1-1 0,-1 1 0,0 0 0,-1-1 0,1 1 0,0 0 0,0 0 0,0 0 0,-1 0 0,1 0 0,0 0 0,-1 0 0,1 1 0,-1-1 0,-1 0 0,-25-14 113,-1 2 1,0 1-1,-44-12 1,-98-15 339,90 27-453,48 7 0,-59-14 0,87 16 0,22 6 0,29 9 0,-27-5 0,1 1 0,-1 1 0,0 0 0,-1 2 0,25 18 0,-39-26 0,0 0 0,-1 1 0,1-1 0,-1 1 0,0-1 0,0 1 0,-1 0 0,1 0 0,-1 1 0,0-1 0,0 0 0,0 1 0,0-1 0,-1 1 0,0 0 0,0 0 0,0-1 0,-1 1 0,1 0 0,-1 0 0,0 0 0,0-1 0,-1 1 0,0 0 0,0 0 0,0 0 0,0-1 0,-1 1 0,-3 8 0,-2-1-124,0 1 0,-1-1 0,0 0 0,-1-1 0,0 0 0,0 0-1,-2-1 1,1-1 0,-1 1 0,-23 13 0,-2 1-6702</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7:12.737"/>
    </inkml:context>
    <inkml:brush xml:id="br0">
      <inkml:brushProperty name="width" value="0.05" units="cm"/>
      <inkml:brushProperty name="height" value="0.05" units="cm"/>
    </inkml:brush>
  </inkml:definitions>
  <inkml:trace contextRef="#ctx0" brushRef="#br0">49 107 24575,'1'-3'0,"0"1"0,-1 0 0,1-1 0,0 1 0,0 0 0,0 0 0,0-1 0,1 1 0,-1 0 0,1 0 0,-1 0 0,3-2 0,24-24 0,-26 27 0,5-5 0,-1 1 0,1 0 0,0 1 0,0 0 0,0 0 0,1 0 0,-1 1 0,1 0 0,0 1 0,11-3 0,-16 5 0,-1-1 0,1 1 0,0-1 0,-1 1 0,1 0 0,0 0 0,0 0 0,-1 1 0,1-1 0,0 1 0,-1-1 0,1 1 0,0 0 0,-1 0 0,1 0 0,-1 0 0,0 1 0,1-1 0,-1 1 0,0-1 0,0 1 0,0 0 0,0 0 0,0 0 0,0 0 0,0 0 0,-1 0 0,1 0 0,-1 1 0,1-1 0,-1 0 0,0 1 0,0 0 0,1 3 0,-2-2 0,1 0 0,-1 0 0,0 1 0,0-1 0,0 0 0,0 1 0,-1-1 0,0 0 0,0 0 0,0 1 0,0-1 0,-1 0 0,0 0 0,1 0 0,-1-1 0,-1 1 0,1 0 0,-1-1 0,1 1 0,-1-1 0,-5 5 0,5-5 0,0 0 0,1 0 0,-1-1 0,0 1 0,0-1 0,-1 0 0,1 0 0,0 0 0,-1 0 0,1 0 0,-1-1 0,1 0 0,-1 0 0,0 0 0,0 0 0,0 0 0,1-1 0,-1 1 0,0-1 0,0 0 0,0-1 0,0 1 0,-7-2 0,8 1 0,1 0 0,0-1 0,0 1 0,-1-1 0,1 0 0,0 1 0,0-1 0,0 0 0,0 0 0,1 0 0,-1 0 0,1-1 0,-1 1 0,1 0 0,0-1 0,-1 1 0,1-1 0,1 1 0,-1-1 0,0 1 0,0-1 0,1 0 0,0 1 0,0-1 0,-1 0 0,1 0 0,1 1 0,-1-1 0,0 0 0,1 1 0,-1-1 0,1 0 0,0 1 0,0-1 0,0 1 0,0-1 0,0 1 0,1 0 0,-1-1 0,1 1 0,-1 0 0,1 0 0,0 0 0,0 0 0,0 0 0,0 1 0,3-3 0,-2 2 0,1 0 0,0 1 0,0-1 0,0 1 0,0-1 0,0 1 0,1 0 0,-1 1 0,0-1 0,0 1 0,1 0 0,-1 0 0,0 0 0,1 1 0,-1-1 0,0 1 0,0 0 0,0 0 0,0 1 0,0-1 0,0 1 0,0 0 0,0 0 0,0 0 0,-1 0 0,1 1 0,-1-1 0,0 1 0,0 0 0,0 0 0,0 1 0,3 3 0,-2-1 0,0-1 0,-1 1 0,0 0 0,0 0 0,-1 0 0,1 0 0,-1 1 0,-1-1 0,1 1 0,-1-1 0,0 1 0,0-1 0,-1 1 0,0 0 0,0-1 0,-1 1 0,0 0 0,0-1 0,0 1 0,-4 8 0,3-9 0,-1 0 0,1-1 0,-1 1 0,0 0 0,-1-1 0,1 0 0,-1 0 0,0 0 0,-1 0 0,1-1 0,-1 0 0,0 0 0,0 0 0,0 0 0,0-1 0,-1 0 0,1 0 0,-1 0 0,0-1 0,0 0 0,0 0 0,0 0 0,0-1 0,0 0 0,-1 0 0,1 0 0,0-1 0,-1 0 0,1 0 0,0-1 0,-1 0 0,1 0 0,0 0 0,0-1 0,0 0 0,0 0 0,0 0 0,0-1 0,1 0 0,-1 0 0,1-1 0,0 1 0,0-1 0,0 0 0,0 0 0,1-1 0,-1 0 0,1 1 0,1-1 0,-1-1 0,1 1 0,-5-10 0,5 10 0,1-1 0,0 1 0,0 0 0,1-1 0,-1 0 0,1 1 0,1-1 0,-1 1 0,1-1 0,0 0 0,0 1 0,0-1 0,1 0 0,0 1 0,0-1 0,1 1 0,-1-1 0,1 1 0,0 0 0,1-1 0,-1 1 0,1 0 0,0 1 0,0-1 0,1 0 0,-1 1 0,1 0 0,8-8 0,-6 8 0,-1 0 0,1 0 0,0 1 0,0-1 0,0 1 0,1 0 0,-1 1 0,1 0 0,-1 0 0,1 0 0,0 1 0,0 0 0,0 0 0,-1 1 0,1-1 0,0 2 0,0-1 0,0 1 0,0 0 0,0 0 0,-1 1 0,1 0 0,10 4 0,-9-1 0,0-1 0,0 1 0,0 0 0,-1 1 0,0 0 0,0 0 0,-1 1 0,1 0 0,-2 0 0,1 0 0,-1 0 0,7 12 0,-10-14 0,1-1 0,-1 1 0,0-1 0,0 1 0,-1-1 0,1 1 0,-1 0 0,0 0 0,0 0 0,-1 0 0,0 0 0,1 0 0,-2 0 0,1 0 0,0 0 0,-1 0 0,0 0 0,0-1 0,-1 1 0,1 0 0,-1-1 0,0 1 0,0-1 0,-5 8 0,5-9 0,0 0 0,0 0 0,-1-1 0,1 1 0,0-1 0,-1 1 0,0-1 0,1 0 0,-1 0 0,0 0 0,0 0 0,0-1 0,0 1 0,-1-1 0,1 0 0,0 0 0,-1 0 0,1 0 0,0 0 0,-1-1 0,1 1 0,-1-1 0,1 0 0,-1 0 0,1-1 0,-5 0 0,3-1 0,0 1 0,1-1 0,-1-1 0,1 1 0,0-1 0,0 1 0,0-1 0,0 0 0,0-1 0,1 1 0,-1-1 0,1 1 0,0-1 0,0 0 0,0-1 0,1 1 0,-1 0 0,-1-5 0,0 0 0,1 0 0,0-1 0,0 1 0,1-1 0,0 0 0,1 1 0,0-14 0,1 21 0,0-1 0,0 0 0,0 0 0,1 1 0,-1-1 0,1 0 0,0 1 0,-1-1 0,1 0 0,1 1 0,-1-1 0,0 1 0,3-3 0,-3 3 0,0 1 0,1 0 0,-1 0 0,1 0 0,-1 0 0,1 0 0,-1 0 0,1 0 0,0 0 0,0 1 0,-1-1 0,1 1 0,0-1 0,0 1 0,0 0 0,-1-1 0,1 1 0,0 0 0,0 0 0,0 0 0,0 1 0,1-1 0,22 7-1365,-1 5-5461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7:28.936"/>
    </inkml:context>
    <inkml:brush xml:id="br0">
      <inkml:brushProperty name="width" value="0.05" units="cm"/>
      <inkml:brushProperty name="height" value="0.05" units="cm"/>
    </inkml:brush>
  </inkml:definitions>
  <inkml:trace contextRef="#ctx0" brushRef="#br0">46 13 24575,'0'-1'0,"-1"0"0,0 0 0,0 1 0,0-1 0,0 0 0,0 0 0,0 0 0,0 1 0,0-1 0,0 0 0,0 1 0,0-1 0,0 1 0,0-1 0,-1 1 0,1 0 0,0-1 0,0 1 0,-1 0 0,-1 0 0,2 0 0,0 1 0,0-1 0,0 0 0,0 1 0,1 0 0,-1-1 0,0 1 0,0-1 0,0 1 0,1 0 0,-1 0 0,1-1 0,-1 1 0,0 0 0,1 0 0,-1 0 0,1 0 0,0 0 0,-1-1 0,1 3 0,-2 3 0,0 1 0,1-1 0,0 1 0,0 0 0,0-1 0,2 13 0,7 45 0,3-1 0,30 101 0,-22-97 0,296 1004 0,-271-929 0,27 160 0,-70-295-91,1 5 147,0 1-1,-1-1 1,0 15 0,-1-26-102,0 1 1,0-1 0,0 1-1,0 0 1,0-1 0,0 1-1,0-1 1,-1 1 0,1-1-1,-1 1 1,1-1-1,-1 1 1,0-1 0,1 1-1,-1-1 1,0 0 0,0 1-1,0-1 1,0 0 0,0 0-1,0 0 1,0 0 0,-1 0-1,1 0 1,0 0-1,0 0 1,-1 0 0,1-1-1,-1 1 1,1 0 0,-1-1-1,-2 1 1,-14-2-6781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7:29.341"/>
    </inkml:context>
    <inkml:brush xml:id="br0">
      <inkml:brushProperty name="width" value="0.05" units="cm"/>
      <inkml:brushProperty name="height" value="0.05" units="cm"/>
    </inkml:brush>
  </inkml:definitions>
  <inkml:trace contextRef="#ctx0" brushRef="#br0">13 382 24575,'-1'1'0,"1"-1"0,0 0 0,-1 0 0,1 0 0,-1 0 0,1 0 0,-1 0 0,1 0 0,-1 0 0,1 0 0,0-1 0,-1 1 0,1 0 0,-1 0 0,1 0 0,0 0 0,-1-1 0,1 1 0,-1 0 0,1 0 0,0-1 0,-1 1 0,1 0 0,0 0 0,-1-1 0,1 1 0,0-1 0,0 1 0,-1 0 0,1-1 0,0 1 0,0 0 0,0-1 0,0 1 0,-1-1 0,1 1 0,0-1 0,0 1 0,0 0 0,0-1 0,0 1 0,0-1 0,0 1 0,0-1 0,0 1 0,0-1 0,0 1 0,1 0 0,-1-1 0,0 1 0,0-1 0,0 1 0,0 0 0,1-1 0,-1 1 0,1-1 0,0-1 0,0 0 0,0 0 0,1 0 0,-1 0 0,1 0 0,-1 0 0,1 0 0,0 1 0,3-3 0,5-1 0,1 1 0,0 1 0,0 0 0,0 1 0,0 0 0,0 0 0,1 1 0,-1 1 0,16 0 0,36-3 0,-40 0 0,1-1 0,0-1 0,-1-1 0,0-1 0,-1-1 0,0-1 0,24-14 0,-37 18 0,0-1 0,-1 1 0,1-2 0,-1 1 0,-1-1 0,1 0 0,-1-1 0,-1 0 0,1 0 0,-2 0 0,1-1 0,-1 0 0,0 0 0,0 0 0,-1-1 0,-1 1 0,0-1 0,4-20 0,-6 26 0,0-2 0,0 1 0,0-1 0,0 0 0,-1 0 0,0 0 0,0 0 0,0 0 0,-1 0 0,0 0 0,-3-10 0,4 16 0,0-1 0,0 1 0,0 0 0,0 0 0,-1-1 0,1 1 0,0 0 0,0 0 0,0-1 0,0 1 0,-1 0 0,1 0 0,0 0 0,0-1 0,0 1 0,-1 0 0,1 0 0,0 0 0,0 0 0,-1 0 0,1-1 0,0 1 0,0 0 0,-1 0 0,1 0 0,0 0 0,0 0 0,-1 0 0,1 0 0,0 0 0,-1 0 0,1 0 0,0 0 0,0 0 0,-1 0 0,-10 9 0,-7 19 0,15-24 0,-11 22-1365,1-1-5461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7:30.009"/>
    </inkml:context>
    <inkml:brush xml:id="br0">
      <inkml:brushProperty name="width" value="0.05" units="cm"/>
      <inkml:brushProperty name="height" value="0.05" units="cm"/>
    </inkml:brush>
  </inkml:definitions>
  <inkml:trace contextRef="#ctx0" brushRef="#br0">327 1376 24575,'-12'-3'0,"-5"2"0,17 1 0,-1 0 0,1 0 0,-1 1 0,1-1 0,-1 0 0,1 1 0,0-1 0,-1 0 0,1 1 0,0-1 0,-1 1 0,1-1 0,0 1 0,-1-1 0,1 1 0,0-1 0,0 1 0,0-1 0,0 1 0,-1-1 0,1 1 0,0-1 0,0 1 0,0-1 0,0 1 0,0-1 0,0 1 0,0-1 0,0 1 0,1-1 0,-1 1 0,0 0 0,3 11 0,0 0 0,1-1 0,1 1 0,-1-1 0,2 0 0,8 14 0,6 13 0,34 76 0,-6 1 0,38 134 0,-79-223 0,-6-23 0,-1-5 0,-12-42 0,-383-1236-750,384 1243 750,-33-106 0,-34-200 0,75 326 0,1 1 0,1-1 0,0 0 0,1 1 0,1-1 0,3-21 0,-3 37 2,-1-1-1,0 0 0,0 0 0,1 1 0,-1-1 1,1 0-1,-1 1 0,1-1 0,0 1 0,-1-1 1,1 1-1,0-1 0,0 1 0,0-1 0,0 1 1,0 0-1,1-1 0,-1 1 0,0 0 0,1 0 1,-1 0-1,1 0 0,-1 0 0,1 0 0,-1 1 1,1-1-1,-1 0 0,1 1 0,0-1 1,-1 1-1,1 0 0,0-1 0,0 1 0,-1 0 1,1 0-1,0 0 0,0 0 0,-1 1 0,1-1 1,0 0-1,-1 1 0,1-1 0,0 1 0,-1 0 1,1-1-1,-1 1 0,3 1 0,7 5 94,1-1-1,-2 2 1,1 0-1,-1 0 1,11 11-1,39 44-21,74 97-1,41 84-159,-137-189 38,547 822-1783,-541-804-4411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7:30.385"/>
    </inkml:context>
    <inkml:brush xml:id="br0">
      <inkml:brushProperty name="width" value="0.05" units="cm"/>
      <inkml:brushProperty name="height" value="0.05" units="cm"/>
    </inkml:brush>
  </inkml:definitions>
  <inkml:trace contextRef="#ctx0" brushRef="#br0">71 371 24575,'-5'0'0,"-6"-4"0,-6-2 0,0-5 0,3-5 0,8-4 0,10-4 0,9-2 0,8-6 0,8-3 0,10-4 0,7-1 0,5-2 0,3 1 0,-7 7-8191</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7:30.774"/>
    </inkml:context>
    <inkml:brush xml:id="br0">
      <inkml:brushProperty name="width" value="0.05" units="cm"/>
      <inkml:brushProperty name="height" value="0.05" units="cm"/>
    </inkml:brush>
  </inkml:definitions>
  <inkml:trace contextRef="#ctx0" brushRef="#br0">140 159 24575,'1'-4'0,"0"1"0,0 0 0,0 0 0,1 0 0,0 1 0,-1-1 0,1 0 0,0 0 0,0 1 0,3-3 0,12-19 0,-15 20 0,-1 0 0,1 0 0,-1 0 0,-1 0 0,1 0 0,0 0 0,-1 0 0,0-1 0,0 1 0,0 0 0,-1 0 0,1 0 0,-1 0 0,0 0 0,0 0 0,-2-5 0,2 7 0,0 0 0,0 0 0,0 1 0,0-1 0,0 1 0,-1-1 0,1 1 0,0 0 0,-1-1 0,1 1 0,-1 0 0,1 0 0,-1 0 0,0 0 0,1 0 0,-1 0 0,0 1 0,0-1 0,0 1 0,1-1 0,-1 1 0,0-1 0,0 1 0,0 0 0,0 0 0,0 0 0,0 0 0,0 0 0,0 1 0,1-1 0,-1 0 0,0 1 0,0 0 0,0-1 0,0 1 0,1 0 0,-3 1 0,-3 1 0,0 0 0,1 1 0,-1 0 0,1 0 0,-1 0 0,2 1 0,-1 0 0,0 0 0,1 1 0,0-1 0,0 1 0,0 0 0,1 1 0,-5 8 0,5-5 0,0 0 0,0 0 0,1 0 0,1 0 0,-1 0 0,2 1 0,0-1 0,0 0 0,1 18 0,1-11 0,1 0 0,1 0 0,0 0 0,1-1 0,1 1 0,1-1 0,0 0 0,1-1 0,1 1 0,0-1 0,1-1 0,18 23 0,-19-28 11,0 0 0,1-1 0,0 0 0,1 0 0,0-1 0,0 0-1,0-1 1,1-1 0,0 1 0,13 4 0,-15-8-117,0 1 0,0-1 0,0-1 0,0 0 0,1 0 0,-1-1-1,0 0 1,0 0 0,1-1 0,-1 0 0,0-1 0,0 0 0,14-5 0,16-9-6720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7:31.150"/>
    </inkml:context>
    <inkml:brush xml:id="br0">
      <inkml:brushProperty name="width" value="0.05" units="cm"/>
      <inkml:brushProperty name="height" value="0.05" units="cm"/>
    </inkml:brush>
  </inkml:definitions>
  <inkml:trace contextRef="#ctx0" brushRef="#br0">74 131 24575,'-4'-5'0,"0"0"0,0-1 0,1 0 0,0 0 0,0 0 0,-4-11 0,-6-12 0,9 19 0,2 7 0,1 0 0,0-1 0,-1 1 0,1 0 0,-1 0 0,0 0 0,0 0 0,0 0 0,-1 1 0,1-1 0,-1 1 0,-3-3 0,13 30 0,133 308 58,60 150-1481,-181-434-5403</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7:31.543"/>
    </inkml:context>
    <inkml:brush xml:id="br0">
      <inkml:brushProperty name="width" value="0.05" units="cm"/>
      <inkml:brushProperty name="height" value="0.05" units="cm"/>
    </inkml:brush>
  </inkml:definitions>
  <inkml:trace contextRef="#ctx0" brushRef="#br0">1 480 24575,'0'-3'0,"1"0"0,0 0 0,-1 0 0,1 0 0,1 0 0,-1 0 0,0 0 0,1 1 0,-1-1 0,1 1 0,4-6 0,25-27 0,-25 30 0,87-81 0,-61 59 0,-1-1 0,52-62 0,-81 87 0,1 0 0,0-1 0,-1 1 0,0 0 0,0-1 0,0 1 0,0-1 0,-1 0 0,1 0 0,-1 1 0,0-1 0,0 0 0,0-7 0,-5 42 0,11 7 0,1-1 0,2 0 0,1 0 0,2-2 0,18 36 0,-27-61 0,4 9 0,1-1 0,0 0 0,21 30 0,-26-44 0,-1 1 0,1-1 0,0 1 0,0-1 0,1 0 0,-1-1 0,1 1 0,-1-1 0,1 0 0,0 0 0,1 0 0,-1-1 0,0 0 0,1 0 0,-1 0 0,1-1 0,11 2 0,-14-3 0,0 0 0,0 0 0,0 0 0,0 0 0,0-1 0,0 0 0,-1 1 0,1-1 0,0 0 0,0 0 0,0-1 0,-1 1 0,1 0 0,0-1 0,-1 0 0,5-3 0,-3 1 0,0-1 0,0 1 0,-1-1 0,0 0 0,0 0 0,0 0 0,0 0 0,2-7 0,1-4 0,-1-1 0,-1 1 0,-1-1 0,0 0 0,0-18 0,-3-2 0,-1 0 0,-2 0 0,-2 0 0,-1 1 0,-2 0 0,-1 0 0,-16-38 0,23 68 0,-1 0 0,1 0 0,-2 0 0,1 1 0,0-1 0,-6-5 0,8 10 0,1 1 0,0-1 0,-1 1 0,1-1 0,0 1 0,-1 0 0,1-1 0,-1 1 0,1 0 0,-1 0 0,1-1 0,-1 1 0,1 0 0,-1 0 0,1 0 0,-1-1 0,1 1 0,-1 0 0,1 0 0,-1 0 0,1 0 0,-1 0 0,1 0 0,-1 0 0,1 0 0,-1 0 0,1 0 0,-1 0 0,0 1 0,0 0 0,0 0 0,0 1 0,0-1 0,0 0 0,0 1 0,0-1 0,1 1 0,-1-1 0,0 1 0,1-1 0,0 1 0,-1 0 0,1-1 0,0 1 0,0 2 0,-1 2-195,0 0 0,1 0 0,0 0 0,1 0 0,-1 0 0,3 7 0,3 7-6631</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7:31.902"/>
    </inkml:context>
    <inkml:brush xml:id="br0">
      <inkml:brushProperty name="width" value="0.05" units="cm"/>
      <inkml:brushProperty name="height" value="0.05" units="cm"/>
    </inkml:brush>
  </inkml:definitions>
  <inkml:trace contextRef="#ctx0" brushRef="#br0">163 1204 24575,'3'-3'0,"0"-1"0,-1 1 0,0-1 0,1 0 0,-1 1 0,0-1 0,-1 0 0,1 0 0,-1 0 0,0-1 0,0 1 0,1-6 0,2-55 0,-4 51 0,1 2 0,-2 1 0,0 0 0,0 0 0,-1-1 0,-1 1 0,0 1 0,0-1 0,-5-11 0,6 19 0,1-1 0,0 1 0,-1 0 0,0 0 0,0 0 0,0 0 0,0 0 0,0 0 0,0 1 0,-1-1 0,0 1 0,1 0 0,-1 0 0,0-1 0,0 2 0,0-1 0,0 0 0,0 1 0,-1-1 0,1 1 0,0 0 0,-1 0 0,1 0 0,-1 1 0,1-1 0,-1 1 0,1 0 0,-1 0 0,-4 0 0,5 1 0,-1 0 0,1 0 0,-1 1 0,1-1 0,-1 1 0,1 0 0,0 0 0,0 0 0,0 0 0,0 0 0,0 1 0,1-1 0,-1 1 0,1 0 0,-1 0 0,1 0 0,0 0 0,0 0 0,1 0 0,-1 0 0,0 1 0,1-1 0,-1 6 0,-2 3 0,0 0 0,2 1 0,-1-1 0,2 1 0,-1 18 0,3-11 0,0 1 0,1-1 0,1 0 0,1 0 0,1 0 0,1-1 0,0 1 0,2-1 0,0-1 0,1 1 0,1-2 0,0 1 0,2-1 0,0-1 0,0 0 0,24 22 0,-34-36 0,-1-1 0,1 1 0,-1-1 0,1 1 0,0-1 0,-1 0 0,1 0 0,0 0 0,0 0 0,0 0 0,0 0 0,0 0 0,0-1 0,0 1 0,0-1 0,0 1 0,0-1 0,1 0 0,-1 0 0,0 0 0,0 0 0,0 0 0,0 0 0,1-1 0,-1 1 0,0-1 0,0 1 0,0-1 0,0 0 0,3-1 0,-1-2 0,0 1 0,0-1 0,-1 0 0,1 1 0,-1-2 0,0 1 0,0 0 0,0-1 0,-1 1 0,0-1 0,1 0 0,0-5 0,1-1 0,0 0 0,-2-1 0,1 1 0,-1-1 0,-1 0 0,0-22 0,-3 1 0,-7-36 0,4 29 0,4 40 0,1-1 0,0 1 0,0-1 0,0 1 0,0-1 0,0 1 0,-1-1 0,1 1 0,0-1 0,0 1 0,0-1 0,0 1 0,1-1 0,-1 1 0,0-1 0,0 1 0,0-1 0,0 1 0,0-1 0,1 1 0,-1-1 0,0 1 0,0 0 0,1-1 0,-1 1 0,0-1 0,1 1 0,-1 0 0,0-1 0,1 1 0,13 5 0,13 22 0,-1 4 0,38 41 0,-57-66 0,-1 0 0,2 0 0,-1 0 0,1-1 0,0 0 0,0-1 0,0 0 0,9 4 0,-14-7 0,0 0 0,0 0 0,0-1 0,0 1 0,0-1 0,0 0 0,0 0 0,0 0 0,0 0 0,0 0 0,0 0 0,0-1 0,0 1 0,0-1 0,0 0 0,0 0 0,0 0 0,5-4 0,-4 2 0,0 0 0,-1 0 0,1 0 0,0-1 0,-1 0 0,0 0 0,0 0 0,0 0 0,0 0 0,3-8 0,0-4 0,1-1 0,-2 1 0,0-1 0,-1-1 0,2-26 0,-3 12 0,-2 0 0,-1 0 0,-2 0 0,-1 0 0,-11-50 0,2 37 0,-1 1 0,-3 1 0,-26-54 0,-9 3 0,-5 3 0,-105-133 0,133 185 0,-3 2 0,-1 2 0,-45-40 0,73 71 0,-1 0 0,0 1 0,0 0 0,0 0 0,0 0 0,-7-2 0,11 5 0,1 0 0,-1-1 0,0 1 0,0 0 0,1 0 0,-1 0 0,0 0 0,0 0 0,0-1 0,1 1 0,-1 0 0,0 1 0,0-1 0,0 0 0,1 0 0,-1 0 0,0 0 0,0 1 0,1-1 0,-1 0 0,0 1 0,0-1 0,1 0 0,-1 1 0,0-1 0,1 1 0,-1-1 0,1 1 0,-1 0 0,1-1 0,-1 1 0,1 0 0,-1-1 0,1 1 0,-1 0 0,1-1 0,0 1 0,-1 0 0,1 0 0,0-1 0,0 1 0,0 0 0,-1 0 0,1 0 0,0-1 0,0 1 0,0 0 0,0 0 0,1 0 0,-1-1 0,0 1 0,0 1 0,3 16 0,0 0 0,1-1 0,1 0 0,0 1 0,1-2 0,1 1 0,10 18 0,-3-5 0,184 345 0,-152-303 0,3-2 0,114 125 0,-146-178 0,1 0 0,1-1 0,35 24 0,-46-36 0,-1 1 0,1-1 0,-1-1 0,1 1 0,0-1 0,1-1 0,-1 0 0,0 0 0,1 0 0,-1-1 0,1 0 0,-1-1 0,1 0 0,9-1 0,-14 0-91,0 0 0,0 0 0,0 0 0,0-1 0,-1 1 0,1-1 0,0 0 0,-1 0 0,1 0 0,-1-1 0,0 1 0,0-1 0,0 0 0,4-5 0,13-17-6735</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7:32.401"/>
    </inkml:context>
    <inkml:brush xml:id="br0">
      <inkml:brushProperty name="width" value="0.05" units="cm"/>
      <inkml:brushProperty name="height" value="0.05" units="cm"/>
    </inkml:brush>
  </inkml:definitions>
  <inkml:trace contextRef="#ctx0" brushRef="#br0">16 22 24575,'0'-1'0,"0"-1"0,-1 1 0,1 0 0,-1-1 0,1 1 0,-1 0 0,1 0 0,-1-1 0,0 1 0,0 0 0,1 0 0,-1 0 0,-2-2 0,-2 1 0,5 11 0,14 44 0,4-1 0,1-1 0,3-1 0,2 0 0,1-2 0,4-1 0,1-1 0,58 68 0,-78-102-170,2 0-1,-1-1 0,2 0 1,0-1-1,0 0 0,0-1 1,29 14-1,-5-9-6655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5:23.336"/>
    </inkml:context>
    <inkml:brush xml:id="br0">
      <inkml:brushProperty name="width" value="0.05" units="cm"/>
      <inkml:brushProperty name="height" value="0.05" units="cm"/>
    </inkml:brush>
  </inkml:definitions>
  <inkml:trace contextRef="#ctx0" brushRef="#br0">53 78 24575,'1'-5'0,"1"1"0,-1-1 0,1 0 0,0 1 0,0 0 0,1-1 0,4-6 0,-1 1 0,-5 8 0,0 0 0,0 0 0,0 1 0,1-1 0,-1 0 0,0 0 0,1 1 0,-1-1 0,1 1 0,-1-1 0,1 1 0,0 0 0,3-3 0,-4 4 0,-1 0 0,1 0 0,-1 0 0,1 0 0,-1 0 0,1 0 0,-1 0 0,1 0 0,0 0 0,-1 0 0,1 1 0,-1-1 0,1 0 0,-1 0 0,1 0 0,-1 1 0,0-1 0,1 0 0,-1 0 0,1 1 0,-1-1 0,1 1 0,11 18 0,-6-3 0,-1 1 0,0-1 0,-1 1 0,-1-1 0,0 1 0,-2 0 0,0 0 0,0 0 0,-2 0 0,0 0 0,-6 27 0,-5 7 0,-3 0 0,-29 68 0,24-70 0,2 1 0,-14 65 0,31-106 0,-1 0 0,1 0 0,0 0 0,1 0 0,0 0 0,1 0 0,0 0 0,3 15 0,-2-18 0,0-1 0,0 0 0,0 0 0,1 0 0,0 0 0,0-1 0,0 1 0,0-1 0,1 0 0,0 0 0,0 0 0,0 0 0,0-1 0,0 1 0,8 3 0,3 1 10,1 0 0,0-2 0,1 0 0,-1 0 0,1-2 0,0 0 0,1-1 0,-1-1 0,1 0 0,-1-1 0,28-3 0,-13 0-258,0-2 1,1-1-1,-2-2 1,1-1-1,38-16 1,-5-4-6579</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7:32.807"/>
    </inkml:context>
    <inkml:brush xml:id="br0">
      <inkml:brushProperty name="width" value="0.05" units="cm"/>
      <inkml:brushProperty name="height" value="0.05" units="cm"/>
    </inkml:brush>
  </inkml:definitions>
  <inkml:trace contextRef="#ctx0" brushRef="#br0">319 914 24575,'3'-3'0,"0"-1"0,-1 1 0,0-1 0,0 0 0,0 1 0,0-1 0,-1 0 0,1 0 0,-1 0 0,0-1 0,1-5 0,2-50 0,-4 43 0,1-31 0,-3 1 0,-2 0 0,-2 0 0,-2 0 0,-21-71 0,10 62 0,-2 0 0,-2 1 0,-62-102 0,79 146 0,-35-48 0,39 55 0,-1 1 0,0 0 0,0 0 0,0 1 0,0-1 0,0 1 0,0-1 0,-1 1 0,1 0 0,-1 0 0,0 0 0,0 1 0,1-1 0,-6 0 0,7 2 0,1 0 0,-1 0 0,0 0 0,1 0 0,-1 1 0,0-1 0,1 0 0,-1 1 0,1 0 0,-1-1 0,1 1 0,-1 0 0,1 0 0,-1-1 0,1 1 0,0 0 0,-1 0 0,1 1 0,0-1 0,0 0 0,0 0 0,0 1 0,0-1 0,0 0 0,0 1 0,0-1 0,1 1 0,-1-1 0,0 1 0,1 0 0,-1-1 0,1 4 0,-3 5 0,1 1 0,0-1 0,1 0 0,0 12 0,2 35 0,2 0 0,3 0 0,15 65 0,55 166 0,81 136 74,29-12-608,-123-277-371,-44-94-5921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7:33.234"/>
    </inkml:context>
    <inkml:brush xml:id="br0">
      <inkml:brushProperty name="width" value="0.05" units="cm"/>
      <inkml:brushProperty name="height" value="0.05" units="cm"/>
    </inkml:brush>
  </inkml:definitions>
  <inkml:trace contextRef="#ctx0" brushRef="#br0">1 578 24575,'6'-8'0,"0"0"0,0 0 0,0 0 0,-1-1 0,4-11 0,18-26 0,16-8 0,79-74 0,-70 77 0,55-71 0,-105 120 0,0 0 0,-1-1 0,1 1 0,-1 0 0,0-1 0,0 1 0,0-1 0,0 0 0,0 1 0,0-1 0,-1 0 0,1 1 0,-1-1 0,0 0 0,0 0 0,0 1 0,0-1 0,0 0 0,-1 0 0,1 1 0,-1-1 0,0 0 0,0 1 0,0-1 0,0 1 0,0-1 0,0 1 0,-1-1 0,1 1 0,-1 0 0,1 0 0,-1 0 0,0 0 0,0 0 0,0 0 0,0 0 0,-4-2 0,3 2 0,1 0 0,-1 1 0,0-1 0,0 1 0,0-1 0,-1 1 0,1 0 0,0 0 0,0 0 0,-1 1 0,1-1 0,0 1 0,-1-1 0,1 1 0,0 0 0,-1 1 0,1-1 0,-1 1 0,1-1 0,0 1 0,0 0 0,-1 0 0,1 0 0,0 1 0,0-1 0,0 1 0,0 0 0,0-1 0,1 1 0,-5 4 0,1 1 0,0 0 0,1 1 0,0-1 0,0 1 0,1 0 0,0 0 0,1 0 0,-1 1 0,2-1 0,-1 1 0,1 0 0,0 0 0,1 0 0,0 9 0,0-5 0,1-1 0,0 0 0,1 0 0,1 1 0,0-1 0,0 0 0,1 0 0,1 0 0,9 19 0,-12-27 0,1 0 0,0-1 0,0 0 0,0 1 0,0-1 0,1 0 0,-1 0 0,1 0 0,0 0 0,0-1 0,0 1 0,0-1 0,0 1 0,0-1 0,1 0 0,-1-1 0,1 1 0,0 0 0,-1-1 0,1 0 0,0 0 0,0 0 0,0 0 0,0-1 0,0 0 0,0 0 0,0 0 0,-1 0 0,1 0 0,0-1 0,0 1 0,0-1 0,0 0 0,0-1 0,4-1 0,1-1 0,-1 0 0,-1 0 0,1 0 0,-1-1 0,1 0 0,-1-1 0,-1 0 0,1 0 0,-1 0 0,0-1 0,0 1 0,-1-2 0,0 1 0,8-16 0,-9 12 0,0 0 0,-1-1 0,0 1 0,-1-1 0,0 0 0,-1 1 0,0-1 0,-1 0 0,-1 0 0,1 0 0,-2 0 0,0 0 0,0 1 0,-1-1 0,0 1 0,-1 0 0,-1 0 0,0 0 0,-6-11 0,4 16 0,3 9 0,4 15 0,11 18-195,2-1 0,1-1 0,1 0 0,2-1 0,2-1 0,23 32 0,-27-43-6631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7:33.684"/>
    </inkml:context>
    <inkml:brush xml:id="br0">
      <inkml:brushProperty name="width" value="0.05" units="cm"/>
      <inkml:brushProperty name="height" value="0.05" units="cm"/>
    </inkml:brush>
  </inkml:definitions>
  <inkml:trace contextRef="#ctx0" brushRef="#br0">145 736 24575,'0'-3'0,"0"1"0,0-1 0,0 0 0,0 0 0,0 1 0,-1-1 0,0 0 0,1 1 0,-1-1 0,0 0 0,0 1 0,0-1 0,-1 1 0,1 0 0,-1-1 0,1 1 0,-1 0 0,0 0 0,0 0 0,0 0 0,0 0 0,0 0 0,0 1 0,0-1 0,-1 1 0,1-1 0,0 1 0,-1 0 0,-5-2 0,6 3 0,-1-1 0,0 1 0,0 0 0,-1 0 0,1 0 0,0 1 0,1-1 0,-1 1 0,0-1 0,0 1 0,0 0 0,0 0 0,0 0 0,1 1 0,-1-1 0,0 1 0,1-1 0,-1 1 0,1 0 0,0 0 0,0 0 0,-1 0 0,1 0 0,1 1 0,-1-1 0,0 1 0,-1 2 0,-1 3 0,0 1 0,0-1 0,1 1 0,1 0 0,-1-1 0,1 1 0,1 0 0,0 0 0,0 1 0,1 14 0,0-13 0,1 1 0,1 0 0,-1-1 0,2 1 0,0-1 0,0 0 0,10 21 0,-11-28 0,0 0 0,1 0 0,-1 0 0,1-1 0,0 1 0,0-1 0,0 1 0,1-1 0,-1 0 0,1 0 0,0 0 0,0-1 0,0 1 0,0-1 0,0 0 0,1-1 0,-1 1 0,1 0 0,-1-1 0,1 0 0,-1 0 0,1-1 0,0 1 0,-1-1 0,1 0 0,0 0 0,-1-1 0,1 1 0,-1-1 0,1 0 0,0 0 0,4-2 0,2-1 0,0 0 0,-1 0 0,1-1 0,-1-1 0,0 1 0,-1-2 0,1 1 0,-1-1 0,-1-1 0,1 1 0,-1-1 0,9-12 0,-9 7 0,0 1 0,-1-1 0,0 0 0,-1-1 0,0 1 0,-1-1 0,-1-1 0,0 1 0,-1 0 0,2-17 0,-4 9 0,0-1 0,-2 1 0,0 0 0,-1 0 0,-2 1 0,-6-24 0,-10-19 0,-4 0 0,-2 2 0,-46-80 0,-57-74 0,197 314 0,-10 7 0,-5 3 0,-5 2 0,57 194 0,-90-256-1365,-2-10-5461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7:34.042"/>
    </inkml:context>
    <inkml:brush xml:id="br0">
      <inkml:brushProperty name="width" value="0.05" units="cm"/>
      <inkml:brushProperty name="height" value="0.05" units="cm"/>
    </inkml:brush>
  </inkml:definitions>
  <inkml:trace contextRef="#ctx0" brushRef="#br0">77 817 24575,'-5'-4'0,"-6"-7"0,-6-6 0,-5-5 0,6-3 0,11-2 0,10 3 0,10 2 0,6-6 0,5-2 0,-2 4-8191</inkml:trace>
  <inkml:trace contextRef="#ctx0" brushRef="#br0" timeOffset="1">186 182 24575,'-7'-8'0,"1"-1"0,0 0 0,0 0 0,-8-18 0,-4-7 0,-31-49 0,49 80 0,8 12 0,11 18 0,27 50 0,66 152 0,-88-171 0,-4 1 0,-2 1 0,15 94 0,-29-122-227,-1 0-1,-2 0 1,-1 0-1,-2 0 1,-5 33-1,-13 33-6598</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7:47.125"/>
    </inkml:context>
    <inkml:brush xml:id="br0">
      <inkml:brushProperty name="width" value="0.05" units="cm"/>
      <inkml:brushProperty name="height" value="0.05" units="cm"/>
    </inkml:brush>
  </inkml:definitions>
  <inkml:trace contextRef="#ctx0" brushRef="#br0">1 6 24575,'0'-4'0,"0"2"0,4 3 0,7 5 0,6 6 0,5 6 0,3 10 0,2 4 0,2 6 0,0 6 0,4 1 0,2 1 0,-5-1 0,-4-5 0,-5-4 0,-3-4 0,-3-6-8191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7:47.515"/>
    </inkml:context>
    <inkml:brush xml:id="br0">
      <inkml:brushProperty name="width" value="0.05" units="cm"/>
      <inkml:brushProperty name="height" value="0.05" units="cm"/>
    </inkml:brush>
  </inkml:definitions>
  <inkml:trace contextRef="#ctx0" brushRef="#br0">1 130 24575,'0'5'0,"0"6"0,5 1 0,5-1 0,7-3 0,5-7 0,3-9 0,3-7 0,-5-6 0,-5-4 0,-6-3 0,-5-1 0,-4 0 0,-2 9 0,-2 17 0,-4 20 0,-7 15 0,-2 2-8191</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7:48.592"/>
    </inkml:context>
    <inkml:brush xml:id="br0">
      <inkml:brushProperty name="width" value="0.05" units="cm"/>
      <inkml:brushProperty name="height" value="0.05" units="cm"/>
    </inkml:brush>
  </inkml:definitions>
  <inkml:trace contextRef="#ctx0" brushRef="#br0">1 48 24575,'-1'-2'0,"1"0"0,1 0 0,-1 0 0,0 0 0,0 1 0,1-1 0,-1 0 0,1 0 0,0 0 0,-1 0 0,1 1 0,0-1 0,0 0 0,0 1 0,0-1 0,0 0 0,1 1 0,-1 0 0,0-1 0,1 1 0,-1 0 0,1-1 0,-1 1 0,1 0 0,0 0 0,-1 0 0,1 1 0,0-1 0,0 0 0,0 1 0,0-1 0,-1 1 0,1-1 0,0 1 0,0 0 0,0 0 0,4 0 0,8 1 0,0 0 0,-1 0 0,1 1 0,17 6 0,-16-5 0,115 21 0,136 6 0,-181-25-1365,-53-4-5461</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7:48.974"/>
    </inkml:context>
    <inkml:brush xml:id="br0">
      <inkml:brushProperty name="width" value="0.05" units="cm"/>
      <inkml:brushProperty name="height" value="0.05" units="cm"/>
    </inkml:brush>
  </inkml:definitions>
  <inkml:trace contextRef="#ctx0" brushRef="#br0">17 77 24575,'0'-5'0,"-4"-1"0,-3-5 0,2-5 0,4 1 0,9 2 0,7 3 0,5 9 0,4 9 0,4 7 0,0 12 0,-3 9 0,-12 9 0,-12 11 0,-6-5-8191</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7:51.586"/>
    </inkml:context>
    <inkml:brush xml:id="br0">
      <inkml:brushProperty name="width" value="0.05" units="cm"/>
      <inkml:brushProperty name="height" value="0.05" units="cm"/>
    </inkml:brush>
  </inkml:definitions>
  <inkml:trace contextRef="#ctx0" brushRef="#br0">7 40 24575,'0'0'0,"0"0"0,-1 0 0,1 0 0,0 0 0,0 0 0,-1 0 0,1 0 0,0 0 0,0 0 0,0 0 0,-1 0 0,1 0 0,0 0 0,0 0 0,-1 0 0,1 0 0,0-1 0,0 1 0,0 0 0,-1 0 0,1 0 0,0 0 0,0 0 0,0-1 0,-1 1 0,1 0 0,0 0 0,0 0 0,0-1 0,0 1 0,0 0 0,0 0 0,0-1 0,0 1 0,-1 0 0,1 0 0,0-1 0,4-11 0,12-8 0,-16 20 0,0 0 0,1-1 0,-1 1 0,1 0 0,-1-1 0,1 1 0,-1 0 0,1 0 0,-1 0 0,1 0 0,-1-1 0,1 1 0,-1 0 0,1 0 0,-1 0 0,1 0 0,-1 0 0,1 0 0,-1 0 0,1 0 0,-1 0 0,1 1 0,-1-1 0,1 0 0,-1 0 0,1 0 0,-1 0 0,1 1 0,-1-1 0,0 0 0,1 1 0,-1-1 0,1 0 0,-1 1 0,1 0 0,4 22 0,-10 33 0,4-54 0,-15 126-682,2 235-1,14-316-6143</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7:52.083"/>
    </inkml:context>
    <inkml:brush xml:id="br0">
      <inkml:brushProperty name="width" value="0.05" units="cm"/>
      <inkml:brushProperty name="height" value="0.05" units="cm"/>
    </inkml:brush>
  </inkml:definitions>
  <inkml:trace contextRef="#ctx0" brushRef="#br0">29 13 24575,'0'-5'0,"-5"-1"0,-1 5 0,0 7 0,1 8 0,2 10 0,1 6 0,1 8 0,0 1 0,1 4 0,0 4 0,1 8 0,-1 4 0,0-8-8191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5:23.725"/>
    </inkml:context>
    <inkml:brush xml:id="br0">
      <inkml:brushProperty name="width" value="0.05" units="cm"/>
      <inkml:brushProperty name="height" value="0.05" units="cm"/>
    </inkml:brush>
  </inkml:definitions>
  <inkml:trace contextRef="#ctx0" brushRef="#br0">184 0 24575,'-9'0'0,"-13"0"0,-12 0 0,-4 0 0,-1 0 0,10 0 0,16 0 0,19 0 0,18 0 0,14 0 0,11 0 0,10 0 0,-5 0-8191</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7:52.631"/>
    </inkml:context>
    <inkml:brush xml:id="br0">
      <inkml:brushProperty name="width" value="0.05" units="cm"/>
      <inkml:brushProperty name="height" value="0.05" units="cm"/>
    </inkml:brush>
  </inkml:definitions>
  <inkml:trace contextRef="#ctx0" brushRef="#br0">1 7 24575,'0'-5'0,"0"4"0,0 6 0,0 7 0,0 6 0,0 10 0,0 4 0,0 7 0,0 5 0,0 10 0,0 5 0,0 2 0,0-10-8191</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7:53.145"/>
    </inkml:context>
    <inkml:brush xml:id="br0">
      <inkml:brushProperty name="width" value="0.05" units="cm"/>
      <inkml:brushProperty name="height" value="0.05" units="cm"/>
    </inkml:brush>
  </inkml:definitions>
  <inkml:trace contextRef="#ctx0" brushRef="#br0">1 0 24575,'4'0'0,"3"5"0,-1 6 0,-2 10 0,0 7 0,-2 8 0,-1 12 0,-1 7 0,0 8 0,0-7-8191</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7:56.510"/>
    </inkml:context>
    <inkml:brush xml:id="br0">
      <inkml:brushProperty name="width" value="0.05" units="cm"/>
      <inkml:brushProperty name="height" value="0.05" units="cm"/>
    </inkml:brush>
  </inkml:definitions>
  <inkml:trace contextRef="#ctx0" brushRef="#br0">20 353 24575,'0'-7'0,"-1"0"0,0-1 0,-1 1 0,-4-13 0,4 14 0,0 0 0,1 0 0,-1 0 0,1 0 0,0-12 0,1 15 0,0 1 0,1-1 0,-1 1 0,1-1 0,0 0 0,0 1 0,0-1 0,0 1 0,0 0 0,1-1 0,-1 1 0,0 0 0,1 0 0,0 0 0,0 0 0,0 0 0,-1 0 0,4-1 0,10-7 0,0 2 0,0 0 0,1 1 0,0 0 0,0 1 0,0 1 0,33-6 0,3-2 0,4-3 0,0-2 0,-1-4 0,58-30 0,-87 33 0,-13 11 0,-20 29 0,1-5 0,1-1 0,1 1 0,0 0 0,1 0 0,1 1 0,0-1 0,1 1 0,1-1 0,1 0 0,4 30 0,7 15 0,28 90 0,-27-111 0,9 27 0,-13-44 0,-1 1 0,-1 0 0,-1 1 0,5 48 0,-11-72 0,0 1 0,1-1 0,-1 0 0,0 0 0,0 1 0,0-1 0,0 0 0,0 0 0,0 1 0,-1-1 0,1 0 0,0 0 0,-1 1 0,1-1 0,-1 0 0,1 0 0,-1 0 0,1 0 0,-1 1 0,0-1 0,0 0 0,1 0 0,-1 0 0,0-1 0,0 1 0,0 0 0,0 0 0,0 0 0,0-1 0,0 1 0,0 0 0,-1-1 0,1 1 0,0-1 0,0 0 0,0 1 0,-1-1 0,1 0 0,0 0 0,0 1 0,-1-1 0,1 0 0,0 0 0,-1-1 0,1 1 0,0 0 0,-2-1 0,-7-1 0,0-1 0,0-1 0,1 0 0,-18-9 0,13 6 0,-11-4 20,0 0 0,-1 2 0,0 1 0,0 1 0,-48-6 0,57 12-169,0 0 1,-1 1-1,1 0 1,-1 2-1,1 0 1,0 1-1,0 0 1,0 2-1,-32 12 1,0 7-6678</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7:54.579"/>
    </inkml:context>
    <inkml:brush xml:id="br0">
      <inkml:brushProperty name="width" value="0.05" units="cm"/>
      <inkml:brushProperty name="height" value="0.05" units="cm"/>
    </inkml:brush>
  </inkml:definitions>
  <inkml:trace contextRef="#ctx0" brushRef="#br0">53 172 24575,'-6'-7'0,"0"-1"0,1 1 0,0-1 0,0 0 0,1 0 0,0 0 0,1-1 0,0 0 0,0 1 0,0-1 0,1 0 0,1 0 0,0 0 0,0-1 0,0 1 0,2-14 0,-1 23 0,0-1 0,0 0 0,0 1 0,0-1 0,0 1 0,1-1 0,-1 1 0,0-1 0,0 0 0,0 1 0,1-1 0,-1 1 0,0-1 0,0 1 0,1-1 0,-1 1 0,1-1 0,-1 1 0,0-1 0,1 1 0,-1 0 0,1-1 0,-1 1 0,1 0 0,-1-1 0,1 1 0,-1 0 0,1 0 0,0-1 0,0 1 0,1 1 0,-1-1 0,0 0 0,0 0 0,0 1 0,0-1 0,-1 1 0,1-1 0,0 1 0,0-1 0,0 1 0,0 0 0,0 0 0,-1-1 0,2 2 0,25 34 0,-27-36 0,37 65-273,-3 1 0,-3 2 0,-3 1 0,23 83 0,-33-90-6553</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7:54.967"/>
    </inkml:context>
    <inkml:brush xml:id="br0">
      <inkml:brushProperty name="width" value="0.05" units="cm"/>
      <inkml:brushProperty name="height" value="0.05" units="cm"/>
    </inkml:brush>
  </inkml:definitions>
  <inkml:trace contextRef="#ctx0" brushRef="#br0">156 329 24575,'-7'-11'0,"0"0"0,-1 0 0,0 1 0,-1 0 0,0 0 0,-19-14 0,18 16 0,1 0 0,0-1 0,0 0 0,1 0 0,0-1 0,1 0 0,-9-15 0,15 23 0,1 0 0,-1 0 0,1 0 0,-1 0 0,1 0 0,0-1 0,-1 1 0,1 0 0,0 0 0,1 0 0,-1 0 0,0-1 0,1 1 0,-1 0 0,1 0 0,0 0 0,-1 0 0,1 0 0,0 0 0,0 0 0,0 0 0,1 0 0,-1 1 0,0-1 0,1 0 0,-1 1 0,1-1 0,0 1 0,-1 0 0,1-1 0,0 1 0,2-1 0,8-6 0,0 1 0,0 1 0,23-9 0,-34 15 0,33-12 0,2 1 0,-1 2 0,1 1 0,0 2 0,1 1 0,0 2 0,-1 2 0,63 5 0,-75-1 0,0 0 0,0 1 0,0 2 0,0 0 0,-1 2 0,0 0 0,0 2 0,-1 0 0,-1 1 0,1 2 0,-2 0 0,0 1 0,36 33 0,-51-42 0,-1 0 0,1 0 0,-1 0 0,0 1 0,0-1 0,-1 1 0,1 0 0,-1 0 0,-1 0 0,1 1 0,-1-1 0,0 1 0,-1-1 0,1 1 0,-1 0 0,-1-1 0,1 1 0,-1 0 0,0 0 0,-1-1 0,1 1 0,-1 0 0,-1-1 0,1 1 0,-1-1 0,-1 1 0,1-1 0,-1 0 0,-6 12 0,-5 3 10,0-1-1,-1 0 1,-1-1 0,-1 0-1,-1-2 1,0 0 0,-1-1-1,-1-1 1,-25 15-1,-30 14-447,-100 42-1,132-66-145,-28 13-6242</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8:00.270"/>
    </inkml:context>
    <inkml:brush xml:id="br0">
      <inkml:brushProperty name="width" value="0.05" units="cm"/>
      <inkml:brushProperty name="height" value="0.05" units="cm"/>
    </inkml:brush>
  </inkml:definitions>
  <inkml:trace contextRef="#ctx0" brushRef="#br0">0 70 24575,'0'-3'0,"0"0"0,0 0 0,1 0 0,-1 0 0,1 0 0,-1 0 0,1 0 0,0 1 0,0-1 0,0 0 0,0 0 0,1 1 0,-1-1 0,1 1 0,-1-1 0,1 1 0,0-1 0,0 1 0,0 0 0,1 0 0,-1 0 0,0 0 0,4-1 0,-4 1 0,1 1 0,0 1 0,-1-1 0,1 0 0,0 1 0,-1-1 0,1 1 0,0 0 0,-1 0 0,1 0 0,0 0 0,0 0 0,-1 1 0,1-1 0,0 1 0,-1 0 0,1 0 0,-1 0 0,1 0 0,-1 0 0,1 0 0,-1 1 0,0-1 0,0 1 0,4 2 0,-1 1 0,0 0 0,0-1 0,0 1 0,-1 1 0,0-1 0,0 1 0,0 0 0,-1 0 0,0 0 0,0 0 0,0 0 0,-1 1 0,2 7 0,-2-4 0,0 0 0,-1 1 0,-1-1 0,0 0 0,0 0 0,-1 0 0,0 1 0,-3 10 0,-2 2 0,-1 0 0,-2 0 0,0-1 0,-1 0 0,-1-1 0,-25 35 0,35-55 0,0 0 0,0 1 0,0-1 0,0 0 0,0 0 0,1 1 0,-1-1 0,0 0 0,1 1 0,-1-1 0,1 1 0,0-1 0,-1 1 0,1-1 0,0 3 0,0-3 0,0-1 0,1 0 0,-1 1 0,1-1 0,-1 0 0,0 0 0,1 1 0,-1-1 0,1 0 0,-1 0 0,1 0 0,-1 0 0,1 1 0,-1-1 0,1 0 0,-1 0 0,1 0 0,-1 0 0,1 0 0,-1 0 0,1 0 0,-1 0 0,1-1 0,-1 1 0,1 0 0,-1 0 0,1 0 0,-1 0 0,1-1 0,48-22 0,247-169 0,-285 184-273,-1-1 0,1 0 0,-2 0 0,12-14 0,-4-1-6553</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8:00.646"/>
    </inkml:context>
    <inkml:brush xml:id="br0">
      <inkml:brushProperty name="width" value="0.05" units="cm"/>
      <inkml:brushProperty name="height" value="0.05" units="cm"/>
    </inkml:brush>
  </inkml:definitions>
  <inkml:trace contextRef="#ctx0" brushRef="#br0">1 19 24575,'0'-1'0,"0"0"0,0 0 0,0 0 0,0 0 0,0 0 0,0 0 0,0 0 0,0 0 0,0 1 0,0-1 0,1 0 0,-1 0 0,0 0 0,1 0 0,-1 0 0,1 0 0,0-1 0,0 2 0,-1 0 0,1 0 0,-1 0 0,1 0 0,-1 0 0,0 0 0,1 1 0,-1-1 0,1 0 0,-1 0 0,1 0 0,-1 1 0,0-1 0,1 0 0,-1 0 0,1 1 0,-1-1 0,0 0 0,1 1 0,-1-1 0,0 0 0,0 1 0,1-1 0,-1 1 0,0 0 0,26 44 0,-18-29 0,33 64 0,-34-60 0,2-2 0,1 1 0,0-1 0,1-1 0,1 0 0,14 17 0,-25-34 0,-1 1 0,1 0 0,-1-1 0,1 1 0,-1 0 0,1-1 0,0 1 0,-1 0 0,1-1 0,0 1 0,-1-1 0,1 1 0,0-1 0,0 1 0,0-1 0,-1 0 0,1 1 0,0-1 0,0 0 0,0 0 0,0 0 0,0 0 0,-1 0 0,1 0 0,0 0 0,0 0 0,0 0 0,0 0 0,0 0 0,0 0 0,-1 0 0,1-1 0,0 1 0,0 0 0,0-1 0,-1 1 0,1-1 0,0 1 0,0-1 0,-1 1 0,1-1 0,0 1 0,-1-1 0,1 0 0,-1 1 0,1-1 0,-1 0 0,1 0 0,-1 1 0,1-1 0,-1 0 0,0 0 0,1 0 0,-1 1 0,0-1 0,0-1 0,3-8 0,0 1 0,-1-1 0,2-19 0,-3 22 0,0-4 0,1 1 0,0-1 0,0 1 0,1 0 0,1-1 0,-1 1 0,2 1 0,6-12 0,-10 18 0,1 1 0,0-1 0,0 1 0,0 0 0,0 0 0,0 0 0,0 0 0,1 0 0,-1 1 0,1-1 0,-1 0 0,1 1 0,-1 0 0,1 0 0,0 0 0,0 0 0,0 0 0,-1 0 0,1 1 0,0-1 0,0 1 0,0 0 0,0 0 0,0 0 0,0 0 0,0 1 0,0-1 0,0 1 0,0 0 0,-1 0 0,1 0 0,0 0 0,-1 0 0,4 2 0,9 6-95,0 1-1,-1 0 1,0 0 0,-1 2-1,0 0 1,18 20-1,-20-19-601,31 32-6129</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7:55.449"/>
    </inkml:context>
    <inkml:brush xml:id="br0">
      <inkml:brushProperty name="width" value="0.05" units="cm"/>
      <inkml:brushProperty name="height" value="0.05" units="cm"/>
    </inkml:brush>
  </inkml:definitions>
  <inkml:trace contextRef="#ctx0" brushRef="#br0">76 110 24575,'-6'-8'0,"1"1"0,-1-1 0,1 0 0,-8-16 0,10 17 0,-1 0 0,0 0 0,0 1 0,0-1 0,-1 1 0,-7-8 0,8 14 0,3 7 0,4 13 0,-2-17 0,61 660 0,-62 380-2054,-6-961-4083</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7:55.870"/>
    </inkml:context>
    <inkml:brush xml:id="br0">
      <inkml:brushProperty name="width" value="0.05" units="cm"/>
      <inkml:brushProperty name="height" value="0.05" units="cm"/>
    </inkml:brush>
  </inkml:definitions>
  <inkml:trace contextRef="#ctx0" brushRef="#br0">4 268 24575,'0'0'0,"0"0"0,0 0 0,0 0 0,0 0 0,-1 0 0,1 0 0,0 0 0,0 0 0,0 0 0,0 0 0,0 1 0,-1-1 0,1 0 0,0 0 0,0 0 0,0 0 0,0 0 0,0 0 0,0 0 0,-1 0 0,1 1 0,0-1 0,0 0 0,0 0 0,0 0 0,0 0 0,0 0 0,0 1 0,0-1 0,0 0 0,0 0 0,0 0 0,0 0 0,0 1 0,0-1 0,0 0 0,0 0 0,0 0 0,0 0 0,0 0 0,0 1 0,0-1 0,0 0 0,0 0 0,0 0 0,0 0 0,0 1 0,0-1 0,0 0 0,1 0 0,6 14 0,16 17 0,-20-27 0,-1-2 0,12 17 0,1-1 0,0 0 0,2-1 0,26 21 0,-39-34 0,0-1 0,0 0 0,1 0 0,-1-1 0,1 1 0,0-1 0,0 0 0,0 0 0,0-1 0,0 1 0,0-1 0,0 0 0,0-1 0,1 1 0,-1-1 0,0 0 0,0 0 0,1-1 0,-1 0 0,0 0 0,0 0 0,0 0 0,0-1 0,0 0 0,0 0 0,7-4 0,-1-1 0,-1-1 0,0 0 0,0 0 0,-1-1 0,0 0 0,-1-1 0,0 0 0,7-12 0,50-95 0,-53 93 0,87-191 0,-102 222-104,-43 101-1157,20-61-5565</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8:03.703"/>
    </inkml:context>
    <inkml:brush xml:id="br0">
      <inkml:brushProperty name="width" value="0.05" units="cm"/>
      <inkml:brushProperty name="height" value="0.05" units="cm"/>
    </inkml:brush>
  </inkml:definitions>
  <inkml:trace contextRef="#ctx0" brushRef="#br0">253 97 24575,'0'-7'0,"0"-2"0,0 0 0,0-1 0,-1 1 0,0 0 0,-3-10 0,3 18 0,1-1 0,-1 1 0,1 0 0,-1-1 0,1 1 0,-1 0 0,1 0 0,-1 0 0,0 0 0,0 0 0,0 0 0,0 0 0,1 0 0,-1 0 0,0 0 0,-1 0 0,1 0 0,0 1 0,0-1 0,0 0 0,0 1 0,-1-1 0,1 1 0,0 0 0,0-1 0,-1 1 0,1 0 0,0-1 0,-1 1 0,1 0 0,0 0 0,-1 0 0,1 1 0,0-1 0,-1 0 0,1 0 0,0 1 0,-1-1 0,1 0 0,0 1 0,0 0 0,0-1 0,-1 1 0,0 0 0,-6 4 0,0 0 0,1 0 0,-1 1 0,1-1 0,0 2 0,1-1 0,-1 1 0,1 0 0,-9 14 0,0 2 0,2 0 0,-12 29 0,11-20 0,1 0 0,-13 60 0,22-74 0,1 1 0,0 0 0,2-1 0,0 1 0,1 0 0,4 32 0,-3-46 0,0 0 0,0 0 0,1 0 0,-1 0 0,1 0 0,0 0 0,1 0 0,-1-1 0,1 1 0,0-1 0,0 1 0,0-1 0,1 0 0,-1 0 0,1-1 0,0 1 0,0-1 0,0 0 0,1 0 0,5 3 0,-4-4 0,-1 0 0,1 0 0,-1 0 0,1-1 0,0 0 0,0 0 0,-1-1 0,1 0 0,0 0 0,0 0 0,-1-1 0,1 1 0,0-1 0,0-1 0,-1 1 0,1-1 0,-1 0 0,9-4 0,1-2 0,0-1 0,0 0 0,0-1 0,-1 0 0,-1-1 0,0-1 0,-1 0 0,0-1 0,0 0 0,12-20 0,-17 22 0,0 0 0,-1-1 0,0 1 0,-1-1 0,-1 0 0,0 0 0,0-1 0,-1 1 0,-1-1 0,0 0 0,-1 0 0,0 1 0,-1-1 0,-2-19 0,50 249 0,-20-103 0,-3 13-1365,-21-97-5461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5:26.978"/>
    </inkml:context>
    <inkml:brush xml:id="br0">
      <inkml:brushProperty name="width" value="0.05" units="cm"/>
      <inkml:brushProperty name="height" value="0.05" units="cm"/>
    </inkml:brush>
  </inkml:definitions>
  <inkml:trace contextRef="#ctx0" brushRef="#br0">84 6 24575,'-4'-4'0,"-3"2"0,1 7 0,-3 12 0,-1 8 0,2 8 0,3 9 0,-4 7 0,1 8 0,1 4 0,2 2 0,2 3 0,1 1 0,1-12-8191</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8:04.595"/>
    </inkml:context>
    <inkml:brush xml:id="br0">
      <inkml:brushProperty name="width" value="0.05" units="cm"/>
      <inkml:brushProperty name="height" value="0.05" units="cm"/>
    </inkml:brush>
  </inkml:definitions>
  <inkml:trace contextRef="#ctx0" brushRef="#br0">28 188 24575,'2'-4'0,"0"0"0,0 0 0,0 0 0,1 1 0,-1-1 0,1 1 0,0-1 0,1 1 0,-1 0 0,0 0 0,1 1 0,4-4 0,5-5 0,-10 9 0,40-42 0,-40 40 0,-1 1 0,1-1 0,-1 0 0,1 0 0,-1 0 0,0 0 0,-1 0 0,1 0 0,-1-1 0,1 1 0,0-6 0,-2 9 0,0 0 0,0 0 0,1 0 0,-1 0 0,0 0 0,0 0 0,0 0 0,0 0 0,0 1 0,0-1 0,0 0 0,-1 0 0,1 0 0,0 0 0,-1 0 0,1 0 0,0 0 0,-1 0 0,1 0 0,-1 0 0,1 1 0,-1-1 0,1 0 0,-1 0 0,0 1 0,1-1 0,-1 0 0,0 1 0,0-1 0,0 1 0,1-1 0,-1 1 0,0-1 0,0 1 0,0-1 0,0 1 0,0 0 0,0 0 0,0-1 0,0 1 0,0 0 0,0 0 0,0 0 0,0 0 0,0 0 0,0 0 0,0 0 0,-1 1 0,-2 0 0,-1 0 0,1 0 0,0 1 0,0 0 0,1-1 0,-1 1 0,0 0 0,0 1 0,-5 4 0,1 1 0,0 1 0,1 0 0,0 0 0,1 1 0,0-1 0,0 1 0,1 1 0,0-1 0,1 1 0,0 0 0,1 0 0,0 0 0,0 0 0,2 1 0,-2 17 0,2-13 0,1 0 0,1 1 0,1-1 0,0 0 0,1 0 0,0 0 0,1 0 0,1 0 0,1-1 0,9 20 0,-12-30 0,0 0 0,0 0 0,1 0 0,0-1 0,0 1 0,0-1 0,0 0 0,1 0 0,-1 0 0,1 0 0,0-1 0,0 0 0,0 0 0,1 0 0,-1-1 0,1 0 0,0 0 0,-1 0 0,1-1 0,0 0 0,0 0 0,0 0 0,0-1 0,0 1 0,0-2 0,0 1 0,0-1 0,6-1 0,-5 1 0,0-1 0,0 0 0,0 0 0,0-1 0,0 0 0,-1 0 0,1 0 0,-1-1 0,0 0 0,0 0 0,0-1 0,-1 0 0,1 0 0,-1 0 0,0-1 0,-1 1 0,1-1 0,-1 0 0,0-1 0,-1 1 0,1 0 0,3-13 0,-4 7 0,0 0 0,0 0 0,-2 0 0,1-1 0,-2 1 0,1-1 0,-2 1 0,0 0 0,0-1 0,-1 1 0,-1 0 0,0 0 0,-5-15 0,2 20 0,4 12 0,2 16 0,15 62-5,33 110-1,-19-87-1348,-22-77-5472</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8:05.079"/>
    </inkml:context>
    <inkml:brush xml:id="br0">
      <inkml:brushProperty name="width" value="0.05" units="cm"/>
      <inkml:brushProperty name="height" value="0.05" units="cm"/>
    </inkml:brush>
  </inkml:definitions>
  <inkml:trace contextRef="#ctx0" brushRef="#br0">4 131 24575,'-2'-12'0,"1"-5"0,1 17 0,0-1 0,1 1 0,-1 0 0,0-1 0,1 1 0,-1 0 0,0-1 0,1 1 0,-1 0 0,0 0 0,1 0 0,-1-1 0,0 1 0,1 0 0,-1 0 0,1 0 0,-1 0 0,1 0 0,-1 0 0,0 0 0,1 0 0,-1 0 0,1 0 0,-1 0 0,1 0 0,-1 0 0,0 0 0,1 0 0,-1 0 0,1 0 0,-1 0 0,0 1 0,1-1 0,-1 0 0,1 0 0,-1 1 0,0-1 0,1 0 0,-1 0 0,1 1 0,4 2 0,1 1 0,-1-1 0,0 1 0,1 0 0,-2 1 0,1-1 0,0 1 0,6 9 0,30 50 0,-25-37 0,-8-14 0,0 1 0,10 25 0,-16-33 0,0-1 0,-1 1 0,1-1 0,-1 1 0,-1-1 0,1 1 0,-1 0 0,1 0 0,-2-1 0,0 10 0,1-14 0,0-1 0,0 1 0,0 0 0,0-1 0,-1 1 0,1 0 0,0-1 0,0 1 0,0-1 0,-1 1 0,1 0 0,0-1 0,-1 1 0,1-1 0,-1 1 0,1-1 0,0 1 0,-1-1 0,1 1 0,-1-1 0,0 0 0,1 1 0,-2 0 0,-9-7 0,-6-24 0,13 14 0,0 1 0,2-1 0,-1 0 0,2 0 0,1 0 0,0 0 0,0 0 0,6-29 0,-4 32 0,1 1 0,0 0 0,1-1 0,0 1 0,1 0 0,0 1 0,1 0 0,1-1 0,-1 2 0,2-1 0,12-14 0,-18 22 0,1 1 0,-1 0 0,1-1 0,-1 1 0,1 0 0,0 1 0,0-1 0,-1 0 0,1 1 0,0 0 0,1-1 0,-1 1 0,0 1 0,0-1 0,0 0 0,1 1 0,-1-1 0,0 1 0,4 0 0,-3 1 0,1 0 0,-1 0 0,0 1 0,0-1 0,0 1 0,-1 0 0,1 0 0,0 0 0,-1 0 0,1 1 0,-1-1 0,0 1 0,4 3 0,3 6 0,0-1 0,-1 2 0,-1-1 0,0 1 0,0 0 0,-2 1 0,8 19 0,-6-7-455,-1 0 0,6 42 0,-6-11-6371</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8:12.162"/>
    </inkml:context>
    <inkml:brush xml:id="br0">
      <inkml:brushProperty name="width" value="0.05" units="cm"/>
      <inkml:brushProperty name="height" value="0.05" units="cm"/>
    </inkml:brush>
  </inkml:definitions>
  <inkml:trace contextRef="#ctx0" brushRef="#br0">0 156 24575,'766'-53'0,"-686"43"0,352-59 0,-416 65 0,-11 4 0,1-1 0,-1-1 0,0 1 0,0-1 0,0 1 0,0-2 0,0 1 0,6-5 0,-41 7-1365,-5 4-5461</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8:12.503"/>
    </inkml:context>
    <inkml:brush xml:id="br0">
      <inkml:brushProperty name="width" value="0.05" units="cm"/>
      <inkml:brushProperty name="height" value="0.05" units="cm"/>
    </inkml:brush>
  </inkml:definitions>
  <inkml:trace contextRef="#ctx0" brushRef="#br0">70 162 24575,'-6'2'0,"1"-1"0,-1 1 0,0 1 0,0-1 0,1 1 0,0 0 0,-1 0 0,1 1 0,0-1 0,-8 9 0,13-12 0,0 0 0,0 0 0,0 1 0,0-1 0,-1 0 0,1 0 0,0 0 0,0 0 0,0 1 0,0-1 0,0 0 0,0 0 0,0 0 0,-1 1 0,1-1 0,0 0 0,0 0 0,0 1 0,0-1 0,0 0 0,0 0 0,0 1 0,0-1 0,0 0 0,0 0 0,0 0 0,0 1 0,1-1 0,-1 0 0,0 0 0,0 0 0,0 1 0,0-1 0,0 0 0,0 0 0,0 0 0,1 1 0,-1-1 0,0 0 0,12 5 0,17-1 0,-28-4 0,62 0 0,0-3 0,0-3 0,62-14 0,-41 6 0,436-84 0,-173 28 0,-305 64 120,-25 7-321,-17-1 181,0 0-1,0 0 1,0 0-1,1 0 1,-1 0 0,0 0-1,0 0 1,0 0 0,0 1-1,0-1 1,0 0-1,1 0 1,-1 0 0,0 0-1,0 0 1,0 0 0,0 0-1,0 1 1,0-1-1,0 0 1,0 0 0,0 0-1,1 0 1,-1 0-1,0 1 1,0-1 0,0 0-1,0 0 1,0 0 0,0 0-1,0 1 1,0-1-1,0 0 1,0 0 0,0 0-1,0 0 1,0 0 0,-1 1-1,1-1 1,0 0-1,0 0 1,0 0 0,0 0-1,0 0 1,0 1-1,0-1 1,0 0 0,0 0-1,0 0 1,-1 0 0,1 0-1,0 0 1,0 0-1,0 1 1,0-1 0,0 0-1,-1 0 1,1 0 0,0 0-1,0 0 1,0 0-1,0 0 1,-16 12-6806</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8:25.029"/>
    </inkml:context>
    <inkml:brush xml:id="br0">
      <inkml:brushProperty name="width" value="0.05" units="cm"/>
      <inkml:brushProperty name="height" value="0.05" units="cm"/>
    </inkml:brush>
  </inkml:definitions>
  <inkml:trace contextRef="#ctx0" brushRef="#br0">652 348 24575,'0'-9'0,"-1"-1"0,0 1 0,-1 0 0,0-1 0,0 1 0,-7-16 0,8 22 0,0 0 0,0 0 0,0 0 0,-1 0 0,1 1 0,-1-1 0,0 1 0,0-1 0,0 1 0,0 0 0,0-1 0,-1 1 0,1 0 0,-1 1 0,1-1 0,-1 0 0,0 1 0,1-1 0,-1 1 0,0 0 0,0 0 0,0 0 0,0 0 0,-3 0 0,3 1 0,1 1 0,-1-1 0,1 0 0,-1 1 0,1 0 0,-1 0 0,1-1 0,0 1 0,0 0 0,-1 1 0,1-1 0,0 0 0,0 1 0,0-1 0,0 1 0,1 0 0,-1 0 0,0-1 0,1 1 0,-1 0 0,1 0 0,-2 4 0,-5 6 0,2 1 0,-9 25 0,10-27 0,-214 684 0,176-509-24,-23 236-1,15 198-400,39-446 361,11-163 47,-101 1701-2063,122-758 881,84-7 913,-74-735 326,120 686 513,-142-862-31,1-1-1,1 0 1,3 0 0,0-1 0,35 60 0,-41-82-502,1 0 1,1-1 0,0-1 0,0 1 0,1-1 0,0-1 0,1 0 0,0 0-1,0-1 1,1 0 0,0-1 0,0-1 0,1 1 0,0-2 0,0 0 0,0-1-1,1 0 1,18 2 0,-10-4-21,1 0 0,0-2 0,0-1 0,-1-1 0,1-1 0,-1 0 0,31-10 0,150-61 0,-53 8-149,244-149 1,114-135-150,-376 246-176,-5-6 1,-4-5-1,150-184 0,-155 149-158,-7-5 1,161-301-1,-144 198 632,-12-5 0,-11-4 0,134-540 0,-190 569 0,-10-2 0,-10-1 0,-11-2 0,-10 0 0,-25-245 0,0 321 0,-7 0 0,-8 2 0,-65-204 0,63 269 0,-4 1 0,-4 2 0,-5 2 0,-4 3 0,-3 1 0,-89-111 0,99 150-86,-1 2-1,-3 2 1,-82-63-1,88 80-20,-2 2 0,-1 1 0,-2 3-1,0 2 1,-54-19 0,35 21-210,-100-19 0,-49 8-1866</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6:03.043"/>
    </inkml:context>
    <inkml:brush xml:id="br0">
      <inkml:brushProperty name="width" value="0.05" units="cm"/>
      <inkml:brushProperty name="height" value="0.05" units="cm"/>
    </inkml:brush>
  </inkml:definitions>
  <inkml:trace contextRef="#ctx0" brushRef="#br0">0 138 24575,'2'-5'0,"0"0"0,1 1 0,-1-1 0,1 0 0,0 1 0,0-1 0,1 1 0,-1 0 0,1 0 0,0 1 0,0-1 0,6-4 0,-4 5 0,0-1 0,1 1 0,0 0 0,-1 1 0,1-1 0,0 1 0,0 1 0,0-1 0,0 1 0,0 1 0,0-1 0,0 1 0,1 0 0,-1 1 0,0-1 0,0 2 0,7 1 0,-3-1 0,-1 1 0,1 0 0,-1 1 0,0 0 0,0 0 0,0 1 0,-1 1 0,0 0 0,0 0 0,13 12 0,-19-16 0,0 1 0,0-1 0,-1 1 0,1 0 0,-1 0 0,0 1 0,1-1 0,-2 0 0,1 1 0,0-1 0,-1 1 0,1-1 0,-1 1 0,0 0 0,0 0 0,-1 0 0,1-1 0,-1 1 0,0 0 0,0 0 0,0 0 0,0 0 0,-1 0 0,1 0 0,-1-1 0,0 1 0,0 0 0,-1-1 0,1 1 0,-1 0 0,0-1 0,0 0 0,0 1 0,0-1 0,0 0 0,-1 0 0,-5 5 0,0 0 0,0-1 0,-1 0 0,0 0 0,-1 0 0,1-1 0,-1-1 0,0 0 0,-1 0 0,1-1 0,-1 0 0,0-1 0,-12 2 0,16-4 0,1 0 0,-1 0 0,1-1 0,0 0 0,-1 0 0,1-1 0,-1 1 0,1-2 0,-1 1 0,1-1 0,0 1 0,-9-5 0,12 4 0,-1 0 0,1-1 0,0 1 0,0 0 0,0-1 0,1 0 0,-1 0 0,1 0 0,-1 0 0,1 0 0,0 0 0,0 0 0,0-1 0,1 1 0,-1-1 0,1 0 0,0 1 0,0-1 0,0 0 0,0 1 0,1-1 0,-1-5 0,1 0 0,1 0 0,-1 0 0,2 1 0,-1-1 0,1 0 0,0 0 0,1 1 0,0-1 0,0 1 0,1 0 0,0 0 0,1 0 0,5-7 0,-2 3 0,1 1 0,0 1 0,0 0 0,1 0 0,0 0 0,0 2 0,22-15 0,-27 20 0,0 0 0,1 0 0,0 1 0,0 0 0,0 0 0,0 0 0,0 0 0,0 1 0,0 0 0,0 1 0,1-1 0,-1 1 0,0 0 0,1 1 0,-1-1 0,0 1 0,0 0 0,0 1 0,0 0 0,0 0 0,0 0 0,0 1 0,0-1 0,-1 1 0,0 1 0,1-1 0,-1 1 0,0 0 0,-1 0 0,1 0 0,-1 1 0,0 0 0,0 0 0,0 0 0,-1 0 0,1 0 0,-1 1 0,-1-1 0,1 1 0,-1 0 0,0 0 0,0 0 0,-1 0 0,2 11 0,-2-9 0,-1 0 0,-1 0 0,1 0 0,-1 0 0,-1 0 0,1 0 0,-1 0 0,-1 0 0,1 0 0,-1-1 0,-1 1 0,1-1 0,-1 0 0,-1 0 0,1 0 0,-1-1 0,0 1 0,-1-1 0,0 0 0,1-1 0,-2 0 0,-11 9 0,14-11 0,-1 0 0,1 0 0,-1 0 0,0-1 0,0 0 0,0 0 0,0 0 0,0 0 0,0-1 0,-1 0 0,1 0 0,0 0 0,-1-1 0,1 1 0,0-1 0,-1-1 0,1 1 0,-1-1 0,1 0 0,0 0 0,0 0 0,-1-1 0,1 0 0,0 0 0,0 0 0,1-1 0,-1 0 0,0 0 0,1 0 0,0 0 0,0-1 0,0 1 0,0-1 0,-5-6 0,6 5 0,-1 0 0,1 0 0,0-1 0,0 1 0,0-1 0,1 0 0,0 1 0,0-1 0,0 0 0,1 0 0,0-1 0,0 1 0,1 0 0,-1 0 0,1 0 0,1-1 0,-1 1 0,1 0 0,0 0 0,1 0 0,-1 0 0,1 0 0,0 0 0,1 0 0,-1 1 0,1-1 0,0 1 0,1 0 0,-1 0 0,5-5 0,-3 4 0,0 0 0,0 1 0,0 0 0,0 0 0,1 0 0,0 1 0,0-1 0,0 1 0,1 1 0,-1-1 0,1 1 0,0 1 0,0-1 0,0 1 0,0 0 0,0 0 0,0 1 0,1 0 0,-1 1 0,0-1 0,1 1 0,-1 1 0,1-1 0,-1 1 0,9 3 0,-7-1 0,0 1 0,0 0 0,-1 1 0,1 0 0,-1 0 0,0 1 0,0 0 0,0 0 0,-1 1 0,0 0 0,-1 0 0,10 13 0,-14-17 0,0-1 0,-1 1 0,1-1 0,0 1 0,-1 0 0,0 0 0,0 0 0,0 0 0,0 0 0,0 0 0,0 0 0,-1 0 0,0 0 0,1 0 0,-1 0 0,0 0 0,-1 1 0,1-1 0,0 0 0,-1 0 0,0 0 0,0 0 0,0 0 0,0 0 0,0 0 0,0-1 0,-1 1 0,0 0 0,1-1 0,-1 1 0,0-1 0,0 1 0,0-1 0,-1 0 0,1 0 0,0 0 0,-1 0 0,1 0 0,-1-1 0,0 1 0,-5 2 0,-6 3 0,0-1 0,-1 0 0,0-1 0,0-1 0,0 0 0,0-1 0,-1-1 0,-16 1 0,25-3 0,1 0 0,-1 0 0,1-1 0,-1 0 0,1 0 0,-1 0 0,1-1 0,-1 0 0,-9-5 0,12 5 0,1-1 0,0 1 0,-1 0 0,1-1 0,0 0 0,0 0 0,1 0 0,-1 0 0,0 0 0,1 0 0,0-1 0,0 1 0,0-1 0,0 0 0,1 1 0,-3-9 0,3 9 0,1 0 0,-1 0 0,1 0 0,-1 0 0,1 0 0,0 0 0,0 0 0,1 0 0,-1 0 0,0 0 0,1 0 0,0 0 0,0 0 0,0 0 0,0 0 0,3-4 0,-1 3 0,0-1 0,0 0 0,1 1 0,0 0 0,0 0 0,0 0 0,1 0 0,6-4 0,0 1 0,0 1 0,1 0 0,0 0 0,0 1 0,1 1 0,-1 0 0,16-2 0,-21 5 0,0 0 0,0 0 0,0 1 0,0 0 0,0 1 0,0 0 0,0 0 0,0 0 0,-1 1 0,1 0 0,0 0 0,-1 1 0,8 3 0,-11-4 0,0 0 0,0-1 0,-1 1 0,1 1 0,-1-1 0,1 0 0,-1 1 0,0-1 0,0 1 0,0-1 0,0 1 0,0 0 0,-1 0 0,1 0 0,-1 0 0,0 0 0,0 0 0,0 1 0,0-1 0,-1 0 0,1 0 0,-1 1 0,0-1 0,0 0 0,0 1 0,0-1 0,0 0 0,-1 1 0,-1 4 0,-1-1 0,0 0 0,0 0 0,-1-1 0,0 1 0,0-1 0,-1 0 0,1 0 0,-1 0 0,-1-1 0,1 1 0,-1-1 0,0-1 0,0 1 0,0-1 0,-1 0 0,1 0 0,-1-1 0,0 0 0,-10 3 0,13-4 0,-1-1 0,0 0 0,-1 1 0,1-2 0,0 1 0,0-1 0,0 1 0,0-1 0,0-1 0,-1 1 0,1-1 0,-10-2 0,12 1 0,0 1 0,-1-1 0,1 0 0,0 0 0,0 0 0,0 0 0,0 0 0,0-1 0,1 1 0,-1-1 0,1 0 0,0 0 0,0 0 0,0 0 0,0 0 0,0 0 0,0-1 0,1 1 0,-2-7 0,2 6 0,0 0 0,0-1 0,1 1 0,-1 0 0,1 0 0,0 0 0,1 0 0,-1-1 0,1 1 0,0 0 0,0 0 0,0 0 0,0 0 0,1 0 0,-1 0 0,3-3 0,-3 6 0,0 0 0,0 0 0,-1-1 0,1 1 0,0 0 0,0 0 0,0 0 0,0 1 0,0-1 0,0 0 0,0 0 0,1 0 0,-1 1 0,0-1 0,0 1 0,1-1 0,-1 1 0,0-1 0,1 1 0,1 0 0,-2 0 0,1 0 0,0 0 0,0 1 0,0-1 0,0 1 0,0 0 0,0-1 0,-1 1 0,1 0 0,0 0 0,-1 0 0,1 0 0,0 0 0,-1 1 0,0-1 0,1 0 0,-1 1 0,2 2 0,6 6 0,-2 1 0,1-1 0,-1 1 0,7 18 0,-11-24 0,-1 1 0,0-1 0,0 1 0,0-1 0,-1 1 0,0 0 0,0 0 0,0-1 0,-1 1 0,0 0 0,0 0 0,-1 6 0,1-10 0,0 0 0,-1 0 0,1 0 0,-1-1 0,0 1 0,1 0 0,-1-1 0,0 1 0,0 0 0,0-1 0,0 1 0,0-1 0,-1 0 0,1 1 0,0-1 0,-1 0 0,1 0 0,0 1 0,-1-1 0,0 0 0,1-1 0,-1 1 0,0 0 0,1 0 0,-1-1 0,0 1 0,0-1 0,1 1 0,-1-1 0,0 0 0,0 0 0,0 0 0,0 0 0,1 0 0,-1 0 0,0 0 0,-3-2 0,3 2 0,-1-1 0,0 0 0,1 0 0,-1 0 0,1 0 0,-1-1 0,1 1 0,0-1 0,-1 0 0,1 1 0,0-1 0,0 0 0,0 0 0,0 0 0,1 0 0,-1-1 0,1 1 0,-1 0 0,1-1 0,0 1 0,0-1 0,0 0 0,0 1 0,-1-6 0,1 5 0,1 0 0,0 1 0,0-1 0,0 0 0,0 0 0,0 0 0,1 0 0,-1 0 0,1 0 0,0 1 0,0-1 0,0 0 0,0 0 0,0 1 0,0-1 0,1 1 0,-1-1 0,1 1 0,0 0 0,0 0 0,0-1 0,0 1 0,0 0 0,0 1 0,1-1 0,-1 0 0,1 1 0,-1-1 0,1 1 0,-1 0 0,1 0 0,0 0 0,0 0 0,-1 0 0,1 1 0,0-1 0,0 1 0,0 0 0,0-1 0,0 2 0,0-1 0,0 0 0,-1 0 0,1 1 0,0 0 0,0-1 0,0 1 0,-1 0 0,1 0 0,0 1 0,-1-1 0,1 1 0,-1-1 0,1 1 0,-1 0 0,0 0 0,0 0 0,0 0 0,0 0 0,0 0 0,0 0 0,-1 1 0,1-1 0,-1 1 0,2 3 0,-1-2 0,0 1 0,-1-1 0,0 0 0,0 1 0,0-1 0,0 1 0,-1-1 0,0 1 0,0 0 0,0-1 0,0 1 0,-1-1 0,0 1 0,0-1 0,0 1 0,0-1 0,-1 0 0,1 1 0,-1-1 0,0 0 0,-1 0 0,1 0 0,-1-1 0,1 1 0,-1 0 0,0-1 0,-1 0 0,1 0 0,0 0 0,-1 0 0,0 0 0,0-1 0,0 1 0,0-1 0,0 0 0,0-1 0,0 1 0,-1-1 0,1 1 0,0-1 0,-1-1 0,1 1 0,-1 0 0,0-1 0,1 0 0,-1 0 0,1-1 0,-1 1 0,1-1 0,-7-2 0,8 2 0,-1 0 0,1 0 0,0 0 0,0 0 0,0-1 0,0 0 0,1 1 0,-1-1 0,0 0 0,1-1 0,-1 1 0,1 0 0,0-1 0,0 1 0,0-1 0,0 0 0,0 1 0,0-1 0,1 0 0,-1 0 0,1 0 0,0 0 0,0-1 0,0 1 0,0 0 0,1 0 0,-1-1 0,1 1 0,0 0 0,0-1 0,0 1 0,1-4 0,-1 3 0,1 0 0,0 1 0,0-1 0,0 0 0,1 1 0,-1-1 0,1 1 0,0-1 0,0 1 0,0 0 0,0 0 0,1 0 0,-1 0 0,1 0 0,0 0 0,0 1 0,0-1 0,0 1 0,0 0 0,0 0 0,1 0 0,-1 0 0,1 1 0,-1-1 0,1 1 0,0 0 0,6-1 0,-4 2 0,-1 0 0,1 0 0,0 0 0,0 1 0,-1 0 0,1 0 0,0 1 0,-1 0 0,1 0 0,-1 0 0,0 0 0,0 1 0,7 5 0,-9-7 0,0 1 0,-1-1 0,1 1 0,-1 0 0,1 0 0,-1 0 0,0 0 0,0 1 0,0-1 0,0 0 0,0 1 0,-1 0 0,1-1 0,-1 1 0,1 0 0,-1 0 0,0 0 0,0 0 0,-1 0 0,1 0 0,0 0 0,-1 0 0,0 0 0,0 0 0,0 0 0,0 4 0,-1-5 0,0 1 0,0-1 0,-1 1 0,1-1 0,-1 0 0,1 0 0,-1 0 0,1 0 0,-1 0 0,0 0 0,0 0 0,0-1 0,0 1 0,-1-1 0,1 1 0,0-1 0,0 0 0,-1 0 0,1 0 0,-1 0 0,1 0 0,-1 0 0,0-1 0,-4 1 0,-9 1 0,1 0 0,-31-2 0,37 0 0,1 0 0,0-1 0,0 0 0,0 0 0,0 0 0,0-1 0,0-1 0,1 1 0,-11-5 0,15 5 0,1 1 0,0 0 0,0-1 0,0 1 0,0-1 0,0 1 0,0-1 0,0 0 0,1 0 0,-1 0 0,0 0 0,1 0 0,0 0 0,-1 0 0,1-1 0,0 1 0,0 0 0,1-1 0,-1 1 0,0-1 0,1 1 0,-1-1 0,1 1 0,0-1 0,0 1 0,0-1 0,0 0 0,0 1 0,1-1 0,0-2 0,2-6 0,0 1 0,0 0 0,2 0 0,-1 0 0,1 0 0,0 1 0,1 0 0,0 0 0,1 0 0,11-12 0,-16 19 0,1-1 0,-1 1 0,0 0 0,0 0 0,1 0 0,-1 0 0,1 1 0,0-1 0,0 1 0,-1-1 0,1 1 0,0 0 0,0 0 0,0 0 0,0 1 0,0-1 0,0 1 0,0-1 0,1 1 0,-1 0 0,0 0 0,0 1 0,0-1 0,0 0 0,0 1 0,0 0 0,0 0 0,0 0 0,0 0 0,0 0 0,0 1 0,-1-1 0,1 1 0,0 0 0,-1 0 0,0 0 0,1 0 0,-1 0 0,3 4 0,1 1 0,-1 0 0,-1 1 0,1-1 0,-1 1 0,-1 0 0,1 0 0,-1 0 0,-1 0 0,1 1 0,-2-1 0,2 14 0,0-2 0,-2 1 0,-1 0 0,-3 35 0,3-54 0,-1 1 0,1 0 0,-1 0 0,1-1 0,-1 1 0,0 0 0,0-1 0,0 1 0,0-1 0,-1 1 0,1-1 0,-1 1 0,1-1 0,-4 3 0,4-4 0,-1 0 0,1 0 0,-1 0 0,1 0 0,-1 0 0,1 0 0,-1-1 0,0 1 0,1-1 0,-1 1 0,0-1 0,0 1 0,1-1 0,-1 0 0,0 0 0,0 0 0,-2 0 0,0-1 0,0 0 0,0 0 0,0 0 0,0-1 0,0 1 0,0-1 0,1 0 0,-1 0 0,1-1 0,-1 1 0,1-1 0,0 1 0,0-1 0,0 0 0,0 0 0,1 0 0,-5-7 0,4 4 0,0 0 0,1 0 0,0 0 0,0-1 0,0 1 0,1 0 0,0-1 0,0 1 0,1-1 0,-1 0 0,2 1 0,-1-1 0,1 1 0,0-1 0,0 1 0,0 0 0,1-1 0,0 1 0,1 0 0,-1 0 0,5-8 0,0 1 0,1 0 0,0 0 0,0 1 0,2-1 0,-1 2 0,1 0 0,1 0 0,14-11 0,-18 17 0,-1 0 0,0 1 0,1 0 0,0 1 0,0-1 0,0 1 0,0 1 0,1-1 0,11-1 0,-16 4 0,-1-1 0,1 1 0,-1 0 0,1 0 0,-1 0 0,1 1 0,-1-1 0,1 0 0,-1 1 0,1 0 0,-1 0 0,1-1 0,-1 1 0,0 1 0,0-1 0,0 0 0,1 1 0,-1-1 0,0 1 0,0-1 0,-1 1 0,1 0 0,0 0 0,-1 0 0,1 0 0,-1 0 0,1 0 0,-1 0 0,0 1 0,0-1 0,0 0 0,1 4 0,0 2 0,0 1 0,0 0 0,-1-1 0,0 1 0,-1 0 0,0 0 0,0 0 0,0 0 0,-2-1 0,1 1 0,-1 0 0,0-1 0,0 1 0,-1-1 0,-1 0 0,1 1 0,-10 14 0,8-15 0,0 0 0,-1 0 0,0-1 0,0 1 0,-1-1 0,0-1 0,0 1 0,-1-1 0,1 0 0,-1-1 0,0 0 0,-1 0 0,1-1 0,-1 0 0,0 0 0,-12 2 0,18-5 0,-1 0 0,1-1 0,0 1 0,-1-1 0,1 0 0,-1 0 0,1 0 0,-1-1 0,1 1 0,-1-1 0,1 0 0,0 0 0,-1 0 0,1 0 0,0 0 0,0-1 0,0 0 0,0 1 0,0-1 0,0 0 0,0-1 0,1 1 0,-1 0 0,1-1 0,-1 1 0,1-1 0,0 0 0,0 0 0,0 0 0,1 0 0,-1 0 0,-1-6 0,0 2 0,1 0 0,0 0 0,0-1 0,1 1 0,0-1 0,0 1 0,1-1 0,0 1 0,0-1 0,0 1 0,1-1 0,1 1 0,-1 0 0,4-10 0,-1 7 0,0 1 0,1-1 0,0 1 0,1 0 0,0 1 0,0-1 0,1 1 0,0 0 0,1 1 0,-1 0 0,1 0 0,1 1 0,17-11 0,-21 14 0,1 0 0,0 0 0,0 1 0,0 0 0,0 0 0,0 1 0,1-1 0,-1 2 0,0-1 0,1 0 0,-1 1 0,0 0 0,1 1 0,-1 0 0,0-1 0,1 2 0,-1-1 0,0 1 0,0 0 0,0 0 0,0 1 0,0 0 0,9 6 0,-9-6 0,-1 1 0,0 0 0,0 0 0,0 0 0,-1 1 0,1 0 0,-1-1 0,0 2 0,-1-1 0,1 0 0,-1 1 0,0-1 0,0 1 0,-1 0 0,1 0 0,1 7 0,-4-7 0,1-1 0,-1 1 0,0-1 0,0 0 0,-1 1 0,1-1 0,-1 0 0,-1 1 0,1-1 0,-1 0 0,1 0 0,-2 0 0,1 0 0,0 0 0,-1 0 0,0-1 0,0 0 0,0 1 0,-7 5 0,3-2 0,-1-1 0,0-1 0,0 1 0,0-2 0,-1 1 0,0-1 0,0 0 0,-1-1 0,1 0 0,-1 0 0,0-1 0,-19 3 0,23-5 0,1 0 0,0 0 0,-1-1 0,0 1 0,1-1 0,-1-1 0,1 1 0,0-1 0,-1 0 0,1 0 0,-1-1 0,1 0 0,0 1 0,0-2 0,0 1 0,0-1 0,0 1 0,1-1 0,-1-1 0,1 1 0,0-1 0,0 1 0,0-1 0,0-1 0,-5-6 0,7 6 0,-1 1 0,1-1 0,0 1 0,0-1 0,1 1 0,0-1 0,-1 0 0,2 0 0,-1 0 0,0 0 0,1 0 0,0 0 0,1-9 0,1 6 0,-1-1 0,1 1 0,1 0 0,0 0 0,0 0 0,0 0 0,9-12 0,-5 10 0,0-1 0,0 1 0,2 1 0,-1-1 0,1 1 0,0 1 0,1 0 0,0 0 0,0 1 0,22-12 0,-25 16 0,-1 1 0,1-1 0,-1 1 0,1 1 0,0-1 0,0 1 0,0 0 0,0 0 0,0 1 0,0 0 0,0 0 0,13 3 0,-16-2 0,-1 0 0,0 1 0,1-1 0,-1 1 0,0-1 0,0 1 0,0 0 0,0 1 0,0-1 0,-1 0 0,1 1 0,-1-1 0,1 1 0,-1 0 0,0 0 0,0 0 0,0 0 0,0 0 0,-1 0 0,1 1 0,-1-1 0,0 0 0,0 1 0,0-1 0,0 1 0,0 6 0,-1-1 0,0 0 0,0 0 0,0 0 0,-1 0 0,-1 0 0,1 0 0,-2 0 0,1-1 0,-1 1 0,0-1 0,-1 1 0,0-1 0,0 0 0,-1 0 0,0-1 0,0 0 0,-1 0 0,0 0 0,-10 10 0,7-9 0,-1 0 0,0 0 0,0-1 0,0 0 0,-1 0 0,1-2 0,-2 1 0,1-1 0,-1-1 0,1 0 0,-1 0 0,0-2 0,-25 4 0,33-6 0,0 1 0,0-1 0,0-1 0,0 1 0,0 0 0,0-1 0,0 0 0,0 0 0,0 0 0,0 0 0,1-1 0,-1 1 0,0-1 0,1 0 0,-1 0 0,1-1 0,0 1 0,0-1 0,0 1 0,0-1 0,0 0 0,0 0 0,1 0 0,-1-1 0,1 1 0,0-1 0,0 1 0,0-1 0,-1-4 0,1-1 0,-1 1 0,2 0 0,-1-1 0,1 0 0,1 1 0,-1-1 0,1 0 0,1 0 0,0 1 0,0-1 0,1 1 0,4-15 0,-2 11 0,0 0 0,1 0 0,1 1 0,0 0 0,0 0 0,1 0 0,1 1 0,0 0 0,0 0 0,1 1 0,16-14 0,-20 19 0,-1 1 0,1 0 0,0 0 0,0 0 0,0 1 0,1-1 0,-1 1 0,1 1 0,-1-1 0,1 1 0,0 0 0,-1 0 0,1 0 0,0 1 0,0 0 0,-1 0 0,1 1 0,0 0 0,-1 0 0,1 0 0,0 0 0,-1 1 0,1 0 0,-1 0 0,0 1 0,0-1 0,9 7 0,-5-3 0,0 1 0,-1 1 0,0 0 0,0 0 0,0 0 0,-1 1 0,-1 0 0,1 0 0,-2 1 0,1 0 0,-1 0 0,-1 0 0,7 20 0,-10-25 0,1 0 0,-1 0 0,0 0 0,0 0 0,0 0 0,-1 1 0,0-1 0,0 0 0,0 0 0,-1 0 0,0 1 0,0-1 0,0 0 0,0 0 0,-1 0 0,0 0 0,0-1 0,0 1 0,-1 0 0,1-1 0,-1 0 0,0 1 0,-1-1 0,1 0 0,-1 0 0,1-1 0,-1 1 0,0-1 0,0 0 0,-1 0 0,-7 4 0,2-3 0,0-1 0,0 1 0,-1-1 0,1-1 0,-1 0 0,0-1 0,0 0 0,1 0 0,-1-1 0,0-1 0,0 0 0,0 0 0,0-1 0,1-1 0,-16-4 0,19 5 0,-1-1 0,1 0 0,0 0 0,0 0 0,0-1 0,0 0 0,1 0 0,-1-1 0,1 0 0,0 0 0,1 0 0,-1-1 0,1 0 0,0 0 0,0 0 0,1 0 0,0-1 0,0 0 0,1 0 0,-1 0 0,-3-15 0,6 16 5,1 1 0,-1-1 0,1 0-1,1 0 1,-1 0 0,1 0 0,0 1 0,1-1-1,-1 0 1,1 1 0,0-1 0,0 1 0,1-1-1,0 1 1,0 0 0,0 0 0,0 0-1,1 1 1,0-1 0,0 1 0,0 0 0,0 0-1,1 0 1,8-5 0,-3 2-140,1 0 0,0 0 0,1 1 0,0 1 0,-1 0 0,2 0 0,-1 1 0,0 1 0,1 0 0,16-1 0,11 3-6691</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6:03.928"/>
    </inkml:context>
    <inkml:brush xml:id="br0">
      <inkml:brushProperty name="width" value="0.05" units="cm"/>
      <inkml:brushProperty name="height" value="0.05" units="cm"/>
    </inkml:brush>
  </inkml:definitions>
  <inkml:trace contextRef="#ctx0" brushRef="#br0">0 6 24575,'0'-4'0,"0"2"0,0 7 0,0 7 0,0 11 0,5 6 0,1 8 0,5 7 0,0 10 0,-2 5 0,-2 2 0,-3 0 0,-1-6 0,-2-2 0,-5-6 0,-7-6 0,-2-11-8191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6:04.456"/>
    </inkml:context>
    <inkml:brush xml:id="br0">
      <inkml:brushProperty name="width" value="0.05" units="cm"/>
      <inkml:brushProperty name="height" value="0.05" units="cm"/>
    </inkml:brush>
  </inkml:definitions>
  <inkml:trace contextRef="#ctx0" brushRef="#br0">274 1151 24575,'-10'-18'0,"0"1"0,-23-28 0,-2-2 0,9 7 0,1-2 0,2-1 0,2-1 0,2 0 0,2-2 0,2 0 0,2-1 0,-8-57 0,18 78 0,1 0 0,1-1 0,2 1 0,0 0 0,2-1 0,0 1 0,10-30 0,-8 37 0,2-1 0,1 2 0,0-1 0,1 1 0,1 1 0,1-1 0,0 2 0,1 0 0,1 0 0,19-18 0,-19 22 0,1 0 0,1 1 0,0 0 0,0 2 0,1-1 0,0 2 0,1 0 0,0 1 0,0 1 0,0 0 0,1 1 0,0 1 0,0 1 0,0 1 0,0 0 0,0 1 0,1 1 0,-1 1 0,28 5 0,-18-1 0,0 1 0,0 2 0,-1 1 0,0 1 0,-1 2 0,0 0 0,-1 2 0,0 0 0,-1 2 0,-1 1 0,39 36 0,-34-26 0,-2 1 0,-1 2 0,-2 0 0,-1 1 0,-1 2 0,-2 0 0,-1 1 0,-1 0 0,17 56 0,-27-68 0,-2-1 0,0 1 0,-1 0 0,-1 0 0,-1 0 0,-1 1 0,-1-1 0,-1 0 0,-1 1 0,-1-1 0,-1 0 0,-1-1 0,-1 1 0,0-1 0,-2 0 0,0 0 0,-19 32 0,11-30 0,0-1 0,-1 0 0,-1-2 0,-2 0 0,1 0 0,-2-2 0,-1-1 0,-26 17 0,-5-2 0,-2-2 0,-86 34 0,125-58 0,-47 18 0,59-23 0,0 0 0,0 0 0,0 0 0,0-1 0,0 1 0,0-1 0,0 0 0,0 0 0,0 0 0,0-1 0,-1 0 0,-5-1 0,9 2 0,1-1 0,-1 1 0,1 0 0,0 0 0,-1 0 0,1-1 0,-1 1 0,1 0 0,-1-1 0,1 1 0,0 0 0,-1-1 0,1 1 0,0-1 0,-1 1 0,1 0 0,0-1 0,-1 1 0,1-1 0,0 1 0,0-1 0,0 1 0,0-1 0,-1 1 0,1-1 0,0 1 0,0-1 0,0 1 0,0-1 0,0 1 0,0-1 0,10-17 0,21-10 0,-4 9 0,1 1 0,1 2 0,0 1 0,1 1 0,1 2 0,0 0 0,0 3 0,1 0 0,0 2 0,1 2 0,0 1 0,58 0 0,-80 4 0,0 1 0,0 1 0,0-1 0,-1 2 0,1 0 0,-1 0 0,0 1 0,0 0 0,0 0 0,0 1 0,-1 1 0,1 0 0,15 13 0,-16-10 0,0 0 0,-1 1 0,0 0 0,0 1 0,-1 0 0,-1 0 0,0 0 0,0 1 0,-1 0 0,0 0 0,3 18 0,-4-17 0,-1 1 0,-1-1 0,-1 1 0,0 0 0,0-1 0,-1 1 0,-1 0 0,-1-1 0,0 1 0,0-1 0,-1 1 0,-9 21 0,9-26 0,-2-1 0,1 1 0,-1-1 0,0 0 0,0 0 0,-1 0 0,0-1 0,-1 0 0,0 0 0,0-1 0,0 0 0,-1 0 0,1 0 0,-1-1 0,-1-1 0,1 1 0,-1-1 0,0 0 0,-9 2 0,0-2 0,-1 0 0,0 0 0,0-2 0,0-1 0,0 0 0,0-1 0,-1-1 0,1-1 0,0-1 0,1 0 0,-1-2 0,1 0 0,-1-1 0,1-1 0,1 0 0,-19-11 0,29 13-151,0 0-1,0 0 0,0-1 0,1 0 1,0 0-1,0-1 0,1 1 1,-8-12-1,-3-14-6674</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6:04.831"/>
    </inkml:context>
    <inkml:brush xml:id="br0">
      <inkml:brushProperty name="width" value="0.05" units="cm"/>
      <inkml:brushProperty name="height" value="0.05" units="cm"/>
    </inkml:brush>
  </inkml:definitions>
  <inkml:trace contextRef="#ctx0" brushRef="#br0">1 76 24575,'16'-6'0,"-15"6"0,-1-1 0,1 1 0,-1-1 0,1 1 0,0-1 0,-1 1 0,1 0 0,0-1 0,-1 1 0,1 0 0,0 0 0,0-1 0,-1 1 0,1 0 0,0 0 0,0 0 0,-1 0 0,1 0 0,0 0 0,0 0 0,-1 0 0,1 0 0,0 1 0,0-1 0,-1 0 0,1 0 0,0 1 0,-1-1 0,1 0 0,0 1 0,-1-1 0,1 1 0,0-1 0,-1 1 0,1-1 0,0 2 0,13 13 0,-1 1 0,-1 0 0,0 1 0,12 26 0,17 22 0,-25-42 0,2 0 0,0-1 0,1-1 0,44 36 0,-56-51 0,1-1 0,0 1 0,1-1 0,-1-1 0,1 1 0,0-2 0,0 1 0,1-1 0,-1 0 0,1-1 0,-1 0 0,1-1 0,0 0 0,-1 0 0,1-1 0,0-1 0,0 1 0,10-3 0,-15 2 0,0-1 0,1 1 0,-1-1 0,0 0 0,0 0 0,0 0 0,0-1 0,-1 0 0,1 0 0,-1 0 0,0 0 0,0-1 0,0 0 0,0 1 0,0-2 0,-1 1 0,0 0 0,0-1 0,0 1 0,0-1 0,-1 0 0,1 0 0,-1 0 0,-1 0 0,1 0 0,-1-1 0,0 1 0,0 0 0,0-1 0,-1 1 0,0-9 0,0-1 0,-1 0 0,-1 1 0,-1-1 0,0 1 0,0-1 0,-1 1 0,-1 0 0,-1 0 0,0 1 0,-12-20 0,10 19 0,-2 1 0,0 0 0,-1 1 0,0 0 0,0 0 0,-19-13 0,25 21 0,-1 1 0,1-1 0,-1 1 0,0 0 0,0 1 0,0-1 0,0 1 0,-9-1 0,11 2 0,1 1 0,-1-1 0,0 1 0,0 0 0,1 1 0,-1-1 0,0 1 0,0-1 0,1 1 0,-1 0 0,1 0 0,-1 1 0,1-1 0,-1 1 0,-3 3 0,5-4-76,0 0 1,0 1-1,0-1 0,0 1 0,1-1 0,-1 1 0,1 0 0,-1 0 1,1 0-1,-1 0 0,1 0 0,0 0 0,0 0 0,0 0 1,1 0-1,-1 0 0,0 3 0,-1 15-6750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6:05.331"/>
    </inkml:context>
    <inkml:brush xml:id="br0">
      <inkml:brushProperty name="width" value="0.05" units="cm"/>
      <inkml:brushProperty name="height" value="0.05" units="cm"/>
    </inkml:brush>
  </inkml:definitions>
  <inkml:trace contextRef="#ctx0" brushRef="#br0">327 604 24575,'-2'-11'0,"0"1"0,-1 0 0,0 0 0,0 1 0,-1-1 0,-6-9 0,7 12 0,-1 0 0,0 0 0,0 1 0,0 0 0,-1-1 0,0 2 0,0-1 0,-6-5 0,9 9 0,-1 1 0,0-1 0,1 0 0,-1 1 0,0 0 0,0-1 0,0 1 0,0 0 0,0 1 0,0-1 0,0 0 0,0 1 0,0 0 0,0 0 0,0 0 0,0 0 0,0 0 0,0 0 0,0 1 0,0-1 0,0 1 0,-4 2 0,-5 2 0,1 0 0,-1 2 0,1-1 0,0 2 0,1-1 0,0 1 0,0 1 0,1 0 0,0 0 0,0 1 0,1 0 0,1 1 0,0-1 0,0 1 0,1 1 0,0-1 0,1 1 0,0 0 0,-4 19 0,6-21 0,1-1 0,0 1 0,1 0 0,0 0 0,1 1 0,0-1 0,0 0 0,1 0 0,1 0 0,-1 0 0,5 12 0,-3-15 0,0 1 0,0-2 0,1 1 0,0 0 0,0-1 0,0 1 0,1-1 0,0 0 0,0-1 0,0 1 0,1-1 0,0 0 0,0-1 0,0 1 0,1-1 0,7 4 0,-9-6 0,0 0 0,0 0 0,0 0 0,0-1 0,1 1 0,-1-1 0,1-1 0,-1 1 0,0-1 0,1 0 0,-1 0 0,1 0 0,6-2 0,-3 0 0,0 0 0,0-1 0,-1 0 0,1-1 0,-1 0 0,0 0 0,12-9 0,-8 4 0,0 0 0,-1-1 0,0 0 0,-1-1 0,0 0 0,-1-1 0,0 0 0,-1 0 0,12-22 0,-12 12 0,0 0 0,-1-1 0,-2 1 0,0-1 0,3-44 0,-6-116 0,-5 117 0,-3 0 0,-23-109 0,29 172 0,-1-2 0,0 0 0,0 0 0,-1 0 0,0 0 0,1 0 0,-1 0 0,-1 0 0,1 1 0,-1-1 0,0 1 0,-4-5 0,7 9 0,0-1 0,-1 1 0,1 0 0,0 0 0,-1 0 0,1 0 0,0-1 0,-1 1 0,1 0 0,0 0 0,-1 0 0,1 0 0,-1 0 0,1 0 0,0 0 0,-1 0 0,1 0 0,0 0 0,-1 0 0,1 0 0,0 1 0,-1-1 0,1 0 0,0 0 0,-1 0 0,1 0 0,0 1 0,-1-1 0,1 0 0,0 0 0,0 0 0,-1 1 0,1-1 0,0 0 0,0 1 0,-1-1 0,1 0 0,0 0 0,0 1 0,0-1 0,0 0 0,-1 1 0,1-1 0,0 0 0,0 1 0,0 0 0,-5 19 0,-1 22 0,2 0 0,2 52 0,10 88 0,-7-172 0,3 58-227,3 0-1,3-1 1,3 0-1,3-1 1,40 104-1,-41-136-6598</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5:27.617"/>
    </inkml:context>
    <inkml:brush xml:id="br0">
      <inkml:brushProperty name="width" value="0.05" units="cm"/>
      <inkml:brushProperty name="height" value="0.05" units="cm"/>
    </inkml:brush>
  </inkml:definitions>
  <inkml:trace contextRef="#ctx0" brushRef="#br0">298 274 24575,'-8'0'0,"0"-1"0,0 0 0,0-1 0,0 0 0,1 0 0,-1 0 0,0-1 0,1-1 0,0 1 0,0-1 0,0 0 0,0-1 0,0 0 0,1 0 0,0 0 0,0-1 0,0 1 0,-5-10 0,8 12 0,0-1 0,0 0 0,1 0 0,0 0 0,0 0 0,0 0 0,0 0 0,0-1 0,1 1 0,0 0 0,0-1 0,0 1 0,1-1 0,-1 0 0,1 1 0,0-1 0,0 1 0,1-1 0,0 1 0,-1-1 0,1 1 0,1-1 0,-1 1 0,1-1 0,-1 1 0,1 0 0,1 0 0,-1 0 0,0 0 0,1 1 0,0-1 0,0 0 0,4-2 0,-1 0 0,1 0 0,0 1 0,0 0 0,1 0 0,0 1 0,-1 0 0,1 1 0,1-1 0,-1 2 0,0-1 0,1 1 0,0 0 0,-1 1 0,1 0 0,0 0 0,0 1 0,-1 0 0,10 1 0,-10 0 0,-1 0 0,1 0 0,-1 1 0,1 0 0,-1 0 0,0 0 0,0 1 0,0 0 0,0 1 0,0 0 0,-1 0 0,1 0 0,-1 1 0,0-1 0,-1 2 0,1-1 0,-1 0 0,0 1 0,0 0 0,7 13 0,-7-8 0,-1 0 0,0 0 0,-1 0 0,0 0 0,-1 1 0,0-1 0,-1 1 0,0-1 0,-1 1 0,0 0 0,-1-1 0,0 1 0,-1-1 0,0 1 0,-1-1 0,0 0 0,-1 0 0,0 0 0,-11 20 0,3-10 0,-1 1 0,-1-2 0,-1 0 0,-1-1 0,0 0 0,-1-1 0,-1-1 0,-28 20 0,20-18 0,0 0 0,-1-2 0,-1-2 0,-1 0 0,0-2 0,-32 10 0,58-22 0,0 0 0,-1 0 0,1 0 0,0-1 0,-1 1 0,1-1 0,-1 0 0,1 0 0,0 0 0,-1-1 0,1 1 0,0-1 0,-1 0 0,-5-2 0,8 3 0,1-1 0,-1 0 0,0 1 0,0-1 0,0 1 0,1-1 0,-1 0 0,0 0 0,1 1 0,-1-1 0,1 0 0,-1 0 0,1 0 0,-1 0 0,1 0 0,-1 0 0,1 0 0,0 0 0,-1-1 0,1 0 0,0-1 0,0 1 0,0 0 0,1 0 0,-1-1 0,1 1 0,-1 0 0,1 0 0,0 0 0,-1 0 0,3-4 0,4-5 0,0 1 0,0 0 0,1 0 0,0 0 0,1 1 0,0 1 0,0-1 0,1 1 0,0 1 0,0 0 0,17-8 0,-2 2 0,1 1 0,0 1 0,55-14 0,-65 21-68,1 1 0,-1 0-1,1 1 1,0 1 0,0 1 0,0 0-1,-1 1 1,1 1 0,0 0 0,-1 2-1,1 0 1,-1 0 0,0 2 0,0 0-1,-1 1 1,0 0 0,0 1 0,-1 1-1,18 13 1,-15-8-6758</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6:05.883"/>
    </inkml:context>
    <inkml:brush xml:id="br0">
      <inkml:brushProperty name="width" value="0.05" units="cm"/>
      <inkml:brushProperty name="height" value="0.05" units="cm"/>
    </inkml:brush>
  </inkml:definitions>
  <inkml:trace contextRef="#ctx0" brushRef="#br0">337 234 24575,'3'-1'0,"-1"1"0,0-1 0,0 1 0,0-1 0,0 0 0,0 0 0,0 0 0,0 0 0,0 0 0,0 0 0,0 0 0,-1-1 0,1 1 0,0-1 0,-1 1 0,1-1 0,-1 0 0,0 0 0,1 0 0,-1 1 0,0-1 0,0 0 0,0 0 0,-1 0 0,1-1 0,0-2 0,1-1 0,0 0 0,0 0 0,-1 0 0,0 0 0,-1 0 0,1 0 0,-1 0 0,-1-9 0,0 8 0,-1 0 0,0-1 0,-1 1 0,1 0 0,-1 0 0,-1 0 0,1 0 0,-1 1 0,0-1 0,-1 1 0,1 0 0,-1 0 0,0 1 0,-1-1 0,-8-6 0,10 10 0,1 0 0,-1-1 0,1 1 0,-1 1 0,0-1 0,0 1 0,0-1 0,0 1 0,0 0 0,0 0 0,0 1 0,0-1 0,0 1 0,0 0 0,0 0 0,0 1 0,0-1 0,0 1 0,0 0 0,0 0 0,0 0 0,0 0 0,0 1 0,0-1 0,0 1 0,1 0 0,-1 0 0,1 1 0,-6 4 0,-3 4 0,-1 0 0,1 1 0,1 0 0,0 1 0,1 1 0,0 0 0,1 0 0,1 1 0,0 0 0,1 0 0,1 1 0,0-1 0,1 1 0,-4 24 0,8-37 0,1-1 0,-1 1 0,1-1 0,0 1 0,0-1 0,0 1 0,0-1 0,0 0 0,1 1 0,-1-1 0,1 1 0,-1-1 0,1 0 0,0 1 0,0-1 0,0 0 0,0 0 0,1 1 0,-1-1 0,0 0 0,1 0 0,0-1 0,-1 1 0,1 0 0,0 0 0,0-1 0,0 1 0,0-1 0,0 0 0,0 0 0,0 1 0,1-1 0,-1-1 0,0 1 0,1 0 0,-1 0 0,0-1 0,4 1 0,2-1 0,0 1 0,0-2 0,0 1 0,0-1 0,-1 0 0,1-1 0,0 1 0,-1-2 0,1 1 0,13-7 0,-6 1 0,-1-1 0,0 0 0,-1-1 0,0-1 0,-1 0 0,0 0 0,0-1 0,-1-1 0,-1 0 0,0 0 0,-1-1 0,0 0 0,10-24 0,-13 28 0,-1 12 0,0 21 0,-4-19 0,44 221 0,81 239 0,-45-183 0,-74-253 0,7 16 0,-3 0 0,-1 1 0,-3 0 0,3 73 0,-10-109 0,0-1 0,-1 1 0,0-1 0,-1 0 0,0 0 0,0 0 0,-1 0 0,0 0 0,-4 8 0,4-12 0,1 0 0,0-1 0,-1 1 0,0-1 0,0 0 0,0 0 0,0 0 0,0 0 0,-1 0 0,1-1 0,-1 1 0,0-1 0,0 0 0,0 0 0,0 0 0,0-1 0,0 0 0,-8 2 0,0-2 0,0 0 0,0-1 0,0-1 0,-1 0 0,1 0 0,0-2 0,1 1 0,-1-1 0,0-1 0,1 0 0,-1-1 0,1 0 0,-12-8 0,-11-7 0,1-2 0,-55-47 0,58 43 0,2-2 0,1 0 0,2-2 0,1-1 0,1-1 0,1-1 0,2 0 0,2-2 0,-25-65 0,36 81 0,2-1 0,0 0 0,1 0 0,1 0 0,1 0 0,1-1 0,1 1 0,4-39 0,-1 43 0,1 0 0,0 1 0,1 0 0,0 0 0,2 0 0,0 0 0,0 1 0,1 0 0,1 0 0,0 1 0,1 1 0,16-17 0,-8 12 14,0 2-1,0 0 0,2 1 0,0 1 1,0 1-1,1 1 0,0 0 1,27-8-1,-7 6-384,0 1-1,1 2 1,69-7 0,-33 10-6455</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6:06.498"/>
    </inkml:context>
    <inkml:brush xml:id="br0">
      <inkml:brushProperty name="width" value="0.05" units="cm"/>
      <inkml:brushProperty name="height" value="0.05" units="cm"/>
    </inkml:brush>
  </inkml:definitions>
  <inkml:trace contextRef="#ctx0" brushRef="#br0">5 1203 24575,'0'0'0,"0"0"0,-1 0 0,1-1 0,0 1 0,-1 0 0,1-1 0,0 1 0,0 0 0,-1-1 0,1 1 0,0 0 0,0-1 0,0 1 0,-1 0 0,1-1 0,0 1 0,0-1 0,0 1 0,0 0 0,0-1 0,0 1 0,0-1 0,0 1 0,0 0 0,0-1 0,0 1 0,0-1 0,0 1 0,0 0 0,0-1 0,0 1 0,0-1 0,1 1 0,-1 0 0,0-1 0,16-7 0,23 2 0,-38 6 0,40 0 0,-24 0 0,1-1 0,0 0 0,0-1 0,24-6 0,-38 8 0,-1-2 0,1 1 0,0 0 0,-1-1 0,0 1 0,1-1 0,-1 0 0,0 0 0,0 0 0,0-1 0,0 1 0,0-1 0,-1 0 0,1 0 0,-1 0 0,1 0 0,-1 0 0,0 0 0,0 0 0,-1-1 0,1 1 0,-1-1 0,0 1 0,0-1 0,0 0 0,1-4 0,-2 3 0,0 1 0,0-1 0,-1 0 0,0 1 0,0-1 0,0 1 0,0-1 0,0 1 0,-1 0 0,0-1 0,0 1 0,0 0 0,-1 0 0,1 0 0,-1 0 0,0 1 0,0-1 0,0 1 0,-1 0 0,-4-4 0,1 1 0,1 1 0,-1 0 0,0 0 0,-1 1 0,1 0 0,-1 0 0,0 1 0,0 0 0,0 0 0,-12-2 0,16 4 0,0 1 0,0-1 0,0 1 0,0 0 0,1 0 0,-1 0 0,0 0 0,0 1 0,0 0 0,0 0 0,0 0 0,0 0 0,1 0 0,-1 1 0,1-1 0,-1 1 0,1 0 0,-1 1 0,1-1 0,0 0 0,0 1 0,0 0 0,0-1 0,-3 5 0,4-2 0,-1 1 0,0-1 0,1 0 0,0 1 0,0-1 0,1 1 0,-1 0 0,1-1 0,0 1 0,1 0 0,0 0 0,0 0 0,0-1 0,0 1 0,1 0 0,1 7 0,2-1 0,-1 0 0,1 0 0,1 0 0,1 0 0,-1-1 0,2 1 0,-1-2 0,2 1 0,-1-1 0,1 0 0,1 0 0,0-1 0,0 0 0,1-1 0,0 0 0,0-1 0,1 0 0,19 10 0,-14-9 0,-1-1 0,1-1 0,1 0 0,-1-1 0,1 0 0,0-2 0,0 0 0,0-1 0,1 0 0,-1-2 0,0 0 0,1-1 0,21-4 0,-25 2 0,0 0 0,-1-2 0,1 1 0,-1-2 0,0 0 0,-1 0 0,1-1 0,-1-1 0,-1 0 0,0 0 0,0-1 0,0-1 0,-1 0 0,9-12 0,-9 9 0,0-1 0,-1-1 0,-1 1 0,-1-2 0,0 1 0,-1-1 0,0 0 0,-1 0 0,-1 0 0,-1-1 0,2-26 0,-2-21 0,-3-1 0,-2 1 0,-16-90 0,-52-187 0,56 281 0,3 13 0,0-3 0,-26-74 0,23 95 0,14 29 0,0-1 0,0 1 0,0 0 0,0 0 0,-1-1 0,1 1 0,0 0 0,0 0 0,0-1 0,0 1 0,-1 0 0,1 0 0,0 0 0,0-1 0,0 1 0,-1 0 0,1 0 0,0 0 0,0 0 0,-1 0 0,1-1 0,0 1 0,0 0 0,-1 0 0,1 0 0,0 0 0,0 0 0,-1 0 0,1 0 0,0 0 0,-1 0 0,1 0 0,0 0 0,0 0 0,-1 0 0,1 0 0,0 0 0,0 0 0,-1 1 0,1-1 0,0 0 0,0 0 0,-1 0 0,1 0 0,0 0 0,0 1 0,-1-1 0,1 0 0,0 0 0,0 0 0,0 1 0,0-1 0,-1 0 0,1 0 0,0 1 0,0-1 0,0 0 0,0 0 0,0 1 0,0-1 0,0 0 0,-1 1 0,-3 21 0,1 8 0,2 0 0,1 1 0,4 33 0,19 97 0,-18-132 0,35 196-455,11-2 0,127 352 0,-159-525-6371</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6:06.839"/>
    </inkml:context>
    <inkml:brush xml:id="br0">
      <inkml:brushProperty name="width" value="0.05" units="cm"/>
      <inkml:brushProperty name="height" value="0.05" units="cm"/>
    </inkml:brush>
  </inkml:definitions>
  <inkml:trace contextRef="#ctx0" brushRef="#br0">13 275 24575,'0'-5'0,"-5"-6"0,-1-6 0,5-5 0,7 1 0,12 0 0,12 4 0,11-1 0,12-1 0,11-3 0,9-2 0,2 3 0,-3 1 0,-9 3 0,-20 5 0,-17 4-8191</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6:25.419"/>
    </inkml:context>
    <inkml:brush xml:id="br0">
      <inkml:brushProperty name="width" value="0.05" units="cm"/>
      <inkml:brushProperty name="height" value="0.05" units="cm"/>
    </inkml:brush>
  </inkml:definitions>
  <inkml:trace contextRef="#ctx0" brushRef="#br0">115 280 24575,'-3'-3'0,"0"-1"0,1 1 0,0-1 0,-1 0 0,1 0 0,0 0 0,1 0 0,-1-1 0,1 1 0,0 0 0,0-1 0,0-5 0,-3-58 0,4 49 0,0-18 0,1 24 0,-1-1 0,0 1 0,-1-1 0,-4-19 0,5 33 0,0-1 0,0 1 0,0 0 0,0-1 0,0 1 0,0-1 0,0 1 0,-1-1 0,1 1 0,0 0 0,0-1 0,0 1 0,0-1 0,0 1 0,-1 0 0,1-1 0,0 1 0,0 0 0,-1-1 0,1 1 0,0 0 0,-1-1 0,1 1 0,0 0 0,-1 0 0,1-1 0,0 1 0,-1 0 0,1 0 0,0 0 0,-1 0 0,1-1 0,-1 1 0,1 0 0,-1 0 0,-9 13 0,-3 28 0,-4 41 0,3 1 0,5 0 0,2 1 0,5-1 0,8 98 0,-3-137 0,2-1 0,2-1 0,1 1 0,26 76 0,-29-105 0,1 0 0,1-1 0,-1 1 0,2-1 0,0-1 0,0 1 0,2-1 0,-1-1 0,1 0 0,1 0 0,0-1 0,1 0 0,-1-1 0,2 0 0,-1-1 0,1 0 0,22 8 0,29 3-1365,-3-10-5461</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6:25.875"/>
    </inkml:context>
    <inkml:brush xml:id="br0">
      <inkml:brushProperty name="width" value="0.05" units="cm"/>
      <inkml:brushProperty name="height" value="0.05" units="cm"/>
    </inkml:brush>
  </inkml:definitions>
  <inkml:trace contextRef="#ctx0" brushRef="#br0">225 1297 24575,'-1'1'0,"1"0"0,-1 1 0,1-1 0,-1 0 0,1 0 0,0 1 0,-1-1 0,1 0 0,0 0 0,0 1 0,0-1 0,0 0 0,0 1 0,0-1 0,1 0 0,-1 1 0,0-1 0,0 0 0,1 0 0,-1 0 0,1 1 0,0-1 0,-1 0 0,1 0 0,0 0 0,-1 0 0,1 0 0,0 0 0,1 1 0,28 31 0,-29-31 0,1-1 0,0 1 0,1 0 0,-1-1 0,0 1 0,0-1 0,1 0 0,-1 0 0,0 0 0,1 0 0,-1 0 0,1 0 0,0-1 0,-1 1 0,1-1 0,-1 0 0,1 1 0,0-1 0,-1-1 0,1 1 0,0 0 0,-1-1 0,1 1 0,-1-1 0,1 0 0,2-1 0,0 0 0,-1-1 0,1-1 0,-1 1 0,0 0 0,0-1 0,0 0 0,0 0 0,0 0 0,-1-1 0,0 1 0,0-1 0,3-6 0,4-11 0,0-1 0,-1-1 0,-1 1 0,-2-1 0,0-1 0,-2 1 0,0-1 0,0-47 0,-5 14 0,-3 0 0,-19-99 0,4 70 0,-4 1 0,-4 1 0,-3 1 0,-5 1 0,-72-127 0,99 196 0,-39-60 0,41 67 0,0-1 0,0 1 0,-1 0 0,0 0 0,0 1 0,-13-9 0,19 14 0,0 0 0,0 0 0,-1 0 0,1 1 0,0-1 0,0 0 0,0 1 0,0-1 0,-1 1 0,1 0 0,0-1 0,0 1 0,-1 0 0,1 0 0,0-1 0,0 1 0,-1 0 0,1 0 0,0 1 0,-1-1 0,1 0 0,0 0 0,0 1 0,-1-1 0,1 0 0,0 1 0,0-1 0,0 1 0,-1 0 0,1-1 0,0 1 0,0 0 0,0 0 0,0 0 0,0 0 0,0 0 0,1 0 0,-1 0 0,0 0 0,0 0 0,1 0 0,-1 0 0,1 0 0,-1 0 0,1 1 0,-1-1 0,1 2 0,-3 7 0,1 0 0,0-1 0,1 1 0,0 0 0,0 10 0,2 10 0,1-1 0,1 0 0,12 47 0,31 86 0,-41-147 0,23 70 0,3-2 0,4-2 0,3-1 0,4-1 0,92 129 0,-127-198-124,0 0 0,1-1 0,0 0 0,0 0 0,1-1 0,0 0-1,0 0 1,1-1 0,0-1 0,14 8 0,0-7-6702</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6:26.267"/>
    </inkml:context>
    <inkml:brush xml:id="br0">
      <inkml:brushProperty name="width" value="0.05" units="cm"/>
      <inkml:brushProperty name="height" value="0.05" units="cm"/>
    </inkml:brush>
  </inkml:definitions>
  <inkml:trace contextRef="#ctx0" brushRef="#br0">78 76 24575,'0'0'0,"0"0"0,1-1 0,-1 1 0,0 0 0,0 0 0,0 0 0,0 0 0,0 0 0,0-1 0,0 1 0,0 0 0,1 0 0,-1 0 0,0 0 0,0 0 0,0 0 0,0 0 0,1 0 0,-1 0 0,0-1 0,0 1 0,0 0 0,0 0 0,1 0 0,-1 0 0,0 0 0,0 0 0,0 0 0,0 0 0,1 0 0,-1 0 0,0 0 0,0 0 0,0 0 0,0 1 0,1-1 0,-1 0 0,0 0 0,0 0 0,0 0 0,0 0 0,1 0 0,-1 0 0,0 0 0,0 0 0,0 1 0,0-1 0,0 0 0,0 0 0,0 0 0,1 0 0,-1 1 0,2 14 0,-5 30 0,2-35 0,-1 13 0,2-1 0,0 0 0,1 1 0,5 24 0,-4-37 0,1 0 0,0 0 0,0 0 0,1 0 0,0 0 0,0-1 0,1 0 0,1 0 0,-1 0 0,1-1 0,9 10 0,-11-14 0,1 0 0,0-1 0,-1 1 0,1-1 0,1 0 0,-1-1 0,0 1 0,0-1 0,1 0 0,0 0 0,-1-1 0,1 1 0,0-1 0,0-1 0,-1 1 0,1-1 0,0 0 0,0 0 0,10-2 0,-10 1 0,-1 0 0,1 0 0,-1-1 0,0 1 0,1-1 0,-1-1 0,0 1 0,0-1 0,0 1 0,-1-1 0,1-1 0,-1 1 0,1-1 0,-1 0 0,0 0 0,0 0 0,-1 0 0,1-1 0,-1 1 0,4-8 0,-3 3 0,-1-1 0,0 1 0,-1-1 0,0 0 0,0 0 0,-1 0 0,0 0 0,-1 0 0,0 0 0,0 0 0,-1 0 0,-1 1 0,0-1 0,0 0 0,-1 0 0,0 1 0,0 0 0,-1-1 0,0 1 0,-1 1 0,-10-15 0,6 10 0,0 1 0,-1 0 0,0 1 0,-1 0 0,0 1 0,-1 0 0,0 1 0,0 0 0,-1 1 0,0 1 0,-1 0 0,1 0 0,-26-7 0,32 12 0,0 1 0,0 0 0,0 0 0,0 1 0,0-1 0,0 2 0,0-1 0,0 1 0,0 0 0,0 0 0,0 1 0,-12 5 0,16-6 0,0 0 0,0 0 0,0 1 0,1-1 0,-1 1 0,0 0 0,1 0 0,-1 0 0,1 0 0,0 0 0,-1 1 0,1-1 0,0 1 0,1-1 0,-1 1 0,0 0 0,1 0 0,-1 0 0,1 0 0,0 0 0,0 0 0,0 0 0,0 0 0,1 0 0,-1 1 0,1-1 0,0 0 0,0 0 0,1 7 0,0-6-85,0 0 0,1 0-1,0 0 1,-1-1 0,1 1-1,1 0 1,-1-1 0,0 1-1,1-1 1,0 0 0,0 0-1,0 0 1,0 0 0,0 0-1,7 3 1,11 10-6741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6:26.626"/>
    </inkml:context>
    <inkml:brush xml:id="br0">
      <inkml:brushProperty name="width" value="0.05" units="cm"/>
      <inkml:brushProperty name="height" value="0.05" units="cm"/>
    </inkml:brush>
  </inkml:definitions>
  <inkml:trace contextRef="#ctx0" brushRef="#br0">33 94 24575,'-1'-1'0,"-1"0"0,1 0 0,-1 0 0,1 0 0,-1 0 0,1 0 0,0 0 0,-1 0 0,1 0 0,0-1 0,0 1 0,0-1 0,0 1 0,0-1 0,1 1 0,-1-1 0,0 1 0,1-1 0,-1 0 0,1 1 0,-1-4 0,-8-37 0,9 42 0,0-1 0,0 1 0,0-1 0,0 1 0,0-1 0,0 1 0,0-1 0,0 1 0,0-1 0,0 1 0,0-1 0,1 1 0,-1-1 0,0 1 0,0-1 0,0 1 0,1 0 0,-1-1 0,0 1 0,0-1 0,1 1 0,-1 0 0,0-1 0,1 1 0,-1 0 0,1-1 0,-1 1 0,0 0 0,1 0 0,0-1 0,14 5 0,14 21 0,-6 7 0,-2 1 0,-2 1 0,-1 1 0,-1 0 0,23 74 0,-40-107 0,0 0 0,0-1 0,1 0 0,-1 1 0,1-1 0,0 1 0,-1-1 0,1 0 0,0 1 0,0-1 0,0 0 0,0 0 0,0 1 0,0-1 0,1 1 0,-1-2 0,-1 0 0,1 0 0,-1 0 0,1 0 0,-1-1 0,0 1 0,1 0 0,-1 0 0,1 0 0,-1-1 0,1 1 0,-1 0 0,0 0 0,1-1 0,-1 1 0,0 0 0,1-1 0,-1 1 0,0 0 0,0-1 0,1 1 0,-1-1 0,0 1 0,0 0 0,0-1 0,1 1 0,-1-1 0,0 1 0,0-1 0,0 0 0,11-50 0,-10 48 0,6-39 0,14-48 0,-17 77 0,0 0 0,0 0 0,2 1 0,0 0 0,0 0 0,1 1 0,0 0 0,10-11 0,-16 20 0,1 0 0,0 0 0,0 0 0,0 1 0,0-1 0,0 1 0,0-1 0,0 1 0,1 0 0,-1 0 0,0 0 0,1 0 0,-1 0 0,1 1 0,-1-1 0,1 1 0,-1 0 0,1-1 0,2 1 0,-1 1 0,0 0 0,0-1 0,0 2 0,0-1 0,0 0 0,-1 1 0,1 0 0,-1-1 0,1 1 0,-1 1 0,4 2 0,4 5 0,0 0 0,0 1 0,-2 0 0,1 0 0,11 20 0,3 11 66,21 48 0,3 6-1563,-30-64-5329</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6:27.124"/>
    </inkml:context>
    <inkml:brush xml:id="br0">
      <inkml:brushProperty name="width" value="0.05" units="cm"/>
      <inkml:brushProperty name="height" value="0.05" units="cm"/>
    </inkml:brush>
  </inkml:definitions>
  <inkml:trace contextRef="#ctx0" brushRef="#br0">195 202 24575,'1'-40'0,"0"-38"0,-2 72 0,1 0 0,-1 0 0,0 0 0,0 0 0,-1 0 0,0 1 0,0-1 0,0 1 0,-5-9 0,6 12 0,-1 1 0,1-1 0,0 1 0,-1 0 0,1 0 0,0-1 0,-1 1 0,0 0 0,1 0 0,-1 1 0,1-1 0,-1 0 0,0 0 0,0 1 0,0-1 0,1 1 0,-1 0 0,0-1 0,0 1 0,0 0 0,0 0 0,0 0 0,1 0 0,-1 0 0,0 1 0,0-1 0,0 1 0,1-1 0,-1 1 0,0 0 0,0-1 0,1 1 0,-1 0 0,0 0 0,-1 2 0,-6 2 0,-1 2 0,1-1 0,1 1 0,-12 12 0,14-13 0,1 0 0,-1 0 0,1 0 0,0 1 0,1 0 0,0 0 0,0 0 0,0 0 0,1 1 0,0-1 0,1 1 0,-1 0 0,2 0 0,-1 0 0,1 0 0,0 0 0,1 0 0,0 1 0,0-1 0,0 0 0,1 0 0,1 0 0,-1 0 0,1 0 0,1 0 0,-1-1 0,1 1 0,1-1 0,-1 1 0,1-1 0,1 0 0,-1 0 0,7 6 0,-4-4 0,1-1 0,0-1 0,1 1 0,-1-2 0,1 1 0,1-1 0,-1 0 0,1-1 0,0 0 0,20 7 0,-26-11 0,0 0 0,1 0 0,-1 0 0,0 0 0,0-1 0,1 0 0,-1 0 0,0 0 0,1 0 0,-1-1 0,0 0 0,0 0 0,0 0 0,1 0 0,-1 0 0,0-1 0,0 0 0,-1 0 0,1 0 0,0 0 0,-1-1 0,1 1 0,-1-1 0,0 0 0,0 0 0,0 0 0,0 0 0,0-1 0,-1 1 0,4-7 0,-2 1 0,-1 0 0,1 0 0,-2 0 0,0 0 0,0-1 0,1-12 0,0-16 0,-3 79 0,2 0 0,2-1 0,2 1 0,1-1 0,2 0 0,15 38 0,100 228 0,-115-286 0,39 84 0,-14-34 0,42 122 0,-75-189 0,0 0 0,0 0 0,-1 1 0,1-1 0,-1 0 0,1 0 0,-1 0 0,0 0 0,0 1 0,-1-1 0,1 0 0,-1 0 0,1 0 0,-1 0 0,-1 4 0,1-7 0,1 1 0,-1 0 0,1-1 0,-1 1 0,1 0 0,-1-1 0,1 1 0,-1-1 0,0 1 0,1-1 0,-1 1 0,0-1 0,0 1 0,1-1 0,-1 0 0,0 0 0,0 1 0,0-1 0,1 0 0,-1 0 0,0 0 0,-1 0 0,0 0 0,-1 0 0,1-1 0,0 1 0,-1-1 0,1 1 0,-1-1 0,1 0 0,0 0 0,0 0 0,-4-3 0,-25-17 0,2-1 0,0-2 0,2-1 0,1-2 0,0 0 0,3-1 0,0-2 0,-19-32 0,17 21 0,2 0 0,2-2 0,-26-76 0,38 93 0,2-1 0,1 0 0,1 0 0,1-1 0,1 1 0,2-1 0,3-47 0,0 61-124,1 1 0,0 0 0,1 0 0,0 0 0,1 0 0,0 1-1,1-1 1,1 1 0,0 1 0,10-13 0,9-8-6702</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6:27.516"/>
    </inkml:context>
    <inkml:brush xml:id="br0">
      <inkml:brushProperty name="width" value="0.05" units="cm"/>
      <inkml:brushProperty name="height" value="0.05" units="cm"/>
    </inkml:brush>
  </inkml:definitions>
  <inkml:trace contextRef="#ctx0" brushRef="#br0">28 41 24575,'-19'-26'0,"11"12"0,9 20 0,127 299 0,45 113 0,-91-212-1365,-65-164-5461</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05:46:27.844"/>
    </inkml:context>
    <inkml:brush xml:id="br0">
      <inkml:brushProperty name="width" value="0.05" units="cm"/>
      <inkml:brushProperty name="height" value="0.05" units="cm"/>
    </inkml:brush>
  </inkml:definitions>
  <inkml:trace contextRef="#ctx0" brushRef="#br0">22 471 24575,'-1'0'0,"0"1"0,0-1 0,0 0 0,0 0 0,0 0 0,1 0 0,-1 0 0,0 0 0,0 0 0,0 0 0,0 0 0,0-1 0,1 1 0,-1 0 0,0 0 0,0-1 0,0 1 0,1-1 0,-1 1 0,0 0 0,1-1 0,-1 0 0,0 1 0,1-1 0,-2 0 0,2 0 0,1 0 0,-1 0 0,0 0 0,1 0 0,-1 0 0,1 1 0,-1-1 0,1 0 0,-1 0 0,1 0 0,-1 1 0,1-1 0,0 0 0,0 1 0,-1-1 0,1 1 0,2-2 0,43-25 0,46-18 0,164-109 0,-246 146 0,-1 0 0,1-1 0,-1 0 0,-1-1 0,0 0 0,-1-1 0,1 1 0,5-14 0,-11 20 0,0-1 0,0 1 0,-1-1 0,1 1 0,-1-1 0,0 0 0,0 0 0,-1 1 0,1-1 0,-2-9 0,1 11 0,-1 0 0,1 0 0,-1 0 0,0 1 0,0-1 0,0 0 0,-1 1 0,1-1 0,-1 1 0,1-1 0,-1 1 0,0 0 0,0 0 0,0 0 0,0 0 0,0 0 0,0 0 0,-1 0 0,-3-2 0,2 2 0,0 0 0,0 0 0,0 0 0,0 1 0,0-1 0,-1 1 0,1 0 0,0 1 0,-1-1 0,1 1 0,0-1 0,-1 1 0,1 1 0,-1-1 0,-6 2 0,3 0 0,1 0 0,0 1 0,1 0 0,-1 0 0,0 0 0,1 1 0,0 0 0,-11 9 0,7-4 0,0 0 0,1 1 0,1 0 0,-1 1 0,1-1 0,1 1 0,0 1 0,1 0 0,0 0 0,-5 15 0,6-11 0,2 1 0,-1 0 0,2 0 0,0 0 0,1 1 0,1-1 0,1 0 0,0 0 0,1 0 0,1 0 0,0 0 0,2 0 0,0-1 0,1 1 0,0-1 0,1-1 0,1 1 0,0-1 0,18 23 0,-21-32-151,1 0-1,0-1 0,0 0 0,0 0 1,1-1-1,-1 1 0,1-1 1,11 4-1,13 4-6674</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F2A06D-4991-4208-8C88-4E8BAD69A8B8}" type="datetimeFigureOut">
              <a:rPr lang="en-US" smtClean="0"/>
              <a:t>7/5/2023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01775E-EDE2-4DE5-A02D-A8BD8C6F6AC0}" type="slidenum">
              <a:rPr lang="en-US" smtClean="0"/>
              <a:t>‹#›</a:t>
            </a:fld>
            <a:endParaRPr lang="en-US"/>
          </a:p>
        </p:txBody>
      </p:sp>
    </p:spTree>
    <p:extLst>
      <p:ext uri="{BB962C8B-B14F-4D97-AF65-F5344CB8AC3E}">
        <p14:creationId xmlns:p14="http://schemas.microsoft.com/office/powerpoint/2010/main" val="316022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01775E-EDE2-4DE5-A02D-A8BD8C6F6AC0}" type="slidenum">
              <a:rPr lang="en-US" smtClean="0"/>
              <a:t>1</a:t>
            </a:fld>
            <a:endParaRPr lang="en-US"/>
          </a:p>
        </p:txBody>
      </p:sp>
    </p:spTree>
    <p:extLst>
      <p:ext uri="{BB962C8B-B14F-4D97-AF65-F5344CB8AC3E}">
        <p14:creationId xmlns:p14="http://schemas.microsoft.com/office/powerpoint/2010/main" val="1318605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lang="en-US" sz="1200" dirty="0">
                <a:solidFill>
                  <a:prstClr val="black"/>
                </a:solidFill>
                <a:latin typeface="Calibri" panose="020F0502020204030204"/>
              </a:rPr>
              <a:t>What If Scenario</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a:t>
            </a:r>
            <a:r>
              <a:rPr lang="en-US" sz="1200" dirty="0">
                <a:solidFill>
                  <a:prstClr val="black"/>
                </a:solidFill>
                <a:latin typeface="Calibri" panose="020F0502020204030204"/>
              </a:rPr>
              <a:t> Update scenario</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 Distribution and Spreading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prstClr val="black"/>
                </a:solidFill>
                <a:latin typeface="Calibri" panose="020F0502020204030204"/>
              </a:rPr>
              <a:t>	- Asymmetric Report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 Allocation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---Break---</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Value Driver Tree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 VDT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prstClr val="black"/>
                </a:solidFill>
                <a:latin typeface="Calibri" panose="020F0502020204030204"/>
              </a:rPr>
              <a:t>	- </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Type of VDT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lang="en-US" sz="1200" dirty="0">
                <a:solidFill>
                  <a:prstClr val="black"/>
                </a:solidFill>
                <a:latin typeface="Calibri" panose="020F0502020204030204"/>
              </a:rPr>
              <a:t>Create from Blank Model</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US" sz="1200" b="0" i="0" u="none" strike="noStrike" kern="1200" cap="none" spc="0" normalizeH="0" baseline="0" noProof="0" dirty="0" err="1">
                <a:ln>
                  <a:noFill/>
                </a:ln>
                <a:solidFill>
                  <a:prstClr val="black"/>
                </a:solidFill>
                <a:effectLst/>
                <a:uLnTx/>
                <a:uFillTx/>
                <a:latin typeface="Calibri" panose="020F0502020204030204"/>
                <a:ea typeface="+mn-ea"/>
                <a:cs typeface="+mn-cs"/>
              </a:rPr>
              <a:t>Desig</a:t>
            </a:r>
            <a:r>
              <a:rPr lang="en-US" sz="1200" dirty="0">
                <a:solidFill>
                  <a:prstClr val="black"/>
                </a:solidFill>
                <a:latin typeface="Calibri" panose="020F0502020204030204"/>
              </a:rPr>
              <a:t>n VDT</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 Create New Model</a:t>
            </a:r>
          </a:p>
          <a:p>
            <a:pPr>
              <a:defRPr/>
            </a:pPr>
            <a:r>
              <a:rPr lang="en-US" sz="1200" dirty="0">
                <a:solidFill>
                  <a:prstClr val="black"/>
                </a:solidFill>
                <a:latin typeface="Calibri" panose="020F0502020204030204"/>
              </a:rPr>
              <a:t>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prstClr val="black"/>
                </a:solidFill>
                <a:latin typeface="Calibri" panose="020F0502020204030204"/>
              </a:rPr>
              <a:t>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US" dirty="0"/>
          </a:p>
        </p:txBody>
      </p:sp>
      <p:sp>
        <p:nvSpPr>
          <p:cNvPr id="4" name="Slide Number Placeholder 3"/>
          <p:cNvSpPr>
            <a:spLocks noGrp="1"/>
          </p:cNvSpPr>
          <p:nvPr>
            <p:ph type="sldNum" sz="quarter" idx="5"/>
          </p:nvPr>
        </p:nvSpPr>
        <p:spPr/>
        <p:txBody>
          <a:bodyPr/>
          <a:lstStyle/>
          <a:p>
            <a:fld id="{7701775E-EDE2-4DE5-A02D-A8BD8C6F6AC0}" type="slidenum">
              <a:rPr lang="en-US" smtClean="0"/>
              <a:t>2</a:t>
            </a:fld>
            <a:endParaRPr lang="en-US"/>
          </a:p>
        </p:txBody>
      </p:sp>
    </p:spTree>
    <p:extLst>
      <p:ext uri="{BB962C8B-B14F-4D97-AF65-F5344CB8AC3E}">
        <p14:creationId xmlns:p14="http://schemas.microsoft.com/office/powerpoint/2010/main" val="3967946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01775E-EDE2-4DE5-A02D-A8BD8C6F6AC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3034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26E0DA5-0C76-4851-AA82-0B75261F9EB4}" type="datetimeFigureOut">
              <a:rPr lang="en-US" smtClean="0"/>
              <a:t>7/5/2023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419037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7/5/2023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483653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7/5/2023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1555462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7/5/2023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5588692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7/5/2023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11330672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7/5/2023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17666672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7/5/2023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11453987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7/5/2023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23978122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7/5/2023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25554223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7/5/2023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480019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7/5/2023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397728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6E0DA5-0C76-4851-AA82-0B75261F9EB4}" type="datetimeFigureOut">
              <a:rPr lang="en-US" smtClean="0"/>
              <a:t>7/5/2023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946343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6E0DA5-0C76-4851-AA82-0B75261F9EB4}" type="datetimeFigureOut">
              <a:rPr lang="en-US" smtClean="0"/>
              <a:t>7/5/2023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1233466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6E0DA5-0C76-4851-AA82-0B75261F9EB4}" type="datetimeFigureOut">
              <a:rPr lang="en-US" smtClean="0"/>
              <a:t>7/5/2023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593291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6E0DA5-0C76-4851-AA82-0B75261F9EB4}" type="datetimeFigureOut">
              <a:rPr lang="en-US" smtClean="0"/>
              <a:t>7/5/2023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650957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6E0DA5-0C76-4851-AA82-0B75261F9EB4}" type="datetimeFigureOut">
              <a:rPr lang="en-US" smtClean="0"/>
              <a:t>7/5/2023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313605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7/5/2023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050102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7/5/2023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268620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6E0DA5-0C76-4851-AA82-0B75261F9EB4}" type="datetimeFigureOut">
              <a:rPr lang="en-US" smtClean="0"/>
              <a:t>7/5/2023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83446-D492-49CB-B85A-4EA5E06E8E78}" type="slidenum">
              <a:rPr lang="en-US" smtClean="0"/>
              <a:t>‹#›</a:t>
            </a:fld>
            <a:endParaRPr lang="en-US"/>
          </a:p>
        </p:txBody>
      </p:sp>
    </p:spTree>
    <p:extLst>
      <p:ext uri="{BB962C8B-B14F-4D97-AF65-F5344CB8AC3E}">
        <p14:creationId xmlns:p14="http://schemas.microsoft.com/office/powerpoint/2010/main" val="62285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9" r:id="rId12"/>
    <p:sldLayoutId id="2147483680" r:id="rId13"/>
    <p:sldLayoutId id="2147483681" r:id="rId14"/>
    <p:sldLayoutId id="2147483682" r:id="rId15"/>
    <p:sldLayoutId id="2147483683" r:id="rId16"/>
    <p:sldLayoutId id="2147483684" r:id="rId17"/>
    <p:sldLayoutId id="2147483685"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hyperlink" Target="http://sap.optimieren.de/hana/hana/html/_gsql_functions.html" TargetMode="External"/><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17" Type="http://schemas.openxmlformats.org/officeDocument/2006/relationships/image" Target="../media/image61.png"/><Relationship Id="rId299" Type="http://schemas.openxmlformats.org/officeDocument/2006/relationships/image" Target="../media/image152.png"/><Relationship Id="rId21" Type="http://schemas.openxmlformats.org/officeDocument/2006/relationships/image" Target="../media/image13.png"/><Relationship Id="rId63" Type="http://schemas.openxmlformats.org/officeDocument/2006/relationships/image" Target="../media/image34.png"/><Relationship Id="rId159" Type="http://schemas.openxmlformats.org/officeDocument/2006/relationships/image" Target="../media/image82.png"/><Relationship Id="rId324" Type="http://schemas.openxmlformats.org/officeDocument/2006/relationships/customXml" Target="../ink/ink162.xml"/><Relationship Id="rId170" Type="http://schemas.openxmlformats.org/officeDocument/2006/relationships/customXml" Target="../ink/ink85.xml"/><Relationship Id="rId226" Type="http://schemas.openxmlformats.org/officeDocument/2006/relationships/customXml" Target="../ink/ink113.xml"/><Relationship Id="rId268" Type="http://schemas.openxmlformats.org/officeDocument/2006/relationships/customXml" Target="../ink/ink134.xml"/><Relationship Id="rId32" Type="http://schemas.openxmlformats.org/officeDocument/2006/relationships/customXml" Target="../ink/ink16.xml"/><Relationship Id="rId74" Type="http://schemas.openxmlformats.org/officeDocument/2006/relationships/customXml" Target="../ink/ink37.xml"/><Relationship Id="rId128" Type="http://schemas.openxmlformats.org/officeDocument/2006/relationships/customXml" Target="../ink/ink64.xml"/><Relationship Id="rId335" Type="http://schemas.openxmlformats.org/officeDocument/2006/relationships/image" Target="../media/image170.png"/><Relationship Id="rId5" Type="http://schemas.openxmlformats.org/officeDocument/2006/relationships/image" Target="../media/image5.png"/><Relationship Id="rId181" Type="http://schemas.openxmlformats.org/officeDocument/2006/relationships/image" Target="../media/image93.png"/><Relationship Id="rId237" Type="http://schemas.openxmlformats.org/officeDocument/2006/relationships/image" Target="../media/image121.png"/><Relationship Id="rId279" Type="http://schemas.openxmlformats.org/officeDocument/2006/relationships/image" Target="../media/image142.png"/><Relationship Id="rId43" Type="http://schemas.openxmlformats.org/officeDocument/2006/relationships/image" Target="../media/image24.png"/><Relationship Id="rId139" Type="http://schemas.openxmlformats.org/officeDocument/2006/relationships/image" Target="../media/image72.png"/><Relationship Id="rId290" Type="http://schemas.openxmlformats.org/officeDocument/2006/relationships/customXml" Target="../ink/ink145.xml"/><Relationship Id="rId304" Type="http://schemas.openxmlformats.org/officeDocument/2006/relationships/customXml" Target="../ink/ink152.xml"/><Relationship Id="rId85" Type="http://schemas.openxmlformats.org/officeDocument/2006/relationships/image" Target="../media/image45.png"/><Relationship Id="rId150" Type="http://schemas.openxmlformats.org/officeDocument/2006/relationships/customXml" Target="../ink/ink75.xml"/><Relationship Id="rId192" Type="http://schemas.openxmlformats.org/officeDocument/2006/relationships/customXml" Target="../ink/ink96.xml"/><Relationship Id="rId206" Type="http://schemas.openxmlformats.org/officeDocument/2006/relationships/customXml" Target="../ink/ink103.xml"/><Relationship Id="rId248" Type="http://schemas.openxmlformats.org/officeDocument/2006/relationships/customXml" Target="../ink/ink124.xml"/><Relationship Id="rId12" Type="http://schemas.openxmlformats.org/officeDocument/2006/relationships/customXml" Target="../ink/ink6.xml"/><Relationship Id="rId108" Type="http://schemas.openxmlformats.org/officeDocument/2006/relationships/customXml" Target="../ink/ink54.xml"/><Relationship Id="rId315" Type="http://schemas.openxmlformats.org/officeDocument/2006/relationships/image" Target="../media/image160.png"/><Relationship Id="rId54" Type="http://schemas.openxmlformats.org/officeDocument/2006/relationships/customXml" Target="../ink/ink27.xml"/><Relationship Id="rId96" Type="http://schemas.openxmlformats.org/officeDocument/2006/relationships/customXml" Target="../ink/ink48.xml"/><Relationship Id="rId161" Type="http://schemas.openxmlformats.org/officeDocument/2006/relationships/image" Target="../media/image83.png"/><Relationship Id="rId217" Type="http://schemas.openxmlformats.org/officeDocument/2006/relationships/image" Target="../media/image111.png"/><Relationship Id="rId259" Type="http://schemas.openxmlformats.org/officeDocument/2006/relationships/image" Target="../media/image132.png"/><Relationship Id="rId23" Type="http://schemas.openxmlformats.org/officeDocument/2006/relationships/image" Target="../media/image14.png"/><Relationship Id="rId119" Type="http://schemas.openxmlformats.org/officeDocument/2006/relationships/image" Target="../media/image62.png"/><Relationship Id="rId270" Type="http://schemas.openxmlformats.org/officeDocument/2006/relationships/customXml" Target="../ink/ink135.xml"/><Relationship Id="rId326" Type="http://schemas.openxmlformats.org/officeDocument/2006/relationships/customXml" Target="../ink/ink163.xml"/><Relationship Id="rId65" Type="http://schemas.openxmlformats.org/officeDocument/2006/relationships/image" Target="../media/image35.png"/><Relationship Id="rId130" Type="http://schemas.openxmlformats.org/officeDocument/2006/relationships/customXml" Target="../ink/ink65.xml"/><Relationship Id="rId172" Type="http://schemas.openxmlformats.org/officeDocument/2006/relationships/customXml" Target="../ink/ink86.xml"/><Relationship Id="rId228" Type="http://schemas.openxmlformats.org/officeDocument/2006/relationships/customXml" Target="../ink/ink114.xml"/><Relationship Id="rId281" Type="http://schemas.openxmlformats.org/officeDocument/2006/relationships/image" Target="../media/image143.png"/><Relationship Id="rId337" Type="http://schemas.openxmlformats.org/officeDocument/2006/relationships/image" Target="../media/image171.png"/><Relationship Id="rId34" Type="http://schemas.openxmlformats.org/officeDocument/2006/relationships/customXml" Target="../ink/ink17.xml"/><Relationship Id="rId76" Type="http://schemas.openxmlformats.org/officeDocument/2006/relationships/customXml" Target="../ink/ink38.xml"/><Relationship Id="rId141" Type="http://schemas.openxmlformats.org/officeDocument/2006/relationships/image" Target="../media/image73.png"/><Relationship Id="rId7" Type="http://schemas.openxmlformats.org/officeDocument/2006/relationships/image" Target="../media/image6.png"/><Relationship Id="rId183" Type="http://schemas.openxmlformats.org/officeDocument/2006/relationships/image" Target="../media/image94.png"/><Relationship Id="rId239" Type="http://schemas.openxmlformats.org/officeDocument/2006/relationships/image" Target="../media/image122.png"/><Relationship Id="rId250" Type="http://schemas.openxmlformats.org/officeDocument/2006/relationships/customXml" Target="../ink/ink125.xml"/><Relationship Id="rId292" Type="http://schemas.openxmlformats.org/officeDocument/2006/relationships/customXml" Target="../ink/ink146.xml"/><Relationship Id="rId306" Type="http://schemas.openxmlformats.org/officeDocument/2006/relationships/customXml" Target="../ink/ink153.xml"/><Relationship Id="rId45" Type="http://schemas.openxmlformats.org/officeDocument/2006/relationships/image" Target="../media/image25.png"/><Relationship Id="rId87" Type="http://schemas.openxmlformats.org/officeDocument/2006/relationships/image" Target="../media/image46.png"/><Relationship Id="rId110" Type="http://schemas.openxmlformats.org/officeDocument/2006/relationships/customXml" Target="../ink/ink55.xml"/><Relationship Id="rId152" Type="http://schemas.openxmlformats.org/officeDocument/2006/relationships/customXml" Target="../ink/ink76.xml"/><Relationship Id="rId194" Type="http://schemas.openxmlformats.org/officeDocument/2006/relationships/customXml" Target="../ink/ink97.xml"/><Relationship Id="rId208" Type="http://schemas.openxmlformats.org/officeDocument/2006/relationships/customXml" Target="../ink/ink104.xml"/><Relationship Id="rId240" Type="http://schemas.openxmlformats.org/officeDocument/2006/relationships/customXml" Target="../ink/ink120.xml"/><Relationship Id="rId261" Type="http://schemas.openxmlformats.org/officeDocument/2006/relationships/image" Target="../media/image133.png"/><Relationship Id="rId14" Type="http://schemas.openxmlformats.org/officeDocument/2006/relationships/customXml" Target="../ink/ink7.xml"/><Relationship Id="rId35" Type="http://schemas.openxmlformats.org/officeDocument/2006/relationships/image" Target="../media/image20.png"/><Relationship Id="rId56" Type="http://schemas.openxmlformats.org/officeDocument/2006/relationships/customXml" Target="../ink/ink28.xml"/><Relationship Id="rId77" Type="http://schemas.openxmlformats.org/officeDocument/2006/relationships/image" Target="../media/image41.png"/><Relationship Id="rId100" Type="http://schemas.openxmlformats.org/officeDocument/2006/relationships/customXml" Target="../ink/ink50.xml"/><Relationship Id="rId282" Type="http://schemas.openxmlformats.org/officeDocument/2006/relationships/customXml" Target="../ink/ink141.xml"/><Relationship Id="rId317" Type="http://schemas.openxmlformats.org/officeDocument/2006/relationships/image" Target="../media/image161.png"/><Relationship Id="rId338" Type="http://schemas.openxmlformats.org/officeDocument/2006/relationships/customXml" Target="../ink/ink169.xml"/><Relationship Id="rId8" Type="http://schemas.openxmlformats.org/officeDocument/2006/relationships/customXml" Target="../ink/ink4.xml"/><Relationship Id="rId98" Type="http://schemas.openxmlformats.org/officeDocument/2006/relationships/customXml" Target="../ink/ink49.xml"/><Relationship Id="rId121" Type="http://schemas.openxmlformats.org/officeDocument/2006/relationships/image" Target="../media/image63.png"/><Relationship Id="rId142" Type="http://schemas.openxmlformats.org/officeDocument/2006/relationships/customXml" Target="../ink/ink71.xml"/><Relationship Id="rId163" Type="http://schemas.openxmlformats.org/officeDocument/2006/relationships/image" Target="../media/image84.png"/><Relationship Id="rId184" Type="http://schemas.openxmlformats.org/officeDocument/2006/relationships/customXml" Target="../ink/ink92.xml"/><Relationship Id="rId219" Type="http://schemas.openxmlformats.org/officeDocument/2006/relationships/image" Target="../media/image112.png"/><Relationship Id="rId230" Type="http://schemas.openxmlformats.org/officeDocument/2006/relationships/customXml" Target="../ink/ink115.xml"/><Relationship Id="rId251" Type="http://schemas.openxmlformats.org/officeDocument/2006/relationships/image" Target="../media/image128.png"/><Relationship Id="rId25" Type="http://schemas.openxmlformats.org/officeDocument/2006/relationships/image" Target="../media/image15.png"/><Relationship Id="rId46" Type="http://schemas.openxmlformats.org/officeDocument/2006/relationships/customXml" Target="../ink/ink23.xml"/><Relationship Id="rId67" Type="http://schemas.openxmlformats.org/officeDocument/2006/relationships/image" Target="../media/image36.png"/><Relationship Id="rId272" Type="http://schemas.openxmlformats.org/officeDocument/2006/relationships/customXml" Target="../ink/ink136.xml"/><Relationship Id="rId293" Type="http://schemas.openxmlformats.org/officeDocument/2006/relationships/image" Target="../media/image149.png"/><Relationship Id="rId307" Type="http://schemas.openxmlformats.org/officeDocument/2006/relationships/image" Target="../media/image156.png"/><Relationship Id="rId328" Type="http://schemas.openxmlformats.org/officeDocument/2006/relationships/customXml" Target="../ink/ink164.xml"/><Relationship Id="rId88" Type="http://schemas.openxmlformats.org/officeDocument/2006/relationships/customXml" Target="../ink/ink44.xml"/><Relationship Id="rId111" Type="http://schemas.openxmlformats.org/officeDocument/2006/relationships/image" Target="../media/image58.png"/><Relationship Id="rId132" Type="http://schemas.openxmlformats.org/officeDocument/2006/relationships/customXml" Target="../ink/ink66.xml"/><Relationship Id="rId153" Type="http://schemas.openxmlformats.org/officeDocument/2006/relationships/image" Target="../media/image79.png"/><Relationship Id="rId174" Type="http://schemas.openxmlformats.org/officeDocument/2006/relationships/customXml" Target="../ink/ink87.xml"/><Relationship Id="rId195" Type="http://schemas.openxmlformats.org/officeDocument/2006/relationships/image" Target="../media/image100.png"/><Relationship Id="rId209" Type="http://schemas.openxmlformats.org/officeDocument/2006/relationships/image" Target="../media/image107.png"/><Relationship Id="rId220" Type="http://schemas.openxmlformats.org/officeDocument/2006/relationships/customXml" Target="../ink/ink110.xml"/><Relationship Id="rId241" Type="http://schemas.openxmlformats.org/officeDocument/2006/relationships/image" Target="../media/image123.png"/><Relationship Id="rId15" Type="http://schemas.openxmlformats.org/officeDocument/2006/relationships/image" Target="../media/image10.png"/><Relationship Id="rId36" Type="http://schemas.openxmlformats.org/officeDocument/2006/relationships/customXml" Target="../ink/ink18.xml"/><Relationship Id="rId57" Type="http://schemas.openxmlformats.org/officeDocument/2006/relationships/image" Target="../media/image31.png"/><Relationship Id="rId262" Type="http://schemas.openxmlformats.org/officeDocument/2006/relationships/customXml" Target="../ink/ink131.xml"/><Relationship Id="rId283" Type="http://schemas.openxmlformats.org/officeDocument/2006/relationships/image" Target="../media/image144.png"/><Relationship Id="rId318" Type="http://schemas.openxmlformats.org/officeDocument/2006/relationships/customXml" Target="../ink/ink159.xml"/><Relationship Id="rId339" Type="http://schemas.openxmlformats.org/officeDocument/2006/relationships/image" Target="../media/image172.png"/><Relationship Id="rId78" Type="http://schemas.openxmlformats.org/officeDocument/2006/relationships/customXml" Target="../ink/ink39.xml"/><Relationship Id="rId99" Type="http://schemas.openxmlformats.org/officeDocument/2006/relationships/image" Target="../media/image52.png"/><Relationship Id="rId101" Type="http://schemas.openxmlformats.org/officeDocument/2006/relationships/image" Target="../media/image53.png"/><Relationship Id="rId122" Type="http://schemas.openxmlformats.org/officeDocument/2006/relationships/customXml" Target="../ink/ink61.xml"/><Relationship Id="rId143" Type="http://schemas.openxmlformats.org/officeDocument/2006/relationships/image" Target="../media/image74.png"/><Relationship Id="rId164" Type="http://schemas.openxmlformats.org/officeDocument/2006/relationships/customXml" Target="../ink/ink82.xml"/><Relationship Id="rId185" Type="http://schemas.openxmlformats.org/officeDocument/2006/relationships/image" Target="../media/image95.png"/><Relationship Id="rId9" Type="http://schemas.openxmlformats.org/officeDocument/2006/relationships/image" Target="../media/image7.png"/><Relationship Id="rId210" Type="http://schemas.openxmlformats.org/officeDocument/2006/relationships/customXml" Target="../ink/ink105.xml"/><Relationship Id="rId26" Type="http://schemas.openxmlformats.org/officeDocument/2006/relationships/customXml" Target="../ink/ink13.xml"/><Relationship Id="rId231" Type="http://schemas.openxmlformats.org/officeDocument/2006/relationships/image" Target="../media/image118.png"/><Relationship Id="rId252" Type="http://schemas.openxmlformats.org/officeDocument/2006/relationships/customXml" Target="../ink/ink126.xml"/><Relationship Id="rId273" Type="http://schemas.openxmlformats.org/officeDocument/2006/relationships/image" Target="../media/image139.png"/><Relationship Id="rId294" Type="http://schemas.openxmlformats.org/officeDocument/2006/relationships/customXml" Target="../ink/ink147.xml"/><Relationship Id="rId308" Type="http://schemas.openxmlformats.org/officeDocument/2006/relationships/customXml" Target="../ink/ink154.xml"/><Relationship Id="rId329" Type="http://schemas.openxmlformats.org/officeDocument/2006/relationships/image" Target="../media/image167.png"/><Relationship Id="rId47" Type="http://schemas.openxmlformats.org/officeDocument/2006/relationships/image" Target="../media/image26.png"/><Relationship Id="rId68" Type="http://schemas.openxmlformats.org/officeDocument/2006/relationships/customXml" Target="../ink/ink34.xml"/><Relationship Id="rId89" Type="http://schemas.openxmlformats.org/officeDocument/2006/relationships/image" Target="../media/image47.png"/><Relationship Id="rId112" Type="http://schemas.openxmlformats.org/officeDocument/2006/relationships/customXml" Target="../ink/ink56.xml"/><Relationship Id="rId133" Type="http://schemas.openxmlformats.org/officeDocument/2006/relationships/image" Target="../media/image69.png"/><Relationship Id="rId154" Type="http://schemas.openxmlformats.org/officeDocument/2006/relationships/customXml" Target="../ink/ink77.xml"/><Relationship Id="rId175" Type="http://schemas.openxmlformats.org/officeDocument/2006/relationships/image" Target="../media/image90.png"/><Relationship Id="rId340" Type="http://schemas.openxmlformats.org/officeDocument/2006/relationships/customXml" Target="../ink/ink170.xml"/><Relationship Id="rId196" Type="http://schemas.openxmlformats.org/officeDocument/2006/relationships/customXml" Target="../ink/ink98.xml"/><Relationship Id="rId200" Type="http://schemas.openxmlformats.org/officeDocument/2006/relationships/customXml" Target="../ink/ink100.xml"/><Relationship Id="rId16" Type="http://schemas.openxmlformats.org/officeDocument/2006/relationships/customXml" Target="../ink/ink8.xml"/><Relationship Id="rId221" Type="http://schemas.openxmlformats.org/officeDocument/2006/relationships/image" Target="../media/image113.png"/><Relationship Id="rId242" Type="http://schemas.openxmlformats.org/officeDocument/2006/relationships/customXml" Target="../ink/ink121.xml"/><Relationship Id="rId263" Type="http://schemas.openxmlformats.org/officeDocument/2006/relationships/image" Target="../media/image134.png"/><Relationship Id="rId284" Type="http://schemas.openxmlformats.org/officeDocument/2006/relationships/customXml" Target="../ink/ink142.xml"/><Relationship Id="rId319" Type="http://schemas.openxmlformats.org/officeDocument/2006/relationships/image" Target="../media/image162.png"/><Relationship Id="rId37" Type="http://schemas.openxmlformats.org/officeDocument/2006/relationships/image" Target="../media/image21.png"/><Relationship Id="rId58" Type="http://schemas.openxmlformats.org/officeDocument/2006/relationships/customXml" Target="../ink/ink29.xml"/><Relationship Id="rId79" Type="http://schemas.openxmlformats.org/officeDocument/2006/relationships/image" Target="../media/image42.png"/><Relationship Id="rId102" Type="http://schemas.openxmlformats.org/officeDocument/2006/relationships/customXml" Target="../ink/ink51.xml"/><Relationship Id="rId123" Type="http://schemas.openxmlformats.org/officeDocument/2006/relationships/image" Target="../media/image64.png"/><Relationship Id="rId144" Type="http://schemas.openxmlformats.org/officeDocument/2006/relationships/customXml" Target="../ink/ink72.xml"/><Relationship Id="rId330" Type="http://schemas.openxmlformats.org/officeDocument/2006/relationships/customXml" Target="../ink/ink165.xml"/><Relationship Id="rId90" Type="http://schemas.openxmlformats.org/officeDocument/2006/relationships/customXml" Target="../ink/ink45.xml"/><Relationship Id="rId165" Type="http://schemas.openxmlformats.org/officeDocument/2006/relationships/image" Target="../media/image85.png"/><Relationship Id="rId186" Type="http://schemas.openxmlformats.org/officeDocument/2006/relationships/customXml" Target="../ink/ink93.xml"/><Relationship Id="rId211" Type="http://schemas.openxmlformats.org/officeDocument/2006/relationships/image" Target="../media/image108.png"/><Relationship Id="rId232" Type="http://schemas.openxmlformats.org/officeDocument/2006/relationships/customXml" Target="../ink/ink116.xml"/><Relationship Id="rId253" Type="http://schemas.openxmlformats.org/officeDocument/2006/relationships/image" Target="../media/image129.png"/><Relationship Id="rId274" Type="http://schemas.openxmlformats.org/officeDocument/2006/relationships/customXml" Target="../ink/ink137.xml"/><Relationship Id="rId295" Type="http://schemas.openxmlformats.org/officeDocument/2006/relationships/image" Target="../media/image150.png"/><Relationship Id="rId309" Type="http://schemas.openxmlformats.org/officeDocument/2006/relationships/image" Target="../media/image157.png"/><Relationship Id="rId27" Type="http://schemas.openxmlformats.org/officeDocument/2006/relationships/image" Target="../media/image16.png"/><Relationship Id="rId48" Type="http://schemas.openxmlformats.org/officeDocument/2006/relationships/customXml" Target="../ink/ink24.xml"/><Relationship Id="rId69" Type="http://schemas.openxmlformats.org/officeDocument/2006/relationships/image" Target="../media/image37.png"/><Relationship Id="rId113" Type="http://schemas.openxmlformats.org/officeDocument/2006/relationships/image" Target="../media/image59.png"/><Relationship Id="rId134" Type="http://schemas.openxmlformats.org/officeDocument/2006/relationships/customXml" Target="../ink/ink67.xml"/><Relationship Id="rId320" Type="http://schemas.openxmlformats.org/officeDocument/2006/relationships/customXml" Target="../ink/ink160.xml"/><Relationship Id="rId80" Type="http://schemas.openxmlformats.org/officeDocument/2006/relationships/customXml" Target="../ink/ink40.xml"/><Relationship Id="rId155" Type="http://schemas.openxmlformats.org/officeDocument/2006/relationships/image" Target="../media/image80.png"/><Relationship Id="rId176" Type="http://schemas.openxmlformats.org/officeDocument/2006/relationships/customXml" Target="../ink/ink88.xml"/><Relationship Id="rId197" Type="http://schemas.openxmlformats.org/officeDocument/2006/relationships/image" Target="../media/image101.png"/><Relationship Id="rId341" Type="http://schemas.openxmlformats.org/officeDocument/2006/relationships/image" Target="../media/image173.png"/><Relationship Id="rId201" Type="http://schemas.openxmlformats.org/officeDocument/2006/relationships/image" Target="../media/image103.png"/><Relationship Id="rId222" Type="http://schemas.openxmlformats.org/officeDocument/2006/relationships/customXml" Target="../ink/ink111.xml"/><Relationship Id="rId243" Type="http://schemas.openxmlformats.org/officeDocument/2006/relationships/image" Target="../media/image124.png"/><Relationship Id="rId264" Type="http://schemas.openxmlformats.org/officeDocument/2006/relationships/customXml" Target="../ink/ink132.xml"/><Relationship Id="rId285" Type="http://schemas.openxmlformats.org/officeDocument/2006/relationships/image" Target="../media/image145.png"/><Relationship Id="rId17" Type="http://schemas.openxmlformats.org/officeDocument/2006/relationships/image" Target="../media/image11.png"/><Relationship Id="rId38" Type="http://schemas.openxmlformats.org/officeDocument/2006/relationships/customXml" Target="../ink/ink19.xml"/><Relationship Id="rId59" Type="http://schemas.openxmlformats.org/officeDocument/2006/relationships/image" Target="../media/image32.png"/><Relationship Id="rId103" Type="http://schemas.openxmlformats.org/officeDocument/2006/relationships/image" Target="../media/image54.png"/><Relationship Id="rId124" Type="http://schemas.openxmlformats.org/officeDocument/2006/relationships/customXml" Target="../ink/ink62.xml"/><Relationship Id="rId310" Type="http://schemas.openxmlformats.org/officeDocument/2006/relationships/customXml" Target="../ink/ink155.xml"/><Relationship Id="rId70" Type="http://schemas.openxmlformats.org/officeDocument/2006/relationships/customXml" Target="../ink/ink35.xml"/><Relationship Id="rId91" Type="http://schemas.openxmlformats.org/officeDocument/2006/relationships/image" Target="../media/image48.png"/><Relationship Id="rId145" Type="http://schemas.openxmlformats.org/officeDocument/2006/relationships/image" Target="../media/image75.png"/><Relationship Id="rId166" Type="http://schemas.openxmlformats.org/officeDocument/2006/relationships/customXml" Target="../ink/ink83.xml"/><Relationship Id="rId187" Type="http://schemas.openxmlformats.org/officeDocument/2006/relationships/image" Target="../media/image96.png"/><Relationship Id="rId331" Type="http://schemas.openxmlformats.org/officeDocument/2006/relationships/image" Target="../media/image168.png"/><Relationship Id="rId1" Type="http://schemas.openxmlformats.org/officeDocument/2006/relationships/slideLayout" Target="../slideLayouts/slideLayout13.xml"/><Relationship Id="rId212" Type="http://schemas.openxmlformats.org/officeDocument/2006/relationships/customXml" Target="../ink/ink106.xml"/><Relationship Id="rId233" Type="http://schemas.openxmlformats.org/officeDocument/2006/relationships/image" Target="../media/image119.png"/><Relationship Id="rId254" Type="http://schemas.openxmlformats.org/officeDocument/2006/relationships/customXml" Target="../ink/ink127.xml"/><Relationship Id="rId28" Type="http://schemas.openxmlformats.org/officeDocument/2006/relationships/customXml" Target="../ink/ink14.xml"/><Relationship Id="rId49" Type="http://schemas.openxmlformats.org/officeDocument/2006/relationships/image" Target="../media/image27.png"/><Relationship Id="rId114" Type="http://schemas.openxmlformats.org/officeDocument/2006/relationships/customXml" Target="../ink/ink57.xml"/><Relationship Id="rId275" Type="http://schemas.openxmlformats.org/officeDocument/2006/relationships/image" Target="../media/image140.png"/><Relationship Id="rId296" Type="http://schemas.openxmlformats.org/officeDocument/2006/relationships/customXml" Target="../ink/ink148.xml"/><Relationship Id="rId300" Type="http://schemas.openxmlformats.org/officeDocument/2006/relationships/customXml" Target="../ink/ink150.xml"/><Relationship Id="rId60" Type="http://schemas.openxmlformats.org/officeDocument/2006/relationships/customXml" Target="../ink/ink30.xml"/><Relationship Id="rId81" Type="http://schemas.openxmlformats.org/officeDocument/2006/relationships/image" Target="../media/image43.png"/><Relationship Id="rId135" Type="http://schemas.openxmlformats.org/officeDocument/2006/relationships/image" Target="../media/image70.png"/><Relationship Id="rId156" Type="http://schemas.openxmlformats.org/officeDocument/2006/relationships/customXml" Target="../ink/ink78.xml"/><Relationship Id="rId177" Type="http://schemas.openxmlformats.org/officeDocument/2006/relationships/image" Target="../media/image91.png"/><Relationship Id="rId198" Type="http://schemas.openxmlformats.org/officeDocument/2006/relationships/customXml" Target="../ink/ink99.xml"/><Relationship Id="rId321" Type="http://schemas.openxmlformats.org/officeDocument/2006/relationships/image" Target="../media/image163.png"/><Relationship Id="rId202" Type="http://schemas.openxmlformats.org/officeDocument/2006/relationships/customXml" Target="../ink/ink101.xml"/><Relationship Id="rId223" Type="http://schemas.openxmlformats.org/officeDocument/2006/relationships/image" Target="../media/image114.png"/><Relationship Id="rId244" Type="http://schemas.openxmlformats.org/officeDocument/2006/relationships/customXml" Target="../ink/ink122.xml"/><Relationship Id="rId18" Type="http://schemas.openxmlformats.org/officeDocument/2006/relationships/customXml" Target="../ink/ink9.xml"/><Relationship Id="rId39" Type="http://schemas.openxmlformats.org/officeDocument/2006/relationships/image" Target="../media/image22.png"/><Relationship Id="rId265" Type="http://schemas.openxmlformats.org/officeDocument/2006/relationships/image" Target="../media/image135.png"/><Relationship Id="rId286" Type="http://schemas.openxmlformats.org/officeDocument/2006/relationships/customXml" Target="../ink/ink143.xml"/><Relationship Id="rId50" Type="http://schemas.openxmlformats.org/officeDocument/2006/relationships/customXml" Target="../ink/ink25.xml"/><Relationship Id="rId104" Type="http://schemas.openxmlformats.org/officeDocument/2006/relationships/customXml" Target="../ink/ink52.xml"/><Relationship Id="rId125" Type="http://schemas.openxmlformats.org/officeDocument/2006/relationships/image" Target="../media/image65.png"/><Relationship Id="rId146" Type="http://schemas.openxmlformats.org/officeDocument/2006/relationships/customXml" Target="../ink/ink73.xml"/><Relationship Id="rId167" Type="http://schemas.openxmlformats.org/officeDocument/2006/relationships/image" Target="../media/image86.png"/><Relationship Id="rId188" Type="http://schemas.openxmlformats.org/officeDocument/2006/relationships/customXml" Target="../ink/ink94.xml"/><Relationship Id="rId311" Type="http://schemas.openxmlformats.org/officeDocument/2006/relationships/image" Target="../media/image158.png"/><Relationship Id="rId332" Type="http://schemas.openxmlformats.org/officeDocument/2006/relationships/customXml" Target="../ink/ink166.xml"/><Relationship Id="rId71" Type="http://schemas.openxmlformats.org/officeDocument/2006/relationships/image" Target="../media/image38.png"/><Relationship Id="rId92" Type="http://schemas.openxmlformats.org/officeDocument/2006/relationships/customXml" Target="../ink/ink46.xml"/><Relationship Id="rId213" Type="http://schemas.openxmlformats.org/officeDocument/2006/relationships/image" Target="../media/image109.png"/><Relationship Id="rId234" Type="http://schemas.openxmlformats.org/officeDocument/2006/relationships/customXml" Target="../ink/ink117.xml"/><Relationship Id="rId2" Type="http://schemas.openxmlformats.org/officeDocument/2006/relationships/customXml" Target="../ink/ink1.xml"/><Relationship Id="rId29" Type="http://schemas.openxmlformats.org/officeDocument/2006/relationships/image" Target="../media/image17.png"/><Relationship Id="rId255" Type="http://schemas.openxmlformats.org/officeDocument/2006/relationships/image" Target="../media/image130.png"/><Relationship Id="rId276" Type="http://schemas.openxmlformats.org/officeDocument/2006/relationships/customXml" Target="../ink/ink138.xml"/><Relationship Id="rId297" Type="http://schemas.openxmlformats.org/officeDocument/2006/relationships/image" Target="../media/image151.png"/><Relationship Id="rId40" Type="http://schemas.openxmlformats.org/officeDocument/2006/relationships/customXml" Target="../ink/ink20.xml"/><Relationship Id="rId115" Type="http://schemas.openxmlformats.org/officeDocument/2006/relationships/image" Target="../media/image60.png"/><Relationship Id="rId136" Type="http://schemas.openxmlformats.org/officeDocument/2006/relationships/customXml" Target="../ink/ink68.xml"/><Relationship Id="rId157" Type="http://schemas.openxmlformats.org/officeDocument/2006/relationships/image" Target="../media/image81.png"/><Relationship Id="rId178" Type="http://schemas.openxmlformats.org/officeDocument/2006/relationships/customXml" Target="../ink/ink89.xml"/><Relationship Id="rId301" Type="http://schemas.openxmlformats.org/officeDocument/2006/relationships/image" Target="../media/image153.png"/><Relationship Id="rId322" Type="http://schemas.openxmlformats.org/officeDocument/2006/relationships/customXml" Target="../ink/ink161.xml"/><Relationship Id="rId61" Type="http://schemas.openxmlformats.org/officeDocument/2006/relationships/image" Target="../media/image33.png"/><Relationship Id="rId82" Type="http://schemas.openxmlformats.org/officeDocument/2006/relationships/customXml" Target="../ink/ink41.xml"/><Relationship Id="rId199" Type="http://schemas.openxmlformats.org/officeDocument/2006/relationships/image" Target="../media/image102.png"/><Relationship Id="rId203" Type="http://schemas.openxmlformats.org/officeDocument/2006/relationships/image" Target="../media/image104.png"/><Relationship Id="rId19" Type="http://schemas.openxmlformats.org/officeDocument/2006/relationships/image" Target="../media/image12.png"/><Relationship Id="rId224" Type="http://schemas.openxmlformats.org/officeDocument/2006/relationships/customXml" Target="../ink/ink112.xml"/><Relationship Id="rId245" Type="http://schemas.openxmlformats.org/officeDocument/2006/relationships/image" Target="../media/image125.png"/><Relationship Id="rId266" Type="http://schemas.openxmlformats.org/officeDocument/2006/relationships/customXml" Target="../ink/ink133.xml"/><Relationship Id="rId287" Type="http://schemas.openxmlformats.org/officeDocument/2006/relationships/image" Target="../media/image146.png"/><Relationship Id="rId30" Type="http://schemas.openxmlformats.org/officeDocument/2006/relationships/customXml" Target="../ink/ink15.xml"/><Relationship Id="rId105" Type="http://schemas.openxmlformats.org/officeDocument/2006/relationships/image" Target="../media/image55.png"/><Relationship Id="rId126" Type="http://schemas.openxmlformats.org/officeDocument/2006/relationships/customXml" Target="../ink/ink63.xml"/><Relationship Id="rId147" Type="http://schemas.openxmlformats.org/officeDocument/2006/relationships/image" Target="../media/image76.png"/><Relationship Id="rId168" Type="http://schemas.openxmlformats.org/officeDocument/2006/relationships/customXml" Target="../ink/ink84.xml"/><Relationship Id="rId312" Type="http://schemas.openxmlformats.org/officeDocument/2006/relationships/customXml" Target="../ink/ink156.xml"/><Relationship Id="rId333" Type="http://schemas.openxmlformats.org/officeDocument/2006/relationships/image" Target="../media/image169.png"/><Relationship Id="rId51" Type="http://schemas.openxmlformats.org/officeDocument/2006/relationships/image" Target="../media/image28.png"/><Relationship Id="rId72" Type="http://schemas.openxmlformats.org/officeDocument/2006/relationships/customXml" Target="../ink/ink36.xml"/><Relationship Id="rId93" Type="http://schemas.openxmlformats.org/officeDocument/2006/relationships/image" Target="../media/image49.png"/><Relationship Id="rId189" Type="http://schemas.openxmlformats.org/officeDocument/2006/relationships/image" Target="../media/image97.png"/><Relationship Id="rId3" Type="http://schemas.openxmlformats.org/officeDocument/2006/relationships/image" Target="../media/image4.png"/><Relationship Id="rId214" Type="http://schemas.openxmlformats.org/officeDocument/2006/relationships/customXml" Target="../ink/ink107.xml"/><Relationship Id="rId235" Type="http://schemas.openxmlformats.org/officeDocument/2006/relationships/image" Target="../media/image120.png"/><Relationship Id="rId256" Type="http://schemas.openxmlformats.org/officeDocument/2006/relationships/customXml" Target="../ink/ink128.xml"/><Relationship Id="rId277" Type="http://schemas.openxmlformats.org/officeDocument/2006/relationships/image" Target="../media/image141.png"/><Relationship Id="rId298" Type="http://schemas.openxmlformats.org/officeDocument/2006/relationships/customXml" Target="../ink/ink149.xml"/><Relationship Id="rId116" Type="http://schemas.openxmlformats.org/officeDocument/2006/relationships/customXml" Target="../ink/ink58.xml"/><Relationship Id="rId137" Type="http://schemas.openxmlformats.org/officeDocument/2006/relationships/image" Target="../media/image71.png"/><Relationship Id="rId158" Type="http://schemas.openxmlformats.org/officeDocument/2006/relationships/customXml" Target="../ink/ink79.xml"/><Relationship Id="rId302" Type="http://schemas.openxmlformats.org/officeDocument/2006/relationships/customXml" Target="../ink/ink151.xml"/><Relationship Id="rId323" Type="http://schemas.openxmlformats.org/officeDocument/2006/relationships/image" Target="../media/image164.png"/><Relationship Id="rId20" Type="http://schemas.openxmlformats.org/officeDocument/2006/relationships/customXml" Target="../ink/ink10.xml"/><Relationship Id="rId41" Type="http://schemas.openxmlformats.org/officeDocument/2006/relationships/image" Target="../media/image23.png"/><Relationship Id="rId62" Type="http://schemas.openxmlformats.org/officeDocument/2006/relationships/customXml" Target="../ink/ink31.xml"/><Relationship Id="rId83" Type="http://schemas.openxmlformats.org/officeDocument/2006/relationships/image" Target="../media/image44.png"/><Relationship Id="rId179" Type="http://schemas.openxmlformats.org/officeDocument/2006/relationships/image" Target="../media/image92.png"/><Relationship Id="rId190" Type="http://schemas.openxmlformats.org/officeDocument/2006/relationships/customXml" Target="../ink/ink95.xml"/><Relationship Id="rId204" Type="http://schemas.openxmlformats.org/officeDocument/2006/relationships/customXml" Target="../ink/ink102.xml"/><Relationship Id="rId225" Type="http://schemas.openxmlformats.org/officeDocument/2006/relationships/image" Target="../media/image115.png"/><Relationship Id="rId246" Type="http://schemas.openxmlformats.org/officeDocument/2006/relationships/customXml" Target="../ink/ink123.xml"/><Relationship Id="rId267" Type="http://schemas.openxmlformats.org/officeDocument/2006/relationships/image" Target="../media/image136.png"/><Relationship Id="rId288" Type="http://schemas.openxmlformats.org/officeDocument/2006/relationships/customXml" Target="../ink/ink144.xml"/><Relationship Id="rId106" Type="http://schemas.openxmlformats.org/officeDocument/2006/relationships/customXml" Target="../ink/ink53.xml"/><Relationship Id="rId127" Type="http://schemas.openxmlformats.org/officeDocument/2006/relationships/image" Target="../media/image66.png"/><Relationship Id="rId313" Type="http://schemas.openxmlformats.org/officeDocument/2006/relationships/image" Target="../media/image159.png"/><Relationship Id="rId10" Type="http://schemas.openxmlformats.org/officeDocument/2006/relationships/customXml" Target="../ink/ink5.xml"/><Relationship Id="rId31" Type="http://schemas.openxmlformats.org/officeDocument/2006/relationships/image" Target="../media/image18.png"/><Relationship Id="rId52" Type="http://schemas.openxmlformats.org/officeDocument/2006/relationships/customXml" Target="../ink/ink26.xml"/><Relationship Id="rId73" Type="http://schemas.openxmlformats.org/officeDocument/2006/relationships/image" Target="../media/image39.png"/><Relationship Id="rId94" Type="http://schemas.openxmlformats.org/officeDocument/2006/relationships/customXml" Target="../ink/ink47.xml"/><Relationship Id="rId148" Type="http://schemas.openxmlformats.org/officeDocument/2006/relationships/customXml" Target="../ink/ink74.xml"/><Relationship Id="rId169" Type="http://schemas.openxmlformats.org/officeDocument/2006/relationships/image" Target="../media/image87.png"/><Relationship Id="rId334" Type="http://schemas.openxmlformats.org/officeDocument/2006/relationships/customXml" Target="../ink/ink167.xml"/><Relationship Id="rId4" Type="http://schemas.openxmlformats.org/officeDocument/2006/relationships/customXml" Target="../ink/ink2.xml"/><Relationship Id="rId180" Type="http://schemas.openxmlformats.org/officeDocument/2006/relationships/customXml" Target="../ink/ink90.xml"/><Relationship Id="rId215" Type="http://schemas.openxmlformats.org/officeDocument/2006/relationships/image" Target="../media/image110.png"/><Relationship Id="rId236" Type="http://schemas.openxmlformats.org/officeDocument/2006/relationships/customXml" Target="../ink/ink118.xml"/><Relationship Id="rId257" Type="http://schemas.openxmlformats.org/officeDocument/2006/relationships/image" Target="../media/image131.png"/><Relationship Id="rId278" Type="http://schemas.openxmlformats.org/officeDocument/2006/relationships/customXml" Target="../ink/ink139.xml"/><Relationship Id="rId303" Type="http://schemas.openxmlformats.org/officeDocument/2006/relationships/image" Target="../media/image154.png"/><Relationship Id="rId42" Type="http://schemas.openxmlformats.org/officeDocument/2006/relationships/customXml" Target="../ink/ink21.xml"/><Relationship Id="rId84" Type="http://schemas.openxmlformats.org/officeDocument/2006/relationships/customXml" Target="../ink/ink42.xml"/><Relationship Id="rId138" Type="http://schemas.openxmlformats.org/officeDocument/2006/relationships/customXml" Target="../ink/ink69.xml"/><Relationship Id="rId191" Type="http://schemas.openxmlformats.org/officeDocument/2006/relationships/image" Target="../media/image98.png"/><Relationship Id="rId205" Type="http://schemas.openxmlformats.org/officeDocument/2006/relationships/image" Target="../media/image105.png"/><Relationship Id="rId247" Type="http://schemas.openxmlformats.org/officeDocument/2006/relationships/image" Target="../media/image126.png"/><Relationship Id="rId107" Type="http://schemas.openxmlformats.org/officeDocument/2006/relationships/image" Target="../media/image56.png"/><Relationship Id="rId289" Type="http://schemas.openxmlformats.org/officeDocument/2006/relationships/image" Target="../media/image147.png"/><Relationship Id="rId11" Type="http://schemas.openxmlformats.org/officeDocument/2006/relationships/image" Target="../media/image8.png"/><Relationship Id="rId53" Type="http://schemas.openxmlformats.org/officeDocument/2006/relationships/image" Target="../media/image29.png"/><Relationship Id="rId149" Type="http://schemas.openxmlformats.org/officeDocument/2006/relationships/image" Target="../media/image77.png"/><Relationship Id="rId314" Type="http://schemas.openxmlformats.org/officeDocument/2006/relationships/customXml" Target="../ink/ink157.xml"/><Relationship Id="rId95" Type="http://schemas.openxmlformats.org/officeDocument/2006/relationships/image" Target="../media/image50.png"/><Relationship Id="rId160" Type="http://schemas.openxmlformats.org/officeDocument/2006/relationships/customXml" Target="../ink/ink80.xml"/><Relationship Id="rId216" Type="http://schemas.openxmlformats.org/officeDocument/2006/relationships/customXml" Target="../ink/ink108.xml"/><Relationship Id="rId258" Type="http://schemas.openxmlformats.org/officeDocument/2006/relationships/customXml" Target="../ink/ink129.xml"/><Relationship Id="rId22" Type="http://schemas.openxmlformats.org/officeDocument/2006/relationships/customXml" Target="../ink/ink11.xml"/><Relationship Id="rId64" Type="http://schemas.openxmlformats.org/officeDocument/2006/relationships/customXml" Target="../ink/ink32.xml"/><Relationship Id="rId118" Type="http://schemas.openxmlformats.org/officeDocument/2006/relationships/customXml" Target="../ink/ink59.xml"/><Relationship Id="rId325" Type="http://schemas.openxmlformats.org/officeDocument/2006/relationships/image" Target="../media/image165.png"/><Relationship Id="rId171" Type="http://schemas.openxmlformats.org/officeDocument/2006/relationships/image" Target="../media/image88.png"/><Relationship Id="rId227" Type="http://schemas.openxmlformats.org/officeDocument/2006/relationships/image" Target="../media/image116.png"/><Relationship Id="rId269" Type="http://schemas.openxmlformats.org/officeDocument/2006/relationships/image" Target="../media/image137.png"/><Relationship Id="rId33" Type="http://schemas.openxmlformats.org/officeDocument/2006/relationships/image" Target="../media/image19.png"/><Relationship Id="rId129" Type="http://schemas.openxmlformats.org/officeDocument/2006/relationships/image" Target="../media/image67.png"/><Relationship Id="rId280" Type="http://schemas.openxmlformats.org/officeDocument/2006/relationships/customXml" Target="../ink/ink140.xml"/><Relationship Id="rId336" Type="http://schemas.openxmlformats.org/officeDocument/2006/relationships/customXml" Target="../ink/ink168.xml"/><Relationship Id="rId75" Type="http://schemas.openxmlformats.org/officeDocument/2006/relationships/image" Target="../media/image40.png"/><Relationship Id="rId140" Type="http://schemas.openxmlformats.org/officeDocument/2006/relationships/customXml" Target="../ink/ink70.xml"/><Relationship Id="rId182" Type="http://schemas.openxmlformats.org/officeDocument/2006/relationships/customXml" Target="../ink/ink91.xml"/><Relationship Id="rId6" Type="http://schemas.openxmlformats.org/officeDocument/2006/relationships/customXml" Target="../ink/ink3.xml"/><Relationship Id="rId238" Type="http://schemas.openxmlformats.org/officeDocument/2006/relationships/customXml" Target="../ink/ink119.xml"/><Relationship Id="rId291" Type="http://schemas.openxmlformats.org/officeDocument/2006/relationships/image" Target="../media/image148.png"/><Relationship Id="rId305" Type="http://schemas.openxmlformats.org/officeDocument/2006/relationships/image" Target="../media/image155.png"/><Relationship Id="rId44" Type="http://schemas.openxmlformats.org/officeDocument/2006/relationships/customXml" Target="../ink/ink22.xml"/><Relationship Id="rId86" Type="http://schemas.openxmlformats.org/officeDocument/2006/relationships/customXml" Target="../ink/ink43.xml"/><Relationship Id="rId151" Type="http://schemas.openxmlformats.org/officeDocument/2006/relationships/image" Target="../media/image78.png"/><Relationship Id="rId193" Type="http://schemas.openxmlformats.org/officeDocument/2006/relationships/image" Target="../media/image99.png"/><Relationship Id="rId207" Type="http://schemas.openxmlformats.org/officeDocument/2006/relationships/image" Target="../media/image106.png"/><Relationship Id="rId249" Type="http://schemas.openxmlformats.org/officeDocument/2006/relationships/image" Target="../media/image127.png"/><Relationship Id="rId13" Type="http://schemas.openxmlformats.org/officeDocument/2006/relationships/image" Target="../media/image9.png"/><Relationship Id="rId109" Type="http://schemas.openxmlformats.org/officeDocument/2006/relationships/image" Target="../media/image57.png"/><Relationship Id="rId260" Type="http://schemas.openxmlformats.org/officeDocument/2006/relationships/customXml" Target="../ink/ink130.xml"/><Relationship Id="rId316" Type="http://schemas.openxmlformats.org/officeDocument/2006/relationships/customXml" Target="../ink/ink158.xml"/><Relationship Id="rId55" Type="http://schemas.openxmlformats.org/officeDocument/2006/relationships/image" Target="../media/image30.png"/><Relationship Id="rId97" Type="http://schemas.openxmlformats.org/officeDocument/2006/relationships/image" Target="../media/image51.png"/><Relationship Id="rId120" Type="http://schemas.openxmlformats.org/officeDocument/2006/relationships/customXml" Target="../ink/ink60.xml"/><Relationship Id="rId162" Type="http://schemas.openxmlformats.org/officeDocument/2006/relationships/customXml" Target="../ink/ink81.xml"/><Relationship Id="rId218" Type="http://schemas.openxmlformats.org/officeDocument/2006/relationships/customXml" Target="../ink/ink109.xml"/><Relationship Id="rId271" Type="http://schemas.openxmlformats.org/officeDocument/2006/relationships/image" Target="../media/image138.png"/><Relationship Id="rId24" Type="http://schemas.openxmlformats.org/officeDocument/2006/relationships/customXml" Target="../ink/ink12.xml"/><Relationship Id="rId66" Type="http://schemas.openxmlformats.org/officeDocument/2006/relationships/customXml" Target="../ink/ink33.xml"/><Relationship Id="rId131" Type="http://schemas.openxmlformats.org/officeDocument/2006/relationships/image" Target="../media/image68.png"/><Relationship Id="rId327" Type="http://schemas.openxmlformats.org/officeDocument/2006/relationships/image" Target="../media/image166.png"/><Relationship Id="rId173" Type="http://schemas.openxmlformats.org/officeDocument/2006/relationships/image" Target="../media/image89.png"/><Relationship Id="rId229" Type="http://schemas.openxmlformats.org/officeDocument/2006/relationships/image" Target="../media/image1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soyuztechnologies/SAC_SaamaTechnologies/blob/master/day%205/03%20Planning%20Scenario.pdf"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0 h 6858000"/>
              <a:gd name="connsiteX1" fmla="*/ 12192000 w 12192000"/>
              <a:gd name="connsiteY1" fmla="*/ 0 h 6858000"/>
              <a:gd name="connsiteX2" fmla="*/ 8915400 w 12192000"/>
              <a:gd name="connsiteY2" fmla="*/ 4593771 h 6858000"/>
              <a:gd name="connsiteX3" fmla="*/ 0 w 12192000"/>
              <a:gd name="connsiteY3" fmla="*/ 6858000 h 6858000"/>
              <a:gd name="connsiteX4" fmla="*/ 0 w 12192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8915400" y="4593771"/>
                </a:lnTo>
                <a:lnTo>
                  <a:pt x="0" y="6858000"/>
                </a:lnTo>
                <a:lnTo>
                  <a:pt x="0" y="0"/>
                </a:lnTo>
                <a:close/>
              </a:path>
            </a:pathLst>
          </a:custGeom>
          <a:blipFill dpi="0" rotWithShape="1">
            <a:blip r:embed="rId3">
              <a:extLst>
                <a:ext uri="{BEBA8EAE-BF5A-486C-A8C5-ECC9F3942E4B}">
                  <a14:imgProps xmlns:a14="http://schemas.microsoft.com/office/drawing/2010/main">
                    <a14:imgLayer r:embed="rId4">
                      <a14:imgEffect>
                        <a14:brightnessContrast bright="-70000"/>
                      </a14:imgEffect>
                    </a14:imgLayer>
                  </a14:imgProps>
                </a:ex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122712" y="154049"/>
            <a:ext cx="10205643" cy="923330"/>
          </a:xfrm>
          <a:prstGeom prst="rect">
            <a:avLst/>
          </a:prstGeom>
          <a:noFill/>
        </p:spPr>
        <p:txBody>
          <a:bodyPr wrap="square" rtlCol="0">
            <a:spAutoFit/>
          </a:bodyPr>
          <a:lstStyle/>
          <a:p>
            <a:r>
              <a:rPr lang="en-US" sz="5400" b="1" cap="all" spc="-150" dirty="0">
                <a:solidFill>
                  <a:schemeClr val="accent3"/>
                </a:solidFill>
              </a:rPr>
              <a:t>SAP Analytics cloud training</a:t>
            </a:r>
          </a:p>
        </p:txBody>
      </p:sp>
      <p:sp>
        <p:nvSpPr>
          <p:cNvPr id="5" name="TextBox 4"/>
          <p:cNvSpPr txBox="1"/>
          <p:nvPr/>
        </p:nvSpPr>
        <p:spPr>
          <a:xfrm>
            <a:off x="187367" y="2062424"/>
            <a:ext cx="6629399" cy="1200329"/>
          </a:xfrm>
          <a:prstGeom prst="rect">
            <a:avLst/>
          </a:prstGeom>
          <a:noFill/>
        </p:spPr>
        <p:txBody>
          <a:bodyPr wrap="square" rtlCol="0">
            <a:spAutoFit/>
          </a:bodyPr>
          <a:lstStyle/>
          <a:p>
            <a:r>
              <a:rPr lang="en-US" sz="3600" spc="-150">
                <a:solidFill>
                  <a:schemeClr val="bg1"/>
                </a:solidFill>
              </a:rPr>
              <a:t>Anubhav Oberoy</a:t>
            </a:r>
            <a:endParaRPr lang="en-US" sz="3600" spc="-150" dirty="0">
              <a:solidFill>
                <a:schemeClr val="bg1"/>
              </a:solidFill>
            </a:endParaRPr>
          </a:p>
          <a:p>
            <a:r>
              <a:rPr lang="en-US" sz="3600" spc="-150" dirty="0">
                <a:solidFill>
                  <a:schemeClr val="bg1"/>
                </a:solidFill>
              </a:rPr>
              <a:t>Day 6</a:t>
            </a:r>
          </a:p>
        </p:txBody>
      </p:sp>
    </p:spTree>
    <p:extLst>
      <p:ext uri="{BB962C8B-B14F-4D97-AF65-F5344CB8AC3E}">
        <p14:creationId xmlns:p14="http://schemas.microsoft.com/office/powerpoint/2010/main" val="698128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Version Management</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7114A316-EEB1-4873-BE9B-89FAD7D78B42}"/>
              </a:ext>
            </a:extLst>
          </p:cNvPr>
          <p:cNvSpPr txBox="1"/>
          <p:nvPr/>
        </p:nvSpPr>
        <p:spPr>
          <a:xfrm>
            <a:off x="152400" y="990600"/>
            <a:ext cx="11734800" cy="4062651"/>
          </a:xfrm>
          <a:prstGeom prst="rect">
            <a:avLst/>
          </a:prstGeom>
          <a:noFill/>
        </p:spPr>
        <p:txBody>
          <a:bodyPr wrap="square" rtlCol="0">
            <a:spAutoFit/>
          </a:bodyPr>
          <a:lstStyle/>
          <a:p>
            <a:r>
              <a:rPr lang="en-US" sz="2000" dirty="0"/>
              <a:t>While working with finance/planning data, we don’t want to change the actual facts because we just want to play around with data and see if this data can be used for productive purpose later. As an SAC consultant, until you finalize all the changes, you want to work privately by changing data number of times.</a:t>
            </a:r>
          </a:p>
          <a:p>
            <a:r>
              <a:rPr lang="en-US" sz="2000" dirty="0"/>
              <a:t>So we always have possibility to create multiple versions of the data by copying existing version data.</a:t>
            </a:r>
          </a:p>
          <a:p>
            <a:r>
              <a:rPr lang="en-US" sz="2000" dirty="0"/>
              <a:t>SAC options </a:t>
            </a:r>
            <a:r>
              <a:rPr lang="en-US" sz="2000" dirty="0">
                <a:sym typeface="Wingdings" panose="05000000000000000000" pitchFamily="2" charset="2"/>
              </a:rPr>
              <a:t> Version Management</a:t>
            </a:r>
          </a:p>
          <a:p>
            <a:r>
              <a:rPr lang="en-US" sz="2000" dirty="0">
                <a:sym typeface="Wingdings" panose="05000000000000000000" pitchFamily="2" charset="2"/>
              </a:rPr>
              <a:t>And we will create a new version. This will be private (which means, other users in SAC tenant will not be able to see it, until we publish)</a:t>
            </a:r>
          </a:p>
          <a:p>
            <a:endParaRPr lang="en-US" sz="2000" dirty="0">
              <a:sym typeface="Wingdings" panose="05000000000000000000" pitchFamily="2" charset="2"/>
            </a:endParaRPr>
          </a:p>
          <a:p>
            <a:r>
              <a:rPr lang="en-US" sz="2000" b="1" dirty="0">
                <a:sym typeface="Wingdings" panose="05000000000000000000" pitchFamily="2" charset="2"/>
              </a:rPr>
              <a:t>What If Analysis</a:t>
            </a:r>
          </a:p>
          <a:p>
            <a:r>
              <a:rPr lang="en-US" sz="2000" dirty="0">
                <a:sym typeface="Wingdings" panose="05000000000000000000" pitchFamily="2" charset="2"/>
              </a:rPr>
              <a:t>Where the business will ask, what if questions e.g. what is the impact of change of one account on another. Like if we like to increase operating income by 10%, what will be the impact of the same on operating margin, expenses.</a:t>
            </a:r>
          </a:p>
          <a:p>
            <a:r>
              <a:rPr lang="en-US" sz="2000" dirty="0">
                <a:sym typeface="Wingdings" panose="05000000000000000000" pitchFamily="2" charset="2"/>
              </a:rPr>
              <a:t>Direct Increase &amp; Decrease | Variance Chart | Distribution &amp; Spreading</a:t>
            </a:r>
            <a:endParaRPr lang="en-US" sz="2000" dirty="0"/>
          </a:p>
        </p:txBody>
      </p:sp>
    </p:spTree>
    <p:extLst>
      <p:ext uri="{BB962C8B-B14F-4D97-AF65-F5344CB8AC3E}">
        <p14:creationId xmlns:p14="http://schemas.microsoft.com/office/powerpoint/2010/main" val="1503785618"/>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Planning continues…</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78C6794C-F4A5-4A8E-BDD1-532BF7872228}"/>
              </a:ext>
            </a:extLst>
          </p:cNvPr>
          <p:cNvSpPr txBox="1"/>
          <p:nvPr/>
        </p:nvSpPr>
        <p:spPr>
          <a:xfrm>
            <a:off x="228601" y="990600"/>
            <a:ext cx="11730995" cy="2308324"/>
          </a:xfrm>
          <a:prstGeom prst="rect">
            <a:avLst/>
          </a:prstGeom>
          <a:noFill/>
        </p:spPr>
        <p:txBody>
          <a:bodyPr wrap="square" rtlCol="0">
            <a:spAutoFit/>
          </a:bodyPr>
          <a:lstStyle/>
          <a:p>
            <a:r>
              <a:rPr lang="en-US" b="1" dirty="0"/>
              <a:t>Updates</a:t>
            </a:r>
          </a:p>
          <a:p>
            <a:r>
              <a:rPr lang="en-US" dirty="0"/>
              <a:t>When a particular a/c or Dimension data is not available in SAC, we want to introduce the same, we can also use the planning using updates scenario.</a:t>
            </a:r>
          </a:p>
          <a:p>
            <a:r>
              <a:rPr lang="en-US" dirty="0"/>
              <a:t>e.g. my co. wants to introduce a subsidiary in another country in a region, how much profit can I increase if I do so.</a:t>
            </a:r>
          </a:p>
          <a:p>
            <a:endParaRPr lang="en-US" dirty="0"/>
          </a:p>
          <a:p>
            <a:r>
              <a:rPr lang="en-US" dirty="0"/>
              <a:t>HANA Function Documentation</a:t>
            </a:r>
          </a:p>
          <a:p>
            <a:r>
              <a:rPr lang="en-US" dirty="0">
                <a:hlinkClick r:id="rId3"/>
              </a:rPr>
              <a:t>http://sap.optimieren.de/hana/hana/html/_gsql_functions.html</a:t>
            </a:r>
            <a:endParaRPr lang="en-US" dirty="0"/>
          </a:p>
          <a:p>
            <a:endParaRPr lang="en-US" dirty="0"/>
          </a:p>
        </p:txBody>
      </p:sp>
    </p:spTree>
    <p:extLst>
      <p:ext uri="{BB962C8B-B14F-4D97-AF65-F5344CB8AC3E}">
        <p14:creationId xmlns:p14="http://schemas.microsoft.com/office/powerpoint/2010/main" val="1231519422"/>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p>
        </p:txBody>
      </p:sp>
      <p:sp>
        <p:nvSpPr>
          <p:cNvPr id="7" name="TextBox 6">
            <a:extLst>
              <a:ext uri="{FF2B5EF4-FFF2-40B4-BE49-F238E27FC236}">
                <a16:creationId xmlns:a16="http://schemas.microsoft.com/office/drawing/2014/main" id="{17EB74BE-8011-4153-8F37-3BEF9C1F4CC0}"/>
              </a:ext>
            </a:extLst>
          </p:cNvPr>
          <p:cNvSpPr txBox="1"/>
          <p:nvPr/>
        </p:nvSpPr>
        <p:spPr>
          <a:xfrm>
            <a:off x="3512128" y="2507734"/>
            <a:ext cx="6174508" cy="1323439"/>
          </a:xfrm>
          <a:prstGeom prst="rect">
            <a:avLst/>
          </a:prstGeom>
          <a:noFill/>
        </p:spPr>
        <p:txBody>
          <a:bodyPr wrap="square">
            <a:spAutoFit/>
          </a:bodyPr>
          <a:lstStyle/>
          <a:p>
            <a:r>
              <a:rPr lang="en-US" sz="8000" b="1" dirty="0"/>
              <a:t>End of Day 6</a:t>
            </a:r>
          </a:p>
        </p:txBody>
      </p:sp>
    </p:spTree>
    <p:extLst>
      <p:ext uri="{BB962C8B-B14F-4D97-AF65-F5344CB8AC3E}">
        <p14:creationId xmlns:p14="http://schemas.microsoft.com/office/powerpoint/2010/main" val="3867772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Free Vector | Flat people with question marks background">
            <a:extLst>
              <a:ext uri="{FF2B5EF4-FFF2-40B4-BE49-F238E27FC236}">
                <a16:creationId xmlns:a16="http://schemas.microsoft.com/office/drawing/2014/main" id="{E158EC70-4769-4E41-A278-C90EC4E480C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 b="22246"/>
          <a:stretch/>
        </p:blipFill>
        <p:spPr bwMode="auto">
          <a:xfrm>
            <a:off x="1848418" y="639706"/>
            <a:ext cx="7599507" cy="590887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94C3DB2-D47E-4B94-804B-87AF1FDEF86E}"/>
              </a:ext>
            </a:extLst>
          </p:cNvPr>
          <p:cNvSpPr txBox="1"/>
          <p:nvPr/>
        </p:nvSpPr>
        <p:spPr>
          <a:xfrm>
            <a:off x="4535055" y="1052946"/>
            <a:ext cx="5588000" cy="769441"/>
          </a:xfrm>
          <a:prstGeom prst="rect">
            <a:avLst/>
          </a:prstGeom>
          <a:noFill/>
        </p:spPr>
        <p:txBody>
          <a:bodyPr wrap="square" rtlCol="0">
            <a:spAutoFit/>
          </a:bodyPr>
          <a:lstStyle/>
          <a:p>
            <a:r>
              <a:rPr lang="en-US" sz="4400" b="1" dirty="0"/>
              <a:t>Questions</a:t>
            </a:r>
          </a:p>
        </p:txBody>
      </p:sp>
    </p:spTree>
    <p:extLst>
      <p:ext uri="{BB962C8B-B14F-4D97-AF65-F5344CB8AC3E}">
        <p14:creationId xmlns:p14="http://schemas.microsoft.com/office/powerpoint/2010/main" val="1308118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052" name="Picture 4" descr="Ski Jumping Arena - Free Presentation Templates">
            <a:extLst>
              <a:ext uri="{FF2B5EF4-FFF2-40B4-BE49-F238E27FC236}">
                <a16:creationId xmlns:a16="http://schemas.microsoft.com/office/drawing/2014/main" id="{B0D7E6A1-F72A-4F69-B4FB-A4ED7A0C6CE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246" b="2246"/>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910833" y="3429000"/>
            <a:ext cx="6629399"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rPr>
              <a:t>Anurag Bajaj</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spc="-150" dirty="0">
                <a:solidFill>
                  <a:prstClr val="white"/>
                </a:solidFill>
                <a:latin typeface="Calibri" panose="020F0502020204030204"/>
              </a:rPr>
              <a:t>anurag.bajaj02@gmail.com</a:t>
            </a:r>
            <a:endPar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008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rPr>
              <a:t>Agenda – Day 6</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Anubhav trainings</a:t>
            </a:r>
          </a:p>
        </p:txBody>
      </p:sp>
      <p:sp>
        <p:nvSpPr>
          <p:cNvPr id="5" name="TextBox 4">
            <a:extLst>
              <a:ext uri="{FF2B5EF4-FFF2-40B4-BE49-F238E27FC236}">
                <a16:creationId xmlns:a16="http://schemas.microsoft.com/office/drawing/2014/main" id="{27E5B41D-1DDF-48C9-A5AF-075F84492B68}"/>
              </a:ext>
            </a:extLst>
          </p:cNvPr>
          <p:cNvSpPr txBox="1"/>
          <p:nvPr/>
        </p:nvSpPr>
        <p:spPr>
          <a:xfrm>
            <a:off x="247878" y="982353"/>
            <a:ext cx="11696243"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Introduction to Planning</a:t>
            </a:r>
          </a:p>
          <a:p>
            <a:pPr>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Planning Jargons</a:t>
            </a:r>
          </a:p>
          <a:p>
            <a:pPr>
              <a:defRPr/>
            </a:pPr>
            <a:r>
              <a:rPr lang="en-US" sz="1600" dirty="0">
                <a:solidFill>
                  <a:prstClr val="black"/>
                </a:solidFill>
                <a:latin typeface="Calibri" panose="020F0502020204030204"/>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Introduction to </a:t>
            </a:r>
            <a:r>
              <a:rPr lang="en-US" sz="1600" dirty="0">
                <a:solidFill>
                  <a:prstClr val="black"/>
                </a:solidFill>
                <a:latin typeface="Calibri" panose="020F0502020204030204"/>
              </a:rPr>
              <a:t>Planning models</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1857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Planning Jargons</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pic>
        <p:nvPicPr>
          <p:cNvPr id="2" name="Picture 2" descr="Understanding Profit Metrics: Gross, Operating And Net Profits">
            <a:extLst>
              <a:ext uri="{FF2B5EF4-FFF2-40B4-BE49-F238E27FC236}">
                <a16:creationId xmlns:a16="http://schemas.microsoft.com/office/drawing/2014/main" id="{609DC79D-6EFF-478D-A511-F089E47FE1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9758" y="1124745"/>
            <a:ext cx="6120667" cy="324035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53AC9D2-60DF-41C9-A301-A7CAC9BCE1AF}"/>
              </a:ext>
            </a:extLst>
          </p:cNvPr>
          <p:cNvSpPr txBox="1"/>
          <p:nvPr/>
        </p:nvSpPr>
        <p:spPr>
          <a:xfrm>
            <a:off x="76201" y="990600"/>
            <a:ext cx="5763557" cy="5016758"/>
          </a:xfrm>
          <a:prstGeom prst="rect">
            <a:avLst/>
          </a:prstGeom>
          <a:noFill/>
        </p:spPr>
        <p:txBody>
          <a:bodyPr wrap="square" rtlCol="0">
            <a:spAutoFit/>
          </a:bodyPr>
          <a:lstStyle/>
          <a:p>
            <a:pPr defTabSz="1218987"/>
            <a:r>
              <a:rPr lang="en-US" sz="2000" dirty="0">
                <a:solidFill>
                  <a:prstClr val="black"/>
                </a:solidFill>
                <a:latin typeface="Calibri"/>
              </a:rPr>
              <a:t>Revenue: Total amount of goods and services produced by an organization in a given span of time.</a:t>
            </a:r>
          </a:p>
          <a:p>
            <a:pPr defTabSz="1218987"/>
            <a:r>
              <a:rPr lang="en-US" sz="2000" dirty="0">
                <a:solidFill>
                  <a:prstClr val="black"/>
                </a:solidFill>
                <a:latin typeface="Calibri"/>
              </a:rPr>
              <a:t>GDP – (Country)</a:t>
            </a:r>
          </a:p>
          <a:p>
            <a:pPr defTabSz="1218987"/>
            <a:r>
              <a:rPr lang="en-US" sz="2000" dirty="0">
                <a:solidFill>
                  <a:prstClr val="black"/>
                </a:solidFill>
                <a:latin typeface="Calibri"/>
              </a:rPr>
              <a:t>Gross Revenue: total income earned by a co. in a specific period.</a:t>
            </a:r>
          </a:p>
          <a:p>
            <a:pPr defTabSz="1218987"/>
            <a:r>
              <a:rPr lang="en-US" sz="2000" dirty="0">
                <a:solidFill>
                  <a:prstClr val="black"/>
                </a:solidFill>
                <a:latin typeface="Calibri"/>
              </a:rPr>
              <a:t>1000 X 100$ = 100,000$ - 5000$ = 95000$</a:t>
            </a:r>
          </a:p>
          <a:p>
            <a:pPr defTabSz="1218987"/>
            <a:r>
              <a:rPr lang="en-US" sz="2000" dirty="0">
                <a:solidFill>
                  <a:prstClr val="black"/>
                </a:solidFill>
                <a:latin typeface="Calibri"/>
              </a:rPr>
              <a:t>Indicate the potential for the growth.</a:t>
            </a:r>
          </a:p>
          <a:p>
            <a:pPr defTabSz="1218987"/>
            <a:r>
              <a:rPr lang="en-US" sz="2000" dirty="0">
                <a:solidFill>
                  <a:prstClr val="black"/>
                </a:solidFill>
                <a:latin typeface="Calibri"/>
              </a:rPr>
              <a:t>Revenue = Units X Price per unit</a:t>
            </a:r>
          </a:p>
          <a:p>
            <a:pPr defTabSz="1218987"/>
            <a:r>
              <a:rPr lang="en-US" sz="2000" dirty="0">
                <a:solidFill>
                  <a:prstClr val="black"/>
                </a:solidFill>
                <a:latin typeface="Calibri"/>
              </a:rPr>
              <a:t>Net Revenue = Revenue – Returns – Discounts</a:t>
            </a:r>
          </a:p>
          <a:p>
            <a:pPr defTabSz="1218987"/>
            <a:r>
              <a:rPr lang="en-US" sz="2000" dirty="0">
                <a:solidFill>
                  <a:prstClr val="black"/>
                </a:solidFill>
                <a:latin typeface="Calibri"/>
              </a:rPr>
              <a:t>Net revenue is indicative of quality</a:t>
            </a:r>
          </a:p>
          <a:p>
            <a:pPr defTabSz="1218987"/>
            <a:r>
              <a:rPr lang="en-US" sz="2000" dirty="0">
                <a:solidFill>
                  <a:prstClr val="black"/>
                </a:solidFill>
                <a:latin typeface="Calibri"/>
              </a:rPr>
              <a:t>Gross Profit = Net Revenue – Cost of goods(raw, labor, machinery, packaging, shipping)</a:t>
            </a:r>
          </a:p>
          <a:p>
            <a:pPr defTabSz="1218987"/>
            <a:r>
              <a:rPr lang="en-US" sz="2000" dirty="0">
                <a:solidFill>
                  <a:prstClr val="black"/>
                </a:solidFill>
                <a:latin typeface="Calibri"/>
              </a:rPr>
              <a:t>Gross Margin % = Gross Profit / Net revenue</a:t>
            </a:r>
          </a:p>
          <a:p>
            <a:pPr defTabSz="1218987"/>
            <a:r>
              <a:rPr lang="en-US" sz="2000" dirty="0">
                <a:solidFill>
                  <a:prstClr val="black"/>
                </a:solidFill>
                <a:latin typeface="Calibri"/>
              </a:rPr>
              <a:t>Operating Profit % = Operating income / Net Revenue</a:t>
            </a:r>
          </a:p>
          <a:p>
            <a:pPr defTabSz="1218987"/>
            <a:r>
              <a:rPr lang="en-US" sz="2000" dirty="0">
                <a:solidFill>
                  <a:prstClr val="black"/>
                </a:solidFill>
                <a:latin typeface="Calibri"/>
              </a:rPr>
              <a:t>Operating Expense Ratio (OER) = Operating Expense/ Net Revenue</a:t>
            </a:r>
          </a:p>
        </p:txBody>
      </p:sp>
    </p:spTree>
    <p:extLst>
      <p:ext uri="{BB962C8B-B14F-4D97-AF65-F5344CB8AC3E}">
        <p14:creationId xmlns:p14="http://schemas.microsoft.com/office/powerpoint/2010/main" val="2556938896"/>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Planning Model – need to know</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E55E5193-B147-49BC-AB4D-4FEE6D57BB0B}"/>
              </a:ext>
            </a:extLst>
          </p:cNvPr>
          <p:cNvSpPr txBox="1"/>
          <p:nvPr/>
        </p:nvSpPr>
        <p:spPr>
          <a:xfrm>
            <a:off x="152400" y="990601"/>
            <a:ext cx="11887200" cy="5570756"/>
          </a:xfrm>
          <a:prstGeom prst="rect">
            <a:avLst/>
          </a:prstGeom>
          <a:noFill/>
        </p:spPr>
        <p:txBody>
          <a:bodyPr wrap="square" rtlCol="0">
            <a:spAutoFit/>
          </a:bodyPr>
          <a:lstStyle/>
          <a:p>
            <a:pPr marL="457200" indent="-457200" defTabSz="1218987">
              <a:buFontTx/>
              <a:buAutoNum type="arabicPeriod"/>
            </a:pPr>
            <a:r>
              <a:rPr lang="en-US" sz="2400" dirty="0">
                <a:solidFill>
                  <a:prstClr val="black"/>
                </a:solidFill>
                <a:latin typeface="Calibri"/>
              </a:rPr>
              <a:t>Planning data model includes </a:t>
            </a:r>
            <a:r>
              <a:rPr lang="en-US" sz="2400" b="1" dirty="0">
                <a:solidFill>
                  <a:prstClr val="black"/>
                </a:solidFill>
                <a:latin typeface="Calibri"/>
              </a:rPr>
              <a:t>versions </a:t>
            </a:r>
            <a:r>
              <a:rPr lang="en-US" sz="2400" dirty="0">
                <a:solidFill>
                  <a:prstClr val="black"/>
                </a:solidFill>
                <a:latin typeface="Calibri"/>
              </a:rPr>
              <a:t>(categories – Actuals, Forecast, Budget)</a:t>
            </a:r>
          </a:p>
          <a:p>
            <a:pPr defTabSz="1218987"/>
            <a:r>
              <a:rPr lang="en-US" sz="2400" dirty="0">
                <a:solidFill>
                  <a:prstClr val="black"/>
                </a:solidFill>
                <a:latin typeface="Calibri"/>
              </a:rPr>
              <a:t>Actuals: Current facts data which is most recent or could be past experiences in reality. Transaction data.</a:t>
            </a:r>
          </a:p>
          <a:p>
            <a:pPr defTabSz="1218987"/>
            <a:r>
              <a:rPr lang="en-US" sz="2400" dirty="0">
                <a:solidFill>
                  <a:prstClr val="black"/>
                </a:solidFill>
                <a:latin typeface="Calibri"/>
              </a:rPr>
              <a:t>Budget: Budgeting is the financial direction of where management wants min to be achieved, this is what will help qualifying the expectations of revenue that business expects. The budgeting number decides the bottom line of the company.</a:t>
            </a:r>
          </a:p>
          <a:p>
            <a:pPr defTabSz="1218987"/>
            <a:r>
              <a:rPr lang="en-US" sz="2400" dirty="0">
                <a:solidFill>
                  <a:prstClr val="black"/>
                </a:solidFill>
                <a:latin typeface="Calibri"/>
              </a:rPr>
              <a:t>Forecast: tells whether the company is headed in right direction, estimating the amount of revenue and income that be achieved in future.</a:t>
            </a:r>
          </a:p>
          <a:p>
            <a:pPr defTabSz="1218987"/>
            <a:endParaRPr lang="en-US" sz="2400" dirty="0">
              <a:solidFill>
                <a:prstClr val="black"/>
              </a:solidFill>
              <a:latin typeface="Calibri"/>
            </a:endParaRPr>
          </a:p>
          <a:p>
            <a:pPr defTabSz="1218987"/>
            <a:r>
              <a:rPr lang="en-US" sz="2400" dirty="0">
                <a:solidFill>
                  <a:prstClr val="black"/>
                </a:solidFill>
                <a:latin typeface="Calibri"/>
              </a:rPr>
              <a:t>2. Planning models, will mandatorily have DATE/TIME Dimensions</a:t>
            </a:r>
          </a:p>
          <a:p>
            <a:pPr defTabSz="1218987"/>
            <a:endParaRPr lang="en-US" sz="2400" dirty="0">
              <a:solidFill>
                <a:prstClr val="black"/>
              </a:solidFill>
              <a:latin typeface="Calibri"/>
            </a:endParaRPr>
          </a:p>
          <a:p>
            <a:pPr defTabSz="1218987"/>
            <a:r>
              <a:rPr lang="en-US" sz="2400" dirty="0">
                <a:solidFill>
                  <a:prstClr val="black"/>
                </a:solidFill>
                <a:latin typeface="Calibri"/>
              </a:rPr>
              <a:t>3. We can also have organization dimension which represents the Business Entity (a plant, a subsidiary). </a:t>
            </a:r>
          </a:p>
          <a:p>
            <a:pPr defTabSz="1218987"/>
            <a:r>
              <a:rPr lang="en-US" sz="2400" dirty="0">
                <a:solidFill>
                  <a:prstClr val="black"/>
                </a:solidFill>
                <a:latin typeface="Calibri"/>
              </a:rPr>
              <a:t>Regions </a:t>
            </a:r>
            <a:r>
              <a:rPr lang="en-US" sz="2400" dirty="0">
                <a:solidFill>
                  <a:prstClr val="black"/>
                </a:solidFill>
                <a:latin typeface="Calibri"/>
                <a:sym typeface="Wingdings" panose="05000000000000000000" pitchFamily="2" charset="2"/>
              </a:rPr>
              <a:t> Country  States  Cities  Entity</a:t>
            </a:r>
          </a:p>
          <a:p>
            <a:pPr defTabSz="1218987"/>
            <a:endParaRPr lang="en-US" sz="2000" dirty="0">
              <a:solidFill>
                <a:prstClr val="black"/>
              </a:solidFill>
              <a:latin typeface="Calibri"/>
              <a:sym typeface="Wingdings" panose="05000000000000000000" pitchFamily="2" charset="2"/>
            </a:endParaRPr>
          </a:p>
        </p:txBody>
      </p:sp>
    </p:spTree>
    <p:extLst>
      <p:ext uri="{BB962C8B-B14F-4D97-AF65-F5344CB8AC3E}">
        <p14:creationId xmlns:p14="http://schemas.microsoft.com/office/powerpoint/2010/main" val="1916918775"/>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8E8B43DE-459B-8833-3B68-9BE4CA2B0CE4}"/>
                  </a:ext>
                </a:extLst>
              </p14:cNvPr>
              <p14:cNvContentPartPr/>
              <p14:nvPr/>
            </p14:nvContentPartPr>
            <p14:xfrm>
              <a:off x="1775082" y="604033"/>
              <a:ext cx="194400" cy="4193280"/>
            </p14:xfrm>
          </p:contentPart>
        </mc:Choice>
        <mc:Fallback xmlns="">
          <p:pic>
            <p:nvPicPr>
              <p:cNvPr id="4" name="Ink 3">
                <a:extLst>
                  <a:ext uri="{FF2B5EF4-FFF2-40B4-BE49-F238E27FC236}">
                    <a16:creationId xmlns:a16="http://schemas.microsoft.com/office/drawing/2014/main" id="{8E8B43DE-459B-8833-3B68-9BE4CA2B0CE4}"/>
                  </a:ext>
                </a:extLst>
              </p:cNvPr>
              <p:cNvPicPr/>
              <p:nvPr/>
            </p:nvPicPr>
            <p:blipFill>
              <a:blip r:embed="rId3"/>
              <a:stretch>
                <a:fillRect/>
              </a:stretch>
            </p:blipFill>
            <p:spPr>
              <a:xfrm>
                <a:off x="1766442" y="595393"/>
                <a:ext cx="212040" cy="42109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201E18C5-F939-1D11-16E7-27D352F83751}"/>
                  </a:ext>
                </a:extLst>
              </p14:cNvPr>
              <p14:cNvContentPartPr/>
              <p14:nvPr/>
            </p14:nvContentPartPr>
            <p14:xfrm>
              <a:off x="854562" y="5724673"/>
              <a:ext cx="7720200" cy="145440"/>
            </p14:xfrm>
          </p:contentPart>
        </mc:Choice>
        <mc:Fallback xmlns="">
          <p:pic>
            <p:nvPicPr>
              <p:cNvPr id="5" name="Ink 4">
                <a:extLst>
                  <a:ext uri="{FF2B5EF4-FFF2-40B4-BE49-F238E27FC236}">
                    <a16:creationId xmlns:a16="http://schemas.microsoft.com/office/drawing/2014/main" id="{201E18C5-F939-1D11-16E7-27D352F83751}"/>
                  </a:ext>
                </a:extLst>
              </p:cNvPr>
              <p:cNvPicPr/>
              <p:nvPr/>
            </p:nvPicPr>
            <p:blipFill>
              <a:blip r:embed="rId5"/>
              <a:stretch>
                <a:fillRect/>
              </a:stretch>
            </p:blipFill>
            <p:spPr>
              <a:xfrm>
                <a:off x="845562" y="5716033"/>
                <a:ext cx="7737840" cy="1630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7CEA177C-09BF-C46F-3B3E-975943D68507}"/>
                  </a:ext>
                </a:extLst>
              </p14:cNvPr>
              <p14:cNvContentPartPr/>
              <p14:nvPr/>
            </p14:nvContentPartPr>
            <p14:xfrm>
              <a:off x="1619922" y="2396473"/>
              <a:ext cx="10440" cy="28800"/>
            </p14:xfrm>
          </p:contentPart>
        </mc:Choice>
        <mc:Fallback xmlns="">
          <p:pic>
            <p:nvPicPr>
              <p:cNvPr id="6" name="Ink 5">
                <a:extLst>
                  <a:ext uri="{FF2B5EF4-FFF2-40B4-BE49-F238E27FC236}">
                    <a16:creationId xmlns:a16="http://schemas.microsoft.com/office/drawing/2014/main" id="{7CEA177C-09BF-C46F-3B3E-975943D68507}"/>
                  </a:ext>
                </a:extLst>
              </p:cNvPr>
              <p:cNvPicPr/>
              <p:nvPr/>
            </p:nvPicPr>
            <p:blipFill>
              <a:blip r:embed="rId7"/>
              <a:stretch>
                <a:fillRect/>
              </a:stretch>
            </p:blipFill>
            <p:spPr>
              <a:xfrm>
                <a:off x="1610922" y="2387833"/>
                <a:ext cx="28080" cy="464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a16="http://schemas.microsoft.com/office/drawing/2014/main" id="{AD4141E6-1614-77D3-55EB-18834379A596}"/>
                  </a:ext>
                </a:extLst>
              </p14:cNvPr>
              <p14:cNvContentPartPr/>
              <p14:nvPr/>
            </p14:nvContentPartPr>
            <p14:xfrm>
              <a:off x="1954362" y="4776793"/>
              <a:ext cx="244440" cy="1075680"/>
            </p14:xfrm>
          </p:contentPart>
        </mc:Choice>
        <mc:Fallback xmlns="">
          <p:pic>
            <p:nvPicPr>
              <p:cNvPr id="9" name="Ink 8">
                <a:extLst>
                  <a:ext uri="{FF2B5EF4-FFF2-40B4-BE49-F238E27FC236}">
                    <a16:creationId xmlns:a16="http://schemas.microsoft.com/office/drawing/2014/main" id="{AD4141E6-1614-77D3-55EB-18834379A596}"/>
                  </a:ext>
                </a:extLst>
              </p:cNvPr>
              <p:cNvPicPr/>
              <p:nvPr/>
            </p:nvPicPr>
            <p:blipFill>
              <a:blip r:embed="rId9"/>
              <a:stretch>
                <a:fillRect/>
              </a:stretch>
            </p:blipFill>
            <p:spPr>
              <a:xfrm>
                <a:off x="1945362" y="4768153"/>
                <a:ext cx="262080" cy="1093320"/>
              </a:xfrm>
              <a:prstGeom prst="rect">
                <a:avLst/>
              </a:prstGeom>
            </p:spPr>
          </p:pic>
        </mc:Fallback>
      </mc:AlternateContent>
      <p:grpSp>
        <p:nvGrpSpPr>
          <p:cNvPr id="13" name="Group 12">
            <a:extLst>
              <a:ext uri="{FF2B5EF4-FFF2-40B4-BE49-F238E27FC236}">
                <a16:creationId xmlns:a16="http://schemas.microsoft.com/office/drawing/2014/main" id="{F2E3AD22-07CA-82B2-5074-9493A50F9C07}"/>
              </a:ext>
            </a:extLst>
          </p:cNvPr>
          <p:cNvGrpSpPr/>
          <p:nvPr/>
        </p:nvGrpSpPr>
        <p:grpSpPr>
          <a:xfrm>
            <a:off x="6355362" y="6094393"/>
            <a:ext cx="1093680" cy="326520"/>
            <a:chOff x="6355362" y="6094393"/>
            <a:chExt cx="1093680" cy="326520"/>
          </a:xfrm>
        </p:grpSpPr>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70825F9D-3FAE-6892-9256-BFDD64E2307A}"/>
                    </a:ext>
                  </a:extLst>
                </p14:cNvPr>
                <p14:cNvContentPartPr/>
                <p14:nvPr/>
              </p14:nvContentPartPr>
              <p14:xfrm>
                <a:off x="6355362" y="6166033"/>
                <a:ext cx="599760" cy="138960"/>
              </p14:xfrm>
            </p:contentPart>
          </mc:Choice>
          <mc:Fallback xmlns="">
            <p:pic>
              <p:nvPicPr>
                <p:cNvPr id="10" name="Ink 9">
                  <a:extLst>
                    <a:ext uri="{FF2B5EF4-FFF2-40B4-BE49-F238E27FC236}">
                      <a16:creationId xmlns:a16="http://schemas.microsoft.com/office/drawing/2014/main" id="{70825F9D-3FAE-6892-9256-BFDD64E2307A}"/>
                    </a:ext>
                  </a:extLst>
                </p:cNvPr>
                <p:cNvPicPr/>
                <p:nvPr/>
              </p:nvPicPr>
              <p:blipFill>
                <a:blip r:embed="rId11"/>
                <a:stretch>
                  <a:fillRect/>
                </a:stretch>
              </p:blipFill>
              <p:spPr>
                <a:xfrm>
                  <a:off x="6346722" y="6157033"/>
                  <a:ext cx="61740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Ink 10">
                  <a:extLst>
                    <a:ext uri="{FF2B5EF4-FFF2-40B4-BE49-F238E27FC236}">
                      <a16:creationId xmlns:a16="http://schemas.microsoft.com/office/drawing/2014/main" id="{8CE97244-1016-103F-E33A-22CF5F527889}"/>
                    </a:ext>
                  </a:extLst>
                </p14:cNvPr>
                <p14:cNvContentPartPr/>
                <p14:nvPr/>
              </p14:nvContentPartPr>
              <p14:xfrm>
                <a:off x="7236642" y="6094393"/>
                <a:ext cx="212400" cy="326520"/>
              </p14:xfrm>
            </p:contentPart>
          </mc:Choice>
          <mc:Fallback xmlns="">
            <p:pic>
              <p:nvPicPr>
                <p:cNvPr id="11" name="Ink 10">
                  <a:extLst>
                    <a:ext uri="{FF2B5EF4-FFF2-40B4-BE49-F238E27FC236}">
                      <a16:creationId xmlns:a16="http://schemas.microsoft.com/office/drawing/2014/main" id="{8CE97244-1016-103F-E33A-22CF5F527889}"/>
                    </a:ext>
                  </a:extLst>
                </p:cNvPr>
                <p:cNvPicPr/>
                <p:nvPr/>
              </p:nvPicPr>
              <p:blipFill>
                <a:blip r:embed="rId13"/>
                <a:stretch>
                  <a:fillRect/>
                </a:stretch>
              </p:blipFill>
              <p:spPr>
                <a:xfrm>
                  <a:off x="7227642" y="6085393"/>
                  <a:ext cx="230040" cy="3441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2" name="Ink 11">
                  <a:extLst>
                    <a:ext uri="{FF2B5EF4-FFF2-40B4-BE49-F238E27FC236}">
                      <a16:creationId xmlns:a16="http://schemas.microsoft.com/office/drawing/2014/main" id="{2D42309F-3C65-A805-2F95-CB0197F1C842}"/>
                    </a:ext>
                  </a:extLst>
                </p14:cNvPr>
                <p14:cNvContentPartPr/>
                <p14:nvPr/>
              </p14:nvContentPartPr>
              <p14:xfrm>
                <a:off x="7238802" y="6231913"/>
                <a:ext cx="83160" cy="360"/>
              </p14:xfrm>
            </p:contentPart>
          </mc:Choice>
          <mc:Fallback xmlns="">
            <p:pic>
              <p:nvPicPr>
                <p:cNvPr id="12" name="Ink 11">
                  <a:extLst>
                    <a:ext uri="{FF2B5EF4-FFF2-40B4-BE49-F238E27FC236}">
                      <a16:creationId xmlns:a16="http://schemas.microsoft.com/office/drawing/2014/main" id="{2D42309F-3C65-A805-2F95-CB0197F1C842}"/>
                    </a:ext>
                  </a:extLst>
                </p:cNvPr>
                <p:cNvPicPr/>
                <p:nvPr/>
              </p:nvPicPr>
              <p:blipFill>
                <a:blip r:embed="rId15"/>
                <a:stretch>
                  <a:fillRect/>
                </a:stretch>
              </p:blipFill>
              <p:spPr>
                <a:xfrm>
                  <a:off x="7229802" y="6222913"/>
                  <a:ext cx="100800" cy="18000"/>
                </a:xfrm>
                <a:prstGeom prst="rect">
                  <a:avLst/>
                </a:prstGeom>
              </p:spPr>
            </p:pic>
          </mc:Fallback>
        </mc:AlternateContent>
      </p:grpSp>
      <p:grpSp>
        <p:nvGrpSpPr>
          <p:cNvPr id="19" name="Group 18">
            <a:extLst>
              <a:ext uri="{FF2B5EF4-FFF2-40B4-BE49-F238E27FC236}">
                <a16:creationId xmlns:a16="http://schemas.microsoft.com/office/drawing/2014/main" id="{E0147E18-DCDA-2710-7887-BCFE07CEFB54}"/>
              </a:ext>
            </a:extLst>
          </p:cNvPr>
          <p:cNvGrpSpPr/>
          <p:nvPr/>
        </p:nvGrpSpPr>
        <p:grpSpPr>
          <a:xfrm>
            <a:off x="5130642" y="5722513"/>
            <a:ext cx="815040" cy="547200"/>
            <a:chOff x="5130642" y="5722513"/>
            <a:chExt cx="815040" cy="547200"/>
          </a:xfrm>
        </p:grpSpPr>
        <mc:AlternateContent xmlns:mc="http://schemas.openxmlformats.org/markup-compatibility/2006" xmlns:p14="http://schemas.microsoft.com/office/powerpoint/2010/main">
          <mc:Choice Requires="p14">
            <p:contentPart p14:bwMode="auto" r:id="rId16">
              <p14:nvContentPartPr>
                <p14:cNvPr id="14" name="Ink 13">
                  <a:extLst>
                    <a:ext uri="{FF2B5EF4-FFF2-40B4-BE49-F238E27FC236}">
                      <a16:creationId xmlns:a16="http://schemas.microsoft.com/office/drawing/2014/main" id="{30349977-30F0-F48F-833A-13C199BF424E}"/>
                    </a:ext>
                  </a:extLst>
                </p14:cNvPr>
                <p14:cNvContentPartPr/>
                <p14:nvPr/>
              </p14:nvContentPartPr>
              <p14:xfrm>
                <a:off x="5475882" y="5722513"/>
                <a:ext cx="30600" cy="194760"/>
              </p14:xfrm>
            </p:contentPart>
          </mc:Choice>
          <mc:Fallback xmlns="">
            <p:pic>
              <p:nvPicPr>
                <p:cNvPr id="14" name="Ink 13">
                  <a:extLst>
                    <a:ext uri="{FF2B5EF4-FFF2-40B4-BE49-F238E27FC236}">
                      <a16:creationId xmlns:a16="http://schemas.microsoft.com/office/drawing/2014/main" id="{30349977-30F0-F48F-833A-13C199BF424E}"/>
                    </a:ext>
                  </a:extLst>
                </p:cNvPr>
                <p:cNvPicPr/>
                <p:nvPr/>
              </p:nvPicPr>
              <p:blipFill>
                <a:blip r:embed="rId17"/>
                <a:stretch>
                  <a:fillRect/>
                </a:stretch>
              </p:blipFill>
              <p:spPr>
                <a:xfrm>
                  <a:off x="5466882" y="5713513"/>
                  <a:ext cx="48240" cy="2124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5" name="Ink 14">
                  <a:extLst>
                    <a:ext uri="{FF2B5EF4-FFF2-40B4-BE49-F238E27FC236}">
                      <a16:creationId xmlns:a16="http://schemas.microsoft.com/office/drawing/2014/main" id="{C2E5ECDE-E4CF-D3D0-C862-D4CA6A03C386}"/>
                    </a:ext>
                  </a:extLst>
                </p14:cNvPr>
                <p14:cNvContentPartPr/>
                <p14:nvPr/>
              </p14:nvContentPartPr>
              <p14:xfrm>
                <a:off x="5130642" y="6033553"/>
                <a:ext cx="231480" cy="236160"/>
              </p14:xfrm>
            </p:contentPart>
          </mc:Choice>
          <mc:Fallback xmlns="">
            <p:pic>
              <p:nvPicPr>
                <p:cNvPr id="15" name="Ink 14">
                  <a:extLst>
                    <a:ext uri="{FF2B5EF4-FFF2-40B4-BE49-F238E27FC236}">
                      <a16:creationId xmlns:a16="http://schemas.microsoft.com/office/drawing/2014/main" id="{C2E5ECDE-E4CF-D3D0-C862-D4CA6A03C386}"/>
                    </a:ext>
                  </a:extLst>
                </p:cNvPr>
                <p:cNvPicPr/>
                <p:nvPr/>
              </p:nvPicPr>
              <p:blipFill>
                <a:blip r:embed="rId19"/>
                <a:stretch>
                  <a:fillRect/>
                </a:stretch>
              </p:blipFill>
              <p:spPr>
                <a:xfrm>
                  <a:off x="5121642" y="6024913"/>
                  <a:ext cx="249120" cy="2538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710BEC08-7706-CBF7-82DA-F856B467AB20}"/>
                    </a:ext>
                  </a:extLst>
                </p14:cNvPr>
                <p14:cNvContentPartPr/>
                <p14:nvPr/>
              </p14:nvContentPartPr>
              <p14:xfrm>
                <a:off x="5427642" y="6080353"/>
                <a:ext cx="139680" cy="164520"/>
              </p14:xfrm>
            </p:contentPart>
          </mc:Choice>
          <mc:Fallback xmlns="">
            <p:pic>
              <p:nvPicPr>
                <p:cNvPr id="16" name="Ink 15">
                  <a:extLst>
                    <a:ext uri="{FF2B5EF4-FFF2-40B4-BE49-F238E27FC236}">
                      <a16:creationId xmlns:a16="http://schemas.microsoft.com/office/drawing/2014/main" id="{710BEC08-7706-CBF7-82DA-F856B467AB20}"/>
                    </a:ext>
                  </a:extLst>
                </p:cNvPr>
                <p:cNvPicPr/>
                <p:nvPr/>
              </p:nvPicPr>
              <p:blipFill>
                <a:blip r:embed="rId21"/>
                <a:stretch>
                  <a:fillRect/>
                </a:stretch>
              </p:blipFill>
              <p:spPr>
                <a:xfrm>
                  <a:off x="5419002" y="6071713"/>
                  <a:ext cx="157320" cy="1821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3609DDC8-F192-2C55-022C-A2086916E5D5}"/>
                    </a:ext>
                  </a:extLst>
                </p14:cNvPr>
                <p14:cNvContentPartPr/>
                <p14:nvPr/>
              </p14:nvContentPartPr>
              <p14:xfrm>
                <a:off x="5587842" y="6043273"/>
                <a:ext cx="157320" cy="159840"/>
              </p14:xfrm>
            </p:contentPart>
          </mc:Choice>
          <mc:Fallback xmlns="">
            <p:pic>
              <p:nvPicPr>
                <p:cNvPr id="17" name="Ink 16">
                  <a:extLst>
                    <a:ext uri="{FF2B5EF4-FFF2-40B4-BE49-F238E27FC236}">
                      <a16:creationId xmlns:a16="http://schemas.microsoft.com/office/drawing/2014/main" id="{3609DDC8-F192-2C55-022C-A2086916E5D5}"/>
                    </a:ext>
                  </a:extLst>
                </p:cNvPr>
                <p:cNvPicPr/>
                <p:nvPr/>
              </p:nvPicPr>
              <p:blipFill>
                <a:blip r:embed="rId23"/>
                <a:stretch>
                  <a:fillRect/>
                </a:stretch>
              </p:blipFill>
              <p:spPr>
                <a:xfrm>
                  <a:off x="5579202" y="6034273"/>
                  <a:ext cx="174960" cy="1774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8" name="Ink 17">
                  <a:extLst>
                    <a:ext uri="{FF2B5EF4-FFF2-40B4-BE49-F238E27FC236}">
                      <a16:creationId xmlns:a16="http://schemas.microsoft.com/office/drawing/2014/main" id="{F48B93C5-2570-4B0F-6C8C-1AB65BF537B0}"/>
                    </a:ext>
                  </a:extLst>
                </p14:cNvPr>
                <p14:cNvContentPartPr/>
                <p14:nvPr/>
              </p14:nvContentPartPr>
              <p14:xfrm>
                <a:off x="5704122" y="5989993"/>
                <a:ext cx="241560" cy="221400"/>
              </p14:xfrm>
            </p:contentPart>
          </mc:Choice>
          <mc:Fallback xmlns="">
            <p:pic>
              <p:nvPicPr>
                <p:cNvPr id="18" name="Ink 17">
                  <a:extLst>
                    <a:ext uri="{FF2B5EF4-FFF2-40B4-BE49-F238E27FC236}">
                      <a16:creationId xmlns:a16="http://schemas.microsoft.com/office/drawing/2014/main" id="{F48B93C5-2570-4B0F-6C8C-1AB65BF537B0}"/>
                    </a:ext>
                  </a:extLst>
                </p:cNvPr>
                <p:cNvPicPr/>
                <p:nvPr/>
              </p:nvPicPr>
              <p:blipFill>
                <a:blip r:embed="rId25"/>
                <a:stretch>
                  <a:fillRect/>
                </a:stretch>
              </p:blipFill>
              <p:spPr>
                <a:xfrm>
                  <a:off x="5695482" y="5980993"/>
                  <a:ext cx="259200" cy="239040"/>
                </a:xfrm>
                <a:prstGeom prst="rect">
                  <a:avLst/>
                </a:prstGeom>
              </p:spPr>
            </p:pic>
          </mc:Fallback>
        </mc:AlternateContent>
      </p:grpSp>
      <p:grpSp>
        <p:nvGrpSpPr>
          <p:cNvPr id="38" name="Group 37">
            <a:extLst>
              <a:ext uri="{FF2B5EF4-FFF2-40B4-BE49-F238E27FC236}">
                <a16:creationId xmlns:a16="http://schemas.microsoft.com/office/drawing/2014/main" id="{FE69B210-24C9-B298-7881-5766F06B2A3F}"/>
              </a:ext>
            </a:extLst>
          </p:cNvPr>
          <p:cNvGrpSpPr/>
          <p:nvPr/>
        </p:nvGrpSpPr>
        <p:grpSpPr>
          <a:xfrm>
            <a:off x="5388402" y="6368713"/>
            <a:ext cx="754920" cy="366120"/>
            <a:chOff x="5388402" y="6368713"/>
            <a:chExt cx="754920" cy="366120"/>
          </a:xfrm>
        </p:grpSpPr>
        <mc:AlternateContent xmlns:mc="http://schemas.openxmlformats.org/markup-compatibility/2006" xmlns:p14="http://schemas.microsoft.com/office/powerpoint/2010/main">
          <mc:Choice Requires="p14">
            <p:contentPart p14:bwMode="auto" r:id="rId26">
              <p14:nvContentPartPr>
                <p14:cNvPr id="32" name="Ink 31">
                  <a:extLst>
                    <a:ext uri="{FF2B5EF4-FFF2-40B4-BE49-F238E27FC236}">
                      <a16:creationId xmlns:a16="http://schemas.microsoft.com/office/drawing/2014/main" id="{83A44DCC-03C4-55AF-09FD-6A4ACFBA1EC1}"/>
                    </a:ext>
                  </a:extLst>
                </p14:cNvPr>
                <p14:cNvContentPartPr/>
                <p14:nvPr/>
              </p14:nvContentPartPr>
              <p14:xfrm>
                <a:off x="5388402" y="6368713"/>
                <a:ext cx="247320" cy="366120"/>
              </p14:xfrm>
            </p:contentPart>
          </mc:Choice>
          <mc:Fallback xmlns="">
            <p:pic>
              <p:nvPicPr>
                <p:cNvPr id="32" name="Ink 31">
                  <a:extLst>
                    <a:ext uri="{FF2B5EF4-FFF2-40B4-BE49-F238E27FC236}">
                      <a16:creationId xmlns:a16="http://schemas.microsoft.com/office/drawing/2014/main" id="{83A44DCC-03C4-55AF-09FD-6A4ACFBA1EC1}"/>
                    </a:ext>
                  </a:extLst>
                </p:cNvPr>
                <p:cNvPicPr/>
                <p:nvPr/>
              </p:nvPicPr>
              <p:blipFill>
                <a:blip r:embed="rId27"/>
                <a:stretch>
                  <a:fillRect/>
                </a:stretch>
              </p:blipFill>
              <p:spPr>
                <a:xfrm>
                  <a:off x="5379402" y="6360073"/>
                  <a:ext cx="264960" cy="3837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3" name="Ink 32">
                  <a:extLst>
                    <a:ext uri="{FF2B5EF4-FFF2-40B4-BE49-F238E27FC236}">
                      <a16:creationId xmlns:a16="http://schemas.microsoft.com/office/drawing/2014/main" id="{894AF545-91DC-2DCB-140A-9E689AE03CCC}"/>
                    </a:ext>
                  </a:extLst>
                </p14:cNvPr>
                <p14:cNvContentPartPr/>
                <p14:nvPr/>
              </p14:nvContentPartPr>
              <p14:xfrm>
                <a:off x="5676762" y="6520633"/>
                <a:ext cx="109800" cy="106920"/>
              </p14:xfrm>
            </p:contentPart>
          </mc:Choice>
          <mc:Fallback xmlns="">
            <p:pic>
              <p:nvPicPr>
                <p:cNvPr id="33" name="Ink 32">
                  <a:extLst>
                    <a:ext uri="{FF2B5EF4-FFF2-40B4-BE49-F238E27FC236}">
                      <a16:creationId xmlns:a16="http://schemas.microsoft.com/office/drawing/2014/main" id="{894AF545-91DC-2DCB-140A-9E689AE03CCC}"/>
                    </a:ext>
                  </a:extLst>
                </p:cNvPr>
                <p:cNvPicPr/>
                <p:nvPr/>
              </p:nvPicPr>
              <p:blipFill>
                <a:blip r:embed="rId29"/>
                <a:stretch>
                  <a:fillRect/>
                </a:stretch>
              </p:blipFill>
              <p:spPr>
                <a:xfrm>
                  <a:off x="5668122" y="6511993"/>
                  <a:ext cx="127440" cy="1245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4" name="Ink 33">
                  <a:extLst>
                    <a:ext uri="{FF2B5EF4-FFF2-40B4-BE49-F238E27FC236}">
                      <a16:creationId xmlns:a16="http://schemas.microsoft.com/office/drawing/2014/main" id="{2E57C5FE-C818-38DE-754D-6B743AB75A5E}"/>
                    </a:ext>
                  </a:extLst>
                </p14:cNvPr>
                <p14:cNvContentPartPr/>
                <p14:nvPr/>
              </p14:nvContentPartPr>
              <p14:xfrm>
                <a:off x="5855682" y="6490753"/>
                <a:ext cx="287640" cy="148320"/>
              </p14:xfrm>
            </p:contentPart>
          </mc:Choice>
          <mc:Fallback xmlns="">
            <p:pic>
              <p:nvPicPr>
                <p:cNvPr id="34" name="Ink 33">
                  <a:extLst>
                    <a:ext uri="{FF2B5EF4-FFF2-40B4-BE49-F238E27FC236}">
                      <a16:creationId xmlns:a16="http://schemas.microsoft.com/office/drawing/2014/main" id="{2E57C5FE-C818-38DE-754D-6B743AB75A5E}"/>
                    </a:ext>
                  </a:extLst>
                </p:cNvPr>
                <p:cNvPicPr/>
                <p:nvPr/>
              </p:nvPicPr>
              <p:blipFill>
                <a:blip r:embed="rId31"/>
                <a:stretch>
                  <a:fillRect/>
                </a:stretch>
              </p:blipFill>
              <p:spPr>
                <a:xfrm>
                  <a:off x="5847042" y="6482113"/>
                  <a:ext cx="305280" cy="165960"/>
                </a:xfrm>
                <a:prstGeom prst="rect">
                  <a:avLst/>
                </a:prstGeom>
              </p:spPr>
            </p:pic>
          </mc:Fallback>
        </mc:AlternateContent>
      </p:grpSp>
      <p:grpSp>
        <p:nvGrpSpPr>
          <p:cNvPr id="43" name="Group 42">
            <a:extLst>
              <a:ext uri="{FF2B5EF4-FFF2-40B4-BE49-F238E27FC236}">
                <a16:creationId xmlns:a16="http://schemas.microsoft.com/office/drawing/2014/main" id="{2675AE44-7DAB-BC2B-43FF-A1A5F138E8F0}"/>
              </a:ext>
            </a:extLst>
          </p:cNvPr>
          <p:cNvGrpSpPr/>
          <p:nvPr/>
        </p:nvGrpSpPr>
        <p:grpSpPr>
          <a:xfrm>
            <a:off x="8363082" y="5759593"/>
            <a:ext cx="1067400" cy="1022040"/>
            <a:chOff x="8363082" y="5759593"/>
            <a:chExt cx="1067400" cy="1022040"/>
          </a:xfrm>
        </p:grpSpPr>
        <mc:AlternateContent xmlns:mc="http://schemas.openxmlformats.org/markup-compatibility/2006" xmlns:p14="http://schemas.microsoft.com/office/powerpoint/2010/main">
          <mc:Choice Requires="p14">
            <p:contentPart p14:bwMode="auto" r:id="rId32">
              <p14:nvContentPartPr>
                <p14:cNvPr id="20" name="Ink 19">
                  <a:extLst>
                    <a:ext uri="{FF2B5EF4-FFF2-40B4-BE49-F238E27FC236}">
                      <a16:creationId xmlns:a16="http://schemas.microsoft.com/office/drawing/2014/main" id="{97776EA4-B596-6998-AE3B-1AF64C9E6B54}"/>
                    </a:ext>
                  </a:extLst>
                </p14:cNvPr>
                <p14:cNvContentPartPr/>
                <p14:nvPr/>
              </p14:nvContentPartPr>
              <p14:xfrm>
                <a:off x="8507802" y="5759593"/>
                <a:ext cx="39600" cy="280440"/>
              </p14:xfrm>
            </p:contentPart>
          </mc:Choice>
          <mc:Fallback xmlns="">
            <p:pic>
              <p:nvPicPr>
                <p:cNvPr id="20" name="Ink 19">
                  <a:extLst>
                    <a:ext uri="{FF2B5EF4-FFF2-40B4-BE49-F238E27FC236}">
                      <a16:creationId xmlns:a16="http://schemas.microsoft.com/office/drawing/2014/main" id="{97776EA4-B596-6998-AE3B-1AF64C9E6B54}"/>
                    </a:ext>
                  </a:extLst>
                </p:cNvPr>
                <p:cNvPicPr/>
                <p:nvPr/>
              </p:nvPicPr>
              <p:blipFill>
                <a:blip r:embed="rId33"/>
                <a:stretch>
                  <a:fillRect/>
                </a:stretch>
              </p:blipFill>
              <p:spPr>
                <a:xfrm>
                  <a:off x="8499162" y="5750593"/>
                  <a:ext cx="57240" cy="2980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1" name="Ink 20">
                  <a:extLst>
                    <a:ext uri="{FF2B5EF4-FFF2-40B4-BE49-F238E27FC236}">
                      <a16:creationId xmlns:a16="http://schemas.microsoft.com/office/drawing/2014/main" id="{F06012DE-5746-35AC-6697-AE2CBD5F4628}"/>
                    </a:ext>
                  </a:extLst>
                </p14:cNvPr>
                <p14:cNvContentPartPr/>
                <p14:nvPr/>
              </p14:nvContentPartPr>
              <p14:xfrm>
                <a:off x="8363082" y="6151273"/>
                <a:ext cx="275040" cy="249120"/>
              </p14:xfrm>
            </p:contentPart>
          </mc:Choice>
          <mc:Fallback xmlns="">
            <p:pic>
              <p:nvPicPr>
                <p:cNvPr id="21" name="Ink 20">
                  <a:extLst>
                    <a:ext uri="{FF2B5EF4-FFF2-40B4-BE49-F238E27FC236}">
                      <a16:creationId xmlns:a16="http://schemas.microsoft.com/office/drawing/2014/main" id="{F06012DE-5746-35AC-6697-AE2CBD5F4628}"/>
                    </a:ext>
                  </a:extLst>
                </p:cNvPr>
                <p:cNvPicPr/>
                <p:nvPr/>
              </p:nvPicPr>
              <p:blipFill>
                <a:blip r:embed="rId35"/>
                <a:stretch>
                  <a:fillRect/>
                </a:stretch>
              </p:blipFill>
              <p:spPr>
                <a:xfrm>
                  <a:off x="8354442" y="6142273"/>
                  <a:ext cx="292680" cy="26676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2" name="Ink 21">
                  <a:extLst>
                    <a:ext uri="{FF2B5EF4-FFF2-40B4-BE49-F238E27FC236}">
                      <a16:creationId xmlns:a16="http://schemas.microsoft.com/office/drawing/2014/main" id="{41E9EFCB-1D0A-AE31-06FC-AFC36FBF62DD}"/>
                    </a:ext>
                  </a:extLst>
                </p14:cNvPr>
                <p14:cNvContentPartPr/>
                <p14:nvPr/>
              </p14:nvContentPartPr>
              <p14:xfrm>
                <a:off x="8648562" y="6187993"/>
                <a:ext cx="149760" cy="183960"/>
              </p14:xfrm>
            </p:contentPart>
          </mc:Choice>
          <mc:Fallback xmlns="">
            <p:pic>
              <p:nvPicPr>
                <p:cNvPr id="22" name="Ink 21">
                  <a:extLst>
                    <a:ext uri="{FF2B5EF4-FFF2-40B4-BE49-F238E27FC236}">
                      <a16:creationId xmlns:a16="http://schemas.microsoft.com/office/drawing/2014/main" id="{41E9EFCB-1D0A-AE31-06FC-AFC36FBF62DD}"/>
                    </a:ext>
                  </a:extLst>
                </p:cNvPr>
                <p:cNvPicPr/>
                <p:nvPr/>
              </p:nvPicPr>
              <p:blipFill>
                <a:blip r:embed="rId37"/>
                <a:stretch>
                  <a:fillRect/>
                </a:stretch>
              </p:blipFill>
              <p:spPr>
                <a:xfrm>
                  <a:off x="8639922" y="6179353"/>
                  <a:ext cx="167400" cy="2016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3" name="Ink 22">
                  <a:extLst>
                    <a:ext uri="{FF2B5EF4-FFF2-40B4-BE49-F238E27FC236}">
                      <a16:creationId xmlns:a16="http://schemas.microsoft.com/office/drawing/2014/main" id="{751DBBBA-42E2-8E1D-93C8-1D3C5E0D3DB5}"/>
                    </a:ext>
                  </a:extLst>
                </p14:cNvPr>
                <p14:cNvContentPartPr/>
                <p14:nvPr/>
              </p14:nvContentPartPr>
              <p14:xfrm>
                <a:off x="8825682" y="6131113"/>
                <a:ext cx="255240" cy="242640"/>
              </p14:xfrm>
            </p:contentPart>
          </mc:Choice>
          <mc:Fallback xmlns="">
            <p:pic>
              <p:nvPicPr>
                <p:cNvPr id="23" name="Ink 22">
                  <a:extLst>
                    <a:ext uri="{FF2B5EF4-FFF2-40B4-BE49-F238E27FC236}">
                      <a16:creationId xmlns:a16="http://schemas.microsoft.com/office/drawing/2014/main" id="{751DBBBA-42E2-8E1D-93C8-1D3C5E0D3DB5}"/>
                    </a:ext>
                  </a:extLst>
                </p:cNvPr>
                <p:cNvPicPr/>
                <p:nvPr/>
              </p:nvPicPr>
              <p:blipFill>
                <a:blip r:embed="rId39"/>
                <a:stretch>
                  <a:fillRect/>
                </a:stretch>
              </p:blipFill>
              <p:spPr>
                <a:xfrm>
                  <a:off x="8817042" y="6122473"/>
                  <a:ext cx="272880" cy="2602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4" name="Ink 23">
                  <a:extLst>
                    <a:ext uri="{FF2B5EF4-FFF2-40B4-BE49-F238E27FC236}">
                      <a16:creationId xmlns:a16="http://schemas.microsoft.com/office/drawing/2014/main" id="{25168EF9-FDA4-0593-3E18-96A4DDAA3509}"/>
                    </a:ext>
                  </a:extLst>
                </p14:cNvPr>
                <p14:cNvContentPartPr/>
                <p14:nvPr/>
              </p14:nvContentPartPr>
              <p14:xfrm>
                <a:off x="9119082" y="6131833"/>
                <a:ext cx="194760" cy="293040"/>
              </p14:xfrm>
            </p:contentPart>
          </mc:Choice>
          <mc:Fallback xmlns="">
            <p:pic>
              <p:nvPicPr>
                <p:cNvPr id="24" name="Ink 23">
                  <a:extLst>
                    <a:ext uri="{FF2B5EF4-FFF2-40B4-BE49-F238E27FC236}">
                      <a16:creationId xmlns:a16="http://schemas.microsoft.com/office/drawing/2014/main" id="{25168EF9-FDA4-0593-3E18-96A4DDAA3509}"/>
                    </a:ext>
                  </a:extLst>
                </p:cNvPr>
                <p:cNvPicPr/>
                <p:nvPr/>
              </p:nvPicPr>
              <p:blipFill>
                <a:blip r:embed="rId41"/>
                <a:stretch>
                  <a:fillRect/>
                </a:stretch>
              </p:blipFill>
              <p:spPr>
                <a:xfrm>
                  <a:off x="9110082" y="6123193"/>
                  <a:ext cx="212400" cy="3106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5" name="Ink 34">
                  <a:extLst>
                    <a:ext uri="{FF2B5EF4-FFF2-40B4-BE49-F238E27FC236}">
                      <a16:creationId xmlns:a16="http://schemas.microsoft.com/office/drawing/2014/main" id="{6CEE2D4C-C704-828F-265C-3B8BEBF96424}"/>
                    </a:ext>
                  </a:extLst>
                </p14:cNvPr>
                <p14:cNvContentPartPr/>
                <p14:nvPr/>
              </p14:nvContentPartPr>
              <p14:xfrm>
                <a:off x="8539482" y="6505513"/>
                <a:ext cx="232200" cy="261360"/>
              </p14:xfrm>
            </p:contentPart>
          </mc:Choice>
          <mc:Fallback xmlns="">
            <p:pic>
              <p:nvPicPr>
                <p:cNvPr id="35" name="Ink 34">
                  <a:extLst>
                    <a:ext uri="{FF2B5EF4-FFF2-40B4-BE49-F238E27FC236}">
                      <a16:creationId xmlns:a16="http://schemas.microsoft.com/office/drawing/2014/main" id="{6CEE2D4C-C704-828F-265C-3B8BEBF96424}"/>
                    </a:ext>
                  </a:extLst>
                </p:cNvPr>
                <p:cNvPicPr/>
                <p:nvPr/>
              </p:nvPicPr>
              <p:blipFill>
                <a:blip r:embed="rId43"/>
                <a:stretch>
                  <a:fillRect/>
                </a:stretch>
              </p:blipFill>
              <p:spPr>
                <a:xfrm>
                  <a:off x="8530482" y="6496513"/>
                  <a:ext cx="249840" cy="2790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6" name="Ink 35">
                  <a:extLst>
                    <a:ext uri="{FF2B5EF4-FFF2-40B4-BE49-F238E27FC236}">
                      <a16:creationId xmlns:a16="http://schemas.microsoft.com/office/drawing/2014/main" id="{46E7E338-26A6-AAAD-7552-13B38321DA0A}"/>
                    </a:ext>
                  </a:extLst>
                </p14:cNvPr>
                <p14:cNvContentPartPr/>
                <p14:nvPr/>
              </p14:nvContentPartPr>
              <p14:xfrm>
                <a:off x="8890122" y="6658873"/>
                <a:ext cx="55440" cy="13680"/>
              </p14:xfrm>
            </p:contentPart>
          </mc:Choice>
          <mc:Fallback xmlns="">
            <p:pic>
              <p:nvPicPr>
                <p:cNvPr id="36" name="Ink 35">
                  <a:extLst>
                    <a:ext uri="{FF2B5EF4-FFF2-40B4-BE49-F238E27FC236}">
                      <a16:creationId xmlns:a16="http://schemas.microsoft.com/office/drawing/2014/main" id="{46E7E338-26A6-AAAD-7552-13B38321DA0A}"/>
                    </a:ext>
                  </a:extLst>
                </p:cNvPr>
                <p:cNvPicPr/>
                <p:nvPr/>
              </p:nvPicPr>
              <p:blipFill>
                <a:blip r:embed="rId45"/>
                <a:stretch>
                  <a:fillRect/>
                </a:stretch>
              </p:blipFill>
              <p:spPr>
                <a:xfrm>
                  <a:off x="8881122" y="6650233"/>
                  <a:ext cx="73080" cy="313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40" name="Ink 39">
                  <a:extLst>
                    <a:ext uri="{FF2B5EF4-FFF2-40B4-BE49-F238E27FC236}">
                      <a16:creationId xmlns:a16="http://schemas.microsoft.com/office/drawing/2014/main" id="{330CAF6E-1CF2-F096-A81B-D675B4A63F53}"/>
                    </a:ext>
                  </a:extLst>
                </p14:cNvPr>
                <p14:cNvContentPartPr/>
                <p14:nvPr/>
              </p14:nvContentPartPr>
              <p14:xfrm>
                <a:off x="8848362" y="6598393"/>
                <a:ext cx="204120" cy="183240"/>
              </p14:xfrm>
            </p:contentPart>
          </mc:Choice>
          <mc:Fallback xmlns="">
            <p:pic>
              <p:nvPicPr>
                <p:cNvPr id="40" name="Ink 39">
                  <a:extLst>
                    <a:ext uri="{FF2B5EF4-FFF2-40B4-BE49-F238E27FC236}">
                      <a16:creationId xmlns:a16="http://schemas.microsoft.com/office/drawing/2014/main" id="{330CAF6E-1CF2-F096-A81B-D675B4A63F53}"/>
                    </a:ext>
                  </a:extLst>
                </p:cNvPr>
                <p:cNvPicPr/>
                <p:nvPr/>
              </p:nvPicPr>
              <p:blipFill>
                <a:blip r:embed="rId47"/>
                <a:stretch>
                  <a:fillRect/>
                </a:stretch>
              </p:blipFill>
              <p:spPr>
                <a:xfrm>
                  <a:off x="8839362" y="6589393"/>
                  <a:ext cx="221760" cy="20088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41" name="Ink 40">
                  <a:extLst>
                    <a:ext uri="{FF2B5EF4-FFF2-40B4-BE49-F238E27FC236}">
                      <a16:creationId xmlns:a16="http://schemas.microsoft.com/office/drawing/2014/main" id="{4A2EBEB0-504A-1293-2764-0DC053FB1021}"/>
                    </a:ext>
                  </a:extLst>
                </p14:cNvPr>
                <p14:cNvContentPartPr/>
                <p14:nvPr/>
              </p14:nvContentPartPr>
              <p14:xfrm>
                <a:off x="9174882" y="6592993"/>
                <a:ext cx="255600" cy="145800"/>
              </p14:xfrm>
            </p:contentPart>
          </mc:Choice>
          <mc:Fallback xmlns="">
            <p:pic>
              <p:nvPicPr>
                <p:cNvPr id="41" name="Ink 40">
                  <a:extLst>
                    <a:ext uri="{FF2B5EF4-FFF2-40B4-BE49-F238E27FC236}">
                      <a16:creationId xmlns:a16="http://schemas.microsoft.com/office/drawing/2014/main" id="{4A2EBEB0-504A-1293-2764-0DC053FB1021}"/>
                    </a:ext>
                  </a:extLst>
                </p:cNvPr>
                <p:cNvPicPr/>
                <p:nvPr/>
              </p:nvPicPr>
              <p:blipFill>
                <a:blip r:embed="rId49"/>
                <a:stretch>
                  <a:fillRect/>
                </a:stretch>
              </p:blipFill>
              <p:spPr>
                <a:xfrm>
                  <a:off x="9165882" y="6583993"/>
                  <a:ext cx="273240" cy="16344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42" name="Ink 41">
                  <a:extLst>
                    <a:ext uri="{FF2B5EF4-FFF2-40B4-BE49-F238E27FC236}">
                      <a16:creationId xmlns:a16="http://schemas.microsoft.com/office/drawing/2014/main" id="{71C374F9-2951-4460-8EB0-0FF510C9AD26}"/>
                    </a:ext>
                  </a:extLst>
                </p14:cNvPr>
                <p14:cNvContentPartPr/>
                <p14:nvPr/>
              </p14:nvContentPartPr>
              <p14:xfrm>
                <a:off x="9180282" y="6163513"/>
                <a:ext cx="182520" cy="298440"/>
              </p14:xfrm>
            </p:contentPart>
          </mc:Choice>
          <mc:Fallback xmlns="">
            <p:pic>
              <p:nvPicPr>
                <p:cNvPr id="42" name="Ink 41">
                  <a:extLst>
                    <a:ext uri="{FF2B5EF4-FFF2-40B4-BE49-F238E27FC236}">
                      <a16:creationId xmlns:a16="http://schemas.microsoft.com/office/drawing/2014/main" id="{71C374F9-2951-4460-8EB0-0FF510C9AD26}"/>
                    </a:ext>
                  </a:extLst>
                </p:cNvPr>
                <p:cNvPicPr/>
                <p:nvPr/>
              </p:nvPicPr>
              <p:blipFill>
                <a:blip r:embed="rId51"/>
                <a:stretch>
                  <a:fillRect/>
                </a:stretch>
              </p:blipFill>
              <p:spPr>
                <a:xfrm>
                  <a:off x="9171282" y="6154873"/>
                  <a:ext cx="200160" cy="316080"/>
                </a:xfrm>
                <a:prstGeom prst="rect">
                  <a:avLst/>
                </a:prstGeom>
              </p:spPr>
            </p:pic>
          </mc:Fallback>
        </mc:AlternateContent>
      </p:grpSp>
      <p:grpSp>
        <p:nvGrpSpPr>
          <p:cNvPr id="51" name="Group 50">
            <a:extLst>
              <a:ext uri="{FF2B5EF4-FFF2-40B4-BE49-F238E27FC236}">
                <a16:creationId xmlns:a16="http://schemas.microsoft.com/office/drawing/2014/main" id="{ACF42D72-1DEF-C644-01DB-0DB39E651117}"/>
              </a:ext>
            </a:extLst>
          </p:cNvPr>
          <p:cNvGrpSpPr/>
          <p:nvPr/>
        </p:nvGrpSpPr>
        <p:grpSpPr>
          <a:xfrm>
            <a:off x="898842" y="1046113"/>
            <a:ext cx="981720" cy="485640"/>
            <a:chOff x="898842" y="1046113"/>
            <a:chExt cx="981720" cy="485640"/>
          </a:xfrm>
        </p:grpSpPr>
        <mc:AlternateContent xmlns:mc="http://schemas.openxmlformats.org/markup-compatibility/2006" xmlns:p14="http://schemas.microsoft.com/office/powerpoint/2010/main">
          <mc:Choice Requires="p14">
            <p:contentPart p14:bwMode="auto" r:id="rId52">
              <p14:nvContentPartPr>
                <p14:cNvPr id="44" name="Ink 43">
                  <a:extLst>
                    <a:ext uri="{FF2B5EF4-FFF2-40B4-BE49-F238E27FC236}">
                      <a16:creationId xmlns:a16="http://schemas.microsoft.com/office/drawing/2014/main" id="{9C5DA6DA-A31C-1EAD-61B8-1220CCA94A7C}"/>
                    </a:ext>
                  </a:extLst>
                </p14:cNvPr>
                <p14:cNvContentPartPr/>
                <p14:nvPr/>
              </p14:nvContentPartPr>
              <p14:xfrm>
                <a:off x="1743042" y="1341673"/>
                <a:ext cx="137520" cy="360"/>
              </p14:xfrm>
            </p:contentPart>
          </mc:Choice>
          <mc:Fallback xmlns="">
            <p:pic>
              <p:nvPicPr>
                <p:cNvPr id="44" name="Ink 43">
                  <a:extLst>
                    <a:ext uri="{FF2B5EF4-FFF2-40B4-BE49-F238E27FC236}">
                      <a16:creationId xmlns:a16="http://schemas.microsoft.com/office/drawing/2014/main" id="{9C5DA6DA-A31C-1EAD-61B8-1220CCA94A7C}"/>
                    </a:ext>
                  </a:extLst>
                </p:cNvPr>
                <p:cNvPicPr/>
                <p:nvPr/>
              </p:nvPicPr>
              <p:blipFill>
                <a:blip r:embed="rId53"/>
                <a:stretch>
                  <a:fillRect/>
                </a:stretch>
              </p:blipFill>
              <p:spPr>
                <a:xfrm>
                  <a:off x="1734042" y="1333033"/>
                  <a:ext cx="1551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45" name="Ink 44">
                  <a:extLst>
                    <a:ext uri="{FF2B5EF4-FFF2-40B4-BE49-F238E27FC236}">
                      <a16:creationId xmlns:a16="http://schemas.microsoft.com/office/drawing/2014/main" id="{F37B8767-E090-4987-7157-9F8042FDB163}"/>
                    </a:ext>
                  </a:extLst>
                </p14:cNvPr>
                <p14:cNvContentPartPr/>
                <p14:nvPr/>
              </p14:nvContentPartPr>
              <p14:xfrm>
                <a:off x="898842" y="1300993"/>
                <a:ext cx="195840" cy="230760"/>
              </p14:xfrm>
            </p:contentPart>
          </mc:Choice>
          <mc:Fallback xmlns="">
            <p:pic>
              <p:nvPicPr>
                <p:cNvPr id="45" name="Ink 44">
                  <a:extLst>
                    <a:ext uri="{FF2B5EF4-FFF2-40B4-BE49-F238E27FC236}">
                      <a16:creationId xmlns:a16="http://schemas.microsoft.com/office/drawing/2014/main" id="{F37B8767-E090-4987-7157-9F8042FDB163}"/>
                    </a:ext>
                  </a:extLst>
                </p:cNvPr>
                <p:cNvPicPr/>
                <p:nvPr/>
              </p:nvPicPr>
              <p:blipFill>
                <a:blip r:embed="rId55"/>
                <a:stretch>
                  <a:fillRect/>
                </a:stretch>
              </p:blipFill>
              <p:spPr>
                <a:xfrm>
                  <a:off x="889842" y="1292353"/>
                  <a:ext cx="213480" cy="2484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46" name="Ink 45">
                  <a:extLst>
                    <a:ext uri="{FF2B5EF4-FFF2-40B4-BE49-F238E27FC236}">
                      <a16:creationId xmlns:a16="http://schemas.microsoft.com/office/drawing/2014/main" id="{3BE81793-771E-1DCB-4CD3-45026E93BE63}"/>
                    </a:ext>
                  </a:extLst>
                </p14:cNvPr>
                <p14:cNvContentPartPr/>
                <p14:nvPr/>
              </p14:nvContentPartPr>
              <p14:xfrm>
                <a:off x="904242" y="1213873"/>
                <a:ext cx="175320" cy="78120"/>
              </p14:xfrm>
            </p:contentPart>
          </mc:Choice>
          <mc:Fallback xmlns="">
            <p:pic>
              <p:nvPicPr>
                <p:cNvPr id="46" name="Ink 45">
                  <a:extLst>
                    <a:ext uri="{FF2B5EF4-FFF2-40B4-BE49-F238E27FC236}">
                      <a16:creationId xmlns:a16="http://schemas.microsoft.com/office/drawing/2014/main" id="{3BE81793-771E-1DCB-4CD3-45026E93BE63}"/>
                    </a:ext>
                  </a:extLst>
                </p:cNvPr>
                <p:cNvPicPr/>
                <p:nvPr/>
              </p:nvPicPr>
              <p:blipFill>
                <a:blip r:embed="rId57"/>
                <a:stretch>
                  <a:fillRect/>
                </a:stretch>
              </p:blipFill>
              <p:spPr>
                <a:xfrm>
                  <a:off x="895602" y="1205233"/>
                  <a:ext cx="192960" cy="9576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7" name="Ink 46">
                  <a:extLst>
                    <a:ext uri="{FF2B5EF4-FFF2-40B4-BE49-F238E27FC236}">
                      <a16:creationId xmlns:a16="http://schemas.microsoft.com/office/drawing/2014/main" id="{6AB63C9B-03E7-D1F9-7CAF-57612B1D973B}"/>
                    </a:ext>
                  </a:extLst>
                </p14:cNvPr>
                <p14:cNvContentPartPr/>
                <p14:nvPr/>
              </p14:nvContentPartPr>
              <p14:xfrm>
                <a:off x="1154442" y="1303153"/>
                <a:ext cx="156240" cy="137520"/>
              </p14:xfrm>
            </p:contentPart>
          </mc:Choice>
          <mc:Fallback xmlns="">
            <p:pic>
              <p:nvPicPr>
                <p:cNvPr id="47" name="Ink 46">
                  <a:extLst>
                    <a:ext uri="{FF2B5EF4-FFF2-40B4-BE49-F238E27FC236}">
                      <a16:creationId xmlns:a16="http://schemas.microsoft.com/office/drawing/2014/main" id="{6AB63C9B-03E7-D1F9-7CAF-57612B1D973B}"/>
                    </a:ext>
                  </a:extLst>
                </p:cNvPr>
                <p:cNvPicPr/>
                <p:nvPr/>
              </p:nvPicPr>
              <p:blipFill>
                <a:blip r:embed="rId59"/>
                <a:stretch>
                  <a:fillRect/>
                </a:stretch>
              </p:blipFill>
              <p:spPr>
                <a:xfrm>
                  <a:off x="1145802" y="1294153"/>
                  <a:ext cx="173880" cy="15516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8" name="Ink 47">
                  <a:extLst>
                    <a:ext uri="{FF2B5EF4-FFF2-40B4-BE49-F238E27FC236}">
                      <a16:creationId xmlns:a16="http://schemas.microsoft.com/office/drawing/2014/main" id="{B46BAB37-7630-518B-F8C2-46F4C556FCCE}"/>
                    </a:ext>
                  </a:extLst>
                </p14:cNvPr>
                <p14:cNvContentPartPr/>
                <p14:nvPr/>
              </p14:nvContentPartPr>
              <p14:xfrm>
                <a:off x="1360722" y="1212793"/>
                <a:ext cx="150840" cy="160560"/>
              </p14:xfrm>
            </p:contentPart>
          </mc:Choice>
          <mc:Fallback xmlns="">
            <p:pic>
              <p:nvPicPr>
                <p:cNvPr id="48" name="Ink 47">
                  <a:extLst>
                    <a:ext uri="{FF2B5EF4-FFF2-40B4-BE49-F238E27FC236}">
                      <a16:creationId xmlns:a16="http://schemas.microsoft.com/office/drawing/2014/main" id="{B46BAB37-7630-518B-F8C2-46F4C556FCCE}"/>
                    </a:ext>
                  </a:extLst>
                </p:cNvPr>
                <p:cNvPicPr/>
                <p:nvPr/>
              </p:nvPicPr>
              <p:blipFill>
                <a:blip r:embed="rId61"/>
                <a:stretch>
                  <a:fillRect/>
                </a:stretch>
              </p:blipFill>
              <p:spPr>
                <a:xfrm>
                  <a:off x="1351722" y="1204153"/>
                  <a:ext cx="168480" cy="17820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9" name="Ink 48">
                  <a:extLst>
                    <a:ext uri="{FF2B5EF4-FFF2-40B4-BE49-F238E27FC236}">
                      <a16:creationId xmlns:a16="http://schemas.microsoft.com/office/drawing/2014/main" id="{3F3DC3A3-7DB0-566D-F036-B14A3CE60804}"/>
                    </a:ext>
                  </a:extLst>
                </p14:cNvPr>
                <p14:cNvContentPartPr/>
                <p14:nvPr/>
              </p14:nvContentPartPr>
              <p14:xfrm>
                <a:off x="1491402" y="1118473"/>
                <a:ext cx="163440" cy="151200"/>
              </p14:xfrm>
            </p:contentPart>
          </mc:Choice>
          <mc:Fallback xmlns="">
            <p:pic>
              <p:nvPicPr>
                <p:cNvPr id="49" name="Ink 48">
                  <a:extLst>
                    <a:ext uri="{FF2B5EF4-FFF2-40B4-BE49-F238E27FC236}">
                      <a16:creationId xmlns:a16="http://schemas.microsoft.com/office/drawing/2014/main" id="{3F3DC3A3-7DB0-566D-F036-B14A3CE60804}"/>
                    </a:ext>
                  </a:extLst>
                </p:cNvPr>
                <p:cNvPicPr/>
                <p:nvPr/>
              </p:nvPicPr>
              <p:blipFill>
                <a:blip r:embed="rId63"/>
                <a:stretch>
                  <a:fillRect/>
                </a:stretch>
              </p:blipFill>
              <p:spPr>
                <a:xfrm>
                  <a:off x="1482402" y="1109833"/>
                  <a:ext cx="181080" cy="16884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50" name="Ink 49">
                  <a:extLst>
                    <a:ext uri="{FF2B5EF4-FFF2-40B4-BE49-F238E27FC236}">
                      <a16:creationId xmlns:a16="http://schemas.microsoft.com/office/drawing/2014/main" id="{531259F6-88B8-C843-B491-482EF4586A41}"/>
                    </a:ext>
                  </a:extLst>
                </p14:cNvPr>
                <p14:cNvContentPartPr/>
                <p14:nvPr/>
              </p14:nvContentPartPr>
              <p14:xfrm>
                <a:off x="1652322" y="1046113"/>
                <a:ext cx="190080" cy="95040"/>
              </p14:xfrm>
            </p:contentPart>
          </mc:Choice>
          <mc:Fallback xmlns="">
            <p:pic>
              <p:nvPicPr>
                <p:cNvPr id="50" name="Ink 49">
                  <a:extLst>
                    <a:ext uri="{FF2B5EF4-FFF2-40B4-BE49-F238E27FC236}">
                      <a16:creationId xmlns:a16="http://schemas.microsoft.com/office/drawing/2014/main" id="{531259F6-88B8-C843-B491-482EF4586A41}"/>
                    </a:ext>
                  </a:extLst>
                </p:cNvPr>
                <p:cNvPicPr/>
                <p:nvPr/>
              </p:nvPicPr>
              <p:blipFill>
                <a:blip r:embed="rId65"/>
                <a:stretch>
                  <a:fillRect/>
                </a:stretch>
              </p:blipFill>
              <p:spPr>
                <a:xfrm>
                  <a:off x="1643322" y="1037473"/>
                  <a:ext cx="207720" cy="1126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6">
            <p14:nvContentPartPr>
              <p14:cNvPr id="26" name="Ink 25">
                <a:extLst>
                  <a:ext uri="{FF2B5EF4-FFF2-40B4-BE49-F238E27FC236}">
                    <a16:creationId xmlns:a16="http://schemas.microsoft.com/office/drawing/2014/main" id="{352DC13B-26C5-6D51-B485-564B0A2F220F}"/>
                  </a:ext>
                </a:extLst>
              </p14:cNvPr>
              <p14:cNvContentPartPr/>
              <p14:nvPr/>
            </p14:nvContentPartPr>
            <p14:xfrm>
              <a:off x="2071002" y="5708833"/>
              <a:ext cx="154440" cy="234360"/>
            </p14:xfrm>
          </p:contentPart>
        </mc:Choice>
        <mc:Fallback xmlns="">
          <p:pic>
            <p:nvPicPr>
              <p:cNvPr id="26" name="Ink 25">
                <a:extLst>
                  <a:ext uri="{FF2B5EF4-FFF2-40B4-BE49-F238E27FC236}">
                    <a16:creationId xmlns:a16="http://schemas.microsoft.com/office/drawing/2014/main" id="{352DC13B-26C5-6D51-B485-564B0A2F220F}"/>
                  </a:ext>
                </a:extLst>
              </p:cNvPr>
              <p:cNvPicPr/>
              <p:nvPr/>
            </p:nvPicPr>
            <p:blipFill>
              <a:blip r:embed="rId67"/>
              <a:stretch>
                <a:fillRect/>
              </a:stretch>
            </p:blipFill>
            <p:spPr>
              <a:xfrm>
                <a:off x="2062362" y="5700193"/>
                <a:ext cx="172080" cy="25200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27" name="Ink 26">
                <a:extLst>
                  <a:ext uri="{FF2B5EF4-FFF2-40B4-BE49-F238E27FC236}">
                    <a16:creationId xmlns:a16="http://schemas.microsoft.com/office/drawing/2014/main" id="{5E39C78E-D864-84B7-DD50-D1FAAD14783E}"/>
                  </a:ext>
                </a:extLst>
              </p14:cNvPr>
              <p14:cNvContentPartPr/>
              <p14:nvPr/>
            </p14:nvContentPartPr>
            <p14:xfrm>
              <a:off x="1711002" y="6102313"/>
              <a:ext cx="249480" cy="266400"/>
            </p14:xfrm>
          </p:contentPart>
        </mc:Choice>
        <mc:Fallback xmlns="">
          <p:pic>
            <p:nvPicPr>
              <p:cNvPr id="27" name="Ink 26">
                <a:extLst>
                  <a:ext uri="{FF2B5EF4-FFF2-40B4-BE49-F238E27FC236}">
                    <a16:creationId xmlns:a16="http://schemas.microsoft.com/office/drawing/2014/main" id="{5E39C78E-D864-84B7-DD50-D1FAAD14783E}"/>
                  </a:ext>
                </a:extLst>
              </p:cNvPr>
              <p:cNvPicPr/>
              <p:nvPr/>
            </p:nvPicPr>
            <p:blipFill>
              <a:blip r:embed="rId69"/>
              <a:stretch>
                <a:fillRect/>
              </a:stretch>
            </p:blipFill>
            <p:spPr>
              <a:xfrm>
                <a:off x="1702362" y="6093313"/>
                <a:ext cx="267120" cy="28404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28" name="Ink 27">
                <a:extLst>
                  <a:ext uri="{FF2B5EF4-FFF2-40B4-BE49-F238E27FC236}">
                    <a16:creationId xmlns:a16="http://schemas.microsoft.com/office/drawing/2014/main" id="{C5F74B51-D647-C22E-1026-E106D10469EF}"/>
                  </a:ext>
                </a:extLst>
              </p14:cNvPr>
              <p14:cNvContentPartPr/>
              <p14:nvPr/>
            </p14:nvContentPartPr>
            <p14:xfrm>
              <a:off x="2028522" y="6191593"/>
              <a:ext cx="108720" cy="122760"/>
            </p14:xfrm>
          </p:contentPart>
        </mc:Choice>
        <mc:Fallback xmlns="">
          <p:pic>
            <p:nvPicPr>
              <p:cNvPr id="28" name="Ink 27">
                <a:extLst>
                  <a:ext uri="{FF2B5EF4-FFF2-40B4-BE49-F238E27FC236}">
                    <a16:creationId xmlns:a16="http://schemas.microsoft.com/office/drawing/2014/main" id="{C5F74B51-D647-C22E-1026-E106D10469EF}"/>
                  </a:ext>
                </a:extLst>
              </p:cNvPr>
              <p:cNvPicPr/>
              <p:nvPr/>
            </p:nvPicPr>
            <p:blipFill>
              <a:blip r:embed="rId71"/>
              <a:stretch>
                <a:fillRect/>
              </a:stretch>
            </p:blipFill>
            <p:spPr>
              <a:xfrm>
                <a:off x="2019522" y="6182953"/>
                <a:ext cx="126360" cy="14040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29" name="Ink 28">
                <a:extLst>
                  <a:ext uri="{FF2B5EF4-FFF2-40B4-BE49-F238E27FC236}">
                    <a16:creationId xmlns:a16="http://schemas.microsoft.com/office/drawing/2014/main" id="{1B10099E-2F00-968B-CB58-8966E621AF54}"/>
                  </a:ext>
                </a:extLst>
              </p14:cNvPr>
              <p14:cNvContentPartPr/>
              <p14:nvPr/>
            </p14:nvContentPartPr>
            <p14:xfrm>
              <a:off x="2198082" y="6110593"/>
              <a:ext cx="204840" cy="213120"/>
            </p14:xfrm>
          </p:contentPart>
        </mc:Choice>
        <mc:Fallback xmlns="">
          <p:pic>
            <p:nvPicPr>
              <p:cNvPr id="29" name="Ink 28">
                <a:extLst>
                  <a:ext uri="{FF2B5EF4-FFF2-40B4-BE49-F238E27FC236}">
                    <a16:creationId xmlns:a16="http://schemas.microsoft.com/office/drawing/2014/main" id="{1B10099E-2F00-968B-CB58-8966E621AF54}"/>
                  </a:ext>
                </a:extLst>
              </p:cNvPr>
              <p:cNvPicPr/>
              <p:nvPr/>
            </p:nvPicPr>
            <p:blipFill>
              <a:blip r:embed="rId73"/>
              <a:stretch>
                <a:fillRect/>
              </a:stretch>
            </p:blipFill>
            <p:spPr>
              <a:xfrm>
                <a:off x="2189082" y="6101953"/>
                <a:ext cx="222480" cy="23076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30" name="Ink 29">
                <a:extLst>
                  <a:ext uri="{FF2B5EF4-FFF2-40B4-BE49-F238E27FC236}">
                    <a16:creationId xmlns:a16="http://schemas.microsoft.com/office/drawing/2014/main" id="{63807E9A-4361-2AF6-4080-EF18A9474D5B}"/>
                  </a:ext>
                </a:extLst>
              </p14:cNvPr>
              <p14:cNvContentPartPr/>
              <p14:nvPr/>
            </p14:nvContentPartPr>
            <p14:xfrm>
              <a:off x="2407962" y="6082873"/>
              <a:ext cx="173880" cy="243360"/>
            </p14:xfrm>
          </p:contentPart>
        </mc:Choice>
        <mc:Fallback xmlns="">
          <p:pic>
            <p:nvPicPr>
              <p:cNvPr id="30" name="Ink 29">
                <a:extLst>
                  <a:ext uri="{FF2B5EF4-FFF2-40B4-BE49-F238E27FC236}">
                    <a16:creationId xmlns:a16="http://schemas.microsoft.com/office/drawing/2014/main" id="{63807E9A-4361-2AF6-4080-EF18A9474D5B}"/>
                  </a:ext>
                </a:extLst>
              </p:cNvPr>
              <p:cNvPicPr/>
              <p:nvPr/>
            </p:nvPicPr>
            <p:blipFill>
              <a:blip r:embed="rId75"/>
              <a:stretch>
                <a:fillRect/>
              </a:stretch>
            </p:blipFill>
            <p:spPr>
              <a:xfrm>
                <a:off x="2398962" y="6073873"/>
                <a:ext cx="191520" cy="26100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31" name="Ink 30">
                <a:extLst>
                  <a:ext uri="{FF2B5EF4-FFF2-40B4-BE49-F238E27FC236}">
                    <a16:creationId xmlns:a16="http://schemas.microsoft.com/office/drawing/2014/main" id="{9F8E586C-E1F4-B5B2-A3CC-32C8E2C8C3CB}"/>
                  </a:ext>
                </a:extLst>
              </p14:cNvPr>
              <p14:cNvContentPartPr/>
              <p14:nvPr/>
            </p14:nvContentPartPr>
            <p14:xfrm>
              <a:off x="1988202" y="6431713"/>
              <a:ext cx="265680" cy="285480"/>
            </p14:xfrm>
          </p:contentPart>
        </mc:Choice>
        <mc:Fallback xmlns="">
          <p:pic>
            <p:nvPicPr>
              <p:cNvPr id="31" name="Ink 30">
                <a:extLst>
                  <a:ext uri="{FF2B5EF4-FFF2-40B4-BE49-F238E27FC236}">
                    <a16:creationId xmlns:a16="http://schemas.microsoft.com/office/drawing/2014/main" id="{9F8E586C-E1F4-B5B2-A3CC-32C8E2C8C3CB}"/>
                  </a:ext>
                </a:extLst>
              </p:cNvPr>
              <p:cNvPicPr/>
              <p:nvPr/>
            </p:nvPicPr>
            <p:blipFill>
              <a:blip r:embed="rId77"/>
              <a:stretch>
                <a:fillRect/>
              </a:stretch>
            </p:blipFill>
            <p:spPr>
              <a:xfrm>
                <a:off x="1979562" y="6422713"/>
                <a:ext cx="283320" cy="30312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87" name="Ink 86">
                <a:extLst>
                  <a:ext uri="{FF2B5EF4-FFF2-40B4-BE49-F238E27FC236}">
                    <a16:creationId xmlns:a16="http://schemas.microsoft.com/office/drawing/2014/main" id="{26564FA5-2BBC-3A7A-2491-D1A72F20D815}"/>
                  </a:ext>
                </a:extLst>
              </p14:cNvPr>
              <p14:cNvContentPartPr/>
              <p14:nvPr/>
            </p14:nvContentPartPr>
            <p14:xfrm>
              <a:off x="2712882" y="5704873"/>
              <a:ext cx="21600" cy="193680"/>
            </p14:xfrm>
          </p:contentPart>
        </mc:Choice>
        <mc:Fallback xmlns="">
          <p:pic>
            <p:nvPicPr>
              <p:cNvPr id="87" name="Ink 86">
                <a:extLst>
                  <a:ext uri="{FF2B5EF4-FFF2-40B4-BE49-F238E27FC236}">
                    <a16:creationId xmlns:a16="http://schemas.microsoft.com/office/drawing/2014/main" id="{26564FA5-2BBC-3A7A-2491-D1A72F20D815}"/>
                  </a:ext>
                </a:extLst>
              </p:cNvPr>
              <p:cNvPicPr/>
              <p:nvPr/>
            </p:nvPicPr>
            <p:blipFill>
              <a:blip r:embed="rId79"/>
              <a:stretch>
                <a:fillRect/>
              </a:stretch>
            </p:blipFill>
            <p:spPr>
              <a:xfrm>
                <a:off x="2704242" y="5696233"/>
                <a:ext cx="39240" cy="21132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88" name="Ink 87">
                <a:extLst>
                  <a:ext uri="{FF2B5EF4-FFF2-40B4-BE49-F238E27FC236}">
                    <a16:creationId xmlns:a16="http://schemas.microsoft.com/office/drawing/2014/main" id="{8FF7BDD3-24EF-E657-753D-0E2EF0779B65}"/>
                  </a:ext>
                </a:extLst>
              </p14:cNvPr>
              <p14:cNvContentPartPr/>
              <p14:nvPr/>
            </p14:nvContentPartPr>
            <p14:xfrm>
              <a:off x="3210402" y="5710273"/>
              <a:ext cx="10800" cy="201600"/>
            </p14:xfrm>
          </p:contentPart>
        </mc:Choice>
        <mc:Fallback xmlns="">
          <p:pic>
            <p:nvPicPr>
              <p:cNvPr id="88" name="Ink 87">
                <a:extLst>
                  <a:ext uri="{FF2B5EF4-FFF2-40B4-BE49-F238E27FC236}">
                    <a16:creationId xmlns:a16="http://schemas.microsoft.com/office/drawing/2014/main" id="{8FF7BDD3-24EF-E657-753D-0E2EF0779B65}"/>
                  </a:ext>
                </a:extLst>
              </p:cNvPr>
              <p:cNvPicPr/>
              <p:nvPr/>
            </p:nvPicPr>
            <p:blipFill>
              <a:blip r:embed="rId81"/>
              <a:stretch>
                <a:fillRect/>
              </a:stretch>
            </p:blipFill>
            <p:spPr>
              <a:xfrm>
                <a:off x="3201402" y="5701633"/>
                <a:ext cx="2844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89" name="Ink 88">
                <a:extLst>
                  <a:ext uri="{FF2B5EF4-FFF2-40B4-BE49-F238E27FC236}">
                    <a16:creationId xmlns:a16="http://schemas.microsoft.com/office/drawing/2014/main" id="{606097AC-E53E-52B7-3739-D26AEC1F38C7}"/>
                  </a:ext>
                </a:extLst>
              </p14:cNvPr>
              <p14:cNvContentPartPr/>
              <p14:nvPr/>
            </p14:nvContentPartPr>
            <p14:xfrm>
              <a:off x="3916002" y="5655193"/>
              <a:ext cx="20520" cy="224640"/>
            </p14:xfrm>
          </p:contentPart>
        </mc:Choice>
        <mc:Fallback xmlns="">
          <p:pic>
            <p:nvPicPr>
              <p:cNvPr id="89" name="Ink 88">
                <a:extLst>
                  <a:ext uri="{FF2B5EF4-FFF2-40B4-BE49-F238E27FC236}">
                    <a16:creationId xmlns:a16="http://schemas.microsoft.com/office/drawing/2014/main" id="{606097AC-E53E-52B7-3739-D26AEC1F38C7}"/>
                  </a:ext>
                </a:extLst>
              </p:cNvPr>
              <p:cNvPicPr/>
              <p:nvPr/>
            </p:nvPicPr>
            <p:blipFill>
              <a:blip r:embed="rId83"/>
              <a:stretch>
                <a:fillRect/>
              </a:stretch>
            </p:blipFill>
            <p:spPr>
              <a:xfrm>
                <a:off x="3907362" y="5646193"/>
                <a:ext cx="38160" cy="24228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90" name="Ink 89">
                <a:extLst>
                  <a:ext uri="{FF2B5EF4-FFF2-40B4-BE49-F238E27FC236}">
                    <a16:creationId xmlns:a16="http://schemas.microsoft.com/office/drawing/2014/main" id="{F5C2F57F-741E-713F-F7A5-F9BA74A23D92}"/>
                  </a:ext>
                </a:extLst>
              </p14:cNvPr>
              <p14:cNvContentPartPr/>
              <p14:nvPr/>
            </p14:nvContentPartPr>
            <p14:xfrm>
              <a:off x="4412802" y="5664913"/>
              <a:ext cx="41040" cy="235800"/>
            </p14:xfrm>
          </p:contentPart>
        </mc:Choice>
        <mc:Fallback xmlns="">
          <p:pic>
            <p:nvPicPr>
              <p:cNvPr id="90" name="Ink 89">
                <a:extLst>
                  <a:ext uri="{FF2B5EF4-FFF2-40B4-BE49-F238E27FC236}">
                    <a16:creationId xmlns:a16="http://schemas.microsoft.com/office/drawing/2014/main" id="{F5C2F57F-741E-713F-F7A5-F9BA74A23D92}"/>
                  </a:ext>
                </a:extLst>
              </p:cNvPr>
              <p:cNvPicPr/>
              <p:nvPr/>
            </p:nvPicPr>
            <p:blipFill>
              <a:blip r:embed="rId85"/>
              <a:stretch>
                <a:fillRect/>
              </a:stretch>
            </p:blipFill>
            <p:spPr>
              <a:xfrm>
                <a:off x="4404162" y="5656273"/>
                <a:ext cx="58680" cy="25344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91" name="Ink 90">
                <a:extLst>
                  <a:ext uri="{FF2B5EF4-FFF2-40B4-BE49-F238E27FC236}">
                    <a16:creationId xmlns:a16="http://schemas.microsoft.com/office/drawing/2014/main" id="{F3B6617F-091D-86A9-B428-80D8A1870BFA}"/>
                  </a:ext>
                </a:extLst>
              </p14:cNvPr>
              <p14:cNvContentPartPr/>
              <p14:nvPr/>
            </p14:nvContentPartPr>
            <p14:xfrm>
              <a:off x="4843002" y="5692633"/>
              <a:ext cx="27360" cy="298080"/>
            </p14:xfrm>
          </p:contentPart>
        </mc:Choice>
        <mc:Fallback xmlns="">
          <p:pic>
            <p:nvPicPr>
              <p:cNvPr id="91" name="Ink 90">
                <a:extLst>
                  <a:ext uri="{FF2B5EF4-FFF2-40B4-BE49-F238E27FC236}">
                    <a16:creationId xmlns:a16="http://schemas.microsoft.com/office/drawing/2014/main" id="{F3B6617F-091D-86A9-B428-80D8A1870BFA}"/>
                  </a:ext>
                </a:extLst>
              </p:cNvPr>
              <p:cNvPicPr/>
              <p:nvPr/>
            </p:nvPicPr>
            <p:blipFill>
              <a:blip r:embed="rId87"/>
              <a:stretch>
                <a:fillRect/>
              </a:stretch>
            </p:blipFill>
            <p:spPr>
              <a:xfrm>
                <a:off x="4834362" y="5683993"/>
                <a:ext cx="45000" cy="31572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92" name="Ink 91">
                <a:extLst>
                  <a:ext uri="{FF2B5EF4-FFF2-40B4-BE49-F238E27FC236}">
                    <a16:creationId xmlns:a16="http://schemas.microsoft.com/office/drawing/2014/main" id="{B5208D1C-89F3-4D0C-371F-3FE2E9A71746}"/>
                  </a:ext>
                </a:extLst>
              </p14:cNvPr>
              <p14:cNvContentPartPr/>
              <p14:nvPr/>
            </p14:nvContentPartPr>
            <p14:xfrm>
              <a:off x="2573562" y="5041753"/>
              <a:ext cx="120240" cy="105480"/>
            </p14:xfrm>
          </p:contentPart>
        </mc:Choice>
        <mc:Fallback xmlns="">
          <p:pic>
            <p:nvPicPr>
              <p:cNvPr id="92" name="Ink 91">
                <a:extLst>
                  <a:ext uri="{FF2B5EF4-FFF2-40B4-BE49-F238E27FC236}">
                    <a16:creationId xmlns:a16="http://schemas.microsoft.com/office/drawing/2014/main" id="{B5208D1C-89F3-4D0C-371F-3FE2E9A71746}"/>
                  </a:ext>
                </a:extLst>
              </p:cNvPr>
              <p:cNvPicPr/>
              <p:nvPr/>
            </p:nvPicPr>
            <p:blipFill>
              <a:blip r:embed="rId89"/>
              <a:stretch>
                <a:fillRect/>
              </a:stretch>
            </p:blipFill>
            <p:spPr>
              <a:xfrm>
                <a:off x="2564922" y="5033113"/>
                <a:ext cx="137880" cy="12312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95" name="Ink 94">
                <a:extLst>
                  <a:ext uri="{FF2B5EF4-FFF2-40B4-BE49-F238E27FC236}">
                    <a16:creationId xmlns:a16="http://schemas.microsoft.com/office/drawing/2014/main" id="{6FBBCD88-1849-F84D-2B3A-CE3C18DE3514}"/>
                  </a:ext>
                </a:extLst>
              </p14:cNvPr>
              <p14:cNvContentPartPr/>
              <p14:nvPr/>
            </p14:nvContentPartPr>
            <p14:xfrm>
              <a:off x="4415322" y="4314553"/>
              <a:ext cx="114840" cy="98280"/>
            </p14:xfrm>
          </p:contentPart>
        </mc:Choice>
        <mc:Fallback xmlns="">
          <p:pic>
            <p:nvPicPr>
              <p:cNvPr id="95" name="Ink 94">
                <a:extLst>
                  <a:ext uri="{FF2B5EF4-FFF2-40B4-BE49-F238E27FC236}">
                    <a16:creationId xmlns:a16="http://schemas.microsoft.com/office/drawing/2014/main" id="{6FBBCD88-1849-F84D-2B3A-CE3C18DE3514}"/>
                  </a:ext>
                </a:extLst>
              </p:cNvPr>
              <p:cNvPicPr/>
              <p:nvPr/>
            </p:nvPicPr>
            <p:blipFill>
              <a:blip r:embed="rId91"/>
              <a:stretch>
                <a:fillRect/>
              </a:stretch>
            </p:blipFill>
            <p:spPr>
              <a:xfrm>
                <a:off x="4406682" y="4305913"/>
                <a:ext cx="132480" cy="11592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96" name="Ink 95">
                <a:extLst>
                  <a:ext uri="{FF2B5EF4-FFF2-40B4-BE49-F238E27FC236}">
                    <a16:creationId xmlns:a16="http://schemas.microsoft.com/office/drawing/2014/main" id="{2309622C-1E58-7FBD-CDC4-568455748BD1}"/>
                  </a:ext>
                </a:extLst>
              </p14:cNvPr>
              <p14:cNvContentPartPr/>
              <p14:nvPr/>
            </p14:nvContentPartPr>
            <p14:xfrm>
              <a:off x="4916442" y="4075873"/>
              <a:ext cx="118440" cy="89280"/>
            </p14:xfrm>
          </p:contentPart>
        </mc:Choice>
        <mc:Fallback xmlns="">
          <p:pic>
            <p:nvPicPr>
              <p:cNvPr id="96" name="Ink 95">
                <a:extLst>
                  <a:ext uri="{FF2B5EF4-FFF2-40B4-BE49-F238E27FC236}">
                    <a16:creationId xmlns:a16="http://schemas.microsoft.com/office/drawing/2014/main" id="{2309622C-1E58-7FBD-CDC4-568455748BD1}"/>
                  </a:ext>
                </a:extLst>
              </p:cNvPr>
              <p:cNvPicPr/>
              <p:nvPr/>
            </p:nvPicPr>
            <p:blipFill>
              <a:blip r:embed="rId93"/>
              <a:stretch>
                <a:fillRect/>
              </a:stretch>
            </p:blipFill>
            <p:spPr>
              <a:xfrm>
                <a:off x="4907442" y="4066873"/>
                <a:ext cx="136080" cy="10692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97" name="Ink 96">
                <a:extLst>
                  <a:ext uri="{FF2B5EF4-FFF2-40B4-BE49-F238E27FC236}">
                    <a16:creationId xmlns:a16="http://schemas.microsoft.com/office/drawing/2014/main" id="{A27104A6-A435-59C2-E4AE-C54AB8BE1E64}"/>
                  </a:ext>
                </a:extLst>
              </p14:cNvPr>
              <p14:cNvContentPartPr/>
              <p14:nvPr/>
            </p14:nvContentPartPr>
            <p14:xfrm>
              <a:off x="2203482" y="4076953"/>
              <a:ext cx="2774520" cy="1693800"/>
            </p14:xfrm>
          </p:contentPart>
        </mc:Choice>
        <mc:Fallback xmlns="">
          <p:pic>
            <p:nvPicPr>
              <p:cNvPr id="97" name="Ink 96">
                <a:extLst>
                  <a:ext uri="{FF2B5EF4-FFF2-40B4-BE49-F238E27FC236}">
                    <a16:creationId xmlns:a16="http://schemas.microsoft.com/office/drawing/2014/main" id="{A27104A6-A435-59C2-E4AE-C54AB8BE1E64}"/>
                  </a:ext>
                </a:extLst>
              </p:cNvPr>
              <p:cNvPicPr/>
              <p:nvPr/>
            </p:nvPicPr>
            <p:blipFill>
              <a:blip r:embed="rId95"/>
              <a:stretch>
                <a:fillRect/>
              </a:stretch>
            </p:blipFill>
            <p:spPr>
              <a:xfrm>
                <a:off x="2194482" y="4067953"/>
                <a:ext cx="2792160" cy="171144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99" name="Ink 98">
                <a:extLst>
                  <a:ext uri="{FF2B5EF4-FFF2-40B4-BE49-F238E27FC236}">
                    <a16:creationId xmlns:a16="http://schemas.microsoft.com/office/drawing/2014/main" id="{E6E168EE-677B-8346-B890-060A476C3D32}"/>
                  </a:ext>
                </a:extLst>
              </p14:cNvPr>
              <p14:cNvContentPartPr/>
              <p14:nvPr/>
            </p14:nvContentPartPr>
            <p14:xfrm>
              <a:off x="4989522" y="3795433"/>
              <a:ext cx="566280" cy="308880"/>
            </p14:xfrm>
          </p:contentPart>
        </mc:Choice>
        <mc:Fallback xmlns="">
          <p:pic>
            <p:nvPicPr>
              <p:cNvPr id="99" name="Ink 98">
                <a:extLst>
                  <a:ext uri="{FF2B5EF4-FFF2-40B4-BE49-F238E27FC236}">
                    <a16:creationId xmlns:a16="http://schemas.microsoft.com/office/drawing/2014/main" id="{E6E168EE-677B-8346-B890-060A476C3D32}"/>
                  </a:ext>
                </a:extLst>
              </p:cNvPr>
              <p:cNvPicPr/>
              <p:nvPr/>
            </p:nvPicPr>
            <p:blipFill>
              <a:blip r:embed="rId97"/>
              <a:stretch>
                <a:fillRect/>
              </a:stretch>
            </p:blipFill>
            <p:spPr>
              <a:xfrm>
                <a:off x="4980522" y="3786793"/>
                <a:ext cx="583920" cy="326520"/>
              </a:xfrm>
              <a:prstGeom prst="rect">
                <a:avLst/>
              </a:prstGeom>
            </p:spPr>
          </p:pic>
        </mc:Fallback>
      </mc:AlternateContent>
      <p:grpSp>
        <p:nvGrpSpPr>
          <p:cNvPr id="113" name="Group 112">
            <a:extLst>
              <a:ext uri="{FF2B5EF4-FFF2-40B4-BE49-F238E27FC236}">
                <a16:creationId xmlns:a16="http://schemas.microsoft.com/office/drawing/2014/main" id="{8EA1767C-9B41-C5D0-6CBC-0E19F09A86BB}"/>
              </a:ext>
            </a:extLst>
          </p:cNvPr>
          <p:cNvGrpSpPr/>
          <p:nvPr/>
        </p:nvGrpSpPr>
        <p:grpSpPr>
          <a:xfrm>
            <a:off x="2436762" y="2578273"/>
            <a:ext cx="1584360" cy="1984680"/>
            <a:chOff x="2436762" y="2578273"/>
            <a:chExt cx="1584360" cy="1984680"/>
          </a:xfrm>
        </p:grpSpPr>
        <mc:AlternateContent xmlns:mc="http://schemas.openxmlformats.org/markup-compatibility/2006" xmlns:p14="http://schemas.microsoft.com/office/powerpoint/2010/main">
          <mc:Choice Requires="p14">
            <p:contentPart p14:bwMode="auto" r:id="rId98">
              <p14:nvContentPartPr>
                <p14:cNvPr id="93" name="Ink 92">
                  <a:extLst>
                    <a:ext uri="{FF2B5EF4-FFF2-40B4-BE49-F238E27FC236}">
                      <a16:creationId xmlns:a16="http://schemas.microsoft.com/office/drawing/2014/main" id="{A931CB26-683E-5B08-6587-17E9FEE0F1FF}"/>
                    </a:ext>
                  </a:extLst>
                </p14:cNvPr>
                <p14:cNvContentPartPr/>
                <p14:nvPr/>
              </p14:nvContentPartPr>
              <p14:xfrm>
                <a:off x="3139122" y="4432273"/>
                <a:ext cx="109800" cy="130680"/>
              </p14:xfrm>
            </p:contentPart>
          </mc:Choice>
          <mc:Fallback xmlns="">
            <p:pic>
              <p:nvPicPr>
                <p:cNvPr id="93" name="Ink 92">
                  <a:extLst>
                    <a:ext uri="{FF2B5EF4-FFF2-40B4-BE49-F238E27FC236}">
                      <a16:creationId xmlns:a16="http://schemas.microsoft.com/office/drawing/2014/main" id="{A931CB26-683E-5B08-6587-17E9FEE0F1FF}"/>
                    </a:ext>
                  </a:extLst>
                </p:cNvPr>
                <p:cNvPicPr/>
                <p:nvPr/>
              </p:nvPicPr>
              <p:blipFill>
                <a:blip r:embed="rId99"/>
                <a:stretch>
                  <a:fillRect/>
                </a:stretch>
              </p:blipFill>
              <p:spPr>
                <a:xfrm>
                  <a:off x="3130122" y="4423633"/>
                  <a:ext cx="127440" cy="14832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94" name="Ink 93">
                  <a:extLst>
                    <a:ext uri="{FF2B5EF4-FFF2-40B4-BE49-F238E27FC236}">
                      <a16:creationId xmlns:a16="http://schemas.microsoft.com/office/drawing/2014/main" id="{6A412A53-C20A-F62F-4DA0-2639068208BC}"/>
                    </a:ext>
                  </a:extLst>
                </p14:cNvPr>
                <p14:cNvContentPartPr/>
                <p14:nvPr/>
              </p14:nvContentPartPr>
              <p14:xfrm>
                <a:off x="3848682" y="4344793"/>
                <a:ext cx="117720" cy="119160"/>
              </p14:xfrm>
            </p:contentPart>
          </mc:Choice>
          <mc:Fallback xmlns="">
            <p:pic>
              <p:nvPicPr>
                <p:cNvPr id="94" name="Ink 93">
                  <a:extLst>
                    <a:ext uri="{FF2B5EF4-FFF2-40B4-BE49-F238E27FC236}">
                      <a16:creationId xmlns:a16="http://schemas.microsoft.com/office/drawing/2014/main" id="{6A412A53-C20A-F62F-4DA0-2639068208BC}"/>
                    </a:ext>
                  </a:extLst>
                </p:cNvPr>
                <p:cNvPicPr/>
                <p:nvPr/>
              </p:nvPicPr>
              <p:blipFill>
                <a:blip r:embed="rId101"/>
                <a:stretch>
                  <a:fillRect/>
                </a:stretch>
              </p:blipFill>
              <p:spPr>
                <a:xfrm>
                  <a:off x="3840042" y="4335793"/>
                  <a:ext cx="135360" cy="13680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100" name="Ink 99">
                  <a:extLst>
                    <a:ext uri="{FF2B5EF4-FFF2-40B4-BE49-F238E27FC236}">
                      <a16:creationId xmlns:a16="http://schemas.microsoft.com/office/drawing/2014/main" id="{CB80250D-04A0-257B-4105-7A706B1BB769}"/>
                    </a:ext>
                  </a:extLst>
                </p14:cNvPr>
                <p14:cNvContentPartPr/>
                <p14:nvPr/>
              </p14:nvContentPartPr>
              <p14:xfrm>
                <a:off x="3153882" y="3762313"/>
                <a:ext cx="186480" cy="741240"/>
              </p14:xfrm>
            </p:contentPart>
          </mc:Choice>
          <mc:Fallback xmlns="">
            <p:pic>
              <p:nvPicPr>
                <p:cNvPr id="100" name="Ink 99">
                  <a:extLst>
                    <a:ext uri="{FF2B5EF4-FFF2-40B4-BE49-F238E27FC236}">
                      <a16:creationId xmlns:a16="http://schemas.microsoft.com/office/drawing/2014/main" id="{CB80250D-04A0-257B-4105-7A706B1BB769}"/>
                    </a:ext>
                  </a:extLst>
                </p:cNvPr>
                <p:cNvPicPr/>
                <p:nvPr/>
              </p:nvPicPr>
              <p:blipFill>
                <a:blip r:embed="rId103"/>
                <a:stretch>
                  <a:fillRect/>
                </a:stretch>
              </p:blipFill>
              <p:spPr>
                <a:xfrm>
                  <a:off x="3144882" y="3753673"/>
                  <a:ext cx="204120" cy="75888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101" name="Ink 100">
                  <a:extLst>
                    <a:ext uri="{FF2B5EF4-FFF2-40B4-BE49-F238E27FC236}">
                      <a16:creationId xmlns:a16="http://schemas.microsoft.com/office/drawing/2014/main" id="{197ED7CB-C330-E460-714E-8919817819A4}"/>
                    </a:ext>
                  </a:extLst>
                </p14:cNvPr>
                <p14:cNvContentPartPr/>
                <p14:nvPr/>
              </p14:nvContentPartPr>
              <p14:xfrm>
                <a:off x="3196002" y="4305193"/>
                <a:ext cx="195840" cy="137880"/>
              </p14:xfrm>
            </p:contentPart>
          </mc:Choice>
          <mc:Fallback xmlns="">
            <p:pic>
              <p:nvPicPr>
                <p:cNvPr id="101" name="Ink 100">
                  <a:extLst>
                    <a:ext uri="{FF2B5EF4-FFF2-40B4-BE49-F238E27FC236}">
                      <a16:creationId xmlns:a16="http://schemas.microsoft.com/office/drawing/2014/main" id="{197ED7CB-C330-E460-714E-8919817819A4}"/>
                    </a:ext>
                  </a:extLst>
                </p:cNvPr>
                <p:cNvPicPr/>
                <p:nvPr/>
              </p:nvPicPr>
              <p:blipFill>
                <a:blip r:embed="rId105"/>
                <a:stretch>
                  <a:fillRect/>
                </a:stretch>
              </p:blipFill>
              <p:spPr>
                <a:xfrm>
                  <a:off x="3187002" y="4296553"/>
                  <a:ext cx="213480" cy="15552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102" name="Ink 101">
                  <a:extLst>
                    <a:ext uri="{FF2B5EF4-FFF2-40B4-BE49-F238E27FC236}">
                      <a16:creationId xmlns:a16="http://schemas.microsoft.com/office/drawing/2014/main" id="{880CA0E3-DD5D-DF57-56C0-058CB933B98A}"/>
                    </a:ext>
                  </a:extLst>
                </p14:cNvPr>
                <p14:cNvContentPartPr/>
                <p14:nvPr/>
              </p14:nvContentPartPr>
              <p14:xfrm>
                <a:off x="2436762" y="2914153"/>
                <a:ext cx="424440" cy="729720"/>
              </p14:xfrm>
            </p:contentPart>
          </mc:Choice>
          <mc:Fallback xmlns="">
            <p:pic>
              <p:nvPicPr>
                <p:cNvPr id="102" name="Ink 101">
                  <a:extLst>
                    <a:ext uri="{FF2B5EF4-FFF2-40B4-BE49-F238E27FC236}">
                      <a16:creationId xmlns:a16="http://schemas.microsoft.com/office/drawing/2014/main" id="{880CA0E3-DD5D-DF57-56C0-058CB933B98A}"/>
                    </a:ext>
                  </a:extLst>
                </p:cNvPr>
                <p:cNvPicPr/>
                <p:nvPr/>
              </p:nvPicPr>
              <p:blipFill>
                <a:blip r:embed="rId107"/>
                <a:stretch>
                  <a:fillRect/>
                </a:stretch>
              </p:blipFill>
              <p:spPr>
                <a:xfrm>
                  <a:off x="2427762" y="2905153"/>
                  <a:ext cx="442080" cy="74736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103" name="Ink 102">
                  <a:extLst>
                    <a:ext uri="{FF2B5EF4-FFF2-40B4-BE49-F238E27FC236}">
                      <a16:creationId xmlns:a16="http://schemas.microsoft.com/office/drawing/2014/main" id="{6C5460C0-9D16-1611-B612-020771CC1BD5}"/>
                    </a:ext>
                  </a:extLst>
                </p14:cNvPr>
                <p14:cNvContentPartPr/>
                <p14:nvPr/>
              </p14:nvContentPartPr>
              <p14:xfrm>
                <a:off x="2638362" y="3255433"/>
                <a:ext cx="109800" cy="133920"/>
              </p14:xfrm>
            </p:contentPart>
          </mc:Choice>
          <mc:Fallback xmlns="">
            <p:pic>
              <p:nvPicPr>
                <p:cNvPr id="103" name="Ink 102">
                  <a:extLst>
                    <a:ext uri="{FF2B5EF4-FFF2-40B4-BE49-F238E27FC236}">
                      <a16:creationId xmlns:a16="http://schemas.microsoft.com/office/drawing/2014/main" id="{6C5460C0-9D16-1611-B612-020771CC1BD5}"/>
                    </a:ext>
                  </a:extLst>
                </p:cNvPr>
                <p:cNvPicPr/>
                <p:nvPr/>
              </p:nvPicPr>
              <p:blipFill>
                <a:blip r:embed="rId109"/>
                <a:stretch>
                  <a:fillRect/>
                </a:stretch>
              </p:blipFill>
              <p:spPr>
                <a:xfrm>
                  <a:off x="2629722" y="3246793"/>
                  <a:ext cx="127440" cy="15156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104" name="Ink 103">
                  <a:extLst>
                    <a:ext uri="{FF2B5EF4-FFF2-40B4-BE49-F238E27FC236}">
                      <a16:creationId xmlns:a16="http://schemas.microsoft.com/office/drawing/2014/main" id="{8AAD942B-BB21-CC4D-0CBD-8582AA49C4E3}"/>
                    </a:ext>
                  </a:extLst>
                </p14:cNvPr>
                <p14:cNvContentPartPr/>
                <p14:nvPr/>
              </p14:nvContentPartPr>
              <p14:xfrm>
                <a:off x="2852202" y="3153193"/>
                <a:ext cx="140760" cy="191880"/>
              </p14:xfrm>
            </p:contentPart>
          </mc:Choice>
          <mc:Fallback xmlns="">
            <p:pic>
              <p:nvPicPr>
                <p:cNvPr id="104" name="Ink 103">
                  <a:extLst>
                    <a:ext uri="{FF2B5EF4-FFF2-40B4-BE49-F238E27FC236}">
                      <a16:creationId xmlns:a16="http://schemas.microsoft.com/office/drawing/2014/main" id="{8AAD942B-BB21-CC4D-0CBD-8582AA49C4E3}"/>
                    </a:ext>
                  </a:extLst>
                </p:cNvPr>
                <p:cNvPicPr/>
                <p:nvPr/>
              </p:nvPicPr>
              <p:blipFill>
                <a:blip r:embed="rId111"/>
                <a:stretch>
                  <a:fillRect/>
                </a:stretch>
              </p:blipFill>
              <p:spPr>
                <a:xfrm>
                  <a:off x="2843562" y="3144553"/>
                  <a:ext cx="158400" cy="20952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105" name="Ink 104">
                  <a:extLst>
                    <a:ext uri="{FF2B5EF4-FFF2-40B4-BE49-F238E27FC236}">
                      <a16:creationId xmlns:a16="http://schemas.microsoft.com/office/drawing/2014/main" id="{61545E5A-3585-120C-D16C-AF56257FDC7D}"/>
                    </a:ext>
                  </a:extLst>
                </p14:cNvPr>
                <p14:cNvContentPartPr/>
                <p14:nvPr/>
              </p14:nvContentPartPr>
              <p14:xfrm>
                <a:off x="2974962" y="2954473"/>
                <a:ext cx="132120" cy="321120"/>
              </p14:xfrm>
            </p:contentPart>
          </mc:Choice>
          <mc:Fallback xmlns="">
            <p:pic>
              <p:nvPicPr>
                <p:cNvPr id="105" name="Ink 104">
                  <a:extLst>
                    <a:ext uri="{FF2B5EF4-FFF2-40B4-BE49-F238E27FC236}">
                      <a16:creationId xmlns:a16="http://schemas.microsoft.com/office/drawing/2014/main" id="{61545E5A-3585-120C-D16C-AF56257FDC7D}"/>
                    </a:ext>
                  </a:extLst>
                </p:cNvPr>
                <p:cNvPicPr/>
                <p:nvPr/>
              </p:nvPicPr>
              <p:blipFill>
                <a:blip r:embed="rId113"/>
                <a:stretch>
                  <a:fillRect/>
                </a:stretch>
              </p:blipFill>
              <p:spPr>
                <a:xfrm>
                  <a:off x="2965962" y="2945833"/>
                  <a:ext cx="149760" cy="33876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106" name="Ink 105">
                  <a:extLst>
                    <a:ext uri="{FF2B5EF4-FFF2-40B4-BE49-F238E27FC236}">
                      <a16:creationId xmlns:a16="http://schemas.microsoft.com/office/drawing/2014/main" id="{E312185C-4C55-4BA8-AD82-439933C99500}"/>
                    </a:ext>
                  </a:extLst>
                </p14:cNvPr>
                <p14:cNvContentPartPr/>
                <p14:nvPr/>
              </p14:nvContentPartPr>
              <p14:xfrm>
                <a:off x="3021402" y="2977873"/>
                <a:ext cx="237960" cy="204840"/>
              </p14:xfrm>
            </p:contentPart>
          </mc:Choice>
          <mc:Fallback xmlns="">
            <p:pic>
              <p:nvPicPr>
                <p:cNvPr id="106" name="Ink 105">
                  <a:extLst>
                    <a:ext uri="{FF2B5EF4-FFF2-40B4-BE49-F238E27FC236}">
                      <a16:creationId xmlns:a16="http://schemas.microsoft.com/office/drawing/2014/main" id="{E312185C-4C55-4BA8-AD82-439933C99500}"/>
                    </a:ext>
                  </a:extLst>
                </p:cNvPr>
                <p:cNvPicPr/>
                <p:nvPr/>
              </p:nvPicPr>
              <p:blipFill>
                <a:blip r:embed="rId115"/>
                <a:stretch>
                  <a:fillRect/>
                </a:stretch>
              </p:blipFill>
              <p:spPr>
                <a:xfrm>
                  <a:off x="3012762" y="2969233"/>
                  <a:ext cx="255600" cy="22248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107" name="Ink 106">
                  <a:extLst>
                    <a:ext uri="{FF2B5EF4-FFF2-40B4-BE49-F238E27FC236}">
                      <a16:creationId xmlns:a16="http://schemas.microsoft.com/office/drawing/2014/main" id="{23AC9DF2-9ADF-0481-CDCF-2C5686DBBA7A}"/>
                    </a:ext>
                  </a:extLst>
                </p14:cNvPr>
                <p14:cNvContentPartPr/>
                <p14:nvPr/>
              </p14:nvContentPartPr>
              <p14:xfrm>
                <a:off x="3310482" y="2578273"/>
                <a:ext cx="302040" cy="509760"/>
              </p14:xfrm>
            </p:contentPart>
          </mc:Choice>
          <mc:Fallback xmlns="">
            <p:pic>
              <p:nvPicPr>
                <p:cNvPr id="107" name="Ink 106">
                  <a:extLst>
                    <a:ext uri="{FF2B5EF4-FFF2-40B4-BE49-F238E27FC236}">
                      <a16:creationId xmlns:a16="http://schemas.microsoft.com/office/drawing/2014/main" id="{23AC9DF2-9ADF-0481-CDCF-2C5686DBBA7A}"/>
                    </a:ext>
                  </a:extLst>
                </p:cNvPr>
                <p:cNvPicPr/>
                <p:nvPr/>
              </p:nvPicPr>
              <p:blipFill>
                <a:blip r:embed="rId117"/>
                <a:stretch>
                  <a:fillRect/>
                </a:stretch>
              </p:blipFill>
              <p:spPr>
                <a:xfrm>
                  <a:off x="3301482" y="2569273"/>
                  <a:ext cx="319680" cy="52740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108" name="Ink 107">
                  <a:extLst>
                    <a:ext uri="{FF2B5EF4-FFF2-40B4-BE49-F238E27FC236}">
                      <a16:creationId xmlns:a16="http://schemas.microsoft.com/office/drawing/2014/main" id="{4791308D-54F8-2A86-3886-C1AD7920C8DC}"/>
                    </a:ext>
                  </a:extLst>
                </p14:cNvPr>
                <p14:cNvContentPartPr/>
                <p14:nvPr/>
              </p14:nvContentPartPr>
              <p14:xfrm>
                <a:off x="3363402" y="3480793"/>
                <a:ext cx="156600" cy="227880"/>
              </p14:xfrm>
            </p:contentPart>
          </mc:Choice>
          <mc:Fallback xmlns="">
            <p:pic>
              <p:nvPicPr>
                <p:cNvPr id="108" name="Ink 107">
                  <a:extLst>
                    <a:ext uri="{FF2B5EF4-FFF2-40B4-BE49-F238E27FC236}">
                      <a16:creationId xmlns:a16="http://schemas.microsoft.com/office/drawing/2014/main" id="{4791308D-54F8-2A86-3886-C1AD7920C8DC}"/>
                    </a:ext>
                  </a:extLst>
                </p:cNvPr>
                <p:cNvPicPr/>
                <p:nvPr/>
              </p:nvPicPr>
              <p:blipFill>
                <a:blip r:embed="rId119"/>
                <a:stretch>
                  <a:fillRect/>
                </a:stretch>
              </p:blipFill>
              <p:spPr>
                <a:xfrm>
                  <a:off x="3354762" y="3472153"/>
                  <a:ext cx="174240" cy="24552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109" name="Ink 108">
                  <a:extLst>
                    <a:ext uri="{FF2B5EF4-FFF2-40B4-BE49-F238E27FC236}">
                      <a16:creationId xmlns:a16="http://schemas.microsoft.com/office/drawing/2014/main" id="{3294575F-3739-ABAA-B814-60ADFBDB90A4}"/>
                    </a:ext>
                  </a:extLst>
                </p14:cNvPr>
                <p14:cNvContentPartPr/>
                <p14:nvPr/>
              </p14:nvContentPartPr>
              <p14:xfrm>
                <a:off x="3503082" y="3139873"/>
                <a:ext cx="191520" cy="609120"/>
              </p14:xfrm>
            </p:contentPart>
          </mc:Choice>
          <mc:Fallback xmlns="">
            <p:pic>
              <p:nvPicPr>
                <p:cNvPr id="109" name="Ink 108">
                  <a:extLst>
                    <a:ext uri="{FF2B5EF4-FFF2-40B4-BE49-F238E27FC236}">
                      <a16:creationId xmlns:a16="http://schemas.microsoft.com/office/drawing/2014/main" id="{3294575F-3739-ABAA-B814-60ADFBDB90A4}"/>
                    </a:ext>
                  </a:extLst>
                </p:cNvPr>
                <p:cNvPicPr/>
                <p:nvPr/>
              </p:nvPicPr>
              <p:blipFill>
                <a:blip r:embed="rId121"/>
                <a:stretch>
                  <a:fillRect/>
                </a:stretch>
              </p:blipFill>
              <p:spPr>
                <a:xfrm>
                  <a:off x="3494082" y="3131233"/>
                  <a:ext cx="209160" cy="62676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110" name="Ink 109">
                  <a:extLst>
                    <a:ext uri="{FF2B5EF4-FFF2-40B4-BE49-F238E27FC236}">
                      <a16:creationId xmlns:a16="http://schemas.microsoft.com/office/drawing/2014/main" id="{6714781E-40EB-0DAB-E20B-7AD092E7DBE5}"/>
                    </a:ext>
                  </a:extLst>
                </p14:cNvPr>
                <p14:cNvContentPartPr/>
                <p14:nvPr/>
              </p14:nvContentPartPr>
              <p14:xfrm>
                <a:off x="3577962" y="3350113"/>
                <a:ext cx="213840" cy="208080"/>
              </p14:xfrm>
            </p:contentPart>
          </mc:Choice>
          <mc:Fallback xmlns="">
            <p:pic>
              <p:nvPicPr>
                <p:cNvPr id="110" name="Ink 109">
                  <a:extLst>
                    <a:ext uri="{FF2B5EF4-FFF2-40B4-BE49-F238E27FC236}">
                      <a16:creationId xmlns:a16="http://schemas.microsoft.com/office/drawing/2014/main" id="{6714781E-40EB-0DAB-E20B-7AD092E7DBE5}"/>
                    </a:ext>
                  </a:extLst>
                </p:cNvPr>
                <p:cNvPicPr/>
                <p:nvPr/>
              </p:nvPicPr>
              <p:blipFill>
                <a:blip r:embed="rId123"/>
                <a:stretch>
                  <a:fillRect/>
                </a:stretch>
              </p:blipFill>
              <p:spPr>
                <a:xfrm>
                  <a:off x="3569322" y="3341473"/>
                  <a:ext cx="23148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111" name="Ink 110">
                  <a:extLst>
                    <a:ext uri="{FF2B5EF4-FFF2-40B4-BE49-F238E27FC236}">
                      <a16:creationId xmlns:a16="http://schemas.microsoft.com/office/drawing/2014/main" id="{56A5909F-E71E-FD59-8411-193AEB3CA170}"/>
                    </a:ext>
                  </a:extLst>
                </p14:cNvPr>
                <p14:cNvContentPartPr/>
                <p14:nvPr/>
              </p14:nvContentPartPr>
              <p14:xfrm>
                <a:off x="3804402" y="3044833"/>
                <a:ext cx="155160" cy="356400"/>
              </p14:xfrm>
            </p:contentPart>
          </mc:Choice>
          <mc:Fallback xmlns="">
            <p:pic>
              <p:nvPicPr>
                <p:cNvPr id="111" name="Ink 110">
                  <a:extLst>
                    <a:ext uri="{FF2B5EF4-FFF2-40B4-BE49-F238E27FC236}">
                      <a16:creationId xmlns:a16="http://schemas.microsoft.com/office/drawing/2014/main" id="{56A5909F-E71E-FD59-8411-193AEB3CA170}"/>
                    </a:ext>
                  </a:extLst>
                </p:cNvPr>
                <p:cNvPicPr/>
                <p:nvPr/>
              </p:nvPicPr>
              <p:blipFill>
                <a:blip r:embed="rId125"/>
                <a:stretch>
                  <a:fillRect/>
                </a:stretch>
              </p:blipFill>
              <p:spPr>
                <a:xfrm>
                  <a:off x="3795762" y="3035833"/>
                  <a:ext cx="172800" cy="37404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112" name="Ink 111">
                  <a:extLst>
                    <a:ext uri="{FF2B5EF4-FFF2-40B4-BE49-F238E27FC236}">
                      <a16:creationId xmlns:a16="http://schemas.microsoft.com/office/drawing/2014/main" id="{12DD1BC3-2C17-6B02-8454-042477EE6E98}"/>
                    </a:ext>
                  </a:extLst>
                </p14:cNvPr>
                <p14:cNvContentPartPr/>
                <p14:nvPr/>
              </p14:nvContentPartPr>
              <p14:xfrm>
                <a:off x="3888642" y="2975713"/>
                <a:ext cx="132480" cy="358560"/>
              </p14:xfrm>
            </p:contentPart>
          </mc:Choice>
          <mc:Fallback xmlns="">
            <p:pic>
              <p:nvPicPr>
                <p:cNvPr id="112" name="Ink 111">
                  <a:extLst>
                    <a:ext uri="{FF2B5EF4-FFF2-40B4-BE49-F238E27FC236}">
                      <a16:creationId xmlns:a16="http://schemas.microsoft.com/office/drawing/2014/main" id="{12DD1BC3-2C17-6B02-8454-042477EE6E98}"/>
                    </a:ext>
                  </a:extLst>
                </p:cNvPr>
                <p:cNvPicPr/>
                <p:nvPr/>
              </p:nvPicPr>
              <p:blipFill>
                <a:blip r:embed="rId127"/>
                <a:stretch>
                  <a:fillRect/>
                </a:stretch>
              </p:blipFill>
              <p:spPr>
                <a:xfrm>
                  <a:off x="3880002" y="2966713"/>
                  <a:ext cx="150120" cy="376200"/>
                </a:xfrm>
                <a:prstGeom prst="rect">
                  <a:avLst/>
                </a:prstGeom>
              </p:spPr>
            </p:pic>
          </mc:Fallback>
        </mc:AlternateContent>
      </p:grpSp>
      <p:grpSp>
        <p:nvGrpSpPr>
          <p:cNvPr id="119" name="Group 118">
            <a:extLst>
              <a:ext uri="{FF2B5EF4-FFF2-40B4-BE49-F238E27FC236}">
                <a16:creationId xmlns:a16="http://schemas.microsoft.com/office/drawing/2014/main" id="{A5752577-518E-8A25-7304-5A1796213033}"/>
              </a:ext>
            </a:extLst>
          </p:cNvPr>
          <p:cNvGrpSpPr/>
          <p:nvPr/>
        </p:nvGrpSpPr>
        <p:grpSpPr>
          <a:xfrm>
            <a:off x="5267442" y="3635233"/>
            <a:ext cx="123480" cy="189000"/>
            <a:chOff x="5267442" y="3635233"/>
            <a:chExt cx="123480" cy="189000"/>
          </a:xfrm>
        </p:grpSpPr>
        <mc:AlternateContent xmlns:mc="http://schemas.openxmlformats.org/markup-compatibility/2006" xmlns:p14="http://schemas.microsoft.com/office/powerpoint/2010/main">
          <mc:Choice Requires="p14">
            <p:contentPart p14:bwMode="auto" r:id="rId128">
              <p14:nvContentPartPr>
                <p14:cNvPr id="117" name="Ink 116">
                  <a:extLst>
                    <a:ext uri="{FF2B5EF4-FFF2-40B4-BE49-F238E27FC236}">
                      <a16:creationId xmlns:a16="http://schemas.microsoft.com/office/drawing/2014/main" id="{DBF76088-BAB1-1EA3-3AF6-7356D2635D42}"/>
                    </a:ext>
                  </a:extLst>
                </p14:cNvPr>
                <p14:cNvContentPartPr/>
                <p14:nvPr/>
              </p14:nvContentPartPr>
              <p14:xfrm>
                <a:off x="5267442" y="3635233"/>
                <a:ext cx="123480" cy="161640"/>
              </p14:xfrm>
            </p:contentPart>
          </mc:Choice>
          <mc:Fallback xmlns="">
            <p:pic>
              <p:nvPicPr>
                <p:cNvPr id="117" name="Ink 116">
                  <a:extLst>
                    <a:ext uri="{FF2B5EF4-FFF2-40B4-BE49-F238E27FC236}">
                      <a16:creationId xmlns:a16="http://schemas.microsoft.com/office/drawing/2014/main" id="{DBF76088-BAB1-1EA3-3AF6-7356D2635D42}"/>
                    </a:ext>
                  </a:extLst>
                </p:cNvPr>
                <p:cNvPicPr/>
                <p:nvPr/>
              </p:nvPicPr>
              <p:blipFill>
                <a:blip r:embed="rId129"/>
                <a:stretch>
                  <a:fillRect/>
                </a:stretch>
              </p:blipFill>
              <p:spPr>
                <a:xfrm>
                  <a:off x="5258802" y="3626233"/>
                  <a:ext cx="14112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118" name="Ink 117">
                  <a:extLst>
                    <a:ext uri="{FF2B5EF4-FFF2-40B4-BE49-F238E27FC236}">
                      <a16:creationId xmlns:a16="http://schemas.microsoft.com/office/drawing/2014/main" id="{9C037CDE-7B90-CC90-3AC1-4FF5533F350F}"/>
                    </a:ext>
                  </a:extLst>
                </p14:cNvPr>
                <p14:cNvContentPartPr/>
                <p14:nvPr/>
              </p14:nvContentPartPr>
              <p14:xfrm>
                <a:off x="5317122" y="3759793"/>
                <a:ext cx="61920" cy="64440"/>
              </p14:xfrm>
            </p:contentPart>
          </mc:Choice>
          <mc:Fallback xmlns="">
            <p:pic>
              <p:nvPicPr>
                <p:cNvPr id="118" name="Ink 117">
                  <a:extLst>
                    <a:ext uri="{FF2B5EF4-FFF2-40B4-BE49-F238E27FC236}">
                      <a16:creationId xmlns:a16="http://schemas.microsoft.com/office/drawing/2014/main" id="{9C037CDE-7B90-CC90-3AC1-4FF5533F350F}"/>
                    </a:ext>
                  </a:extLst>
                </p:cNvPr>
                <p:cNvPicPr/>
                <p:nvPr/>
              </p:nvPicPr>
              <p:blipFill>
                <a:blip r:embed="rId131"/>
                <a:stretch>
                  <a:fillRect/>
                </a:stretch>
              </p:blipFill>
              <p:spPr>
                <a:xfrm>
                  <a:off x="5308482" y="3750793"/>
                  <a:ext cx="79560" cy="82080"/>
                </a:xfrm>
                <a:prstGeom prst="rect">
                  <a:avLst/>
                </a:prstGeom>
              </p:spPr>
            </p:pic>
          </mc:Fallback>
        </mc:AlternateContent>
      </p:grpSp>
      <p:grpSp>
        <p:nvGrpSpPr>
          <p:cNvPr id="122" name="Group 121">
            <a:extLst>
              <a:ext uri="{FF2B5EF4-FFF2-40B4-BE49-F238E27FC236}">
                <a16:creationId xmlns:a16="http://schemas.microsoft.com/office/drawing/2014/main" id="{4AF1C7C9-56C1-D369-03A9-6B952E79762B}"/>
              </a:ext>
            </a:extLst>
          </p:cNvPr>
          <p:cNvGrpSpPr/>
          <p:nvPr/>
        </p:nvGrpSpPr>
        <p:grpSpPr>
          <a:xfrm>
            <a:off x="1709562" y="5647633"/>
            <a:ext cx="239040" cy="86040"/>
            <a:chOff x="1709562" y="5647633"/>
            <a:chExt cx="239040" cy="86040"/>
          </a:xfrm>
        </p:grpSpPr>
        <mc:AlternateContent xmlns:mc="http://schemas.openxmlformats.org/markup-compatibility/2006" xmlns:p14="http://schemas.microsoft.com/office/powerpoint/2010/main">
          <mc:Choice Requires="p14">
            <p:contentPart p14:bwMode="auto" r:id="rId132">
              <p14:nvContentPartPr>
                <p14:cNvPr id="120" name="Ink 119">
                  <a:extLst>
                    <a:ext uri="{FF2B5EF4-FFF2-40B4-BE49-F238E27FC236}">
                      <a16:creationId xmlns:a16="http://schemas.microsoft.com/office/drawing/2014/main" id="{FA216966-A537-21A9-99F6-EC6C39D9977D}"/>
                    </a:ext>
                  </a:extLst>
                </p14:cNvPr>
                <p14:cNvContentPartPr/>
                <p14:nvPr/>
              </p14:nvContentPartPr>
              <p14:xfrm>
                <a:off x="1709562" y="5677873"/>
                <a:ext cx="239040" cy="27720"/>
              </p14:xfrm>
            </p:contentPart>
          </mc:Choice>
          <mc:Fallback xmlns="">
            <p:pic>
              <p:nvPicPr>
                <p:cNvPr id="120" name="Ink 119">
                  <a:extLst>
                    <a:ext uri="{FF2B5EF4-FFF2-40B4-BE49-F238E27FC236}">
                      <a16:creationId xmlns:a16="http://schemas.microsoft.com/office/drawing/2014/main" id="{FA216966-A537-21A9-99F6-EC6C39D9977D}"/>
                    </a:ext>
                  </a:extLst>
                </p:cNvPr>
                <p:cNvPicPr/>
                <p:nvPr/>
              </p:nvPicPr>
              <p:blipFill>
                <a:blip r:embed="rId133"/>
                <a:stretch>
                  <a:fillRect/>
                </a:stretch>
              </p:blipFill>
              <p:spPr>
                <a:xfrm>
                  <a:off x="1700562" y="5669233"/>
                  <a:ext cx="256680" cy="4536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121" name="Ink 120">
                  <a:extLst>
                    <a:ext uri="{FF2B5EF4-FFF2-40B4-BE49-F238E27FC236}">
                      <a16:creationId xmlns:a16="http://schemas.microsoft.com/office/drawing/2014/main" id="{CAEA3C2F-0C9D-1609-B841-24070F475FE6}"/>
                    </a:ext>
                  </a:extLst>
                </p14:cNvPr>
                <p14:cNvContentPartPr/>
                <p14:nvPr/>
              </p14:nvContentPartPr>
              <p14:xfrm>
                <a:off x="1832682" y="5647633"/>
                <a:ext cx="58680" cy="86040"/>
              </p14:xfrm>
            </p:contentPart>
          </mc:Choice>
          <mc:Fallback xmlns="">
            <p:pic>
              <p:nvPicPr>
                <p:cNvPr id="121" name="Ink 120">
                  <a:extLst>
                    <a:ext uri="{FF2B5EF4-FFF2-40B4-BE49-F238E27FC236}">
                      <a16:creationId xmlns:a16="http://schemas.microsoft.com/office/drawing/2014/main" id="{CAEA3C2F-0C9D-1609-B841-24070F475FE6}"/>
                    </a:ext>
                  </a:extLst>
                </p:cNvPr>
                <p:cNvPicPr/>
                <p:nvPr/>
              </p:nvPicPr>
              <p:blipFill>
                <a:blip r:embed="rId135"/>
                <a:stretch>
                  <a:fillRect/>
                </a:stretch>
              </p:blipFill>
              <p:spPr>
                <a:xfrm>
                  <a:off x="1823682" y="5638633"/>
                  <a:ext cx="76320" cy="1036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36">
            <p14:nvContentPartPr>
              <p14:cNvPr id="123" name="Ink 122">
                <a:extLst>
                  <a:ext uri="{FF2B5EF4-FFF2-40B4-BE49-F238E27FC236}">
                    <a16:creationId xmlns:a16="http://schemas.microsoft.com/office/drawing/2014/main" id="{F2868B9C-2FED-8866-B22A-CF859B94F44D}"/>
                  </a:ext>
                </a:extLst>
              </p14:cNvPr>
              <p14:cNvContentPartPr/>
              <p14:nvPr/>
            </p14:nvContentPartPr>
            <p14:xfrm>
              <a:off x="6130002" y="5710273"/>
              <a:ext cx="15480" cy="225000"/>
            </p14:xfrm>
          </p:contentPart>
        </mc:Choice>
        <mc:Fallback xmlns="">
          <p:pic>
            <p:nvPicPr>
              <p:cNvPr id="123" name="Ink 122">
                <a:extLst>
                  <a:ext uri="{FF2B5EF4-FFF2-40B4-BE49-F238E27FC236}">
                    <a16:creationId xmlns:a16="http://schemas.microsoft.com/office/drawing/2014/main" id="{F2868B9C-2FED-8866-B22A-CF859B94F44D}"/>
                  </a:ext>
                </a:extLst>
              </p:cNvPr>
              <p:cNvPicPr/>
              <p:nvPr/>
            </p:nvPicPr>
            <p:blipFill>
              <a:blip r:embed="rId137"/>
              <a:stretch>
                <a:fillRect/>
              </a:stretch>
            </p:blipFill>
            <p:spPr>
              <a:xfrm>
                <a:off x="6121002" y="5701273"/>
                <a:ext cx="33120" cy="24264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124" name="Ink 123">
                <a:extLst>
                  <a:ext uri="{FF2B5EF4-FFF2-40B4-BE49-F238E27FC236}">
                    <a16:creationId xmlns:a16="http://schemas.microsoft.com/office/drawing/2014/main" id="{32893664-1130-6B37-E2A5-37BB867812B7}"/>
                  </a:ext>
                </a:extLst>
              </p14:cNvPr>
              <p14:cNvContentPartPr/>
              <p14:nvPr/>
            </p14:nvContentPartPr>
            <p14:xfrm>
              <a:off x="6698442" y="5660593"/>
              <a:ext cx="10800" cy="146520"/>
            </p14:xfrm>
          </p:contentPart>
        </mc:Choice>
        <mc:Fallback xmlns="">
          <p:pic>
            <p:nvPicPr>
              <p:cNvPr id="124" name="Ink 123">
                <a:extLst>
                  <a:ext uri="{FF2B5EF4-FFF2-40B4-BE49-F238E27FC236}">
                    <a16:creationId xmlns:a16="http://schemas.microsoft.com/office/drawing/2014/main" id="{32893664-1130-6B37-E2A5-37BB867812B7}"/>
                  </a:ext>
                </a:extLst>
              </p:cNvPr>
              <p:cNvPicPr/>
              <p:nvPr/>
            </p:nvPicPr>
            <p:blipFill>
              <a:blip r:embed="rId139"/>
              <a:stretch>
                <a:fillRect/>
              </a:stretch>
            </p:blipFill>
            <p:spPr>
              <a:xfrm>
                <a:off x="6689442" y="5651953"/>
                <a:ext cx="28440" cy="16416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125" name="Ink 124">
                <a:extLst>
                  <a:ext uri="{FF2B5EF4-FFF2-40B4-BE49-F238E27FC236}">
                    <a16:creationId xmlns:a16="http://schemas.microsoft.com/office/drawing/2014/main" id="{EF158ADD-4FDD-4A7F-8043-9FACCE1140B4}"/>
                  </a:ext>
                </a:extLst>
              </p14:cNvPr>
              <p14:cNvContentPartPr/>
              <p14:nvPr/>
            </p14:nvContentPartPr>
            <p14:xfrm>
              <a:off x="7315122" y="5672833"/>
              <a:ext cx="360" cy="145440"/>
            </p14:xfrm>
          </p:contentPart>
        </mc:Choice>
        <mc:Fallback xmlns="">
          <p:pic>
            <p:nvPicPr>
              <p:cNvPr id="125" name="Ink 124">
                <a:extLst>
                  <a:ext uri="{FF2B5EF4-FFF2-40B4-BE49-F238E27FC236}">
                    <a16:creationId xmlns:a16="http://schemas.microsoft.com/office/drawing/2014/main" id="{EF158ADD-4FDD-4A7F-8043-9FACCE1140B4}"/>
                  </a:ext>
                </a:extLst>
              </p:cNvPr>
              <p:cNvPicPr/>
              <p:nvPr/>
            </p:nvPicPr>
            <p:blipFill>
              <a:blip r:embed="rId141"/>
              <a:stretch>
                <a:fillRect/>
              </a:stretch>
            </p:blipFill>
            <p:spPr>
              <a:xfrm>
                <a:off x="7306482" y="5664193"/>
                <a:ext cx="18000" cy="16308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126" name="Ink 125">
                <a:extLst>
                  <a:ext uri="{FF2B5EF4-FFF2-40B4-BE49-F238E27FC236}">
                    <a16:creationId xmlns:a16="http://schemas.microsoft.com/office/drawing/2014/main" id="{6083D5E6-4866-AD1E-A481-0ABC739D663D}"/>
                  </a:ext>
                </a:extLst>
              </p14:cNvPr>
              <p14:cNvContentPartPr/>
              <p14:nvPr/>
            </p14:nvContentPartPr>
            <p14:xfrm>
              <a:off x="7921362" y="5695153"/>
              <a:ext cx="10800" cy="116640"/>
            </p14:xfrm>
          </p:contentPart>
        </mc:Choice>
        <mc:Fallback xmlns="">
          <p:pic>
            <p:nvPicPr>
              <p:cNvPr id="126" name="Ink 125">
                <a:extLst>
                  <a:ext uri="{FF2B5EF4-FFF2-40B4-BE49-F238E27FC236}">
                    <a16:creationId xmlns:a16="http://schemas.microsoft.com/office/drawing/2014/main" id="{6083D5E6-4866-AD1E-A481-0ABC739D663D}"/>
                  </a:ext>
                </a:extLst>
              </p:cNvPr>
              <p:cNvPicPr/>
              <p:nvPr/>
            </p:nvPicPr>
            <p:blipFill>
              <a:blip r:embed="rId143"/>
              <a:stretch>
                <a:fillRect/>
              </a:stretch>
            </p:blipFill>
            <p:spPr>
              <a:xfrm>
                <a:off x="7912722" y="5686153"/>
                <a:ext cx="28440" cy="134280"/>
              </a:xfrm>
              <a:prstGeom prst="rect">
                <a:avLst/>
              </a:prstGeom>
            </p:spPr>
          </p:pic>
        </mc:Fallback>
      </mc:AlternateContent>
      <p:grpSp>
        <p:nvGrpSpPr>
          <p:cNvPr id="145" name="Group 144">
            <a:extLst>
              <a:ext uri="{FF2B5EF4-FFF2-40B4-BE49-F238E27FC236}">
                <a16:creationId xmlns:a16="http://schemas.microsoft.com/office/drawing/2014/main" id="{B4E27272-10E6-6B4E-6FFD-611647425659}"/>
              </a:ext>
            </a:extLst>
          </p:cNvPr>
          <p:cNvGrpSpPr/>
          <p:nvPr/>
        </p:nvGrpSpPr>
        <p:grpSpPr>
          <a:xfrm>
            <a:off x="43842" y="1922353"/>
            <a:ext cx="1435320" cy="2729160"/>
            <a:chOff x="43842" y="1922353"/>
            <a:chExt cx="1435320" cy="2729160"/>
          </a:xfrm>
        </p:grpSpPr>
        <mc:AlternateContent xmlns:mc="http://schemas.openxmlformats.org/markup-compatibility/2006" xmlns:p14="http://schemas.microsoft.com/office/powerpoint/2010/main">
          <mc:Choice Requires="p14">
            <p:contentPart p14:bwMode="auto" r:id="rId144">
              <p14:nvContentPartPr>
                <p14:cNvPr id="131" name="Ink 130">
                  <a:extLst>
                    <a:ext uri="{FF2B5EF4-FFF2-40B4-BE49-F238E27FC236}">
                      <a16:creationId xmlns:a16="http://schemas.microsoft.com/office/drawing/2014/main" id="{37C7A7EB-49BB-2A6B-3CAF-DF5588463C7E}"/>
                    </a:ext>
                  </a:extLst>
                </p14:cNvPr>
                <p14:cNvContentPartPr/>
                <p14:nvPr/>
              </p14:nvContentPartPr>
              <p14:xfrm>
                <a:off x="370362" y="3858433"/>
                <a:ext cx="236160" cy="271800"/>
              </p14:xfrm>
            </p:contentPart>
          </mc:Choice>
          <mc:Fallback xmlns="">
            <p:pic>
              <p:nvPicPr>
                <p:cNvPr id="131" name="Ink 130">
                  <a:extLst>
                    <a:ext uri="{FF2B5EF4-FFF2-40B4-BE49-F238E27FC236}">
                      <a16:creationId xmlns:a16="http://schemas.microsoft.com/office/drawing/2014/main" id="{37C7A7EB-49BB-2A6B-3CAF-DF5588463C7E}"/>
                    </a:ext>
                  </a:extLst>
                </p:cNvPr>
                <p:cNvPicPr/>
                <p:nvPr/>
              </p:nvPicPr>
              <p:blipFill>
                <a:blip r:embed="rId145"/>
                <a:stretch>
                  <a:fillRect/>
                </a:stretch>
              </p:blipFill>
              <p:spPr>
                <a:xfrm>
                  <a:off x="361722" y="3849793"/>
                  <a:ext cx="253800" cy="28944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127" name="Ink 126">
                  <a:extLst>
                    <a:ext uri="{FF2B5EF4-FFF2-40B4-BE49-F238E27FC236}">
                      <a16:creationId xmlns:a16="http://schemas.microsoft.com/office/drawing/2014/main" id="{D1AC4D24-CD5E-128A-2684-F7CD1F29E764}"/>
                    </a:ext>
                  </a:extLst>
                </p14:cNvPr>
                <p14:cNvContentPartPr/>
                <p14:nvPr/>
              </p14:nvContentPartPr>
              <p14:xfrm>
                <a:off x="388722" y="2224393"/>
                <a:ext cx="91440" cy="190080"/>
              </p14:xfrm>
            </p:contentPart>
          </mc:Choice>
          <mc:Fallback xmlns="">
            <p:pic>
              <p:nvPicPr>
                <p:cNvPr id="127" name="Ink 126">
                  <a:extLst>
                    <a:ext uri="{FF2B5EF4-FFF2-40B4-BE49-F238E27FC236}">
                      <a16:creationId xmlns:a16="http://schemas.microsoft.com/office/drawing/2014/main" id="{D1AC4D24-CD5E-128A-2684-F7CD1F29E764}"/>
                    </a:ext>
                  </a:extLst>
                </p:cNvPr>
                <p:cNvPicPr/>
                <p:nvPr/>
              </p:nvPicPr>
              <p:blipFill>
                <a:blip r:embed="rId147"/>
                <a:stretch>
                  <a:fillRect/>
                </a:stretch>
              </p:blipFill>
              <p:spPr>
                <a:xfrm>
                  <a:off x="379722" y="2215393"/>
                  <a:ext cx="109080" cy="20772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128" name="Ink 127">
                  <a:extLst>
                    <a:ext uri="{FF2B5EF4-FFF2-40B4-BE49-F238E27FC236}">
                      <a16:creationId xmlns:a16="http://schemas.microsoft.com/office/drawing/2014/main" id="{875E993A-AC11-D1C8-8323-61950DEF3067}"/>
                    </a:ext>
                  </a:extLst>
                </p14:cNvPr>
                <p14:cNvContentPartPr/>
                <p14:nvPr/>
              </p14:nvContentPartPr>
              <p14:xfrm>
                <a:off x="251922" y="2266873"/>
                <a:ext cx="319320" cy="264960"/>
              </p14:xfrm>
            </p:contentPart>
          </mc:Choice>
          <mc:Fallback xmlns="">
            <p:pic>
              <p:nvPicPr>
                <p:cNvPr id="128" name="Ink 127">
                  <a:extLst>
                    <a:ext uri="{FF2B5EF4-FFF2-40B4-BE49-F238E27FC236}">
                      <a16:creationId xmlns:a16="http://schemas.microsoft.com/office/drawing/2014/main" id="{875E993A-AC11-D1C8-8323-61950DEF3067}"/>
                    </a:ext>
                  </a:extLst>
                </p:cNvPr>
                <p:cNvPicPr/>
                <p:nvPr/>
              </p:nvPicPr>
              <p:blipFill>
                <a:blip r:embed="rId149"/>
                <a:stretch>
                  <a:fillRect/>
                </a:stretch>
              </p:blipFill>
              <p:spPr>
                <a:xfrm>
                  <a:off x="242922" y="2257873"/>
                  <a:ext cx="336960" cy="28260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134" name="Ink 133">
                  <a:extLst>
                    <a:ext uri="{FF2B5EF4-FFF2-40B4-BE49-F238E27FC236}">
                      <a16:creationId xmlns:a16="http://schemas.microsoft.com/office/drawing/2014/main" id="{3A45F8B1-2727-5343-24BB-1BE6C88C7432}"/>
                    </a:ext>
                  </a:extLst>
                </p14:cNvPr>
                <p14:cNvContentPartPr/>
                <p14:nvPr/>
              </p14:nvContentPartPr>
              <p14:xfrm>
                <a:off x="675642" y="2499433"/>
                <a:ext cx="179280" cy="153360"/>
              </p14:xfrm>
            </p:contentPart>
          </mc:Choice>
          <mc:Fallback xmlns="">
            <p:pic>
              <p:nvPicPr>
                <p:cNvPr id="134" name="Ink 133">
                  <a:extLst>
                    <a:ext uri="{FF2B5EF4-FFF2-40B4-BE49-F238E27FC236}">
                      <a16:creationId xmlns:a16="http://schemas.microsoft.com/office/drawing/2014/main" id="{3A45F8B1-2727-5343-24BB-1BE6C88C7432}"/>
                    </a:ext>
                  </a:extLst>
                </p:cNvPr>
                <p:cNvPicPr/>
                <p:nvPr/>
              </p:nvPicPr>
              <p:blipFill>
                <a:blip r:embed="rId151"/>
                <a:stretch>
                  <a:fillRect/>
                </a:stretch>
              </p:blipFill>
              <p:spPr>
                <a:xfrm>
                  <a:off x="666642" y="2490793"/>
                  <a:ext cx="196920" cy="17100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135" name="Ink 134">
                  <a:extLst>
                    <a:ext uri="{FF2B5EF4-FFF2-40B4-BE49-F238E27FC236}">
                      <a16:creationId xmlns:a16="http://schemas.microsoft.com/office/drawing/2014/main" id="{81D86924-FDE9-87FC-4AD9-4023B9C35027}"/>
                    </a:ext>
                  </a:extLst>
                </p14:cNvPr>
                <p14:cNvContentPartPr/>
                <p14:nvPr/>
              </p14:nvContentPartPr>
              <p14:xfrm>
                <a:off x="804522" y="2408353"/>
                <a:ext cx="187200" cy="109080"/>
              </p14:xfrm>
            </p:contentPart>
          </mc:Choice>
          <mc:Fallback xmlns="">
            <p:pic>
              <p:nvPicPr>
                <p:cNvPr id="135" name="Ink 134">
                  <a:extLst>
                    <a:ext uri="{FF2B5EF4-FFF2-40B4-BE49-F238E27FC236}">
                      <a16:creationId xmlns:a16="http://schemas.microsoft.com/office/drawing/2014/main" id="{81D86924-FDE9-87FC-4AD9-4023B9C35027}"/>
                    </a:ext>
                  </a:extLst>
                </p:cNvPr>
                <p:cNvPicPr/>
                <p:nvPr/>
              </p:nvPicPr>
              <p:blipFill>
                <a:blip r:embed="rId153"/>
                <a:stretch>
                  <a:fillRect/>
                </a:stretch>
              </p:blipFill>
              <p:spPr>
                <a:xfrm>
                  <a:off x="795882" y="2399713"/>
                  <a:ext cx="204840" cy="12672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129" name="Ink 128">
                  <a:extLst>
                    <a:ext uri="{FF2B5EF4-FFF2-40B4-BE49-F238E27FC236}">
                      <a16:creationId xmlns:a16="http://schemas.microsoft.com/office/drawing/2014/main" id="{970785CD-99CA-0269-DD51-3DFA4EDF946A}"/>
                    </a:ext>
                  </a:extLst>
                </p14:cNvPr>
                <p14:cNvContentPartPr/>
                <p14:nvPr/>
              </p14:nvContentPartPr>
              <p14:xfrm>
                <a:off x="469362" y="2743513"/>
                <a:ext cx="27720" cy="654840"/>
              </p14:xfrm>
            </p:contentPart>
          </mc:Choice>
          <mc:Fallback xmlns="">
            <p:pic>
              <p:nvPicPr>
                <p:cNvPr id="129" name="Ink 128">
                  <a:extLst>
                    <a:ext uri="{FF2B5EF4-FFF2-40B4-BE49-F238E27FC236}">
                      <a16:creationId xmlns:a16="http://schemas.microsoft.com/office/drawing/2014/main" id="{970785CD-99CA-0269-DD51-3DFA4EDF946A}"/>
                    </a:ext>
                  </a:extLst>
                </p:cNvPr>
                <p:cNvPicPr/>
                <p:nvPr/>
              </p:nvPicPr>
              <p:blipFill>
                <a:blip r:embed="rId155"/>
                <a:stretch>
                  <a:fillRect/>
                </a:stretch>
              </p:blipFill>
              <p:spPr>
                <a:xfrm>
                  <a:off x="460362" y="2734873"/>
                  <a:ext cx="45360" cy="67248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130" name="Ink 129">
                  <a:extLst>
                    <a:ext uri="{FF2B5EF4-FFF2-40B4-BE49-F238E27FC236}">
                      <a16:creationId xmlns:a16="http://schemas.microsoft.com/office/drawing/2014/main" id="{B07DC9AC-074B-303B-093B-B76B13E16CEB}"/>
                    </a:ext>
                  </a:extLst>
                </p14:cNvPr>
                <p14:cNvContentPartPr/>
                <p14:nvPr/>
              </p14:nvContentPartPr>
              <p14:xfrm>
                <a:off x="425802" y="3392233"/>
                <a:ext cx="196920" cy="167400"/>
              </p14:xfrm>
            </p:contentPart>
          </mc:Choice>
          <mc:Fallback xmlns="">
            <p:pic>
              <p:nvPicPr>
                <p:cNvPr id="130" name="Ink 129">
                  <a:extLst>
                    <a:ext uri="{FF2B5EF4-FFF2-40B4-BE49-F238E27FC236}">
                      <a16:creationId xmlns:a16="http://schemas.microsoft.com/office/drawing/2014/main" id="{B07DC9AC-074B-303B-093B-B76B13E16CEB}"/>
                    </a:ext>
                  </a:extLst>
                </p:cNvPr>
                <p:cNvPicPr/>
                <p:nvPr/>
              </p:nvPicPr>
              <p:blipFill>
                <a:blip r:embed="rId157"/>
                <a:stretch>
                  <a:fillRect/>
                </a:stretch>
              </p:blipFill>
              <p:spPr>
                <a:xfrm>
                  <a:off x="417162" y="3383593"/>
                  <a:ext cx="214560" cy="18504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137" name="Ink 136">
                  <a:extLst>
                    <a:ext uri="{FF2B5EF4-FFF2-40B4-BE49-F238E27FC236}">
                      <a16:creationId xmlns:a16="http://schemas.microsoft.com/office/drawing/2014/main" id="{9DE87FDD-6CDA-956F-97D4-53A191A08F59}"/>
                    </a:ext>
                  </a:extLst>
                </p14:cNvPr>
                <p14:cNvContentPartPr/>
                <p14:nvPr/>
              </p14:nvContentPartPr>
              <p14:xfrm>
                <a:off x="684282" y="2877073"/>
                <a:ext cx="180360" cy="263520"/>
              </p14:xfrm>
            </p:contentPart>
          </mc:Choice>
          <mc:Fallback xmlns="">
            <p:pic>
              <p:nvPicPr>
                <p:cNvPr id="137" name="Ink 136">
                  <a:extLst>
                    <a:ext uri="{FF2B5EF4-FFF2-40B4-BE49-F238E27FC236}">
                      <a16:creationId xmlns:a16="http://schemas.microsoft.com/office/drawing/2014/main" id="{9DE87FDD-6CDA-956F-97D4-53A191A08F59}"/>
                    </a:ext>
                  </a:extLst>
                </p:cNvPr>
                <p:cNvPicPr/>
                <p:nvPr/>
              </p:nvPicPr>
              <p:blipFill>
                <a:blip r:embed="rId159"/>
                <a:stretch>
                  <a:fillRect/>
                </a:stretch>
              </p:blipFill>
              <p:spPr>
                <a:xfrm>
                  <a:off x="675642" y="2868073"/>
                  <a:ext cx="198000" cy="28116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138" name="Ink 137">
                  <a:extLst>
                    <a:ext uri="{FF2B5EF4-FFF2-40B4-BE49-F238E27FC236}">
                      <a16:creationId xmlns:a16="http://schemas.microsoft.com/office/drawing/2014/main" id="{FACF3AE3-7DA1-775A-A8C1-4579444B21BF}"/>
                    </a:ext>
                  </a:extLst>
                </p14:cNvPr>
                <p14:cNvContentPartPr/>
                <p14:nvPr/>
              </p14:nvContentPartPr>
              <p14:xfrm>
                <a:off x="894522" y="2904073"/>
                <a:ext cx="147600" cy="216720"/>
              </p14:xfrm>
            </p:contentPart>
          </mc:Choice>
          <mc:Fallback xmlns="">
            <p:pic>
              <p:nvPicPr>
                <p:cNvPr id="138" name="Ink 137">
                  <a:extLst>
                    <a:ext uri="{FF2B5EF4-FFF2-40B4-BE49-F238E27FC236}">
                      <a16:creationId xmlns:a16="http://schemas.microsoft.com/office/drawing/2014/main" id="{FACF3AE3-7DA1-775A-A8C1-4579444B21BF}"/>
                    </a:ext>
                  </a:extLst>
                </p:cNvPr>
                <p:cNvPicPr/>
                <p:nvPr/>
              </p:nvPicPr>
              <p:blipFill>
                <a:blip r:embed="rId161"/>
                <a:stretch>
                  <a:fillRect/>
                </a:stretch>
              </p:blipFill>
              <p:spPr>
                <a:xfrm>
                  <a:off x="885522" y="2895073"/>
                  <a:ext cx="165240" cy="23436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139" name="Ink 138">
                  <a:extLst>
                    <a:ext uri="{FF2B5EF4-FFF2-40B4-BE49-F238E27FC236}">
                      <a16:creationId xmlns:a16="http://schemas.microsoft.com/office/drawing/2014/main" id="{99CB787C-3117-F031-A8E1-5E88EB483521}"/>
                    </a:ext>
                  </a:extLst>
                </p14:cNvPr>
                <p14:cNvContentPartPr/>
                <p14:nvPr/>
              </p14:nvContentPartPr>
              <p14:xfrm>
                <a:off x="1101522" y="2874913"/>
                <a:ext cx="151920" cy="140040"/>
              </p14:xfrm>
            </p:contentPart>
          </mc:Choice>
          <mc:Fallback xmlns="">
            <p:pic>
              <p:nvPicPr>
                <p:cNvPr id="139" name="Ink 138">
                  <a:extLst>
                    <a:ext uri="{FF2B5EF4-FFF2-40B4-BE49-F238E27FC236}">
                      <a16:creationId xmlns:a16="http://schemas.microsoft.com/office/drawing/2014/main" id="{99CB787C-3117-F031-A8E1-5E88EB483521}"/>
                    </a:ext>
                  </a:extLst>
                </p:cNvPr>
                <p:cNvPicPr/>
                <p:nvPr/>
              </p:nvPicPr>
              <p:blipFill>
                <a:blip r:embed="rId163"/>
                <a:stretch>
                  <a:fillRect/>
                </a:stretch>
              </p:blipFill>
              <p:spPr>
                <a:xfrm>
                  <a:off x="1092882" y="2865913"/>
                  <a:ext cx="169560" cy="15768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141" name="Ink 140">
                  <a:extLst>
                    <a:ext uri="{FF2B5EF4-FFF2-40B4-BE49-F238E27FC236}">
                      <a16:creationId xmlns:a16="http://schemas.microsoft.com/office/drawing/2014/main" id="{F73BB9FC-9D65-2890-3F51-705CC6398936}"/>
                    </a:ext>
                  </a:extLst>
                </p14:cNvPr>
                <p14:cNvContentPartPr/>
                <p14:nvPr/>
              </p14:nvContentPartPr>
              <p14:xfrm>
                <a:off x="804882" y="3144193"/>
                <a:ext cx="484920" cy="56160"/>
              </p14:xfrm>
            </p:contentPart>
          </mc:Choice>
          <mc:Fallback xmlns="">
            <p:pic>
              <p:nvPicPr>
                <p:cNvPr id="141" name="Ink 140">
                  <a:extLst>
                    <a:ext uri="{FF2B5EF4-FFF2-40B4-BE49-F238E27FC236}">
                      <a16:creationId xmlns:a16="http://schemas.microsoft.com/office/drawing/2014/main" id="{F73BB9FC-9D65-2890-3F51-705CC6398936}"/>
                    </a:ext>
                  </a:extLst>
                </p:cNvPr>
                <p:cNvPicPr/>
                <p:nvPr/>
              </p:nvPicPr>
              <p:blipFill>
                <a:blip r:embed="rId165"/>
                <a:stretch>
                  <a:fillRect/>
                </a:stretch>
              </p:blipFill>
              <p:spPr>
                <a:xfrm>
                  <a:off x="795882" y="3135553"/>
                  <a:ext cx="502560" cy="7380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142" name="Ink 141">
                  <a:extLst>
                    <a:ext uri="{FF2B5EF4-FFF2-40B4-BE49-F238E27FC236}">
                      <a16:creationId xmlns:a16="http://schemas.microsoft.com/office/drawing/2014/main" id="{F7AFB6E2-20D1-6625-1EF2-3F03A986A2C2}"/>
                    </a:ext>
                  </a:extLst>
                </p14:cNvPr>
                <p14:cNvContentPartPr/>
                <p14:nvPr/>
              </p14:nvContentPartPr>
              <p14:xfrm>
                <a:off x="849522" y="3251473"/>
                <a:ext cx="493560" cy="78480"/>
              </p14:xfrm>
            </p:contentPart>
          </mc:Choice>
          <mc:Fallback xmlns="">
            <p:pic>
              <p:nvPicPr>
                <p:cNvPr id="142" name="Ink 141">
                  <a:extLst>
                    <a:ext uri="{FF2B5EF4-FFF2-40B4-BE49-F238E27FC236}">
                      <a16:creationId xmlns:a16="http://schemas.microsoft.com/office/drawing/2014/main" id="{F7AFB6E2-20D1-6625-1EF2-3F03A986A2C2}"/>
                    </a:ext>
                  </a:extLst>
                </p:cNvPr>
                <p:cNvPicPr/>
                <p:nvPr/>
              </p:nvPicPr>
              <p:blipFill>
                <a:blip r:embed="rId167"/>
                <a:stretch>
                  <a:fillRect/>
                </a:stretch>
              </p:blipFill>
              <p:spPr>
                <a:xfrm>
                  <a:off x="840522" y="3242473"/>
                  <a:ext cx="511200" cy="9612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144" name="Ink 143">
                  <a:extLst>
                    <a:ext uri="{FF2B5EF4-FFF2-40B4-BE49-F238E27FC236}">
                      <a16:creationId xmlns:a16="http://schemas.microsoft.com/office/drawing/2014/main" id="{2A5D6CA1-BAE8-BE00-D4F0-6E8CD7C4CB71}"/>
                    </a:ext>
                  </a:extLst>
                </p14:cNvPr>
                <p14:cNvContentPartPr/>
                <p14:nvPr/>
              </p14:nvContentPartPr>
              <p14:xfrm>
                <a:off x="43842" y="1922353"/>
                <a:ext cx="1435320" cy="2729160"/>
              </p14:xfrm>
            </p:contentPart>
          </mc:Choice>
          <mc:Fallback xmlns="">
            <p:pic>
              <p:nvPicPr>
                <p:cNvPr id="144" name="Ink 143">
                  <a:extLst>
                    <a:ext uri="{FF2B5EF4-FFF2-40B4-BE49-F238E27FC236}">
                      <a16:creationId xmlns:a16="http://schemas.microsoft.com/office/drawing/2014/main" id="{2A5D6CA1-BAE8-BE00-D4F0-6E8CD7C4CB71}"/>
                    </a:ext>
                  </a:extLst>
                </p:cNvPr>
                <p:cNvPicPr/>
                <p:nvPr/>
              </p:nvPicPr>
              <p:blipFill>
                <a:blip r:embed="rId169"/>
                <a:stretch>
                  <a:fillRect/>
                </a:stretch>
              </p:blipFill>
              <p:spPr>
                <a:xfrm>
                  <a:off x="34842" y="1913353"/>
                  <a:ext cx="1452960" cy="2746800"/>
                </a:xfrm>
                <a:prstGeom prst="rect">
                  <a:avLst/>
                </a:prstGeom>
              </p:spPr>
            </p:pic>
          </mc:Fallback>
        </mc:AlternateContent>
      </p:grpSp>
      <p:grpSp>
        <p:nvGrpSpPr>
          <p:cNvPr id="189" name="Group 188">
            <a:extLst>
              <a:ext uri="{FF2B5EF4-FFF2-40B4-BE49-F238E27FC236}">
                <a16:creationId xmlns:a16="http://schemas.microsoft.com/office/drawing/2014/main" id="{8A210C33-8E4D-F920-1263-355FADE32E3B}"/>
              </a:ext>
            </a:extLst>
          </p:cNvPr>
          <p:cNvGrpSpPr/>
          <p:nvPr/>
        </p:nvGrpSpPr>
        <p:grpSpPr>
          <a:xfrm>
            <a:off x="5655522" y="362113"/>
            <a:ext cx="6468480" cy="4226040"/>
            <a:chOff x="5655522" y="362113"/>
            <a:chExt cx="6468480" cy="4226040"/>
          </a:xfrm>
        </p:grpSpPr>
        <mc:AlternateContent xmlns:mc="http://schemas.openxmlformats.org/markup-compatibility/2006" xmlns:p14="http://schemas.microsoft.com/office/powerpoint/2010/main">
          <mc:Choice Requires="p14">
            <p:contentPart p14:bwMode="auto" r:id="rId170">
              <p14:nvContentPartPr>
                <p14:cNvPr id="52" name="Ink 51">
                  <a:extLst>
                    <a:ext uri="{FF2B5EF4-FFF2-40B4-BE49-F238E27FC236}">
                      <a16:creationId xmlns:a16="http://schemas.microsoft.com/office/drawing/2014/main" id="{BE06139B-8CE1-7219-FDB8-1BAD2832C51A}"/>
                    </a:ext>
                  </a:extLst>
                </p14:cNvPr>
                <p14:cNvContentPartPr/>
                <p14:nvPr/>
              </p14:nvContentPartPr>
              <p14:xfrm>
                <a:off x="8040882" y="974113"/>
                <a:ext cx="187560" cy="157680"/>
              </p14:xfrm>
            </p:contentPart>
          </mc:Choice>
          <mc:Fallback xmlns="">
            <p:pic>
              <p:nvPicPr>
                <p:cNvPr id="52" name="Ink 51">
                  <a:extLst>
                    <a:ext uri="{FF2B5EF4-FFF2-40B4-BE49-F238E27FC236}">
                      <a16:creationId xmlns:a16="http://schemas.microsoft.com/office/drawing/2014/main" id="{BE06139B-8CE1-7219-FDB8-1BAD2832C51A}"/>
                    </a:ext>
                  </a:extLst>
                </p:cNvPr>
                <p:cNvPicPr/>
                <p:nvPr/>
              </p:nvPicPr>
              <p:blipFill>
                <a:blip r:embed="rId171"/>
                <a:stretch>
                  <a:fillRect/>
                </a:stretch>
              </p:blipFill>
              <p:spPr>
                <a:xfrm>
                  <a:off x="8031882" y="965113"/>
                  <a:ext cx="205200" cy="17532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53" name="Ink 52">
                  <a:extLst>
                    <a:ext uri="{FF2B5EF4-FFF2-40B4-BE49-F238E27FC236}">
                      <a16:creationId xmlns:a16="http://schemas.microsoft.com/office/drawing/2014/main" id="{9158AE8D-3584-4144-4134-0FC94B9A5D44}"/>
                    </a:ext>
                  </a:extLst>
                </p14:cNvPr>
                <p14:cNvContentPartPr/>
                <p14:nvPr/>
              </p14:nvContentPartPr>
              <p14:xfrm>
                <a:off x="8517882" y="753073"/>
                <a:ext cx="20880" cy="220320"/>
              </p14:xfrm>
            </p:contentPart>
          </mc:Choice>
          <mc:Fallback xmlns="">
            <p:pic>
              <p:nvPicPr>
                <p:cNvPr id="53" name="Ink 52">
                  <a:extLst>
                    <a:ext uri="{FF2B5EF4-FFF2-40B4-BE49-F238E27FC236}">
                      <a16:creationId xmlns:a16="http://schemas.microsoft.com/office/drawing/2014/main" id="{9158AE8D-3584-4144-4134-0FC94B9A5D44}"/>
                    </a:ext>
                  </a:extLst>
                </p:cNvPr>
                <p:cNvPicPr/>
                <p:nvPr/>
              </p:nvPicPr>
              <p:blipFill>
                <a:blip r:embed="rId173"/>
                <a:stretch>
                  <a:fillRect/>
                </a:stretch>
              </p:blipFill>
              <p:spPr>
                <a:xfrm>
                  <a:off x="8508882" y="744073"/>
                  <a:ext cx="38520" cy="23796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54" name="Ink 53">
                  <a:extLst>
                    <a:ext uri="{FF2B5EF4-FFF2-40B4-BE49-F238E27FC236}">
                      <a16:creationId xmlns:a16="http://schemas.microsoft.com/office/drawing/2014/main" id="{C345BBB2-BBB8-9449-267C-D89410D5DA5B}"/>
                    </a:ext>
                  </a:extLst>
                </p14:cNvPr>
                <p14:cNvContentPartPr/>
                <p14:nvPr/>
              </p14:nvContentPartPr>
              <p14:xfrm>
                <a:off x="8359842" y="390913"/>
                <a:ext cx="435600" cy="605520"/>
              </p14:xfrm>
            </p:contentPart>
          </mc:Choice>
          <mc:Fallback xmlns="">
            <p:pic>
              <p:nvPicPr>
                <p:cNvPr id="54" name="Ink 53">
                  <a:extLst>
                    <a:ext uri="{FF2B5EF4-FFF2-40B4-BE49-F238E27FC236}">
                      <a16:creationId xmlns:a16="http://schemas.microsoft.com/office/drawing/2014/main" id="{C345BBB2-BBB8-9449-267C-D89410D5DA5B}"/>
                    </a:ext>
                  </a:extLst>
                </p:cNvPr>
                <p:cNvPicPr/>
                <p:nvPr/>
              </p:nvPicPr>
              <p:blipFill>
                <a:blip r:embed="rId175"/>
                <a:stretch>
                  <a:fillRect/>
                </a:stretch>
              </p:blipFill>
              <p:spPr>
                <a:xfrm>
                  <a:off x="8350842" y="381913"/>
                  <a:ext cx="453240" cy="62316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55" name="Ink 54">
                  <a:extLst>
                    <a:ext uri="{FF2B5EF4-FFF2-40B4-BE49-F238E27FC236}">
                      <a16:creationId xmlns:a16="http://schemas.microsoft.com/office/drawing/2014/main" id="{9D51CB64-2AC4-1192-93B2-74FFAB4EB851}"/>
                    </a:ext>
                  </a:extLst>
                </p14:cNvPr>
                <p14:cNvContentPartPr/>
                <p14:nvPr/>
              </p14:nvContentPartPr>
              <p14:xfrm>
                <a:off x="8825682" y="747673"/>
                <a:ext cx="208800" cy="158760"/>
              </p14:xfrm>
            </p:contentPart>
          </mc:Choice>
          <mc:Fallback xmlns="">
            <p:pic>
              <p:nvPicPr>
                <p:cNvPr id="55" name="Ink 54">
                  <a:extLst>
                    <a:ext uri="{FF2B5EF4-FFF2-40B4-BE49-F238E27FC236}">
                      <a16:creationId xmlns:a16="http://schemas.microsoft.com/office/drawing/2014/main" id="{9D51CB64-2AC4-1192-93B2-74FFAB4EB851}"/>
                    </a:ext>
                  </a:extLst>
                </p:cNvPr>
                <p:cNvPicPr/>
                <p:nvPr/>
              </p:nvPicPr>
              <p:blipFill>
                <a:blip r:embed="rId177"/>
                <a:stretch>
                  <a:fillRect/>
                </a:stretch>
              </p:blipFill>
              <p:spPr>
                <a:xfrm>
                  <a:off x="8817042" y="738673"/>
                  <a:ext cx="226440" cy="17640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56" name="Ink 55">
                  <a:extLst>
                    <a:ext uri="{FF2B5EF4-FFF2-40B4-BE49-F238E27FC236}">
                      <a16:creationId xmlns:a16="http://schemas.microsoft.com/office/drawing/2014/main" id="{DC2CF66B-67E7-A3BB-EBCA-6DE78DB23526}"/>
                    </a:ext>
                  </a:extLst>
                </p14:cNvPr>
                <p14:cNvContentPartPr/>
                <p14:nvPr/>
              </p14:nvContentPartPr>
              <p14:xfrm>
                <a:off x="9095682" y="587833"/>
                <a:ext cx="162360" cy="338040"/>
              </p14:xfrm>
            </p:contentPart>
          </mc:Choice>
          <mc:Fallback xmlns="">
            <p:pic>
              <p:nvPicPr>
                <p:cNvPr id="56" name="Ink 55">
                  <a:extLst>
                    <a:ext uri="{FF2B5EF4-FFF2-40B4-BE49-F238E27FC236}">
                      <a16:creationId xmlns:a16="http://schemas.microsoft.com/office/drawing/2014/main" id="{DC2CF66B-67E7-A3BB-EBCA-6DE78DB23526}"/>
                    </a:ext>
                  </a:extLst>
                </p:cNvPr>
                <p:cNvPicPr/>
                <p:nvPr/>
              </p:nvPicPr>
              <p:blipFill>
                <a:blip r:embed="rId179"/>
                <a:stretch>
                  <a:fillRect/>
                </a:stretch>
              </p:blipFill>
              <p:spPr>
                <a:xfrm>
                  <a:off x="9087042" y="578833"/>
                  <a:ext cx="180000" cy="35568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57" name="Ink 56">
                  <a:extLst>
                    <a:ext uri="{FF2B5EF4-FFF2-40B4-BE49-F238E27FC236}">
                      <a16:creationId xmlns:a16="http://schemas.microsoft.com/office/drawing/2014/main" id="{2773D918-274F-2139-DFA8-BD51F3531099}"/>
                    </a:ext>
                  </a:extLst>
                </p14:cNvPr>
                <p14:cNvContentPartPr/>
                <p14:nvPr/>
              </p14:nvContentPartPr>
              <p14:xfrm>
                <a:off x="9300882" y="721033"/>
                <a:ext cx="257040" cy="569520"/>
              </p14:xfrm>
            </p:contentPart>
          </mc:Choice>
          <mc:Fallback xmlns="">
            <p:pic>
              <p:nvPicPr>
                <p:cNvPr id="57" name="Ink 56">
                  <a:extLst>
                    <a:ext uri="{FF2B5EF4-FFF2-40B4-BE49-F238E27FC236}">
                      <a16:creationId xmlns:a16="http://schemas.microsoft.com/office/drawing/2014/main" id="{2773D918-274F-2139-DFA8-BD51F3531099}"/>
                    </a:ext>
                  </a:extLst>
                </p:cNvPr>
                <p:cNvPicPr/>
                <p:nvPr/>
              </p:nvPicPr>
              <p:blipFill>
                <a:blip r:embed="rId181"/>
                <a:stretch>
                  <a:fillRect/>
                </a:stretch>
              </p:blipFill>
              <p:spPr>
                <a:xfrm>
                  <a:off x="9292242" y="712033"/>
                  <a:ext cx="274680" cy="58716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59" name="Ink 58">
                  <a:extLst>
                    <a:ext uri="{FF2B5EF4-FFF2-40B4-BE49-F238E27FC236}">
                      <a16:creationId xmlns:a16="http://schemas.microsoft.com/office/drawing/2014/main" id="{039D745B-1532-19BD-22AB-D48293328CC0}"/>
                    </a:ext>
                  </a:extLst>
                </p14:cNvPr>
                <p14:cNvContentPartPr/>
                <p14:nvPr/>
              </p14:nvContentPartPr>
              <p14:xfrm>
                <a:off x="9599322" y="362113"/>
                <a:ext cx="305280" cy="520920"/>
              </p14:xfrm>
            </p:contentPart>
          </mc:Choice>
          <mc:Fallback xmlns="">
            <p:pic>
              <p:nvPicPr>
                <p:cNvPr id="59" name="Ink 58">
                  <a:extLst>
                    <a:ext uri="{FF2B5EF4-FFF2-40B4-BE49-F238E27FC236}">
                      <a16:creationId xmlns:a16="http://schemas.microsoft.com/office/drawing/2014/main" id="{039D745B-1532-19BD-22AB-D48293328CC0}"/>
                    </a:ext>
                  </a:extLst>
                </p:cNvPr>
                <p:cNvPicPr/>
                <p:nvPr/>
              </p:nvPicPr>
              <p:blipFill>
                <a:blip r:embed="rId183"/>
                <a:stretch>
                  <a:fillRect/>
                </a:stretch>
              </p:blipFill>
              <p:spPr>
                <a:xfrm>
                  <a:off x="9590682" y="353113"/>
                  <a:ext cx="322920" cy="53856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60" name="Ink 59">
                  <a:extLst>
                    <a:ext uri="{FF2B5EF4-FFF2-40B4-BE49-F238E27FC236}">
                      <a16:creationId xmlns:a16="http://schemas.microsoft.com/office/drawing/2014/main" id="{72091438-67CD-C6DA-7055-3EAC814316B3}"/>
                    </a:ext>
                  </a:extLst>
                </p14:cNvPr>
                <p14:cNvContentPartPr/>
                <p14:nvPr/>
              </p14:nvContentPartPr>
              <p14:xfrm>
                <a:off x="9825402" y="567313"/>
                <a:ext cx="203400" cy="99360"/>
              </p14:xfrm>
            </p:contentPart>
          </mc:Choice>
          <mc:Fallback xmlns="">
            <p:pic>
              <p:nvPicPr>
                <p:cNvPr id="60" name="Ink 59">
                  <a:extLst>
                    <a:ext uri="{FF2B5EF4-FFF2-40B4-BE49-F238E27FC236}">
                      <a16:creationId xmlns:a16="http://schemas.microsoft.com/office/drawing/2014/main" id="{72091438-67CD-C6DA-7055-3EAC814316B3}"/>
                    </a:ext>
                  </a:extLst>
                </p:cNvPr>
                <p:cNvPicPr/>
                <p:nvPr/>
              </p:nvPicPr>
              <p:blipFill>
                <a:blip r:embed="rId185"/>
                <a:stretch>
                  <a:fillRect/>
                </a:stretch>
              </p:blipFill>
              <p:spPr>
                <a:xfrm>
                  <a:off x="9816762" y="558313"/>
                  <a:ext cx="221040" cy="11700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62" name="Ink 61">
                  <a:extLst>
                    <a:ext uri="{FF2B5EF4-FFF2-40B4-BE49-F238E27FC236}">
                      <a16:creationId xmlns:a16="http://schemas.microsoft.com/office/drawing/2014/main" id="{C9A8AF28-9861-C3CB-8CDD-DBAF75DD6934}"/>
                    </a:ext>
                  </a:extLst>
                </p14:cNvPr>
                <p14:cNvContentPartPr/>
                <p14:nvPr/>
              </p14:nvContentPartPr>
              <p14:xfrm>
                <a:off x="9907842" y="1151233"/>
                <a:ext cx="138240" cy="424080"/>
              </p14:xfrm>
            </p:contentPart>
          </mc:Choice>
          <mc:Fallback xmlns="">
            <p:pic>
              <p:nvPicPr>
                <p:cNvPr id="62" name="Ink 61">
                  <a:extLst>
                    <a:ext uri="{FF2B5EF4-FFF2-40B4-BE49-F238E27FC236}">
                      <a16:creationId xmlns:a16="http://schemas.microsoft.com/office/drawing/2014/main" id="{C9A8AF28-9861-C3CB-8CDD-DBAF75DD6934}"/>
                    </a:ext>
                  </a:extLst>
                </p:cNvPr>
                <p:cNvPicPr/>
                <p:nvPr/>
              </p:nvPicPr>
              <p:blipFill>
                <a:blip r:embed="rId187"/>
                <a:stretch>
                  <a:fillRect/>
                </a:stretch>
              </p:blipFill>
              <p:spPr>
                <a:xfrm>
                  <a:off x="9899202" y="1142233"/>
                  <a:ext cx="155880" cy="44172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63" name="Ink 62">
                  <a:extLst>
                    <a:ext uri="{FF2B5EF4-FFF2-40B4-BE49-F238E27FC236}">
                      <a16:creationId xmlns:a16="http://schemas.microsoft.com/office/drawing/2014/main" id="{9DFFB5A7-C136-ED2F-6278-2288A3F52969}"/>
                    </a:ext>
                  </a:extLst>
                </p14:cNvPr>
                <p14:cNvContentPartPr/>
                <p14:nvPr/>
              </p14:nvContentPartPr>
              <p14:xfrm>
                <a:off x="10116642" y="974473"/>
                <a:ext cx="185040" cy="498960"/>
              </p14:xfrm>
            </p:contentPart>
          </mc:Choice>
          <mc:Fallback xmlns="">
            <p:pic>
              <p:nvPicPr>
                <p:cNvPr id="63" name="Ink 62">
                  <a:extLst>
                    <a:ext uri="{FF2B5EF4-FFF2-40B4-BE49-F238E27FC236}">
                      <a16:creationId xmlns:a16="http://schemas.microsoft.com/office/drawing/2014/main" id="{9DFFB5A7-C136-ED2F-6278-2288A3F52969}"/>
                    </a:ext>
                  </a:extLst>
                </p:cNvPr>
                <p:cNvPicPr/>
                <p:nvPr/>
              </p:nvPicPr>
              <p:blipFill>
                <a:blip r:embed="rId189"/>
                <a:stretch>
                  <a:fillRect/>
                </a:stretch>
              </p:blipFill>
              <p:spPr>
                <a:xfrm>
                  <a:off x="10107642" y="965473"/>
                  <a:ext cx="202680" cy="51660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64" name="Ink 63">
                  <a:extLst>
                    <a:ext uri="{FF2B5EF4-FFF2-40B4-BE49-F238E27FC236}">
                      <a16:creationId xmlns:a16="http://schemas.microsoft.com/office/drawing/2014/main" id="{2C98B16B-EFEB-CDC7-949F-AAD0ED21B522}"/>
                    </a:ext>
                  </a:extLst>
                </p14:cNvPr>
                <p14:cNvContentPartPr/>
                <p14:nvPr/>
              </p14:nvContentPartPr>
              <p14:xfrm>
                <a:off x="10358202" y="1145473"/>
                <a:ext cx="138960" cy="159480"/>
              </p14:xfrm>
            </p:contentPart>
          </mc:Choice>
          <mc:Fallback xmlns="">
            <p:pic>
              <p:nvPicPr>
                <p:cNvPr id="64" name="Ink 63">
                  <a:extLst>
                    <a:ext uri="{FF2B5EF4-FFF2-40B4-BE49-F238E27FC236}">
                      <a16:creationId xmlns:a16="http://schemas.microsoft.com/office/drawing/2014/main" id="{2C98B16B-EFEB-CDC7-949F-AAD0ED21B522}"/>
                    </a:ext>
                  </a:extLst>
                </p:cNvPr>
                <p:cNvPicPr/>
                <p:nvPr/>
              </p:nvPicPr>
              <p:blipFill>
                <a:blip r:embed="rId191"/>
                <a:stretch>
                  <a:fillRect/>
                </a:stretch>
              </p:blipFill>
              <p:spPr>
                <a:xfrm>
                  <a:off x="10349202" y="1136473"/>
                  <a:ext cx="156600" cy="17712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65" name="Ink 64">
                  <a:extLst>
                    <a:ext uri="{FF2B5EF4-FFF2-40B4-BE49-F238E27FC236}">
                      <a16:creationId xmlns:a16="http://schemas.microsoft.com/office/drawing/2014/main" id="{B7D663CA-CA4B-BA9E-1380-2B457A22964A}"/>
                    </a:ext>
                  </a:extLst>
                </p14:cNvPr>
                <p14:cNvContentPartPr/>
                <p14:nvPr/>
              </p14:nvContentPartPr>
              <p14:xfrm>
                <a:off x="10483842" y="1109473"/>
                <a:ext cx="221760" cy="131760"/>
              </p14:xfrm>
            </p:contentPart>
          </mc:Choice>
          <mc:Fallback xmlns="">
            <p:pic>
              <p:nvPicPr>
                <p:cNvPr id="65" name="Ink 64">
                  <a:extLst>
                    <a:ext uri="{FF2B5EF4-FFF2-40B4-BE49-F238E27FC236}">
                      <a16:creationId xmlns:a16="http://schemas.microsoft.com/office/drawing/2014/main" id="{B7D663CA-CA4B-BA9E-1380-2B457A22964A}"/>
                    </a:ext>
                  </a:extLst>
                </p:cNvPr>
                <p:cNvPicPr/>
                <p:nvPr/>
              </p:nvPicPr>
              <p:blipFill>
                <a:blip r:embed="rId193"/>
                <a:stretch>
                  <a:fillRect/>
                </a:stretch>
              </p:blipFill>
              <p:spPr>
                <a:xfrm>
                  <a:off x="10475202" y="1100473"/>
                  <a:ext cx="239400" cy="14940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66" name="Ink 65">
                  <a:extLst>
                    <a:ext uri="{FF2B5EF4-FFF2-40B4-BE49-F238E27FC236}">
                      <a16:creationId xmlns:a16="http://schemas.microsoft.com/office/drawing/2014/main" id="{05A02262-35A1-7D55-1000-507419799915}"/>
                    </a:ext>
                  </a:extLst>
                </p14:cNvPr>
                <p14:cNvContentPartPr/>
                <p14:nvPr/>
              </p14:nvContentPartPr>
              <p14:xfrm>
                <a:off x="10704162" y="1010833"/>
                <a:ext cx="235800" cy="470160"/>
              </p14:xfrm>
            </p:contentPart>
          </mc:Choice>
          <mc:Fallback xmlns="">
            <p:pic>
              <p:nvPicPr>
                <p:cNvPr id="66" name="Ink 65">
                  <a:extLst>
                    <a:ext uri="{FF2B5EF4-FFF2-40B4-BE49-F238E27FC236}">
                      <a16:creationId xmlns:a16="http://schemas.microsoft.com/office/drawing/2014/main" id="{05A02262-35A1-7D55-1000-507419799915}"/>
                    </a:ext>
                  </a:extLst>
                </p:cNvPr>
                <p:cNvPicPr/>
                <p:nvPr/>
              </p:nvPicPr>
              <p:blipFill>
                <a:blip r:embed="rId195"/>
                <a:stretch>
                  <a:fillRect/>
                </a:stretch>
              </p:blipFill>
              <p:spPr>
                <a:xfrm>
                  <a:off x="10695522" y="1001833"/>
                  <a:ext cx="253440" cy="48780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67" name="Ink 66">
                  <a:extLst>
                    <a:ext uri="{FF2B5EF4-FFF2-40B4-BE49-F238E27FC236}">
                      <a16:creationId xmlns:a16="http://schemas.microsoft.com/office/drawing/2014/main" id="{3AFC3263-CE57-EC69-BB3C-1789F854FB8A}"/>
                    </a:ext>
                  </a:extLst>
                </p14:cNvPr>
                <p14:cNvContentPartPr/>
                <p14:nvPr/>
              </p14:nvContentPartPr>
              <p14:xfrm>
                <a:off x="10853562" y="849913"/>
                <a:ext cx="144720" cy="352080"/>
              </p14:xfrm>
            </p:contentPart>
          </mc:Choice>
          <mc:Fallback xmlns="">
            <p:pic>
              <p:nvPicPr>
                <p:cNvPr id="67" name="Ink 66">
                  <a:extLst>
                    <a:ext uri="{FF2B5EF4-FFF2-40B4-BE49-F238E27FC236}">
                      <a16:creationId xmlns:a16="http://schemas.microsoft.com/office/drawing/2014/main" id="{3AFC3263-CE57-EC69-BB3C-1789F854FB8A}"/>
                    </a:ext>
                  </a:extLst>
                </p:cNvPr>
                <p:cNvPicPr/>
                <p:nvPr/>
              </p:nvPicPr>
              <p:blipFill>
                <a:blip r:embed="rId197"/>
                <a:stretch>
                  <a:fillRect/>
                </a:stretch>
              </p:blipFill>
              <p:spPr>
                <a:xfrm>
                  <a:off x="10844922" y="841273"/>
                  <a:ext cx="162360" cy="36972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68" name="Ink 67">
                  <a:extLst>
                    <a:ext uri="{FF2B5EF4-FFF2-40B4-BE49-F238E27FC236}">
                      <a16:creationId xmlns:a16="http://schemas.microsoft.com/office/drawing/2014/main" id="{5E62FC12-5F32-1F8F-E87C-7407201B52D1}"/>
                    </a:ext>
                  </a:extLst>
                </p14:cNvPr>
                <p14:cNvContentPartPr/>
                <p14:nvPr/>
              </p14:nvContentPartPr>
              <p14:xfrm>
                <a:off x="10925202" y="913993"/>
                <a:ext cx="180360" cy="211320"/>
              </p14:xfrm>
            </p:contentPart>
          </mc:Choice>
          <mc:Fallback xmlns="">
            <p:pic>
              <p:nvPicPr>
                <p:cNvPr id="68" name="Ink 67">
                  <a:extLst>
                    <a:ext uri="{FF2B5EF4-FFF2-40B4-BE49-F238E27FC236}">
                      <a16:creationId xmlns:a16="http://schemas.microsoft.com/office/drawing/2014/main" id="{5E62FC12-5F32-1F8F-E87C-7407201B52D1}"/>
                    </a:ext>
                  </a:extLst>
                </p:cNvPr>
                <p:cNvPicPr/>
                <p:nvPr/>
              </p:nvPicPr>
              <p:blipFill>
                <a:blip r:embed="rId199"/>
                <a:stretch>
                  <a:fillRect/>
                </a:stretch>
              </p:blipFill>
              <p:spPr>
                <a:xfrm>
                  <a:off x="10916202" y="904993"/>
                  <a:ext cx="198000" cy="22896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69" name="Ink 68">
                  <a:extLst>
                    <a:ext uri="{FF2B5EF4-FFF2-40B4-BE49-F238E27FC236}">
                      <a16:creationId xmlns:a16="http://schemas.microsoft.com/office/drawing/2014/main" id="{2D9696B8-D66A-83F3-F1AB-70CD5018C37F}"/>
                    </a:ext>
                  </a:extLst>
                </p14:cNvPr>
                <p14:cNvContentPartPr/>
                <p14:nvPr/>
              </p14:nvContentPartPr>
              <p14:xfrm>
                <a:off x="11134002" y="853873"/>
                <a:ext cx="95040" cy="207720"/>
              </p14:xfrm>
            </p:contentPart>
          </mc:Choice>
          <mc:Fallback xmlns="">
            <p:pic>
              <p:nvPicPr>
                <p:cNvPr id="69" name="Ink 68">
                  <a:extLst>
                    <a:ext uri="{FF2B5EF4-FFF2-40B4-BE49-F238E27FC236}">
                      <a16:creationId xmlns:a16="http://schemas.microsoft.com/office/drawing/2014/main" id="{2D9696B8-D66A-83F3-F1AB-70CD5018C37F}"/>
                    </a:ext>
                  </a:extLst>
                </p:cNvPr>
                <p:cNvPicPr/>
                <p:nvPr/>
              </p:nvPicPr>
              <p:blipFill>
                <a:blip r:embed="rId201"/>
                <a:stretch>
                  <a:fillRect/>
                </a:stretch>
              </p:blipFill>
              <p:spPr>
                <a:xfrm>
                  <a:off x="11125362" y="844873"/>
                  <a:ext cx="112680" cy="22536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70" name="Ink 69">
                  <a:extLst>
                    <a:ext uri="{FF2B5EF4-FFF2-40B4-BE49-F238E27FC236}">
                      <a16:creationId xmlns:a16="http://schemas.microsoft.com/office/drawing/2014/main" id="{FE8CBFF4-4C8C-34EB-4BC9-08D461DA8FCF}"/>
                    </a:ext>
                  </a:extLst>
                </p14:cNvPr>
                <p14:cNvContentPartPr/>
                <p14:nvPr/>
              </p14:nvContentPartPr>
              <p14:xfrm>
                <a:off x="11287362" y="810673"/>
                <a:ext cx="250200" cy="182880"/>
              </p14:xfrm>
            </p:contentPart>
          </mc:Choice>
          <mc:Fallback xmlns="">
            <p:pic>
              <p:nvPicPr>
                <p:cNvPr id="70" name="Ink 69">
                  <a:extLst>
                    <a:ext uri="{FF2B5EF4-FFF2-40B4-BE49-F238E27FC236}">
                      <a16:creationId xmlns:a16="http://schemas.microsoft.com/office/drawing/2014/main" id="{FE8CBFF4-4C8C-34EB-4BC9-08D461DA8FCF}"/>
                    </a:ext>
                  </a:extLst>
                </p:cNvPr>
                <p:cNvPicPr/>
                <p:nvPr/>
              </p:nvPicPr>
              <p:blipFill>
                <a:blip r:embed="rId203"/>
                <a:stretch>
                  <a:fillRect/>
                </a:stretch>
              </p:blipFill>
              <p:spPr>
                <a:xfrm>
                  <a:off x="11278722" y="801673"/>
                  <a:ext cx="267840" cy="20052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72" name="Ink 71">
                  <a:extLst>
                    <a:ext uri="{FF2B5EF4-FFF2-40B4-BE49-F238E27FC236}">
                      <a16:creationId xmlns:a16="http://schemas.microsoft.com/office/drawing/2014/main" id="{1ECBF421-1613-97FE-24FF-0F5B77712956}"/>
                    </a:ext>
                  </a:extLst>
                </p14:cNvPr>
                <p14:cNvContentPartPr/>
                <p14:nvPr/>
              </p14:nvContentPartPr>
              <p14:xfrm>
                <a:off x="10131042" y="1558753"/>
                <a:ext cx="248400" cy="341280"/>
              </p14:xfrm>
            </p:contentPart>
          </mc:Choice>
          <mc:Fallback xmlns="">
            <p:pic>
              <p:nvPicPr>
                <p:cNvPr id="72" name="Ink 71">
                  <a:extLst>
                    <a:ext uri="{FF2B5EF4-FFF2-40B4-BE49-F238E27FC236}">
                      <a16:creationId xmlns:a16="http://schemas.microsoft.com/office/drawing/2014/main" id="{1ECBF421-1613-97FE-24FF-0F5B77712956}"/>
                    </a:ext>
                  </a:extLst>
                </p:cNvPr>
                <p:cNvPicPr/>
                <p:nvPr/>
              </p:nvPicPr>
              <p:blipFill>
                <a:blip r:embed="rId205"/>
                <a:stretch>
                  <a:fillRect/>
                </a:stretch>
              </p:blipFill>
              <p:spPr>
                <a:xfrm>
                  <a:off x="10122042" y="1549753"/>
                  <a:ext cx="266040" cy="35892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73" name="Ink 72">
                  <a:extLst>
                    <a:ext uri="{FF2B5EF4-FFF2-40B4-BE49-F238E27FC236}">
                      <a16:creationId xmlns:a16="http://schemas.microsoft.com/office/drawing/2014/main" id="{11746B28-0680-7303-68D3-504D82903AFF}"/>
                    </a:ext>
                  </a:extLst>
                </p14:cNvPr>
                <p14:cNvContentPartPr/>
                <p14:nvPr/>
              </p14:nvContentPartPr>
              <p14:xfrm>
                <a:off x="10435242" y="1699153"/>
                <a:ext cx="87840" cy="80280"/>
              </p14:xfrm>
            </p:contentPart>
          </mc:Choice>
          <mc:Fallback xmlns="">
            <p:pic>
              <p:nvPicPr>
                <p:cNvPr id="73" name="Ink 72">
                  <a:extLst>
                    <a:ext uri="{FF2B5EF4-FFF2-40B4-BE49-F238E27FC236}">
                      <a16:creationId xmlns:a16="http://schemas.microsoft.com/office/drawing/2014/main" id="{11746B28-0680-7303-68D3-504D82903AFF}"/>
                    </a:ext>
                  </a:extLst>
                </p:cNvPr>
                <p:cNvPicPr/>
                <p:nvPr/>
              </p:nvPicPr>
              <p:blipFill>
                <a:blip r:embed="rId207"/>
                <a:stretch>
                  <a:fillRect/>
                </a:stretch>
              </p:blipFill>
              <p:spPr>
                <a:xfrm>
                  <a:off x="10426602" y="1690153"/>
                  <a:ext cx="105480" cy="9792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74" name="Ink 73">
                  <a:extLst>
                    <a:ext uri="{FF2B5EF4-FFF2-40B4-BE49-F238E27FC236}">
                      <a16:creationId xmlns:a16="http://schemas.microsoft.com/office/drawing/2014/main" id="{39663499-4AC3-A110-7B98-22CCB184869B}"/>
                    </a:ext>
                  </a:extLst>
                </p14:cNvPr>
                <p14:cNvContentPartPr/>
                <p14:nvPr/>
              </p14:nvContentPartPr>
              <p14:xfrm>
                <a:off x="10547562" y="1619953"/>
                <a:ext cx="89640" cy="241200"/>
              </p14:xfrm>
            </p:contentPart>
          </mc:Choice>
          <mc:Fallback xmlns="">
            <p:pic>
              <p:nvPicPr>
                <p:cNvPr id="74" name="Ink 73">
                  <a:extLst>
                    <a:ext uri="{FF2B5EF4-FFF2-40B4-BE49-F238E27FC236}">
                      <a16:creationId xmlns:a16="http://schemas.microsoft.com/office/drawing/2014/main" id="{39663499-4AC3-A110-7B98-22CCB184869B}"/>
                    </a:ext>
                  </a:extLst>
                </p:cNvPr>
                <p:cNvPicPr/>
                <p:nvPr/>
              </p:nvPicPr>
              <p:blipFill>
                <a:blip r:embed="rId209"/>
                <a:stretch>
                  <a:fillRect/>
                </a:stretch>
              </p:blipFill>
              <p:spPr>
                <a:xfrm>
                  <a:off x="10538922" y="1610953"/>
                  <a:ext cx="107280" cy="25884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75" name="Ink 74">
                  <a:extLst>
                    <a:ext uri="{FF2B5EF4-FFF2-40B4-BE49-F238E27FC236}">
                      <a16:creationId xmlns:a16="http://schemas.microsoft.com/office/drawing/2014/main" id="{3D48B597-BE8A-A5F4-D950-F128816149EF}"/>
                    </a:ext>
                  </a:extLst>
                </p14:cNvPr>
                <p14:cNvContentPartPr/>
                <p14:nvPr/>
              </p14:nvContentPartPr>
              <p14:xfrm>
                <a:off x="10698042" y="1450393"/>
                <a:ext cx="102960" cy="418320"/>
              </p14:xfrm>
            </p:contentPart>
          </mc:Choice>
          <mc:Fallback xmlns="">
            <p:pic>
              <p:nvPicPr>
                <p:cNvPr id="75" name="Ink 74">
                  <a:extLst>
                    <a:ext uri="{FF2B5EF4-FFF2-40B4-BE49-F238E27FC236}">
                      <a16:creationId xmlns:a16="http://schemas.microsoft.com/office/drawing/2014/main" id="{3D48B597-BE8A-A5F4-D950-F128816149EF}"/>
                    </a:ext>
                  </a:extLst>
                </p:cNvPr>
                <p:cNvPicPr/>
                <p:nvPr/>
              </p:nvPicPr>
              <p:blipFill>
                <a:blip r:embed="rId211"/>
                <a:stretch>
                  <a:fillRect/>
                </a:stretch>
              </p:blipFill>
              <p:spPr>
                <a:xfrm>
                  <a:off x="10689402" y="1441393"/>
                  <a:ext cx="120600" cy="435960"/>
                </a:xfrm>
                <a:prstGeom prst="rect">
                  <a:avLst/>
                </a:prstGeom>
              </p:spPr>
            </p:pic>
          </mc:Fallback>
        </mc:AlternateContent>
        <mc:AlternateContent xmlns:mc="http://schemas.openxmlformats.org/markup-compatibility/2006" xmlns:p14="http://schemas.microsoft.com/office/powerpoint/2010/main">
          <mc:Choice Requires="p14">
            <p:contentPart p14:bwMode="auto" r:id="rId212">
              <p14:nvContentPartPr>
                <p14:cNvPr id="76" name="Ink 75">
                  <a:extLst>
                    <a:ext uri="{FF2B5EF4-FFF2-40B4-BE49-F238E27FC236}">
                      <a16:creationId xmlns:a16="http://schemas.microsoft.com/office/drawing/2014/main" id="{F8414348-4BA1-BD20-3154-F6E7F1038F5B}"/>
                    </a:ext>
                  </a:extLst>
                </p14:cNvPr>
                <p14:cNvContentPartPr/>
                <p14:nvPr/>
              </p14:nvContentPartPr>
              <p14:xfrm>
                <a:off x="10774362" y="1457593"/>
                <a:ext cx="250920" cy="287280"/>
              </p14:xfrm>
            </p:contentPart>
          </mc:Choice>
          <mc:Fallback xmlns="">
            <p:pic>
              <p:nvPicPr>
                <p:cNvPr id="76" name="Ink 75">
                  <a:extLst>
                    <a:ext uri="{FF2B5EF4-FFF2-40B4-BE49-F238E27FC236}">
                      <a16:creationId xmlns:a16="http://schemas.microsoft.com/office/drawing/2014/main" id="{F8414348-4BA1-BD20-3154-F6E7F1038F5B}"/>
                    </a:ext>
                  </a:extLst>
                </p:cNvPr>
                <p:cNvPicPr/>
                <p:nvPr/>
              </p:nvPicPr>
              <p:blipFill>
                <a:blip r:embed="rId213"/>
                <a:stretch>
                  <a:fillRect/>
                </a:stretch>
              </p:blipFill>
              <p:spPr>
                <a:xfrm>
                  <a:off x="10765362" y="1448953"/>
                  <a:ext cx="268560" cy="304920"/>
                </a:xfrm>
                <a:prstGeom prst="rect">
                  <a:avLst/>
                </a:prstGeom>
              </p:spPr>
            </p:pic>
          </mc:Fallback>
        </mc:AlternateContent>
        <mc:AlternateContent xmlns:mc="http://schemas.openxmlformats.org/markup-compatibility/2006" xmlns:p14="http://schemas.microsoft.com/office/powerpoint/2010/main">
          <mc:Choice Requires="p14">
            <p:contentPart p14:bwMode="auto" r:id="rId214">
              <p14:nvContentPartPr>
                <p14:cNvPr id="77" name="Ink 76">
                  <a:extLst>
                    <a:ext uri="{FF2B5EF4-FFF2-40B4-BE49-F238E27FC236}">
                      <a16:creationId xmlns:a16="http://schemas.microsoft.com/office/drawing/2014/main" id="{0F794857-2D5D-8BA1-07E4-647250F7CB94}"/>
                    </a:ext>
                  </a:extLst>
                </p14:cNvPr>
                <p14:cNvContentPartPr/>
                <p14:nvPr/>
              </p14:nvContentPartPr>
              <p14:xfrm>
                <a:off x="11045442" y="1519513"/>
                <a:ext cx="94680" cy="128160"/>
              </p14:xfrm>
            </p:contentPart>
          </mc:Choice>
          <mc:Fallback xmlns="">
            <p:pic>
              <p:nvPicPr>
                <p:cNvPr id="77" name="Ink 76">
                  <a:extLst>
                    <a:ext uri="{FF2B5EF4-FFF2-40B4-BE49-F238E27FC236}">
                      <a16:creationId xmlns:a16="http://schemas.microsoft.com/office/drawing/2014/main" id="{0F794857-2D5D-8BA1-07E4-647250F7CB94}"/>
                    </a:ext>
                  </a:extLst>
                </p:cNvPr>
                <p:cNvPicPr/>
                <p:nvPr/>
              </p:nvPicPr>
              <p:blipFill>
                <a:blip r:embed="rId215"/>
                <a:stretch>
                  <a:fillRect/>
                </a:stretch>
              </p:blipFill>
              <p:spPr>
                <a:xfrm>
                  <a:off x="11036802" y="1510873"/>
                  <a:ext cx="11232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78" name="Ink 77">
                  <a:extLst>
                    <a:ext uri="{FF2B5EF4-FFF2-40B4-BE49-F238E27FC236}">
                      <a16:creationId xmlns:a16="http://schemas.microsoft.com/office/drawing/2014/main" id="{6785FA7B-F0FD-D633-FF03-A0DE56511C41}"/>
                    </a:ext>
                  </a:extLst>
                </p14:cNvPr>
                <p14:cNvContentPartPr/>
                <p14:nvPr/>
              </p14:nvContentPartPr>
              <p14:xfrm>
                <a:off x="11134722" y="1406833"/>
                <a:ext cx="69120" cy="173160"/>
              </p14:xfrm>
            </p:contentPart>
          </mc:Choice>
          <mc:Fallback xmlns="">
            <p:pic>
              <p:nvPicPr>
                <p:cNvPr id="78" name="Ink 77">
                  <a:extLst>
                    <a:ext uri="{FF2B5EF4-FFF2-40B4-BE49-F238E27FC236}">
                      <a16:creationId xmlns:a16="http://schemas.microsoft.com/office/drawing/2014/main" id="{6785FA7B-F0FD-D633-FF03-A0DE56511C41}"/>
                    </a:ext>
                  </a:extLst>
                </p:cNvPr>
                <p:cNvPicPr/>
                <p:nvPr/>
              </p:nvPicPr>
              <p:blipFill>
                <a:blip r:embed="rId217"/>
                <a:stretch>
                  <a:fillRect/>
                </a:stretch>
              </p:blipFill>
              <p:spPr>
                <a:xfrm>
                  <a:off x="11125722" y="1398193"/>
                  <a:ext cx="8676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79" name="Ink 78">
                  <a:extLst>
                    <a:ext uri="{FF2B5EF4-FFF2-40B4-BE49-F238E27FC236}">
                      <a16:creationId xmlns:a16="http://schemas.microsoft.com/office/drawing/2014/main" id="{02C084F2-8AA3-38D4-095C-0234A3D695BC}"/>
                    </a:ext>
                  </a:extLst>
                </p14:cNvPr>
                <p14:cNvContentPartPr/>
                <p14:nvPr/>
              </p14:nvContentPartPr>
              <p14:xfrm>
                <a:off x="11202402" y="1395313"/>
                <a:ext cx="91440" cy="183960"/>
              </p14:xfrm>
            </p:contentPart>
          </mc:Choice>
          <mc:Fallback xmlns="">
            <p:pic>
              <p:nvPicPr>
                <p:cNvPr id="79" name="Ink 78">
                  <a:extLst>
                    <a:ext uri="{FF2B5EF4-FFF2-40B4-BE49-F238E27FC236}">
                      <a16:creationId xmlns:a16="http://schemas.microsoft.com/office/drawing/2014/main" id="{02C084F2-8AA3-38D4-095C-0234A3D695BC}"/>
                    </a:ext>
                  </a:extLst>
                </p:cNvPr>
                <p:cNvPicPr/>
                <p:nvPr/>
              </p:nvPicPr>
              <p:blipFill>
                <a:blip r:embed="rId219"/>
                <a:stretch>
                  <a:fillRect/>
                </a:stretch>
              </p:blipFill>
              <p:spPr>
                <a:xfrm>
                  <a:off x="11193402" y="1386313"/>
                  <a:ext cx="109080" cy="201600"/>
                </a:xfrm>
                <a:prstGeom prst="rect">
                  <a:avLst/>
                </a:prstGeom>
              </p:spPr>
            </p:pic>
          </mc:Fallback>
        </mc:AlternateContent>
        <mc:AlternateContent xmlns:mc="http://schemas.openxmlformats.org/markup-compatibility/2006" xmlns:p14="http://schemas.microsoft.com/office/powerpoint/2010/main">
          <mc:Choice Requires="p14">
            <p:contentPart p14:bwMode="auto" r:id="rId220">
              <p14:nvContentPartPr>
                <p14:cNvPr id="81" name="Ink 80">
                  <a:extLst>
                    <a:ext uri="{FF2B5EF4-FFF2-40B4-BE49-F238E27FC236}">
                      <a16:creationId xmlns:a16="http://schemas.microsoft.com/office/drawing/2014/main" id="{42C18AD8-2AB6-BE92-01B9-FF6CE42173E3}"/>
                    </a:ext>
                  </a:extLst>
                </p14:cNvPr>
                <p14:cNvContentPartPr/>
                <p14:nvPr/>
              </p14:nvContentPartPr>
              <p14:xfrm>
                <a:off x="11181882" y="1329073"/>
                <a:ext cx="480960" cy="231480"/>
              </p14:xfrm>
            </p:contentPart>
          </mc:Choice>
          <mc:Fallback xmlns="">
            <p:pic>
              <p:nvPicPr>
                <p:cNvPr id="81" name="Ink 80">
                  <a:extLst>
                    <a:ext uri="{FF2B5EF4-FFF2-40B4-BE49-F238E27FC236}">
                      <a16:creationId xmlns:a16="http://schemas.microsoft.com/office/drawing/2014/main" id="{42C18AD8-2AB6-BE92-01B9-FF6CE42173E3}"/>
                    </a:ext>
                  </a:extLst>
                </p:cNvPr>
                <p:cNvPicPr/>
                <p:nvPr/>
              </p:nvPicPr>
              <p:blipFill>
                <a:blip r:embed="rId221"/>
                <a:stretch>
                  <a:fillRect/>
                </a:stretch>
              </p:blipFill>
              <p:spPr>
                <a:xfrm>
                  <a:off x="11173242" y="1320433"/>
                  <a:ext cx="498600" cy="249120"/>
                </a:xfrm>
                <a:prstGeom prst="rect">
                  <a:avLst/>
                </a:prstGeom>
              </p:spPr>
            </p:pic>
          </mc:Fallback>
        </mc:AlternateContent>
        <mc:AlternateContent xmlns:mc="http://schemas.openxmlformats.org/markup-compatibility/2006" xmlns:p14="http://schemas.microsoft.com/office/powerpoint/2010/main">
          <mc:Choice Requires="p14">
            <p:contentPart p14:bwMode="auto" r:id="rId222">
              <p14:nvContentPartPr>
                <p14:cNvPr id="82" name="Ink 81">
                  <a:extLst>
                    <a:ext uri="{FF2B5EF4-FFF2-40B4-BE49-F238E27FC236}">
                      <a16:creationId xmlns:a16="http://schemas.microsoft.com/office/drawing/2014/main" id="{30D69DF3-343D-F8BF-8B42-2C02259E0F2A}"/>
                    </a:ext>
                  </a:extLst>
                </p14:cNvPr>
                <p14:cNvContentPartPr/>
                <p14:nvPr/>
              </p14:nvContentPartPr>
              <p14:xfrm>
                <a:off x="11579682" y="1131793"/>
                <a:ext cx="93960" cy="194400"/>
              </p14:xfrm>
            </p:contentPart>
          </mc:Choice>
          <mc:Fallback xmlns="">
            <p:pic>
              <p:nvPicPr>
                <p:cNvPr id="82" name="Ink 81">
                  <a:extLst>
                    <a:ext uri="{FF2B5EF4-FFF2-40B4-BE49-F238E27FC236}">
                      <a16:creationId xmlns:a16="http://schemas.microsoft.com/office/drawing/2014/main" id="{30D69DF3-343D-F8BF-8B42-2C02259E0F2A}"/>
                    </a:ext>
                  </a:extLst>
                </p:cNvPr>
                <p:cNvPicPr/>
                <p:nvPr/>
              </p:nvPicPr>
              <p:blipFill>
                <a:blip r:embed="rId223"/>
                <a:stretch>
                  <a:fillRect/>
                </a:stretch>
              </p:blipFill>
              <p:spPr>
                <a:xfrm>
                  <a:off x="11571042" y="1123153"/>
                  <a:ext cx="111600" cy="212040"/>
                </a:xfrm>
                <a:prstGeom prst="rect">
                  <a:avLst/>
                </a:prstGeom>
              </p:spPr>
            </p:pic>
          </mc:Fallback>
        </mc:AlternateContent>
        <mc:AlternateContent xmlns:mc="http://schemas.openxmlformats.org/markup-compatibility/2006" xmlns:p14="http://schemas.microsoft.com/office/powerpoint/2010/main">
          <mc:Choice Requires="p14">
            <p:contentPart p14:bwMode="auto" r:id="rId224">
              <p14:nvContentPartPr>
                <p14:cNvPr id="83" name="Ink 82">
                  <a:extLst>
                    <a:ext uri="{FF2B5EF4-FFF2-40B4-BE49-F238E27FC236}">
                      <a16:creationId xmlns:a16="http://schemas.microsoft.com/office/drawing/2014/main" id="{5C7252EA-BCD6-92BC-7159-DD94DC87D280}"/>
                    </a:ext>
                  </a:extLst>
                </p14:cNvPr>
                <p14:cNvContentPartPr/>
                <p14:nvPr/>
              </p14:nvContentPartPr>
              <p14:xfrm>
                <a:off x="11738082" y="1155193"/>
                <a:ext cx="64440" cy="205560"/>
              </p14:xfrm>
            </p:contentPart>
          </mc:Choice>
          <mc:Fallback xmlns="">
            <p:pic>
              <p:nvPicPr>
                <p:cNvPr id="83" name="Ink 82">
                  <a:extLst>
                    <a:ext uri="{FF2B5EF4-FFF2-40B4-BE49-F238E27FC236}">
                      <a16:creationId xmlns:a16="http://schemas.microsoft.com/office/drawing/2014/main" id="{5C7252EA-BCD6-92BC-7159-DD94DC87D280}"/>
                    </a:ext>
                  </a:extLst>
                </p:cNvPr>
                <p:cNvPicPr/>
                <p:nvPr/>
              </p:nvPicPr>
              <p:blipFill>
                <a:blip r:embed="rId225"/>
                <a:stretch>
                  <a:fillRect/>
                </a:stretch>
              </p:blipFill>
              <p:spPr>
                <a:xfrm>
                  <a:off x="11729442" y="1146193"/>
                  <a:ext cx="82080" cy="223200"/>
                </a:xfrm>
                <a:prstGeom prst="rect">
                  <a:avLst/>
                </a:prstGeom>
              </p:spPr>
            </p:pic>
          </mc:Fallback>
        </mc:AlternateContent>
        <mc:AlternateContent xmlns:mc="http://schemas.openxmlformats.org/markup-compatibility/2006" xmlns:p14="http://schemas.microsoft.com/office/powerpoint/2010/main">
          <mc:Choice Requires="p14">
            <p:contentPart p14:bwMode="auto" r:id="rId226">
              <p14:nvContentPartPr>
                <p14:cNvPr id="84" name="Ink 83">
                  <a:extLst>
                    <a:ext uri="{FF2B5EF4-FFF2-40B4-BE49-F238E27FC236}">
                      <a16:creationId xmlns:a16="http://schemas.microsoft.com/office/drawing/2014/main" id="{2B815916-8BBC-9E6B-D318-4B973D890E92}"/>
                    </a:ext>
                  </a:extLst>
                </p14:cNvPr>
                <p14:cNvContentPartPr/>
                <p14:nvPr/>
              </p14:nvContentPartPr>
              <p14:xfrm>
                <a:off x="11805762" y="1128913"/>
                <a:ext cx="222120" cy="138240"/>
              </p14:xfrm>
            </p:contentPart>
          </mc:Choice>
          <mc:Fallback xmlns="">
            <p:pic>
              <p:nvPicPr>
                <p:cNvPr id="84" name="Ink 83">
                  <a:extLst>
                    <a:ext uri="{FF2B5EF4-FFF2-40B4-BE49-F238E27FC236}">
                      <a16:creationId xmlns:a16="http://schemas.microsoft.com/office/drawing/2014/main" id="{2B815916-8BBC-9E6B-D318-4B973D890E92}"/>
                    </a:ext>
                  </a:extLst>
                </p:cNvPr>
                <p:cNvPicPr/>
                <p:nvPr/>
              </p:nvPicPr>
              <p:blipFill>
                <a:blip r:embed="rId227"/>
                <a:stretch>
                  <a:fillRect/>
                </a:stretch>
              </p:blipFill>
              <p:spPr>
                <a:xfrm>
                  <a:off x="11797122" y="1120273"/>
                  <a:ext cx="239760" cy="155880"/>
                </a:xfrm>
                <a:prstGeom prst="rect">
                  <a:avLst/>
                </a:prstGeom>
              </p:spPr>
            </p:pic>
          </mc:Fallback>
        </mc:AlternateContent>
        <mc:AlternateContent xmlns:mc="http://schemas.openxmlformats.org/markup-compatibility/2006" xmlns:p14="http://schemas.microsoft.com/office/powerpoint/2010/main">
          <mc:Choice Requires="p14">
            <p:contentPart p14:bwMode="auto" r:id="rId228">
              <p14:nvContentPartPr>
                <p14:cNvPr id="85" name="Ink 84">
                  <a:extLst>
                    <a:ext uri="{FF2B5EF4-FFF2-40B4-BE49-F238E27FC236}">
                      <a16:creationId xmlns:a16="http://schemas.microsoft.com/office/drawing/2014/main" id="{93C269B1-3821-A4A6-DD5A-7103D793F8FA}"/>
                    </a:ext>
                  </a:extLst>
                </p14:cNvPr>
                <p14:cNvContentPartPr/>
                <p14:nvPr/>
              </p14:nvContentPartPr>
              <p14:xfrm>
                <a:off x="12016002" y="949633"/>
                <a:ext cx="108000" cy="326520"/>
              </p14:xfrm>
            </p:contentPart>
          </mc:Choice>
          <mc:Fallback xmlns="">
            <p:pic>
              <p:nvPicPr>
                <p:cNvPr id="85" name="Ink 84">
                  <a:extLst>
                    <a:ext uri="{FF2B5EF4-FFF2-40B4-BE49-F238E27FC236}">
                      <a16:creationId xmlns:a16="http://schemas.microsoft.com/office/drawing/2014/main" id="{93C269B1-3821-A4A6-DD5A-7103D793F8FA}"/>
                    </a:ext>
                  </a:extLst>
                </p:cNvPr>
                <p:cNvPicPr/>
                <p:nvPr/>
              </p:nvPicPr>
              <p:blipFill>
                <a:blip r:embed="rId229"/>
                <a:stretch>
                  <a:fillRect/>
                </a:stretch>
              </p:blipFill>
              <p:spPr>
                <a:xfrm>
                  <a:off x="12007362" y="940633"/>
                  <a:ext cx="125640" cy="344160"/>
                </a:xfrm>
                <a:prstGeom prst="rect">
                  <a:avLst/>
                </a:prstGeom>
              </p:spPr>
            </p:pic>
          </mc:Fallback>
        </mc:AlternateContent>
        <mc:AlternateContent xmlns:mc="http://schemas.openxmlformats.org/markup-compatibility/2006" xmlns:p14="http://schemas.microsoft.com/office/powerpoint/2010/main">
          <mc:Choice Requires="p14">
            <p:contentPart p14:bwMode="auto" r:id="rId230">
              <p14:nvContentPartPr>
                <p14:cNvPr id="114" name="Ink 113">
                  <a:extLst>
                    <a:ext uri="{FF2B5EF4-FFF2-40B4-BE49-F238E27FC236}">
                      <a16:creationId xmlns:a16="http://schemas.microsoft.com/office/drawing/2014/main" id="{97BA5E4F-AA7B-859C-E881-CD048F5D6BD0}"/>
                    </a:ext>
                  </a:extLst>
                </p14:cNvPr>
                <p14:cNvContentPartPr/>
                <p14:nvPr/>
              </p14:nvContentPartPr>
              <p14:xfrm>
                <a:off x="7941162" y="655513"/>
                <a:ext cx="36360" cy="207720"/>
              </p14:xfrm>
            </p:contentPart>
          </mc:Choice>
          <mc:Fallback xmlns="">
            <p:pic>
              <p:nvPicPr>
                <p:cNvPr id="114" name="Ink 113">
                  <a:extLst>
                    <a:ext uri="{FF2B5EF4-FFF2-40B4-BE49-F238E27FC236}">
                      <a16:creationId xmlns:a16="http://schemas.microsoft.com/office/drawing/2014/main" id="{97BA5E4F-AA7B-859C-E881-CD048F5D6BD0}"/>
                    </a:ext>
                  </a:extLst>
                </p:cNvPr>
                <p:cNvPicPr/>
                <p:nvPr/>
              </p:nvPicPr>
              <p:blipFill>
                <a:blip r:embed="rId231"/>
                <a:stretch>
                  <a:fillRect/>
                </a:stretch>
              </p:blipFill>
              <p:spPr>
                <a:xfrm>
                  <a:off x="7932522" y="646873"/>
                  <a:ext cx="54000" cy="225360"/>
                </a:xfrm>
                <a:prstGeom prst="rect">
                  <a:avLst/>
                </a:prstGeom>
              </p:spPr>
            </p:pic>
          </mc:Fallback>
        </mc:AlternateContent>
        <mc:AlternateContent xmlns:mc="http://schemas.openxmlformats.org/markup-compatibility/2006" xmlns:p14="http://schemas.microsoft.com/office/powerpoint/2010/main">
          <mc:Choice Requires="p14">
            <p:contentPart p14:bwMode="auto" r:id="rId232">
              <p14:nvContentPartPr>
                <p14:cNvPr id="115" name="Ink 114">
                  <a:extLst>
                    <a:ext uri="{FF2B5EF4-FFF2-40B4-BE49-F238E27FC236}">
                      <a16:creationId xmlns:a16="http://schemas.microsoft.com/office/drawing/2014/main" id="{0104B475-0C18-1310-F936-E2DCB977EA4A}"/>
                    </a:ext>
                  </a:extLst>
                </p14:cNvPr>
                <p14:cNvContentPartPr/>
                <p14:nvPr/>
              </p14:nvContentPartPr>
              <p14:xfrm>
                <a:off x="7891482" y="815353"/>
                <a:ext cx="136440" cy="24480"/>
              </p14:xfrm>
            </p:contentPart>
          </mc:Choice>
          <mc:Fallback xmlns="">
            <p:pic>
              <p:nvPicPr>
                <p:cNvPr id="115" name="Ink 114">
                  <a:extLst>
                    <a:ext uri="{FF2B5EF4-FFF2-40B4-BE49-F238E27FC236}">
                      <a16:creationId xmlns:a16="http://schemas.microsoft.com/office/drawing/2014/main" id="{0104B475-0C18-1310-F936-E2DCB977EA4A}"/>
                    </a:ext>
                  </a:extLst>
                </p:cNvPr>
                <p:cNvPicPr/>
                <p:nvPr/>
              </p:nvPicPr>
              <p:blipFill>
                <a:blip r:embed="rId233"/>
                <a:stretch>
                  <a:fillRect/>
                </a:stretch>
              </p:blipFill>
              <p:spPr>
                <a:xfrm>
                  <a:off x="7882482" y="806353"/>
                  <a:ext cx="154080" cy="42120"/>
                </a:xfrm>
                <a:prstGeom prst="rect">
                  <a:avLst/>
                </a:prstGeom>
              </p:spPr>
            </p:pic>
          </mc:Fallback>
        </mc:AlternateContent>
        <mc:AlternateContent xmlns:mc="http://schemas.openxmlformats.org/markup-compatibility/2006" xmlns:p14="http://schemas.microsoft.com/office/powerpoint/2010/main">
          <mc:Choice Requires="p14">
            <p:contentPart p14:bwMode="auto" r:id="rId234">
              <p14:nvContentPartPr>
                <p14:cNvPr id="146" name="Ink 145">
                  <a:extLst>
                    <a:ext uri="{FF2B5EF4-FFF2-40B4-BE49-F238E27FC236}">
                      <a16:creationId xmlns:a16="http://schemas.microsoft.com/office/drawing/2014/main" id="{25371C1A-A61D-E8D8-2785-D96D79B84FA9}"/>
                    </a:ext>
                  </a:extLst>
                </p14:cNvPr>
                <p14:cNvContentPartPr/>
                <p14:nvPr/>
              </p14:nvContentPartPr>
              <p14:xfrm>
                <a:off x="5655522" y="3684553"/>
                <a:ext cx="78120" cy="52920"/>
              </p14:xfrm>
            </p:contentPart>
          </mc:Choice>
          <mc:Fallback xmlns="">
            <p:pic>
              <p:nvPicPr>
                <p:cNvPr id="146" name="Ink 145">
                  <a:extLst>
                    <a:ext uri="{FF2B5EF4-FFF2-40B4-BE49-F238E27FC236}">
                      <a16:creationId xmlns:a16="http://schemas.microsoft.com/office/drawing/2014/main" id="{25371C1A-A61D-E8D8-2785-D96D79B84FA9}"/>
                    </a:ext>
                  </a:extLst>
                </p:cNvPr>
                <p:cNvPicPr/>
                <p:nvPr/>
              </p:nvPicPr>
              <p:blipFill>
                <a:blip r:embed="rId235"/>
                <a:stretch>
                  <a:fillRect/>
                </a:stretch>
              </p:blipFill>
              <p:spPr>
                <a:xfrm>
                  <a:off x="5646522" y="3675553"/>
                  <a:ext cx="95760" cy="70560"/>
                </a:xfrm>
                <a:prstGeom prst="rect">
                  <a:avLst/>
                </a:prstGeom>
              </p:spPr>
            </p:pic>
          </mc:Fallback>
        </mc:AlternateContent>
        <mc:AlternateContent xmlns:mc="http://schemas.openxmlformats.org/markup-compatibility/2006" xmlns:p14="http://schemas.microsoft.com/office/powerpoint/2010/main">
          <mc:Choice Requires="p14">
            <p:contentPart p14:bwMode="auto" r:id="rId236">
              <p14:nvContentPartPr>
                <p14:cNvPr id="147" name="Ink 146">
                  <a:extLst>
                    <a:ext uri="{FF2B5EF4-FFF2-40B4-BE49-F238E27FC236}">
                      <a16:creationId xmlns:a16="http://schemas.microsoft.com/office/drawing/2014/main" id="{CC04783A-C4BF-6FBF-8A0F-C6B23FEA49A2}"/>
                    </a:ext>
                  </a:extLst>
                </p14:cNvPr>
                <p14:cNvContentPartPr/>
                <p14:nvPr/>
              </p14:nvContentPartPr>
              <p14:xfrm>
                <a:off x="5844162" y="3527593"/>
                <a:ext cx="59400" cy="90360"/>
              </p14:xfrm>
            </p:contentPart>
          </mc:Choice>
          <mc:Fallback xmlns="">
            <p:pic>
              <p:nvPicPr>
                <p:cNvPr id="147" name="Ink 146">
                  <a:extLst>
                    <a:ext uri="{FF2B5EF4-FFF2-40B4-BE49-F238E27FC236}">
                      <a16:creationId xmlns:a16="http://schemas.microsoft.com/office/drawing/2014/main" id="{CC04783A-C4BF-6FBF-8A0F-C6B23FEA49A2}"/>
                    </a:ext>
                  </a:extLst>
                </p:cNvPr>
                <p:cNvPicPr/>
                <p:nvPr/>
              </p:nvPicPr>
              <p:blipFill>
                <a:blip r:embed="rId237"/>
                <a:stretch>
                  <a:fillRect/>
                </a:stretch>
              </p:blipFill>
              <p:spPr>
                <a:xfrm>
                  <a:off x="5835162" y="3518953"/>
                  <a:ext cx="77040" cy="108000"/>
                </a:xfrm>
                <a:prstGeom prst="rect">
                  <a:avLst/>
                </a:prstGeom>
              </p:spPr>
            </p:pic>
          </mc:Fallback>
        </mc:AlternateContent>
        <mc:AlternateContent xmlns:mc="http://schemas.openxmlformats.org/markup-compatibility/2006" xmlns:p14="http://schemas.microsoft.com/office/powerpoint/2010/main">
          <mc:Choice Requires="p14">
            <p:contentPart p14:bwMode="auto" r:id="rId238">
              <p14:nvContentPartPr>
                <p14:cNvPr id="148" name="Ink 147">
                  <a:extLst>
                    <a:ext uri="{FF2B5EF4-FFF2-40B4-BE49-F238E27FC236}">
                      <a16:creationId xmlns:a16="http://schemas.microsoft.com/office/drawing/2014/main" id="{547639E1-B1DE-5693-9F4C-6E0B64357036}"/>
                    </a:ext>
                  </a:extLst>
                </p14:cNvPr>
                <p14:cNvContentPartPr/>
                <p14:nvPr/>
              </p14:nvContentPartPr>
              <p14:xfrm>
                <a:off x="5983122" y="3309793"/>
                <a:ext cx="91080" cy="129240"/>
              </p14:xfrm>
            </p:contentPart>
          </mc:Choice>
          <mc:Fallback xmlns="">
            <p:pic>
              <p:nvPicPr>
                <p:cNvPr id="148" name="Ink 147">
                  <a:extLst>
                    <a:ext uri="{FF2B5EF4-FFF2-40B4-BE49-F238E27FC236}">
                      <a16:creationId xmlns:a16="http://schemas.microsoft.com/office/drawing/2014/main" id="{547639E1-B1DE-5693-9F4C-6E0B64357036}"/>
                    </a:ext>
                  </a:extLst>
                </p:cNvPr>
                <p:cNvPicPr/>
                <p:nvPr/>
              </p:nvPicPr>
              <p:blipFill>
                <a:blip r:embed="rId239"/>
                <a:stretch>
                  <a:fillRect/>
                </a:stretch>
              </p:blipFill>
              <p:spPr>
                <a:xfrm>
                  <a:off x="5974122" y="3300793"/>
                  <a:ext cx="108720" cy="146880"/>
                </a:xfrm>
                <a:prstGeom prst="rect">
                  <a:avLst/>
                </a:prstGeom>
              </p:spPr>
            </p:pic>
          </mc:Fallback>
        </mc:AlternateContent>
        <mc:AlternateContent xmlns:mc="http://schemas.openxmlformats.org/markup-compatibility/2006" xmlns:p14="http://schemas.microsoft.com/office/powerpoint/2010/main">
          <mc:Choice Requires="p14">
            <p:contentPart p14:bwMode="auto" r:id="rId240">
              <p14:nvContentPartPr>
                <p14:cNvPr id="149" name="Ink 148">
                  <a:extLst>
                    <a:ext uri="{FF2B5EF4-FFF2-40B4-BE49-F238E27FC236}">
                      <a16:creationId xmlns:a16="http://schemas.microsoft.com/office/drawing/2014/main" id="{8C2FED76-E530-A70F-DB9F-382B10983C9E}"/>
                    </a:ext>
                  </a:extLst>
                </p14:cNvPr>
                <p14:cNvContentPartPr/>
                <p14:nvPr/>
              </p14:nvContentPartPr>
              <p14:xfrm>
                <a:off x="6171762" y="3040873"/>
                <a:ext cx="79560" cy="130320"/>
              </p14:xfrm>
            </p:contentPart>
          </mc:Choice>
          <mc:Fallback xmlns="">
            <p:pic>
              <p:nvPicPr>
                <p:cNvPr id="149" name="Ink 148">
                  <a:extLst>
                    <a:ext uri="{FF2B5EF4-FFF2-40B4-BE49-F238E27FC236}">
                      <a16:creationId xmlns:a16="http://schemas.microsoft.com/office/drawing/2014/main" id="{8C2FED76-E530-A70F-DB9F-382B10983C9E}"/>
                    </a:ext>
                  </a:extLst>
                </p:cNvPr>
                <p:cNvPicPr/>
                <p:nvPr/>
              </p:nvPicPr>
              <p:blipFill>
                <a:blip r:embed="rId241"/>
                <a:stretch>
                  <a:fillRect/>
                </a:stretch>
              </p:blipFill>
              <p:spPr>
                <a:xfrm>
                  <a:off x="6163122" y="3031873"/>
                  <a:ext cx="97200" cy="147960"/>
                </a:xfrm>
                <a:prstGeom prst="rect">
                  <a:avLst/>
                </a:prstGeom>
              </p:spPr>
            </p:pic>
          </mc:Fallback>
        </mc:AlternateContent>
        <mc:AlternateContent xmlns:mc="http://schemas.openxmlformats.org/markup-compatibility/2006" xmlns:p14="http://schemas.microsoft.com/office/powerpoint/2010/main">
          <mc:Choice Requires="p14">
            <p:contentPart p14:bwMode="auto" r:id="rId242">
              <p14:nvContentPartPr>
                <p14:cNvPr id="150" name="Ink 149">
                  <a:extLst>
                    <a:ext uri="{FF2B5EF4-FFF2-40B4-BE49-F238E27FC236}">
                      <a16:creationId xmlns:a16="http://schemas.microsoft.com/office/drawing/2014/main" id="{7796413C-B565-7E10-E382-B541FD154C23}"/>
                    </a:ext>
                  </a:extLst>
                </p14:cNvPr>
                <p14:cNvContentPartPr/>
                <p14:nvPr/>
              </p14:nvContentPartPr>
              <p14:xfrm>
                <a:off x="6370842" y="2841793"/>
                <a:ext cx="128880" cy="129960"/>
              </p14:xfrm>
            </p:contentPart>
          </mc:Choice>
          <mc:Fallback xmlns="">
            <p:pic>
              <p:nvPicPr>
                <p:cNvPr id="150" name="Ink 149">
                  <a:extLst>
                    <a:ext uri="{FF2B5EF4-FFF2-40B4-BE49-F238E27FC236}">
                      <a16:creationId xmlns:a16="http://schemas.microsoft.com/office/drawing/2014/main" id="{7796413C-B565-7E10-E382-B541FD154C23}"/>
                    </a:ext>
                  </a:extLst>
                </p:cNvPr>
                <p:cNvPicPr/>
                <p:nvPr/>
              </p:nvPicPr>
              <p:blipFill>
                <a:blip r:embed="rId243"/>
                <a:stretch>
                  <a:fillRect/>
                </a:stretch>
              </p:blipFill>
              <p:spPr>
                <a:xfrm>
                  <a:off x="6362202" y="2832793"/>
                  <a:ext cx="146520" cy="147600"/>
                </a:xfrm>
                <a:prstGeom prst="rect">
                  <a:avLst/>
                </a:prstGeom>
              </p:spPr>
            </p:pic>
          </mc:Fallback>
        </mc:AlternateContent>
        <mc:AlternateContent xmlns:mc="http://schemas.openxmlformats.org/markup-compatibility/2006" xmlns:p14="http://schemas.microsoft.com/office/powerpoint/2010/main">
          <mc:Choice Requires="p14">
            <p:contentPart p14:bwMode="auto" r:id="rId244">
              <p14:nvContentPartPr>
                <p14:cNvPr id="151" name="Ink 150">
                  <a:extLst>
                    <a:ext uri="{FF2B5EF4-FFF2-40B4-BE49-F238E27FC236}">
                      <a16:creationId xmlns:a16="http://schemas.microsoft.com/office/drawing/2014/main" id="{F80A4076-8301-9D21-EA8B-1093718497BE}"/>
                    </a:ext>
                  </a:extLst>
                </p14:cNvPr>
                <p14:cNvContentPartPr/>
                <p14:nvPr/>
              </p14:nvContentPartPr>
              <p14:xfrm>
                <a:off x="6609522" y="2643433"/>
                <a:ext cx="132120" cy="99720"/>
              </p14:xfrm>
            </p:contentPart>
          </mc:Choice>
          <mc:Fallback xmlns="">
            <p:pic>
              <p:nvPicPr>
                <p:cNvPr id="151" name="Ink 150">
                  <a:extLst>
                    <a:ext uri="{FF2B5EF4-FFF2-40B4-BE49-F238E27FC236}">
                      <a16:creationId xmlns:a16="http://schemas.microsoft.com/office/drawing/2014/main" id="{F80A4076-8301-9D21-EA8B-1093718497BE}"/>
                    </a:ext>
                  </a:extLst>
                </p:cNvPr>
                <p:cNvPicPr/>
                <p:nvPr/>
              </p:nvPicPr>
              <p:blipFill>
                <a:blip r:embed="rId245"/>
                <a:stretch>
                  <a:fillRect/>
                </a:stretch>
              </p:blipFill>
              <p:spPr>
                <a:xfrm>
                  <a:off x="6600522" y="2634793"/>
                  <a:ext cx="149760" cy="117360"/>
                </a:xfrm>
                <a:prstGeom prst="rect">
                  <a:avLst/>
                </a:prstGeom>
              </p:spPr>
            </p:pic>
          </mc:Fallback>
        </mc:AlternateContent>
        <mc:AlternateContent xmlns:mc="http://schemas.openxmlformats.org/markup-compatibility/2006" xmlns:p14="http://schemas.microsoft.com/office/powerpoint/2010/main">
          <mc:Choice Requires="p14">
            <p:contentPart p14:bwMode="auto" r:id="rId246">
              <p14:nvContentPartPr>
                <p14:cNvPr id="152" name="Ink 151">
                  <a:extLst>
                    <a:ext uri="{FF2B5EF4-FFF2-40B4-BE49-F238E27FC236}">
                      <a16:creationId xmlns:a16="http://schemas.microsoft.com/office/drawing/2014/main" id="{31F6D64D-EC74-83F8-0CCB-00BD619FC4BF}"/>
                    </a:ext>
                  </a:extLst>
                </p14:cNvPr>
                <p14:cNvContentPartPr/>
                <p14:nvPr/>
              </p14:nvContentPartPr>
              <p14:xfrm>
                <a:off x="6867642" y="2409073"/>
                <a:ext cx="251640" cy="145440"/>
              </p14:xfrm>
            </p:contentPart>
          </mc:Choice>
          <mc:Fallback xmlns="">
            <p:pic>
              <p:nvPicPr>
                <p:cNvPr id="152" name="Ink 151">
                  <a:extLst>
                    <a:ext uri="{FF2B5EF4-FFF2-40B4-BE49-F238E27FC236}">
                      <a16:creationId xmlns:a16="http://schemas.microsoft.com/office/drawing/2014/main" id="{31F6D64D-EC74-83F8-0CCB-00BD619FC4BF}"/>
                    </a:ext>
                  </a:extLst>
                </p:cNvPr>
                <p:cNvPicPr/>
                <p:nvPr/>
              </p:nvPicPr>
              <p:blipFill>
                <a:blip r:embed="rId247"/>
                <a:stretch>
                  <a:fillRect/>
                </a:stretch>
              </p:blipFill>
              <p:spPr>
                <a:xfrm>
                  <a:off x="6859002" y="2400433"/>
                  <a:ext cx="269280" cy="163080"/>
                </a:xfrm>
                <a:prstGeom prst="rect">
                  <a:avLst/>
                </a:prstGeom>
              </p:spPr>
            </p:pic>
          </mc:Fallback>
        </mc:AlternateContent>
        <mc:AlternateContent xmlns:mc="http://schemas.openxmlformats.org/markup-compatibility/2006" xmlns:p14="http://schemas.microsoft.com/office/powerpoint/2010/main">
          <mc:Choice Requires="p14">
            <p:contentPart p14:bwMode="auto" r:id="rId248">
              <p14:nvContentPartPr>
                <p14:cNvPr id="153" name="Ink 152">
                  <a:extLst>
                    <a:ext uri="{FF2B5EF4-FFF2-40B4-BE49-F238E27FC236}">
                      <a16:creationId xmlns:a16="http://schemas.microsoft.com/office/drawing/2014/main" id="{15DDF031-8652-067C-BB63-4664C533803C}"/>
                    </a:ext>
                  </a:extLst>
                </p14:cNvPr>
                <p14:cNvContentPartPr/>
                <p14:nvPr/>
              </p14:nvContentPartPr>
              <p14:xfrm>
                <a:off x="7175802" y="2395393"/>
                <a:ext cx="29520" cy="6480"/>
              </p14:xfrm>
            </p:contentPart>
          </mc:Choice>
          <mc:Fallback xmlns="">
            <p:pic>
              <p:nvPicPr>
                <p:cNvPr id="153" name="Ink 152">
                  <a:extLst>
                    <a:ext uri="{FF2B5EF4-FFF2-40B4-BE49-F238E27FC236}">
                      <a16:creationId xmlns:a16="http://schemas.microsoft.com/office/drawing/2014/main" id="{15DDF031-8652-067C-BB63-4664C533803C}"/>
                    </a:ext>
                  </a:extLst>
                </p:cNvPr>
                <p:cNvPicPr/>
                <p:nvPr/>
              </p:nvPicPr>
              <p:blipFill>
                <a:blip r:embed="rId249"/>
                <a:stretch>
                  <a:fillRect/>
                </a:stretch>
              </p:blipFill>
              <p:spPr>
                <a:xfrm>
                  <a:off x="7166802" y="2386393"/>
                  <a:ext cx="4716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250">
              <p14:nvContentPartPr>
                <p14:cNvPr id="154" name="Ink 153">
                  <a:extLst>
                    <a:ext uri="{FF2B5EF4-FFF2-40B4-BE49-F238E27FC236}">
                      <a16:creationId xmlns:a16="http://schemas.microsoft.com/office/drawing/2014/main" id="{607D5F7F-826D-5BA1-B8AB-65C673112D01}"/>
                    </a:ext>
                  </a:extLst>
                </p14:cNvPr>
                <p14:cNvContentPartPr/>
                <p14:nvPr/>
              </p14:nvContentPartPr>
              <p14:xfrm>
                <a:off x="7270842" y="2331673"/>
                <a:ext cx="79200" cy="24120"/>
              </p14:xfrm>
            </p:contentPart>
          </mc:Choice>
          <mc:Fallback xmlns="">
            <p:pic>
              <p:nvPicPr>
                <p:cNvPr id="154" name="Ink 153">
                  <a:extLst>
                    <a:ext uri="{FF2B5EF4-FFF2-40B4-BE49-F238E27FC236}">
                      <a16:creationId xmlns:a16="http://schemas.microsoft.com/office/drawing/2014/main" id="{607D5F7F-826D-5BA1-B8AB-65C673112D01}"/>
                    </a:ext>
                  </a:extLst>
                </p:cNvPr>
                <p:cNvPicPr/>
                <p:nvPr/>
              </p:nvPicPr>
              <p:blipFill>
                <a:blip r:embed="rId251"/>
                <a:stretch>
                  <a:fillRect/>
                </a:stretch>
              </p:blipFill>
              <p:spPr>
                <a:xfrm>
                  <a:off x="7262202" y="2323033"/>
                  <a:ext cx="96840" cy="41760"/>
                </a:xfrm>
                <a:prstGeom prst="rect">
                  <a:avLst/>
                </a:prstGeom>
              </p:spPr>
            </p:pic>
          </mc:Fallback>
        </mc:AlternateContent>
        <mc:AlternateContent xmlns:mc="http://schemas.openxmlformats.org/markup-compatibility/2006" xmlns:p14="http://schemas.microsoft.com/office/powerpoint/2010/main">
          <mc:Choice Requires="p14">
            <p:contentPart p14:bwMode="auto" r:id="rId252">
              <p14:nvContentPartPr>
                <p14:cNvPr id="155" name="Ink 154">
                  <a:extLst>
                    <a:ext uri="{FF2B5EF4-FFF2-40B4-BE49-F238E27FC236}">
                      <a16:creationId xmlns:a16="http://schemas.microsoft.com/office/drawing/2014/main" id="{F81E26AD-C998-E04A-DE55-EF7A481F60BF}"/>
                    </a:ext>
                  </a:extLst>
                </p14:cNvPr>
                <p14:cNvContentPartPr/>
                <p14:nvPr/>
              </p14:nvContentPartPr>
              <p14:xfrm>
                <a:off x="7541202" y="2115313"/>
                <a:ext cx="78120" cy="131040"/>
              </p14:xfrm>
            </p:contentPart>
          </mc:Choice>
          <mc:Fallback xmlns="">
            <p:pic>
              <p:nvPicPr>
                <p:cNvPr id="155" name="Ink 154">
                  <a:extLst>
                    <a:ext uri="{FF2B5EF4-FFF2-40B4-BE49-F238E27FC236}">
                      <a16:creationId xmlns:a16="http://schemas.microsoft.com/office/drawing/2014/main" id="{F81E26AD-C998-E04A-DE55-EF7A481F60BF}"/>
                    </a:ext>
                  </a:extLst>
                </p:cNvPr>
                <p:cNvPicPr/>
                <p:nvPr/>
              </p:nvPicPr>
              <p:blipFill>
                <a:blip r:embed="rId253"/>
                <a:stretch>
                  <a:fillRect/>
                </a:stretch>
              </p:blipFill>
              <p:spPr>
                <a:xfrm>
                  <a:off x="7532562" y="2106313"/>
                  <a:ext cx="95760" cy="148680"/>
                </a:xfrm>
                <a:prstGeom prst="rect">
                  <a:avLst/>
                </a:prstGeom>
              </p:spPr>
            </p:pic>
          </mc:Fallback>
        </mc:AlternateContent>
        <mc:AlternateContent xmlns:mc="http://schemas.openxmlformats.org/markup-compatibility/2006" xmlns:p14="http://schemas.microsoft.com/office/powerpoint/2010/main">
          <mc:Choice Requires="p14">
            <p:contentPart p14:bwMode="auto" r:id="rId254">
              <p14:nvContentPartPr>
                <p14:cNvPr id="156" name="Ink 155">
                  <a:extLst>
                    <a:ext uri="{FF2B5EF4-FFF2-40B4-BE49-F238E27FC236}">
                      <a16:creationId xmlns:a16="http://schemas.microsoft.com/office/drawing/2014/main" id="{32AB7E8E-4F4A-2B1F-D5AF-0B4ABE9AFDE1}"/>
                    </a:ext>
                  </a:extLst>
                </p14:cNvPr>
                <p14:cNvContentPartPr/>
                <p14:nvPr/>
              </p14:nvContentPartPr>
              <p14:xfrm>
                <a:off x="7702482" y="1648393"/>
                <a:ext cx="137520" cy="329760"/>
              </p14:xfrm>
            </p:contentPart>
          </mc:Choice>
          <mc:Fallback xmlns="">
            <p:pic>
              <p:nvPicPr>
                <p:cNvPr id="156" name="Ink 155">
                  <a:extLst>
                    <a:ext uri="{FF2B5EF4-FFF2-40B4-BE49-F238E27FC236}">
                      <a16:creationId xmlns:a16="http://schemas.microsoft.com/office/drawing/2014/main" id="{32AB7E8E-4F4A-2B1F-D5AF-0B4ABE9AFDE1}"/>
                    </a:ext>
                  </a:extLst>
                </p:cNvPr>
                <p:cNvPicPr/>
                <p:nvPr/>
              </p:nvPicPr>
              <p:blipFill>
                <a:blip r:embed="rId255"/>
                <a:stretch>
                  <a:fillRect/>
                </a:stretch>
              </p:blipFill>
              <p:spPr>
                <a:xfrm>
                  <a:off x="7693842" y="1639753"/>
                  <a:ext cx="155160" cy="347400"/>
                </a:xfrm>
                <a:prstGeom prst="rect">
                  <a:avLst/>
                </a:prstGeom>
              </p:spPr>
            </p:pic>
          </mc:Fallback>
        </mc:AlternateContent>
        <mc:AlternateContent xmlns:mc="http://schemas.openxmlformats.org/markup-compatibility/2006" xmlns:p14="http://schemas.microsoft.com/office/powerpoint/2010/main">
          <mc:Choice Requires="p14">
            <p:contentPart p14:bwMode="auto" r:id="rId256">
              <p14:nvContentPartPr>
                <p14:cNvPr id="157" name="Ink 156">
                  <a:extLst>
                    <a:ext uri="{FF2B5EF4-FFF2-40B4-BE49-F238E27FC236}">
                      <a16:creationId xmlns:a16="http://schemas.microsoft.com/office/drawing/2014/main" id="{93D59830-F8F0-9EE8-C423-C30C860C77C1}"/>
                    </a:ext>
                  </a:extLst>
                </p14:cNvPr>
                <p14:cNvContentPartPr/>
                <p14:nvPr/>
              </p14:nvContentPartPr>
              <p14:xfrm>
                <a:off x="7881402" y="1360753"/>
                <a:ext cx="108000" cy="219600"/>
              </p14:xfrm>
            </p:contentPart>
          </mc:Choice>
          <mc:Fallback xmlns="">
            <p:pic>
              <p:nvPicPr>
                <p:cNvPr id="157" name="Ink 156">
                  <a:extLst>
                    <a:ext uri="{FF2B5EF4-FFF2-40B4-BE49-F238E27FC236}">
                      <a16:creationId xmlns:a16="http://schemas.microsoft.com/office/drawing/2014/main" id="{93D59830-F8F0-9EE8-C423-C30C860C77C1}"/>
                    </a:ext>
                  </a:extLst>
                </p:cNvPr>
                <p:cNvPicPr/>
                <p:nvPr/>
              </p:nvPicPr>
              <p:blipFill>
                <a:blip r:embed="rId257"/>
                <a:stretch>
                  <a:fillRect/>
                </a:stretch>
              </p:blipFill>
              <p:spPr>
                <a:xfrm>
                  <a:off x="7872762" y="1352113"/>
                  <a:ext cx="125640" cy="237240"/>
                </a:xfrm>
                <a:prstGeom prst="rect">
                  <a:avLst/>
                </a:prstGeom>
              </p:spPr>
            </p:pic>
          </mc:Fallback>
        </mc:AlternateContent>
        <mc:AlternateContent xmlns:mc="http://schemas.openxmlformats.org/markup-compatibility/2006" xmlns:p14="http://schemas.microsoft.com/office/powerpoint/2010/main">
          <mc:Choice Requires="p14">
            <p:contentPart p14:bwMode="auto" r:id="rId258">
              <p14:nvContentPartPr>
                <p14:cNvPr id="158" name="Ink 157">
                  <a:extLst>
                    <a:ext uri="{FF2B5EF4-FFF2-40B4-BE49-F238E27FC236}">
                      <a16:creationId xmlns:a16="http://schemas.microsoft.com/office/drawing/2014/main" id="{F11B8A73-5F53-2233-6DF7-7A549CB5A65C}"/>
                    </a:ext>
                  </a:extLst>
                </p14:cNvPr>
                <p14:cNvContentPartPr/>
                <p14:nvPr/>
              </p14:nvContentPartPr>
              <p14:xfrm>
                <a:off x="8000922" y="1174633"/>
                <a:ext cx="82800" cy="107640"/>
              </p14:xfrm>
            </p:contentPart>
          </mc:Choice>
          <mc:Fallback xmlns="">
            <p:pic>
              <p:nvPicPr>
                <p:cNvPr id="158" name="Ink 157">
                  <a:extLst>
                    <a:ext uri="{FF2B5EF4-FFF2-40B4-BE49-F238E27FC236}">
                      <a16:creationId xmlns:a16="http://schemas.microsoft.com/office/drawing/2014/main" id="{F11B8A73-5F53-2233-6DF7-7A549CB5A65C}"/>
                    </a:ext>
                  </a:extLst>
                </p:cNvPr>
                <p:cNvPicPr/>
                <p:nvPr/>
              </p:nvPicPr>
              <p:blipFill>
                <a:blip r:embed="rId259"/>
                <a:stretch>
                  <a:fillRect/>
                </a:stretch>
              </p:blipFill>
              <p:spPr>
                <a:xfrm>
                  <a:off x="7991922" y="1165993"/>
                  <a:ext cx="100440" cy="125280"/>
                </a:xfrm>
                <a:prstGeom prst="rect">
                  <a:avLst/>
                </a:prstGeom>
              </p:spPr>
            </p:pic>
          </mc:Fallback>
        </mc:AlternateContent>
        <mc:AlternateContent xmlns:mc="http://schemas.openxmlformats.org/markup-compatibility/2006" xmlns:p14="http://schemas.microsoft.com/office/powerpoint/2010/main">
          <mc:Choice Requires="p14">
            <p:contentPart p14:bwMode="auto" r:id="rId260">
              <p14:nvContentPartPr>
                <p14:cNvPr id="159" name="Ink 158">
                  <a:extLst>
                    <a:ext uri="{FF2B5EF4-FFF2-40B4-BE49-F238E27FC236}">
                      <a16:creationId xmlns:a16="http://schemas.microsoft.com/office/drawing/2014/main" id="{5934E4C4-6DAC-B306-8546-9419ABEC0978}"/>
                    </a:ext>
                  </a:extLst>
                </p14:cNvPr>
                <p14:cNvContentPartPr/>
                <p14:nvPr/>
              </p14:nvContentPartPr>
              <p14:xfrm>
                <a:off x="7608882" y="2199193"/>
                <a:ext cx="243720" cy="338400"/>
              </p14:xfrm>
            </p:contentPart>
          </mc:Choice>
          <mc:Fallback xmlns="">
            <p:pic>
              <p:nvPicPr>
                <p:cNvPr id="159" name="Ink 158">
                  <a:extLst>
                    <a:ext uri="{FF2B5EF4-FFF2-40B4-BE49-F238E27FC236}">
                      <a16:creationId xmlns:a16="http://schemas.microsoft.com/office/drawing/2014/main" id="{5934E4C4-6DAC-B306-8546-9419ABEC0978}"/>
                    </a:ext>
                  </a:extLst>
                </p:cNvPr>
                <p:cNvPicPr/>
                <p:nvPr/>
              </p:nvPicPr>
              <p:blipFill>
                <a:blip r:embed="rId261"/>
                <a:stretch>
                  <a:fillRect/>
                </a:stretch>
              </p:blipFill>
              <p:spPr>
                <a:xfrm>
                  <a:off x="7599882" y="2190193"/>
                  <a:ext cx="261360" cy="356040"/>
                </a:xfrm>
                <a:prstGeom prst="rect">
                  <a:avLst/>
                </a:prstGeom>
              </p:spPr>
            </p:pic>
          </mc:Fallback>
        </mc:AlternateContent>
        <mc:AlternateContent xmlns:mc="http://schemas.openxmlformats.org/markup-compatibility/2006" xmlns:p14="http://schemas.microsoft.com/office/powerpoint/2010/main">
          <mc:Choice Requires="p14">
            <p:contentPart p14:bwMode="auto" r:id="rId262">
              <p14:nvContentPartPr>
                <p14:cNvPr id="160" name="Ink 159">
                  <a:extLst>
                    <a:ext uri="{FF2B5EF4-FFF2-40B4-BE49-F238E27FC236}">
                      <a16:creationId xmlns:a16="http://schemas.microsoft.com/office/drawing/2014/main" id="{BCB6871E-C3EA-0358-87A5-2039911515A6}"/>
                    </a:ext>
                  </a:extLst>
                </p14:cNvPr>
                <p14:cNvContentPartPr/>
                <p14:nvPr/>
              </p14:nvContentPartPr>
              <p14:xfrm>
                <a:off x="7783842" y="2345713"/>
                <a:ext cx="434160" cy="41400"/>
              </p14:xfrm>
            </p:contentPart>
          </mc:Choice>
          <mc:Fallback xmlns="">
            <p:pic>
              <p:nvPicPr>
                <p:cNvPr id="160" name="Ink 159">
                  <a:extLst>
                    <a:ext uri="{FF2B5EF4-FFF2-40B4-BE49-F238E27FC236}">
                      <a16:creationId xmlns:a16="http://schemas.microsoft.com/office/drawing/2014/main" id="{BCB6871E-C3EA-0358-87A5-2039911515A6}"/>
                    </a:ext>
                  </a:extLst>
                </p:cNvPr>
                <p:cNvPicPr/>
                <p:nvPr/>
              </p:nvPicPr>
              <p:blipFill>
                <a:blip r:embed="rId263"/>
                <a:stretch>
                  <a:fillRect/>
                </a:stretch>
              </p:blipFill>
              <p:spPr>
                <a:xfrm>
                  <a:off x="7774842" y="2336713"/>
                  <a:ext cx="451800" cy="59040"/>
                </a:xfrm>
                <a:prstGeom prst="rect">
                  <a:avLst/>
                </a:prstGeom>
              </p:spPr>
            </p:pic>
          </mc:Fallback>
        </mc:AlternateContent>
        <mc:AlternateContent xmlns:mc="http://schemas.openxmlformats.org/markup-compatibility/2006" xmlns:p14="http://schemas.microsoft.com/office/powerpoint/2010/main">
          <mc:Choice Requires="p14">
            <p:contentPart p14:bwMode="auto" r:id="rId264">
              <p14:nvContentPartPr>
                <p14:cNvPr id="161" name="Ink 160">
                  <a:extLst>
                    <a:ext uri="{FF2B5EF4-FFF2-40B4-BE49-F238E27FC236}">
                      <a16:creationId xmlns:a16="http://schemas.microsoft.com/office/drawing/2014/main" id="{1B428266-40F1-137E-9EE4-4F5B86D9EFEA}"/>
                    </a:ext>
                  </a:extLst>
                </p14:cNvPr>
                <p14:cNvContentPartPr/>
                <p14:nvPr/>
              </p14:nvContentPartPr>
              <p14:xfrm>
                <a:off x="8465682" y="1725793"/>
                <a:ext cx="241560" cy="1416240"/>
              </p14:xfrm>
            </p:contentPart>
          </mc:Choice>
          <mc:Fallback xmlns="">
            <p:pic>
              <p:nvPicPr>
                <p:cNvPr id="161" name="Ink 160">
                  <a:extLst>
                    <a:ext uri="{FF2B5EF4-FFF2-40B4-BE49-F238E27FC236}">
                      <a16:creationId xmlns:a16="http://schemas.microsoft.com/office/drawing/2014/main" id="{1B428266-40F1-137E-9EE4-4F5B86D9EFEA}"/>
                    </a:ext>
                  </a:extLst>
                </p:cNvPr>
                <p:cNvPicPr/>
                <p:nvPr/>
              </p:nvPicPr>
              <p:blipFill>
                <a:blip r:embed="rId265"/>
                <a:stretch>
                  <a:fillRect/>
                </a:stretch>
              </p:blipFill>
              <p:spPr>
                <a:xfrm>
                  <a:off x="8456682" y="1716793"/>
                  <a:ext cx="259200" cy="1433880"/>
                </a:xfrm>
                <a:prstGeom prst="rect">
                  <a:avLst/>
                </a:prstGeom>
              </p:spPr>
            </p:pic>
          </mc:Fallback>
        </mc:AlternateContent>
        <mc:AlternateContent xmlns:mc="http://schemas.openxmlformats.org/markup-compatibility/2006" xmlns:p14="http://schemas.microsoft.com/office/powerpoint/2010/main">
          <mc:Choice Requires="p14">
            <p:contentPart p14:bwMode="auto" r:id="rId266">
              <p14:nvContentPartPr>
                <p14:cNvPr id="162" name="Ink 161">
                  <a:extLst>
                    <a:ext uri="{FF2B5EF4-FFF2-40B4-BE49-F238E27FC236}">
                      <a16:creationId xmlns:a16="http://schemas.microsoft.com/office/drawing/2014/main" id="{9F12B1F0-7184-A719-B4DC-C95D36D86592}"/>
                    </a:ext>
                  </a:extLst>
                </p14:cNvPr>
                <p14:cNvContentPartPr/>
                <p14:nvPr/>
              </p14:nvContentPartPr>
              <p14:xfrm>
                <a:off x="8408442" y="2404033"/>
                <a:ext cx="399600" cy="250560"/>
              </p14:xfrm>
            </p:contentPart>
          </mc:Choice>
          <mc:Fallback xmlns="">
            <p:pic>
              <p:nvPicPr>
                <p:cNvPr id="162" name="Ink 161">
                  <a:extLst>
                    <a:ext uri="{FF2B5EF4-FFF2-40B4-BE49-F238E27FC236}">
                      <a16:creationId xmlns:a16="http://schemas.microsoft.com/office/drawing/2014/main" id="{9F12B1F0-7184-A719-B4DC-C95D36D86592}"/>
                    </a:ext>
                  </a:extLst>
                </p:cNvPr>
                <p:cNvPicPr/>
                <p:nvPr/>
              </p:nvPicPr>
              <p:blipFill>
                <a:blip r:embed="rId267"/>
                <a:stretch>
                  <a:fillRect/>
                </a:stretch>
              </p:blipFill>
              <p:spPr>
                <a:xfrm>
                  <a:off x="8399442" y="2395033"/>
                  <a:ext cx="417240" cy="268200"/>
                </a:xfrm>
                <a:prstGeom prst="rect">
                  <a:avLst/>
                </a:prstGeom>
              </p:spPr>
            </p:pic>
          </mc:Fallback>
        </mc:AlternateContent>
        <mc:AlternateContent xmlns:mc="http://schemas.openxmlformats.org/markup-compatibility/2006" xmlns:p14="http://schemas.microsoft.com/office/powerpoint/2010/main">
          <mc:Choice Requires="p14">
            <p:contentPart p14:bwMode="auto" r:id="rId268">
              <p14:nvContentPartPr>
                <p14:cNvPr id="163" name="Ink 162">
                  <a:extLst>
                    <a:ext uri="{FF2B5EF4-FFF2-40B4-BE49-F238E27FC236}">
                      <a16:creationId xmlns:a16="http://schemas.microsoft.com/office/drawing/2014/main" id="{C1B20A22-9F70-E021-D416-9C0955586042}"/>
                    </a:ext>
                  </a:extLst>
                </p14:cNvPr>
                <p14:cNvContentPartPr/>
                <p14:nvPr/>
              </p14:nvContentPartPr>
              <p14:xfrm>
                <a:off x="8848002" y="2325193"/>
                <a:ext cx="171360" cy="257040"/>
              </p14:xfrm>
            </p:contentPart>
          </mc:Choice>
          <mc:Fallback xmlns="">
            <p:pic>
              <p:nvPicPr>
                <p:cNvPr id="163" name="Ink 162">
                  <a:extLst>
                    <a:ext uri="{FF2B5EF4-FFF2-40B4-BE49-F238E27FC236}">
                      <a16:creationId xmlns:a16="http://schemas.microsoft.com/office/drawing/2014/main" id="{C1B20A22-9F70-E021-D416-9C0955586042}"/>
                    </a:ext>
                  </a:extLst>
                </p:cNvPr>
                <p:cNvPicPr/>
                <p:nvPr/>
              </p:nvPicPr>
              <p:blipFill>
                <a:blip r:embed="rId269"/>
                <a:stretch>
                  <a:fillRect/>
                </a:stretch>
              </p:blipFill>
              <p:spPr>
                <a:xfrm>
                  <a:off x="8839002" y="2316193"/>
                  <a:ext cx="189000" cy="274680"/>
                </a:xfrm>
                <a:prstGeom prst="rect">
                  <a:avLst/>
                </a:prstGeom>
              </p:spPr>
            </p:pic>
          </mc:Fallback>
        </mc:AlternateContent>
        <mc:AlternateContent xmlns:mc="http://schemas.openxmlformats.org/markup-compatibility/2006" xmlns:p14="http://schemas.microsoft.com/office/powerpoint/2010/main">
          <mc:Choice Requires="p14">
            <p:contentPart p14:bwMode="auto" r:id="rId270">
              <p14:nvContentPartPr>
                <p14:cNvPr id="164" name="Ink 163">
                  <a:extLst>
                    <a:ext uri="{FF2B5EF4-FFF2-40B4-BE49-F238E27FC236}">
                      <a16:creationId xmlns:a16="http://schemas.microsoft.com/office/drawing/2014/main" id="{93ACA988-1E51-4EC0-C912-EDFD41FD02ED}"/>
                    </a:ext>
                  </a:extLst>
                </p14:cNvPr>
                <p14:cNvContentPartPr/>
                <p14:nvPr/>
              </p14:nvContentPartPr>
              <p14:xfrm>
                <a:off x="9106482" y="2334913"/>
                <a:ext cx="159120" cy="230040"/>
              </p14:xfrm>
            </p:contentPart>
          </mc:Choice>
          <mc:Fallback xmlns="">
            <p:pic>
              <p:nvPicPr>
                <p:cNvPr id="164" name="Ink 163">
                  <a:extLst>
                    <a:ext uri="{FF2B5EF4-FFF2-40B4-BE49-F238E27FC236}">
                      <a16:creationId xmlns:a16="http://schemas.microsoft.com/office/drawing/2014/main" id="{93ACA988-1E51-4EC0-C912-EDFD41FD02ED}"/>
                    </a:ext>
                  </a:extLst>
                </p:cNvPr>
                <p:cNvPicPr/>
                <p:nvPr/>
              </p:nvPicPr>
              <p:blipFill>
                <a:blip r:embed="rId271"/>
                <a:stretch>
                  <a:fillRect/>
                </a:stretch>
              </p:blipFill>
              <p:spPr>
                <a:xfrm>
                  <a:off x="9097842" y="2325913"/>
                  <a:ext cx="176760" cy="247680"/>
                </a:xfrm>
                <a:prstGeom prst="rect">
                  <a:avLst/>
                </a:prstGeom>
              </p:spPr>
            </p:pic>
          </mc:Fallback>
        </mc:AlternateContent>
        <mc:AlternateContent xmlns:mc="http://schemas.openxmlformats.org/markup-compatibility/2006" xmlns:p14="http://schemas.microsoft.com/office/powerpoint/2010/main">
          <mc:Choice Requires="p14">
            <p:contentPart p14:bwMode="auto" r:id="rId272">
              <p14:nvContentPartPr>
                <p14:cNvPr id="165" name="Ink 164">
                  <a:extLst>
                    <a:ext uri="{FF2B5EF4-FFF2-40B4-BE49-F238E27FC236}">
                      <a16:creationId xmlns:a16="http://schemas.microsoft.com/office/drawing/2014/main" id="{ACB945C8-36BE-721B-351F-D06F633459B1}"/>
                    </a:ext>
                  </a:extLst>
                </p14:cNvPr>
                <p14:cNvContentPartPr/>
                <p14:nvPr/>
              </p14:nvContentPartPr>
              <p14:xfrm>
                <a:off x="9346602" y="2195953"/>
                <a:ext cx="571680" cy="341640"/>
              </p14:xfrm>
            </p:contentPart>
          </mc:Choice>
          <mc:Fallback xmlns="">
            <p:pic>
              <p:nvPicPr>
                <p:cNvPr id="165" name="Ink 164">
                  <a:extLst>
                    <a:ext uri="{FF2B5EF4-FFF2-40B4-BE49-F238E27FC236}">
                      <a16:creationId xmlns:a16="http://schemas.microsoft.com/office/drawing/2014/main" id="{ACB945C8-36BE-721B-351F-D06F633459B1}"/>
                    </a:ext>
                  </a:extLst>
                </p:cNvPr>
                <p:cNvPicPr/>
                <p:nvPr/>
              </p:nvPicPr>
              <p:blipFill>
                <a:blip r:embed="rId273"/>
                <a:stretch>
                  <a:fillRect/>
                </a:stretch>
              </p:blipFill>
              <p:spPr>
                <a:xfrm>
                  <a:off x="9337602" y="2187313"/>
                  <a:ext cx="589320" cy="359280"/>
                </a:xfrm>
                <a:prstGeom prst="rect">
                  <a:avLst/>
                </a:prstGeom>
              </p:spPr>
            </p:pic>
          </mc:Fallback>
        </mc:AlternateContent>
        <mc:AlternateContent xmlns:mc="http://schemas.openxmlformats.org/markup-compatibility/2006" xmlns:p14="http://schemas.microsoft.com/office/powerpoint/2010/main">
          <mc:Choice Requires="p14">
            <p:contentPart p14:bwMode="auto" r:id="rId274">
              <p14:nvContentPartPr>
                <p14:cNvPr id="166" name="Ink 165">
                  <a:extLst>
                    <a:ext uri="{FF2B5EF4-FFF2-40B4-BE49-F238E27FC236}">
                      <a16:creationId xmlns:a16="http://schemas.microsoft.com/office/drawing/2014/main" id="{6082982F-E3BA-055A-81D4-9AA07F5804F8}"/>
                    </a:ext>
                  </a:extLst>
                </p14:cNvPr>
                <p14:cNvContentPartPr/>
                <p14:nvPr/>
              </p14:nvContentPartPr>
              <p14:xfrm>
                <a:off x="9928722" y="2042953"/>
                <a:ext cx="163800" cy="361080"/>
              </p14:xfrm>
            </p:contentPart>
          </mc:Choice>
          <mc:Fallback xmlns="">
            <p:pic>
              <p:nvPicPr>
                <p:cNvPr id="166" name="Ink 165">
                  <a:extLst>
                    <a:ext uri="{FF2B5EF4-FFF2-40B4-BE49-F238E27FC236}">
                      <a16:creationId xmlns:a16="http://schemas.microsoft.com/office/drawing/2014/main" id="{6082982F-E3BA-055A-81D4-9AA07F5804F8}"/>
                    </a:ext>
                  </a:extLst>
                </p:cNvPr>
                <p:cNvPicPr/>
                <p:nvPr/>
              </p:nvPicPr>
              <p:blipFill>
                <a:blip r:embed="rId275"/>
                <a:stretch>
                  <a:fillRect/>
                </a:stretch>
              </p:blipFill>
              <p:spPr>
                <a:xfrm>
                  <a:off x="9920082" y="2033953"/>
                  <a:ext cx="181440" cy="378720"/>
                </a:xfrm>
                <a:prstGeom prst="rect">
                  <a:avLst/>
                </a:prstGeom>
              </p:spPr>
            </p:pic>
          </mc:Fallback>
        </mc:AlternateContent>
        <mc:AlternateContent xmlns:mc="http://schemas.openxmlformats.org/markup-compatibility/2006" xmlns:p14="http://schemas.microsoft.com/office/powerpoint/2010/main">
          <mc:Choice Requires="p14">
            <p:contentPart p14:bwMode="auto" r:id="rId276">
              <p14:nvContentPartPr>
                <p14:cNvPr id="167" name="Ink 166">
                  <a:extLst>
                    <a:ext uri="{FF2B5EF4-FFF2-40B4-BE49-F238E27FC236}">
                      <a16:creationId xmlns:a16="http://schemas.microsoft.com/office/drawing/2014/main" id="{F62D078B-2B92-E4F3-F375-B84B4BC7702C}"/>
                    </a:ext>
                  </a:extLst>
                </p14:cNvPr>
                <p14:cNvContentPartPr/>
                <p14:nvPr/>
              </p14:nvContentPartPr>
              <p14:xfrm>
                <a:off x="9950682" y="2162473"/>
                <a:ext cx="183960" cy="114120"/>
              </p14:xfrm>
            </p:contentPart>
          </mc:Choice>
          <mc:Fallback xmlns="">
            <p:pic>
              <p:nvPicPr>
                <p:cNvPr id="167" name="Ink 166">
                  <a:extLst>
                    <a:ext uri="{FF2B5EF4-FFF2-40B4-BE49-F238E27FC236}">
                      <a16:creationId xmlns:a16="http://schemas.microsoft.com/office/drawing/2014/main" id="{F62D078B-2B92-E4F3-F375-B84B4BC7702C}"/>
                    </a:ext>
                  </a:extLst>
                </p:cNvPr>
                <p:cNvPicPr/>
                <p:nvPr/>
              </p:nvPicPr>
              <p:blipFill>
                <a:blip r:embed="rId277"/>
                <a:stretch>
                  <a:fillRect/>
                </a:stretch>
              </p:blipFill>
              <p:spPr>
                <a:xfrm>
                  <a:off x="9941682" y="2153473"/>
                  <a:ext cx="201600" cy="131760"/>
                </a:xfrm>
                <a:prstGeom prst="rect">
                  <a:avLst/>
                </a:prstGeom>
              </p:spPr>
            </p:pic>
          </mc:Fallback>
        </mc:AlternateContent>
        <mc:AlternateContent xmlns:mc="http://schemas.openxmlformats.org/markup-compatibility/2006" xmlns:p14="http://schemas.microsoft.com/office/powerpoint/2010/main">
          <mc:Choice Requires="p14">
            <p:contentPart p14:bwMode="auto" r:id="rId278">
              <p14:nvContentPartPr>
                <p14:cNvPr id="168" name="Ink 167">
                  <a:extLst>
                    <a:ext uri="{FF2B5EF4-FFF2-40B4-BE49-F238E27FC236}">
                      <a16:creationId xmlns:a16="http://schemas.microsoft.com/office/drawing/2014/main" id="{161D2D7F-E12A-793F-A17E-49C59056B4B0}"/>
                    </a:ext>
                  </a:extLst>
                </p14:cNvPr>
                <p14:cNvContentPartPr/>
                <p14:nvPr/>
              </p14:nvContentPartPr>
              <p14:xfrm>
                <a:off x="8815602" y="2920273"/>
                <a:ext cx="123480" cy="470520"/>
              </p14:xfrm>
            </p:contentPart>
          </mc:Choice>
          <mc:Fallback xmlns="">
            <p:pic>
              <p:nvPicPr>
                <p:cNvPr id="168" name="Ink 167">
                  <a:extLst>
                    <a:ext uri="{FF2B5EF4-FFF2-40B4-BE49-F238E27FC236}">
                      <a16:creationId xmlns:a16="http://schemas.microsoft.com/office/drawing/2014/main" id="{161D2D7F-E12A-793F-A17E-49C59056B4B0}"/>
                    </a:ext>
                  </a:extLst>
                </p:cNvPr>
                <p:cNvPicPr/>
                <p:nvPr/>
              </p:nvPicPr>
              <p:blipFill>
                <a:blip r:embed="rId279"/>
                <a:stretch>
                  <a:fillRect/>
                </a:stretch>
              </p:blipFill>
              <p:spPr>
                <a:xfrm>
                  <a:off x="8806962" y="2911273"/>
                  <a:ext cx="141120" cy="488160"/>
                </a:xfrm>
                <a:prstGeom prst="rect">
                  <a:avLst/>
                </a:prstGeom>
              </p:spPr>
            </p:pic>
          </mc:Fallback>
        </mc:AlternateContent>
        <mc:AlternateContent xmlns:mc="http://schemas.openxmlformats.org/markup-compatibility/2006" xmlns:p14="http://schemas.microsoft.com/office/powerpoint/2010/main">
          <mc:Choice Requires="p14">
            <p:contentPart p14:bwMode="auto" r:id="rId280">
              <p14:nvContentPartPr>
                <p14:cNvPr id="169" name="Ink 168">
                  <a:extLst>
                    <a:ext uri="{FF2B5EF4-FFF2-40B4-BE49-F238E27FC236}">
                      <a16:creationId xmlns:a16="http://schemas.microsoft.com/office/drawing/2014/main" id="{3BCBF792-436D-EB00-9DF6-834DDCCCD673}"/>
                    </a:ext>
                  </a:extLst>
                </p14:cNvPr>
                <p14:cNvContentPartPr/>
                <p14:nvPr/>
              </p14:nvContentPartPr>
              <p14:xfrm>
                <a:off x="9069762" y="2842873"/>
                <a:ext cx="234720" cy="387360"/>
              </p14:xfrm>
            </p:contentPart>
          </mc:Choice>
          <mc:Fallback xmlns="">
            <p:pic>
              <p:nvPicPr>
                <p:cNvPr id="169" name="Ink 168">
                  <a:extLst>
                    <a:ext uri="{FF2B5EF4-FFF2-40B4-BE49-F238E27FC236}">
                      <a16:creationId xmlns:a16="http://schemas.microsoft.com/office/drawing/2014/main" id="{3BCBF792-436D-EB00-9DF6-834DDCCCD673}"/>
                    </a:ext>
                  </a:extLst>
                </p:cNvPr>
                <p:cNvPicPr/>
                <p:nvPr/>
              </p:nvPicPr>
              <p:blipFill>
                <a:blip r:embed="rId281"/>
                <a:stretch>
                  <a:fillRect/>
                </a:stretch>
              </p:blipFill>
              <p:spPr>
                <a:xfrm>
                  <a:off x="9060762" y="2833873"/>
                  <a:ext cx="252360" cy="405000"/>
                </a:xfrm>
                <a:prstGeom prst="rect">
                  <a:avLst/>
                </a:prstGeom>
              </p:spPr>
            </p:pic>
          </mc:Fallback>
        </mc:AlternateContent>
        <mc:AlternateContent xmlns:mc="http://schemas.openxmlformats.org/markup-compatibility/2006" xmlns:p14="http://schemas.microsoft.com/office/powerpoint/2010/main">
          <mc:Choice Requires="p14">
            <p:contentPart p14:bwMode="auto" r:id="rId282">
              <p14:nvContentPartPr>
                <p14:cNvPr id="170" name="Ink 169">
                  <a:extLst>
                    <a:ext uri="{FF2B5EF4-FFF2-40B4-BE49-F238E27FC236}">
                      <a16:creationId xmlns:a16="http://schemas.microsoft.com/office/drawing/2014/main" id="{E3987FDE-936A-1A39-A0D5-A24FD32CAFC9}"/>
                    </a:ext>
                  </a:extLst>
                </p14:cNvPr>
                <p14:cNvContentPartPr/>
                <p14:nvPr/>
              </p14:nvContentPartPr>
              <p14:xfrm>
                <a:off x="9366042" y="2840713"/>
                <a:ext cx="68760" cy="298800"/>
              </p14:xfrm>
            </p:contentPart>
          </mc:Choice>
          <mc:Fallback xmlns="">
            <p:pic>
              <p:nvPicPr>
                <p:cNvPr id="170" name="Ink 169">
                  <a:extLst>
                    <a:ext uri="{FF2B5EF4-FFF2-40B4-BE49-F238E27FC236}">
                      <a16:creationId xmlns:a16="http://schemas.microsoft.com/office/drawing/2014/main" id="{E3987FDE-936A-1A39-A0D5-A24FD32CAFC9}"/>
                    </a:ext>
                  </a:extLst>
                </p:cNvPr>
                <p:cNvPicPr/>
                <p:nvPr/>
              </p:nvPicPr>
              <p:blipFill>
                <a:blip r:embed="rId283"/>
                <a:stretch>
                  <a:fillRect/>
                </a:stretch>
              </p:blipFill>
              <p:spPr>
                <a:xfrm>
                  <a:off x="9357402" y="2832073"/>
                  <a:ext cx="86400" cy="316440"/>
                </a:xfrm>
                <a:prstGeom prst="rect">
                  <a:avLst/>
                </a:prstGeom>
              </p:spPr>
            </p:pic>
          </mc:Fallback>
        </mc:AlternateContent>
        <mc:AlternateContent xmlns:mc="http://schemas.openxmlformats.org/markup-compatibility/2006" xmlns:p14="http://schemas.microsoft.com/office/powerpoint/2010/main">
          <mc:Choice Requires="p14">
            <p:contentPart p14:bwMode="auto" r:id="rId284">
              <p14:nvContentPartPr>
                <p14:cNvPr id="171" name="Ink 170">
                  <a:extLst>
                    <a:ext uri="{FF2B5EF4-FFF2-40B4-BE49-F238E27FC236}">
                      <a16:creationId xmlns:a16="http://schemas.microsoft.com/office/drawing/2014/main" id="{261FB461-BC5B-9E27-67B7-B90C18B4A5D2}"/>
                    </a:ext>
                  </a:extLst>
                </p14:cNvPr>
                <p14:cNvContentPartPr/>
                <p14:nvPr/>
              </p14:nvContentPartPr>
              <p14:xfrm>
                <a:off x="9471882" y="2882473"/>
                <a:ext cx="153360" cy="232560"/>
              </p14:xfrm>
            </p:contentPart>
          </mc:Choice>
          <mc:Fallback xmlns="">
            <p:pic>
              <p:nvPicPr>
                <p:cNvPr id="171" name="Ink 170">
                  <a:extLst>
                    <a:ext uri="{FF2B5EF4-FFF2-40B4-BE49-F238E27FC236}">
                      <a16:creationId xmlns:a16="http://schemas.microsoft.com/office/drawing/2014/main" id="{261FB461-BC5B-9E27-67B7-B90C18B4A5D2}"/>
                    </a:ext>
                  </a:extLst>
                </p:cNvPr>
                <p:cNvPicPr/>
                <p:nvPr/>
              </p:nvPicPr>
              <p:blipFill>
                <a:blip r:embed="rId285"/>
                <a:stretch>
                  <a:fillRect/>
                </a:stretch>
              </p:blipFill>
              <p:spPr>
                <a:xfrm>
                  <a:off x="9463242" y="2873833"/>
                  <a:ext cx="171000" cy="250200"/>
                </a:xfrm>
                <a:prstGeom prst="rect">
                  <a:avLst/>
                </a:prstGeom>
              </p:spPr>
            </p:pic>
          </mc:Fallback>
        </mc:AlternateContent>
        <mc:AlternateContent xmlns:mc="http://schemas.openxmlformats.org/markup-compatibility/2006" xmlns:p14="http://schemas.microsoft.com/office/powerpoint/2010/main">
          <mc:Choice Requires="p14">
            <p:contentPart p14:bwMode="auto" r:id="rId286">
              <p14:nvContentPartPr>
                <p14:cNvPr id="172" name="Ink 171">
                  <a:extLst>
                    <a:ext uri="{FF2B5EF4-FFF2-40B4-BE49-F238E27FC236}">
                      <a16:creationId xmlns:a16="http://schemas.microsoft.com/office/drawing/2014/main" id="{86C6EE75-6A2A-CC7E-1937-FE6338D46B87}"/>
                    </a:ext>
                  </a:extLst>
                </p14:cNvPr>
                <p14:cNvContentPartPr/>
                <p14:nvPr/>
              </p14:nvContentPartPr>
              <p14:xfrm>
                <a:off x="9679962" y="2861233"/>
                <a:ext cx="147960" cy="210240"/>
              </p14:xfrm>
            </p:contentPart>
          </mc:Choice>
          <mc:Fallback xmlns="">
            <p:pic>
              <p:nvPicPr>
                <p:cNvPr id="172" name="Ink 171">
                  <a:extLst>
                    <a:ext uri="{FF2B5EF4-FFF2-40B4-BE49-F238E27FC236}">
                      <a16:creationId xmlns:a16="http://schemas.microsoft.com/office/drawing/2014/main" id="{86C6EE75-6A2A-CC7E-1937-FE6338D46B87}"/>
                    </a:ext>
                  </a:extLst>
                </p:cNvPr>
                <p:cNvPicPr/>
                <p:nvPr/>
              </p:nvPicPr>
              <p:blipFill>
                <a:blip r:embed="rId287"/>
                <a:stretch>
                  <a:fillRect/>
                </a:stretch>
              </p:blipFill>
              <p:spPr>
                <a:xfrm>
                  <a:off x="9670962" y="2852233"/>
                  <a:ext cx="165600" cy="227880"/>
                </a:xfrm>
                <a:prstGeom prst="rect">
                  <a:avLst/>
                </a:prstGeom>
              </p:spPr>
            </p:pic>
          </mc:Fallback>
        </mc:AlternateContent>
        <mc:AlternateContent xmlns:mc="http://schemas.openxmlformats.org/markup-compatibility/2006" xmlns:p14="http://schemas.microsoft.com/office/powerpoint/2010/main">
          <mc:Choice Requires="p14">
            <p:contentPart p14:bwMode="auto" r:id="rId288">
              <p14:nvContentPartPr>
                <p14:cNvPr id="173" name="Ink 172">
                  <a:extLst>
                    <a:ext uri="{FF2B5EF4-FFF2-40B4-BE49-F238E27FC236}">
                      <a16:creationId xmlns:a16="http://schemas.microsoft.com/office/drawing/2014/main" id="{87547C00-07DD-2639-982B-721827BB85AC}"/>
                    </a:ext>
                  </a:extLst>
                </p14:cNvPr>
                <p14:cNvContentPartPr/>
                <p14:nvPr/>
              </p14:nvContentPartPr>
              <p14:xfrm>
                <a:off x="9929802" y="2604553"/>
                <a:ext cx="278640" cy="395640"/>
              </p14:xfrm>
            </p:contentPart>
          </mc:Choice>
          <mc:Fallback xmlns="">
            <p:pic>
              <p:nvPicPr>
                <p:cNvPr id="173" name="Ink 172">
                  <a:extLst>
                    <a:ext uri="{FF2B5EF4-FFF2-40B4-BE49-F238E27FC236}">
                      <a16:creationId xmlns:a16="http://schemas.microsoft.com/office/drawing/2014/main" id="{87547C00-07DD-2639-982B-721827BB85AC}"/>
                    </a:ext>
                  </a:extLst>
                </p:cNvPr>
                <p:cNvPicPr/>
                <p:nvPr/>
              </p:nvPicPr>
              <p:blipFill>
                <a:blip r:embed="rId289"/>
                <a:stretch>
                  <a:fillRect/>
                </a:stretch>
              </p:blipFill>
              <p:spPr>
                <a:xfrm>
                  <a:off x="9921162" y="2595913"/>
                  <a:ext cx="296280" cy="413280"/>
                </a:xfrm>
                <a:prstGeom prst="rect">
                  <a:avLst/>
                </a:prstGeom>
              </p:spPr>
            </p:pic>
          </mc:Fallback>
        </mc:AlternateContent>
        <mc:AlternateContent xmlns:mc="http://schemas.openxmlformats.org/markup-compatibility/2006" xmlns:p14="http://schemas.microsoft.com/office/powerpoint/2010/main">
          <mc:Choice Requires="p14">
            <p:contentPart p14:bwMode="auto" r:id="rId290">
              <p14:nvContentPartPr>
                <p14:cNvPr id="174" name="Ink 173">
                  <a:extLst>
                    <a:ext uri="{FF2B5EF4-FFF2-40B4-BE49-F238E27FC236}">
                      <a16:creationId xmlns:a16="http://schemas.microsoft.com/office/drawing/2014/main" id="{4BA6B976-4C6C-2DC2-6E56-7BF98E71B511}"/>
                    </a:ext>
                  </a:extLst>
                </p14:cNvPr>
                <p14:cNvContentPartPr/>
                <p14:nvPr/>
              </p14:nvContentPartPr>
              <p14:xfrm>
                <a:off x="10141482" y="2735953"/>
                <a:ext cx="225000" cy="182160"/>
              </p14:xfrm>
            </p:contentPart>
          </mc:Choice>
          <mc:Fallback xmlns="">
            <p:pic>
              <p:nvPicPr>
                <p:cNvPr id="174" name="Ink 173">
                  <a:extLst>
                    <a:ext uri="{FF2B5EF4-FFF2-40B4-BE49-F238E27FC236}">
                      <a16:creationId xmlns:a16="http://schemas.microsoft.com/office/drawing/2014/main" id="{4BA6B976-4C6C-2DC2-6E56-7BF98E71B511}"/>
                    </a:ext>
                  </a:extLst>
                </p:cNvPr>
                <p:cNvPicPr/>
                <p:nvPr/>
              </p:nvPicPr>
              <p:blipFill>
                <a:blip r:embed="rId291"/>
                <a:stretch>
                  <a:fillRect/>
                </a:stretch>
              </p:blipFill>
              <p:spPr>
                <a:xfrm>
                  <a:off x="10132482" y="2726953"/>
                  <a:ext cx="242640" cy="199800"/>
                </a:xfrm>
                <a:prstGeom prst="rect">
                  <a:avLst/>
                </a:prstGeom>
              </p:spPr>
            </p:pic>
          </mc:Fallback>
        </mc:AlternateContent>
        <mc:AlternateContent xmlns:mc="http://schemas.openxmlformats.org/markup-compatibility/2006" xmlns:p14="http://schemas.microsoft.com/office/powerpoint/2010/main">
          <mc:Choice Requires="p14">
            <p:contentPart p14:bwMode="auto" r:id="rId292">
              <p14:nvContentPartPr>
                <p14:cNvPr id="175" name="Ink 174">
                  <a:extLst>
                    <a:ext uri="{FF2B5EF4-FFF2-40B4-BE49-F238E27FC236}">
                      <a16:creationId xmlns:a16="http://schemas.microsoft.com/office/drawing/2014/main" id="{D4DA1CED-7AF9-C4CE-9584-36FF68D04851}"/>
                    </a:ext>
                  </a:extLst>
                </p14:cNvPr>
                <p14:cNvContentPartPr/>
                <p14:nvPr/>
              </p14:nvContentPartPr>
              <p14:xfrm>
                <a:off x="10362882" y="2583673"/>
                <a:ext cx="23760" cy="60480"/>
              </p14:xfrm>
            </p:contentPart>
          </mc:Choice>
          <mc:Fallback xmlns="">
            <p:pic>
              <p:nvPicPr>
                <p:cNvPr id="175" name="Ink 174">
                  <a:extLst>
                    <a:ext uri="{FF2B5EF4-FFF2-40B4-BE49-F238E27FC236}">
                      <a16:creationId xmlns:a16="http://schemas.microsoft.com/office/drawing/2014/main" id="{D4DA1CED-7AF9-C4CE-9584-36FF68D04851}"/>
                    </a:ext>
                  </a:extLst>
                </p:cNvPr>
                <p:cNvPicPr/>
                <p:nvPr/>
              </p:nvPicPr>
              <p:blipFill>
                <a:blip r:embed="rId293"/>
                <a:stretch>
                  <a:fillRect/>
                </a:stretch>
              </p:blipFill>
              <p:spPr>
                <a:xfrm>
                  <a:off x="10353882" y="2574673"/>
                  <a:ext cx="41400" cy="78120"/>
                </a:xfrm>
                <a:prstGeom prst="rect">
                  <a:avLst/>
                </a:prstGeom>
              </p:spPr>
            </p:pic>
          </mc:Fallback>
        </mc:AlternateContent>
        <mc:AlternateContent xmlns:mc="http://schemas.openxmlformats.org/markup-compatibility/2006" xmlns:p14="http://schemas.microsoft.com/office/powerpoint/2010/main">
          <mc:Choice Requires="p14">
            <p:contentPart p14:bwMode="auto" r:id="rId294">
              <p14:nvContentPartPr>
                <p14:cNvPr id="176" name="Ink 175">
                  <a:extLst>
                    <a:ext uri="{FF2B5EF4-FFF2-40B4-BE49-F238E27FC236}">
                      <a16:creationId xmlns:a16="http://schemas.microsoft.com/office/drawing/2014/main" id="{EDC30A5F-8BB6-8168-2F24-A11DBB4F1E56}"/>
                    </a:ext>
                  </a:extLst>
                </p14:cNvPr>
                <p14:cNvContentPartPr/>
                <p14:nvPr/>
              </p14:nvContentPartPr>
              <p14:xfrm>
                <a:off x="10505442" y="2610313"/>
                <a:ext cx="478800" cy="262800"/>
              </p14:xfrm>
            </p:contentPart>
          </mc:Choice>
          <mc:Fallback xmlns="">
            <p:pic>
              <p:nvPicPr>
                <p:cNvPr id="176" name="Ink 175">
                  <a:extLst>
                    <a:ext uri="{FF2B5EF4-FFF2-40B4-BE49-F238E27FC236}">
                      <a16:creationId xmlns:a16="http://schemas.microsoft.com/office/drawing/2014/main" id="{EDC30A5F-8BB6-8168-2F24-A11DBB4F1E56}"/>
                    </a:ext>
                  </a:extLst>
                </p:cNvPr>
                <p:cNvPicPr/>
                <p:nvPr/>
              </p:nvPicPr>
              <p:blipFill>
                <a:blip r:embed="rId295"/>
                <a:stretch>
                  <a:fillRect/>
                </a:stretch>
              </p:blipFill>
              <p:spPr>
                <a:xfrm>
                  <a:off x="10496442" y="2601313"/>
                  <a:ext cx="496440" cy="280440"/>
                </a:xfrm>
                <a:prstGeom prst="rect">
                  <a:avLst/>
                </a:prstGeom>
              </p:spPr>
            </p:pic>
          </mc:Fallback>
        </mc:AlternateContent>
        <mc:AlternateContent xmlns:mc="http://schemas.openxmlformats.org/markup-compatibility/2006" xmlns:p14="http://schemas.microsoft.com/office/powerpoint/2010/main">
          <mc:Choice Requires="p14">
            <p:contentPart p14:bwMode="auto" r:id="rId296">
              <p14:nvContentPartPr>
                <p14:cNvPr id="177" name="Ink 176">
                  <a:extLst>
                    <a:ext uri="{FF2B5EF4-FFF2-40B4-BE49-F238E27FC236}">
                      <a16:creationId xmlns:a16="http://schemas.microsoft.com/office/drawing/2014/main" id="{80B0F554-1D32-F2B3-8744-1FD04774CE3F}"/>
                    </a:ext>
                  </a:extLst>
                </p14:cNvPr>
                <p14:cNvContentPartPr/>
                <p14:nvPr/>
              </p14:nvContentPartPr>
              <p14:xfrm>
                <a:off x="9904242" y="3295753"/>
                <a:ext cx="613080" cy="328680"/>
              </p14:xfrm>
            </p:contentPart>
          </mc:Choice>
          <mc:Fallback xmlns="">
            <p:pic>
              <p:nvPicPr>
                <p:cNvPr id="177" name="Ink 176">
                  <a:extLst>
                    <a:ext uri="{FF2B5EF4-FFF2-40B4-BE49-F238E27FC236}">
                      <a16:creationId xmlns:a16="http://schemas.microsoft.com/office/drawing/2014/main" id="{80B0F554-1D32-F2B3-8744-1FD04774CE3F}"/>
                    </a:ext>
                  </a:extLst>
                </p:cNvPr>
                <p:cNvPicPr/>
                <p:nvPr/>
              </p:nvPicPr>
              <p:blipFill>
                <a:blip r:embed="rId297"/>
                <a:stretch>
                  <a:fillRect/>
                </a:stretch>
              </p:blipFill>
              <p:spPr>
                <a:xfrm>
                  <a:off x="9895242" y="3287113"/>
                  <a:ext cx="630720" cy="346320"/>
                </a:xfrm>
                <a:prstGeom prst="rect">
                  <a:avLst/>
                </a:prstGeom>
              </p:spPr>
            </p:pic>
          </mc:Fallback>
        </mc:AlternateContent>
        <mc:AlternateContent xmlns:mc="http://schemas.openxmlformats.org/markup-compatibility/2006" xmlns:p14="http://schemas.microsoft.com/office/powerpoint/2010/main">
          <mc:Choice Requires="p14">
            <p:contentPart p14:bwMode="auto" r:id="rId298">
              <p14:nvContentPartPr>
                <p14:cNvPr id="178" name="Ink 177">
                  <a:extLst>
                    <a:ext uri="{FF2B5EF4-FFF2-40B4-BE49-F238E27FC236}">
                      <a16:creationId xmlns:a16="http://schemas.microsoft.com/office/drawing/2014/main" id="{0A9E2A81-FDE0-E8F4-B336-CB1DFF9A639C}"/>
                    </a:ext>
                  </a:extLst>
                </p14:cNvPr>
                <p14:cNvContentPartPr/>
                <p14:nvPr/>
              </p14:nvContentPartPr>
              <p14:xfrm>
                <a:off x="10025562" y="3128353"/>
                <a:ext cx="13320" cy="2520"/>
              </p14:xfrm>
            </p:contentPart>
          </mc:Choice>
          <mc:Fallback xmlns="">
            <p:pic>
              <p:nvPicPr>
                <p:cNvPr id="178" name="Ink 177">
                  <a:extLst>
                    <a:ext uri="{FF2B5EF4-FFF2-40B4-BE49-F238E27FC236}">
                      <a16:creationId xmlns:a16="http://schemas.microsoft.com/office/drawing/2014/main" id="{0A9E2A81-FDE0-E8F4-B336-CB1DFF9A639C}"/>
                    </a:ext>
                  </a:extLst>
                </p:cNvPr>
                <p:cNvPicPr/>
                <p:nvPr/>
              </p:nvPicPr>
              <p:blipFill>
                <a:blip r:embed="rId299"/>
                <a:stretch>
                  <a:fillRect/>
                </a:stretch>
              </p:blipFill>
              <p:spPr>
                <a:xfrm>
                  <a:off x="10016562" y="3119713"/>
                  <a:ext cx="30960" cy="20160"/>
                </a:xfrm>
                <a:prstGeom prst="rect">
                  <a:avLst/>
                </a:prstGeom>
              </p:spPr>
            </p:pic>
          </mc:Fallback>
        </mc:AlternateContent>
        <mc:AlternateContent xmlns:mc="http://schemas.openxmlformats.org/markup-compatibility/2006" xmlns:p14="http://schemas.microsoft.com/office/powerpoint/2010/main">
          <mc:Choice Requires="p14">
            <p:contentPart p14:bwMode="auto" r:id="rId300">
              <p14:nvContentPartPr>
                <p14:cNvPr id="179" name="Ink 178">
                  <a:extLst>
                    <a:ext uri="{FF2B5EF4-FFF2-40B4-BE49-F238E27FC236}">
                      <a16:creationId xmlns:a16="http://schemas.microsoft.com/office/drawing/2014/main" id="{4934F1D7-3567-9855-4449-689994ABE0D5}"/>
                    </a:ext>
                  </a:extLst>
                </p14:cNvPr>
                <p14:cNvContentPartPr/>
                <p14:nvPr/>
              </p14:nvContentPartPr>
              <p14:xfrm>
                <a:off x="9324642" y="3949153"/>
                <a:ext cx="298080" cy="528840"/>
              </p14:xfrm>
            </p:contentPart>
          </mc:Choice>
          <mc:Fallback xmlns="">
            <p:pic>
              <p:nvPicPr>
                <p:cNvPr id="179" name="Ink 178">
                  <a:extLst>
                    <a:ext uri="{FF2B5EF4-FFF2-40B4-BE49-F238E27FC236}">
                      <a16:creationId xmlns:a16="http://schemas.microsoft.com/office/drawing/2014/main" id="{4934F1D7-3567-9855-4449-689994ABE0D5}"/>
                    </a:ext>
                  </a:extLst>
                </p:cNvPr>
                <p:cNvPicPr/>
                <p:nvPr/>
              </p:nvPicPr>
              <p:blipFill>
                <a:blip r:embed="rId301"/>
                <a:stretch>
                  <a:fillRect/>
                </a:stretch>
              </p:blipFill>
              <p:spPr>
                <a:xfrm>
                  <a:off x="9315642" y="3940153"/>
                  <a:ext cx="315720" cy="546480"/>
                </a:xfrm>
                <a:prstGeom prst="rect">
                  <a:avLst/>
                </a:prstGeom>
              </p:spPr>
            </p:pic>
          </mc:Fallback>
        </mc:AlternateContent>
        <mc:AlternateContent xmlns:mc="http://schemas.openxmlformats.org/markup-compatibility/2006" xmlns:p14="http://schemas.microsoft.com/office/powerpoint/2010/main">
          <mc:Choice Requires="p14">
            <p:contentPart p14:bwMode="auto" r:id="rId302">
              <p14:nvContentPartPr>
                <p14:cNvPr id="180" name="Ink 179">
                  <a:extLst>
                    <a:ext uri="{FF2B5EF4-FFF2-40B4-BE49-F238E27FC236}">
                      <a16:creationId xmlns:a16="http://schemas.microsoft.com/office/drawing/2014/main" id="{7DC7EAF3-5335-FB82-CD48-1A172BE93C39}"/>
                    </a:ext>
                  </a:extLst>
                </p14:cNvPr>
                <p14:cNvContentPartPr/>
                <p14:nvPr/>
              </p14:nvContentPartPr>
              <p14:xfrm>
                <a:off x="9739722" y="4006033"/>
                <a:ext cx="187560" cy="260640"/>
              </p14:xfrm>
            </p:contentPart>
          </mc:Choice>
          <mc:Fallback xmlns="">
            <p:pic>
              <p:nvPicPr>
                <p:cNvPr id="180" name="Ink 179">
                  <a:extLst>
                    <a:ext uri="{FF2B5EF4-FFF2-40B4-BE49-F238E27FC236}">
                      <a16:creationId xmlns:a16="http://schemas.microsoft.com/office/drawing/2014/main" id="{7DC7EAF3-5335-FB82-CD48-1A172BE93C39}"/>
                    </a:ext>
                  </a:extLst>
                </p:cNvPr>
                <p:cNvPicPr/>
                <p:nvPr/>
              </p:nvPicPr>
              <p:blipFill>
                <a:blip r:embed="rId303"/>
                <a:stretch>
                  <a:fillRect/>
                </a:stretch>
              </p:blipFill>
              <p:spPr>
                <a:xfrm>
                  <a:off x="9730722" y="3997393"/>
                  <a:ext cx="205200" cy="278280"/>
                </a:xfrm>
                <a:prstGeom prst="rect">
                  <a:avLst/>
                </a:prstGeom>
              </p:spPr>
            </p:pic>
          </mc:Fallback>
        </mc:AlternateContent>
        <mc:AlternateContent xmlns:mc="http://schemas.openxmlformats.org/markup-compatibility/2006" xmlns:p14="http://schemas.microsoft.com/office/powerpoint/2010/main">
          <mc:Choice Requires="p14">
            <p:contentPart p14:bwMode="auto" r:id="rId304">
              <p14:nvContentPartPr>
                <p14:cNvPr id="181" name="Ink 180">
                  <a:extLst>
                    <a:ext uri="{FF2B5EF4-FFF2-40B4-BE49-F238E27FC236}">
                      <a16:creationId xmlns:a16="http://schemas.microsoft.com/office/drawing/2014/main" id="{3735A9FA-573A-0A12-38B0-5A845BA0C95D}"/>
                    </a:ext>
                  </a:extLst>
                </p14:cNvPr>
                <p14:cNvContentPartPr/>
                <p14:nvPr/>
              </p14:nvContentPartPr>
              <p14:xfrm>
                <a:off x="9966162" y="3977953"/>
                <a:ext cx="136080" cy="189720"/>
              </p14:xfrm>
            </p:contentPart>
          </mc:Choice>
          <mc:Fallback xmlns="">
            <p:pic>
              <p:nvPicPr>
                <p:cNvPr id="181" name="Ink 180">
                  <a:extLst>
                    <a:ext uri="{FF2B5EF4-FFF2-40B4-BE49-F238E27FC236}">
                      <a16:creationId xmlns:a16="http://schemas.microsoft.com/office/drawing/2014/main" id="{3735A9FA-573A-0A12-38B0-5A845BA0C95D}"/>
                    </a:ext>
                  </a:extLst>
                </p:cNvPr>
                <p:cNvPicPr/>
                <p:nvPr/>
              </p:nvPicPr>
              <p:blipFill>
                <a:blip r:embed="rId305"/>
                <a:stretch>
                  <a:fillRect/>
                </a:stretch>
              </p:blipFill>
              <p:spPr>
                <a:xfrm>
                  <a:off x="9957522" y="3968953"/>
                  <a:ext cx="153720" cy="207360"/>
                </a:xfrm>
                <a:prstGeom prst="rect">
                  <a:avLst/>
                </a:prstGeom>
              </p:spPr>
            </p:pic>
          </mc:Fallback>
        </mc:AlternateContent>
        <mc:AlternateContent xmlns:mc="http://schemas.openxmlformats.org/markup-compatibility/2006" xmlns:p14="http://schemas.microsoft.com/office/powerpoint/2010/main">
          <mc:Choice Requires="p14">
            <p:contentPart p14:bwMode="auto" r:id="rId306">
              <p14:nvContentPartPr>
                <p14:cNvPr id="182" name="Ink 181">
                  <a:extLst>
                    <a:ext uri="{FF2B5EF4-FFF2-40B4-BE49-F238E27FC236}">
                      <a16:creationId xmlns:a16="http://schemas.microsoft.com/office/drawing/2014/main" id="{F4DBA3D8-8D97-96C4-6758-A5758F909643}"/>
                    </a:ext>
                  </a:extLst>
                </p14:cNvPr>
                <p14:cNvContentPartPr/>
                <p14:nvPr/>
              </p14:nvContentPartPr>
              <p14:xfrm>
                <a:off x="10166682" y="3887953"/>
                <a:ext cx="144000" cy="206640"/>
              </p14:xfrm>
            </p:contentPart>
          </mc:Choice>
          <mc:Fallback xmlns="">
            <p:pic>
              <p:nvPicPr>
                <p:cNvPr id="182" name="Ink 181">
                  <a:extLst>
                    <a:ext uri="{FF2B5EF4-FFF2-40B4-BE49-F238E27FC236}">
                      <a16:creationId xmlns:a16="http://schemas.microsoft.com/office/drawing/2014/main" id="{F4DBA3D8-8D97-96C4-6758-A5758F909643}"/>
                    </a:ext>
                  </a:extLst>
                </p:cNvPr>
                <p:cNvPicPr/>
                <p:nvPr/>
              </p:nvPicPr>
              <p:blipFill>
                <a:blip r:embed="rId307"/>
                <a:stretch>
                  <a:fillRect/>
                </a:stretch>
              </p:blipFill>
              <p:spPr>
                <a:xfrm>
                  <a:off x="10158042" y="3878953"/>
                  <a:ext cx="161640" cy="224280"/>
                </a:xfrm>
                <a:prstGeom prst="rect">
                  <a:avLst/>
                </a:prstGeom>
              </p:spPr>
            </p:pic>
          </mc:Fallback>
        </mc:AlternateContent>
        <mc:AlternateContent xmlns:mc="http://schemas.openxmlformats.org/markup-compatibility/2006" xmlns:p14="http://schemas.microsoft.com/office/powerpoint/2010/main">
          <mc:Choice Requires="p14">
            <p:contentPart p14:bwMode="auto" r:id="rId308">
              <p14:nvContentPartPr>
                <p14:cNvPr id="183" name="Ink 182">
                  <a:extLst>
                    <a:ext uri="{FF2B5EF4-FFF2-40B4-BE49-F238E27FC236}">
                      <a16:creationId xmlns:a16="http://schemas.microsoft.com/office/drawing/2014/main" id="{188AC058-89F4-49DF-E799-43241E7CD12A}"/>
                    </a:ext>
                  </a:extLst>
                </p14:cNvPr>
                <p14:cNvContentPartPr/>
                <p14:nvPr/>
              </p14:nvContentPartPr>
              <p14:xfrm>
                <a:off x="10502922" y="3164713"/>
                <a:ext cx="193680" cy="1423440"/>
              </p14:xfrm>
            </p:contentPart>
          </mc:Choice>
          <mc:Fallback xmlns="">
            <p:pic>
              <p:nvPicPr>
                <p:cNvPr id="183" name="Ink 182">
                  <a:extLst>
                    <a:ext uri="{FF2B5EF4-FFF2-40B4-BE49-F238E27FC236}">
                      <a16:creationId xmlns:a16="http://schemas.microsoft.com/office/drawing/2014/main" id="{188AC058-89F4-49DF-E799-43241E7CD12A}"/>
                    </a:ext>
                  </a:extLst>
                </p:cNvPr>
                <p:cNvPicPr/>
                <p:nvPr/>
              </p:nvPicPr>
              <p:blipFill>
                <a:blip r:embed="rId309"/>
                <a:stretch>
                  <a:fillRect/>
                </a:stretch>
              </p:blipFill>
              <p:spPr>
                <a:xfrm>
                  <a:off x="10494282" y="3156073"/>
                  <a:ext cx="211320" cy="1441080"/>
                </a:xfrm>
                <a:prstGeom prst="rect">
                  <a:avLst/>
                </a:prstGeom>
              </p:spPr>
            </p:pic>
          </mc:Fallback>
        </mc:AlternateContent>
        <mc:AlternateContent xmlns:mc="http://schemas.openxmlformats.org/markup-compatibility/2006" xmlns:p14="http://schemas.microsoft.com/office/powerpoint/2010/main">
          <mc:Choice Requires="p14">
            <p:contentPart p14:bwMode="auto" r:id="rId310">
              <p14:nvContentPartPr>
                <p14:cNvPr id="184" name="Ink 183">
                  <a:extLst>
                    <a:ext uri="{FF2B5EF4-FFF2-40B4-BE49-F238E27FC236}">
                      <a16:creationId xmlns:a16="http://schemas.microsoft.com/office/drawing/2014/main" id="{F43A4F67-5B77-B1FB-46B3-89D103192C5B}"/>
                    </a:ext>
                  </a:extLst>
                </p14:cNvPr>
                <p14:cNvContentPartPr/>
                <p14:nvPr/>
              </p14:nvContentPartPr>
              <p14:xfrm>
                <a:off x="10425882" y="3473233"/>
                <a:ext cx="612000" cy="631800"/>
              </p14:xfrm>
            </p:contentPart>
          </mc:Choice>
          <mc:Fallback xmlns="">
            <p:pic>
              <p:nvPicPr>
                <p:cNvPr id="184" name="Ink 183">
                  <a:extLst>
                    <a:ext uri="{FF2B5EF4-FFF2-40B4-BE49-F238E27FC236}">
                      <a16:creationId xmlns:a16="http://schemas.microsoft.com/office/drawing/2014/main" id="{F43A4F67-5B77-B1FB-46B3-89D103192C5B}"/>
                    </a:ext>
                  </a:extLst>
                </p:cNvPr>
                <p:cNvPicPr/>
                <p:nvPr/>
              </p:nvPicPr>
              <p:blipFill>
                <a:blip r:embed="rId311"/>
                <a:stretch>
                  <a:fillRect/>
                </a:stretch>
              </p:blipFill>
              <p:spPr>
                <a:xfrm>
                  <a:off x="10417242" y="3464593"/>
                  <a:ext cx="629640" cy="649440"/>
                </a:xfrm>
                <a:prstGeom prst="rect">
                  <a:avLst/>
                </a:prstGeom>
              </p:spPr>
            </p:pic>
          </mc:Fallback>
        </mc:AlternateContent>
        <mc:AlternateContent xmlns:mc="http://schemas.openxmlformats.org/markup-compatibility/2006" xmlns:p14="http://schemas.microsoft.com/office/powerpoint/2010/main">
          <mc:Choice Requires="p14">
            <p:contentPart p14:bwMode="auto" r:id="rId312">
              <p14:nvContentPartPr>
                <p14:cNvPr id="185" name="Ink 184">
                  <a:extLst>
                    <a:ext uri="{FF2B5EF4-FFF2-40B4-BE49-F238E27FC236}">
                      <a16:creationId xmlns:a16="http://schemas.microsoft.com/office/drawing/2014/main" id="{768708CE-2F55-D47A-88FA-A4879FDE6DAC}"/>
                    </a:ext>
                  </a:extLst>
                </p14:cNvPr>
                <p14:cNvContentPartPr/>
                <p14:nvPr/>
              </p14:nvContentPartPr>
              <p14:xfrm>
                <a:off x="10949322" y="3562873"/>
                <a:ext cx="271080" cy="203400"/>
              </p14:xfrm>
            </p:contentPart>
          </mc:Choice>
          <mc:Fallback xmlns="">
            <p:pic>
              <p:nvPicPr>
                <p:cNvPr id="185" name="Ink 184">
                  <a:extLst>
                    <a:ext uri="{FF2B5EF4-FFF2-40B4-BE49-F238E27FC236}">
                      <a16:creationId xmlns:a16="http://schemas.microsoft.com/office/drawing/2014/main" id="{768708CE-2F55-D47A-88FA-A4879FDE6DAC}"/>
                    </a:ext>
                  </a:extLst>
                </p:cNvPr>
                <p:cNvPicPr/>
                <p:nvPr/>
              </p:nvPicPr>
              <p:blipFill>
                <a:blip r:embed="rId313"/>
                <a:stretch>
                  <a:fillRect/>
                </a:stretch>
              </p:blipFill>
              <p:spPr>
                <a:xfrm>
                  <a:off x="10940682" y="3554233"/>
                  <a:ext cx="288720" cy="221040"/>
                </a:xfrm>
                <a:prstGeom prst="rect">
                  <a:avLst/>
                </a:prstGeom>
              </p:spPr>
            </p:pic>
          </mc:Fallback>
        </mc:AlternateContent>
        <mc:AlternateContent xmlns:mc="http://schemas.openxmlformats.org/markup-compatibility/2006" xmlns:p14="http://schemas.microsoft.com/office/powerpoint/2010/main">
          <mc:Choice Requires="p14">
            <p:contentPart p14:bwMode="auto" r:id="rId314">
              <p14:nvContentPartPr>
                <p14:cNvPr id="186" name="Ink 185">
                  <a:extLst>
                    <a:ext uri="{FF2B5EF4-FFF2-40B4-BE49-F238E27FC236}">
                      <a16:creationId xmlns:a16="http://schemas.microsoft.com/office/drawing/2014/main" id="{895D7C1E-96F7-88C7-7AA9-AD8FC94FD7D4}"/>
                    </a:ext>
                  </a:extLst>
                </p14:cNvPr>
                <p14:cNvContentPartPr/>
                <p14:nvPr/>
              </p14:nvContentPartPr>
              <p14:xfrm>
                <a:off x="11330202" y="3475393"/>
                <a:ext cx="50040" cy="194760"/>
              </p14:xfrm>
            </p:contentPart>
          </mc:Choice>
          <mc:Fallback xmlns="">
            <p:pic>
              <p:nvPicPr>
                <p:cNvPr id="186" name="Ink 185">
                  <a:extLst>
                    <a:ext uri="{FF2B5EF4-FFF2-40B4-BE49-F238E27FC236}">
                      <a16:creationId xmlns:a16="http://schemas.microsoft.com/office/drawing/2014/main" id="{895D7C1E-96F7-88C7-7AA9-AD8FC94FD7D4}"/>
                    </a:ext>
                  </a:extLst>
                </p:cNvPr>
                <p:cNvPicPr/>
                <p:nvPr/>
              </p:nvPicPr>
              <p:blipFill>
                <a:blip r:embed="rId315"/>
                <a:stretch>
                  <a:fillRect/>
                </a:stretch>
              </p:blipFill>
              <p:spPr>
                <a:xfrm>
                  <a:off x="11321562" y="3466393"/>
                  <a:ext cx="67680" cy="212400"/>
                </a:xfrm>
                <a:prstGeom prst="rect">
                  <a:avLst/>
                </a:prstGeom>
              </p:spPr>
            </p:pic>
          </mc:Fallback>
        </mc:AlternateContent>
        <mc:AlternateContent xmlns:mc="http://schemas.openxmlformats.org/markup-compatibility/2006" xmlns:p14="http://schemas.microsoft.com/office/powerpoint/2010/main">
          <mc:Choice Requires="p14">
            <p:contentPart p14:bwMode="auto" r:id="rId316">
              <p14:nvContentPartPr>
                <p14:cNvPr id="187" name="Ink 186">
                  <a:extLst>
                    <a:ext uri="{FF2B5EF4-FFF2-40B4-BE49-F238E27FC236}">
                      <a16:creationId xmlns:a16="http://schemas.microsoft.com/office/drawing/2014/main" id="{0DD2DBC4-0237-BC3C-51DD-257C6FF0CDC9}"/>
                    </a:ext>
                  </a:extLst>
                </p14:cNvPr>
                <p14:cNvContentPartPr/>
                <p14:nvPr/>
              </p14:nvContentPartPr>
              <p14:xfrm>
                <a:off x="11440002" y="3454873"/>
                <a:ext cx="169200" cy="191520"/>
              </p14:xfrm>
            </p:contentPart>
          </mc:Choice>
          <mc:Fallback xmlns="">
            <p:pic>
              <p:nvPicPr>
                <p:cNvPr id="187" name="Ink 186">
                  <a:extLst>
                    <a:ext uri="{FF2B5EF4-FFF2-40B4-BE49-F238E27FC236}">
                      <a16:creationId xmlns:a16="http://schemas.microsoft.com/office/drawing/2014/main" id="{0DD2DBC4-0237-BC3C-51DD-257C6FF0CDC9}"/>
                    </a:ext>
                  </a:extLst>
                </p:cNvPr>
                <p:cNvPicPr/>
                <p:nvPr/>
              </p:nvPicPr>
              <p:blipFill>
                <a:blip r:embed="rId317"/>
                <a:stretch>
                  <a:fillRect/>
                </a:stretch>
              </p:blipFill>
              <p:spPr>
                <a:xfrm>
                  <a:off x="11431002" y="3446233"/>
                  <a:ext cx="186840" cy="209160"/>
                </a:xfrm>
                <a:prstGeom prst="rect">
                  <a:avLst/>
                </a:prstGeom>
              </p:spPr>
            </p:pic>
          </mc:Fallback>
        </mc:AlternateContent>
        <mc:AlternateContent xmlns:mc="http://schemas.openxmlformats.org/markup-compatibility/2006" xmlns:p14="http://schemas.microsoft.com/office/powerpoint/2010/main">
          <mc:Choice Requires="p14">
            <p:contentPart p14:bwMode="auto" r:id="rId318">
              <p14:nvContentPartPr>
                <p14:cNvPr id="188" name="Ink 187">
                  <a:extLst>
                    <a:ext uri="{FF2B5EF4-FFF2-40B4-BE49-F238E27FC236}">
                      <a16:creationId xmlns:a16="http://schemas.microsoft.com/office/drawing/2014/main" id="{C0C4195A-73D7-221D-13F0-B968D440058E}"/>
                    </a:ext>
                  </a:extLst>
                </p14:cNvPr>
                <p14:cNvContentPartPr/>
                <p14:nvPr/>
              </p14:nvContentPartPr>
              <p14:xfrm>
                <a:off x="11624322" y="3234193"/>
                <a:ext cx="181440" cy="613800"/>
              </p14:xfrm>
            </p:contentPart>
          </mc:Choice>
          <mc:Fallback xmlns="">
            <p:pic>
              <p:nvPicPr>
                <p:cNvPr id="188" name="Ink 187">
                  <a:extLst>
                    <a:ext uri="{FF2B5EF4-FFF2-40B4-BE49-F238E27FC236}">
                      <a16:creationId xmlns:a16="http://schemas.microsoft.com/office/drawing/2014/main" id="{C0C4195A-73D7-221D-13F0-B968D440058E}"/>
                    </a:ext>
                  </a:extLst>
                </p:cNvPr>
                <p:cNvPicPr/>
                <p:nvPr/>
              </p:nvPicPr>
              <p:blipFill>
                <a:blip r:embed="rId319"/>
                <a:stretch>
                  <a:fillRect/>
                </a:stretch>
              </p:blipFill>
              <p:spPr>
                <a:xfrm>
                  <a:off x="11615322" y="3225553"/>
                  <a:ext cx="199080" cy="631440"/>
                </a:xfrm>
                <a:prstGeom prst="rect">
                  <a:avLst/>
                </a:prstGeom>
              </p:spPr>
            </p:pic>
          </mc:Fallback>
        </mc:AlternateContent>
      </p:grpSp>
      <p:grpSp>
        <p:nvGrpSpPr>
          <p:cNvPr id="201" name="Group 200">
            <a:extLst>
              <a:ext uri="{FF2B5EF4-FFF2-40B4-BE49-F238E27FC236}">
                <a16:creationId xmlns:a16="http://schemas.microsoft.com/office/drawing/2014/main" id="{8B2E8223-9DF6-294F-8E85-23038DF251C8}"/>
              </a:ext>
            </a:extLst>
          </p:cNvPr>
          <p:cNvGrpSpPr/>
          <p:nvPr/>
        </p:nvGrpSpPr>
        <p:grpSpPr>
          <a:xfrm>
            <a:off x="2404722" y="278953"/>
            <a:ext cx="3291120" cy="1351800"/>
            <a:chOff x="2404722" y="278953"/>
            <a:chExt cx="3291120" cy="1351800"/>
          </a:xfrm>
        </p:grpSpPr>
        <mc:AlternateContent xmlns:mc="http://schemas.openxmlformats.org/markup-compatibility/2006" xmlns:p14="http://schemas.microsoft.com/office/powerpoint/2010/main">
          <mc:Choice Requires="p14">
            <p:contentPart p14:bwMode="auto" r:id="rId320">
              <p14:nvContentPartPr>
                <p14:cNvPr id="190" name="Ink 189">
                  <a:extLst>
                    <a:ext uri="{FF2B5EF4-FFF2-40B4-BE49-F238E27FC236}">
                      <a16:creationId xmlns:a16="http://schemas.microsoft.com/office/drawing/2014/main" id="{AA394E8A-B1E6-962E-F2D0-7FA0FAC083B9}"/>
                    </a:ext>
                  </a:extLst>
                </p14:cNvPr>
                <p14:cNvContentPartPr/>
                <p14:nvPr/>
              </p14:nvContentPartPr>
              <p14:xfrm>
                <a:off x="2404722" y="298033"/>
                <a:ext cx="455040" cy="904320"/>
              </p14:xfrm>
            </p:contentPart>
          </mc:Choice>
          <mc:Fallback xmlns="">
            <p:pic>
              <p:nvPicPr>
                <p:cNvPr id="190" name="Ink 189">
                  <a:extLst>
                    <a:ext uri="{FF2B5EF4-FFF2-40B4-BE49-F238E27FC236}">
                      <a16:creationId xmlns:a16="http://schemas.microsoft.com/office/drawing/2014/main" id="{AA394E8A-B1E6-962E-F2D0-7FA0FAC083B9}"/>
                    </a:ext>
                  </a:extLst>
                </p:cNvPr>
                <p:cNvPicPr/>
                <p:nvPr/>
              </p:nvPicPr>
              <p:blipFill>
                <a:blip r:embed="rId321"/>
                <a:stretch>
                  <a:fillRect/>
                </a:stretch>
              </p:blipFill>
              <p:spPr>
                <a:xfrm>
                  <a:off x="2395722" y="289393"/>
                  <a:ext cx="472680" cy="921960"/>
                </a:xfrm>
                <a:prstGeom prst="rect">
                  <a:avLst/>
                </a:prstGeom>
              </p:spPr>
            </p:pic>
          </mc:Fallback>
        </mc:AlternateContent>
        <mc:AlternateContent xmlns:mc="http://schemas.openxmlformats.org/markup-compatibility/2006" xmlns:p14="http://schemas.microsoft.com/office/powerpoint/2010/main">
          <mc:Choice Requires="p14">
            <p:contentPart p14:bwMode="auto" r:id="rId322">
              <p14:nvContentPartPr>
                <p14:cNvPr id="191" name="Ink 190">
                  <a:extLst>
                    <a:ext uri="{FF2B5EF4-FFF2-40B4-BE49-F238E27FC236}">
                      <a16:creationId xmlns:a16="http://schemas.microsoft.com/office/drawing/2014/main" id="{E5F59A94-DD1E-AD46-9FF9-F9AA3DF84D8C}"/>
                    </a:ext>
                  </a:extLst>
                </p14:cNvPr>
                <p14:cNvContentPartPr/>
                <p14:nvPr/>
              </p14:nvContentPartPr>
              <p14:xfrm>
                <a:off x="2961642" y="737593"/>
                <a:ext cx="226080" cy="272880"/>
              </p14:xfrm>
            </p:contentPart>
          </mc:Choice>
          <mc:Fallback xmlns="">
            <p:pic>
              <p:nvPicPr>
                <p:cNvPr id="191" name="Ink 190">
                  <a:extLst>
                    <a:ext uri="{FF2B5EF4-FFF2-40B4-BE49-F238E27FC236}">
                      <a16:creationId xmlns:a16="http://schemas.microsoft.com/office/drawing/2014/main" id="{E5F59A94-DD1E-AD46-9FF9-F9AA3DF84D8C}"/>
                    </a:ext>
                  </a:extLst>
                </p:cNvPr>
                <p:cNvPicPr/>
                <p:nvPr/>
              </p:nvPicPr>
              <p:blipFill>
                <a:blip r:embed="rId323"/>
                <a:stretch>
                  <a:fillRect/>
                </a:stretch>
              </p:blipFill>
              <p:spPr>
                <a:xfrm>
                  <a:off x="2953002" y="728953"/>
                  <a:ext cx="243720" cy="290520"/>
                </a:xfrm>
                <a:prstGeom prst="rect">
                  <a:avLst/>
                </a:prstGeom>
              </p:spPr>
            </p:pic>
          </mc:Fallback>
        </mc:AlternateContent>
        <mc:AlternateContent xmlns:mc="http://schemas.openxmlformats.org/markup-compatibility/2006" xmlns:p14="http://schemas.microsoft.com/office/powerpoint/2010/main">
          <mc:Choice Requires="p14">
            <p:contentPart p14:bwMode="auto" r:id="rId324">
              <p14:nvContentPartPr>
                <p14:cNvPr id="192" name="Ink 191">
                  <a:extLst>
                    <a:ext uri="{FF2B5EF4-FFF2-40B4-BE49-F238E27FC236}">
                      <a16:creationId xmlns:a16="http://schemas.microsoft.com/office/drawing/2014/main" id="{6493BDC0-E6B2-42BE-2A14-94EA6703503A}"/>
                    </a:ext>
                  </a:extLst>
                </p14:cNvPr>
                <p14:cNvContentPartPr/>
                <p14:nvPr/>
              </p14:nvContentPartPr>
              <p14:xfrm>
                <a:off x="3128322" y="626713"/>
                <a:ext cx="159840" cy="301680"/>
              </p14:xfrm>
            </p:contentPart>
          </mc:Choice>
          <mc:Fallback xmlns="">
            <p:pic>
              <p:nvPicPr>
                <p:cNvPr id="192" name="Ink 191">
                  <a:extLst>
                    <a:ext uri="{FF2B5EF4-FFF2-40B4-BE49-F238E27FC236}">
                      <a16:creationId xmlns:a16="http://schemas.microsoft.com/office/drawing/2014/main" id="{6493BDC0-E6B2-42BE-2A14-94EA6703503A}"/>
                    </a:ext>
                  </a:extLst>
                </p:cNvPr>
                <p:cNvPicPr/>
                <p:nvPr/>
              </p:nvPicPr>
              <p:blipFill>
                <a:blip r:embed="rId325"/>
                <a:stretch>
                  <a:fillRect/>
                </a:stretch>
              </p:blipFill>
              <p:spPr>
                <a:xfrm>
                  <a:off x="3119322" y="617713"/>
                  <a:ext cx="177480" cy="319320"/>
                </a:xfrm>
                <a:prstGeom prst="rect">
                  <a:avLst/>
                </a:prstGeom>
              </p:spPr>
            </p:pic>
          </mc:Fallback>
        </mc:AlternateContent>
        <mc:AlternateContent xmlns:mc="http://schemas.openxmlformats.org/markup-compatibility/2006" xmlns:p14="http://schemas.microsoft.com/office/powerpoint/2010/main">
          <mc:Choice Requires="p14">
            <p:contentPart p14:bwMode="auto" r:id="rId326">
              <p14:nvContentPartPr>
                <p14:cNvPr id="193" name="Ink 192">
                  <a:extLst>
                    <a:ext uri="{FF2B5EF4-FFF2-40B4-BE49-F238E27FC236}">
                      <a16:creationId xmlns:a16="http://schemas.microsoft.com/office/drawing/2014/main" id="{2D49D17B-2E7B-DCE4-739E-49E60F5EFD09}"/>
                    </a:ext>
                  </a:extLst>
                </p14:cNvPr>
                <p14:cNvContentPartPr/>
                <p14:nvPr/>
              </p14:nvContentPartPr>
              <p14:xfrm>
                <a:off x="3372042" y="501073"/>
                <a:ext cx="251640" cy="312480"/>
              </p14:xfrm>
            </p:contentPart>
          </mc:Choice>
          <mc:Fallback xmlns="">
            <p:pic>
              <p:nvPicPr>
                <p:cNvPr id="193" name="Ink 192">
                  <a:extLst>
                    <a:ext uri="{FF2B5EF4-FFF2-40B4-BE49-F238E27FC236}">
                      <a16:creationId xmlns:a16="http://schemas.microsoft.com/office/drawing/2014/main" id="{2D49D17B-2E7B-DCE4-739E-49E60F5EFD09}"/>
                    </a:ext>
                  </a:extLst>
                </p:cNvPr>
                <p:cNvPicPr/>
                <p:nvPr/>
              </p:nvPicPr>
              <p:blipFill>
                <a:blip r:embed="rId327"/>
                <a:stretch>
                  <a:fillRect/>
                </a:stretch>
              </p:blipFill>
              <p:spPr>
                <a:xfrm>
                  <a:off x="3363402" y="492073"/>
                  <a:ext cx="269280" cy="330120"/>
                </a:xfrm>
                <a:prstGeom prst="rect">
                  <a:avLst/>
                </a:prstGeom>
              </p:spPr>
            </p:pic>
          </mc:Fallback>
        </mc:AlternateContent>
        <mc:AlternateContent xmlns:mc="http://schemas.openxmlformats.org/markup-compatibility/2006" xmlns:p14="http://schemas.microsoft.com/office/powerpoint/2010/main">
          <mc:Choice Requires="p14">
            <p:contentPart p14:bwMode="auto" r:id="rId328">
              <p14:nvContentPartPr>
                <p14:cNvPr id="194" name="Ink 193">
                  <a:extLst>
                    <a:ext uri="{FF2B5EF4-FFF2-40B4-BE49-F238E27FC236}">
                      <a16:creationId xmlns:a16="http://schemas.microsoft.com/office/drawing/2014/main" id="{A39D8152-5B7B-889A-9D84-5F3007F77652}"/>
                    </a:ext>
                  </a:extLst>
                </p14:cNvPr>
                <p14:cNvContentPartPr/>
                <p14:nvPr/>
              </p14:nvContentPartPr>
              <p14:xfrm>
                <a:off x="3611802" y="290473"/>
                <a:ext cx="158400" cy="402120"/>
              </p14:xfrm>
            </p:contentPart>
          </mc:Choice>
          <mc:Fallback xmlns="">
            <p:pic>
              <p:nvPicPr>
                <p:cNvPr id="194" name="Ink 193">
                  <a:extLst>
                    <a:ext uri="{FF2B5EF4-FFF2-40B4-BE49-F238E27FC236}">
                      <a16:creationId xmlns:a16="http://schemas.microsoft.com/office/drawing/2014/main" id="{A39D8152-5B7B-889A-9D84-5F3007F77652}"/>
                    </a:ext>
                  </a:extLst>
                </p:cNvPr>
                <p:cNvPicPr/>
                <p:nvPr/>
              </p:nvPicPr>
              <p:blipFill>
                <a:blip r:embed="rId329"/>
                <a:stretch>
                  <a:fillRect/>
                </a:stretch>
              </p:blipFill>
              <p:spPr>
                <a:xfrm>
                  <a:off x="3602802" y="281473"/>
                  <a:ext cx="176040" cy="419760"/>
                </a:xfrm>
                <a:prstGeom prst="rect">
                  <a:avLst/>
                </a:prstGeom>
              </p:spPr>
            </p:pic>
          </mc:Fallback>
        </mc:AlternateContent>
        <mc:AlternateContent xmlns:mc="http://schemas.openxmlformats.org/markup-compatibility/2006" xmlns:p14="http://schemas.microsoft.com/office/powerpoint/2010/main">
          <mc:Choice Requires="p14">
            <p:contentPart p14:bwMode="auto" r:id="rId330">
              <p14:nvContentPartPr>
                <p14:cNvPr id="195" name="Ink 194">
                  <a:extLst>
                    <a:ext uri="{FF2B5EF4-FFF2-40B4-BE49-F238E27FC236}">
                      <a16:creationId xmlns:a16="http://schemas.microsoft.com/office/drawing/2014/main" id="{9E73E900-F47E-5116-0C20-A797182997D0}"/>
                    </a:ext>
                  </a:extLst>
                </p14:cNvPr>
                <p14:cNvContentPartPr/>
                <p14:nvPr/>
              </p14:nvContentPartPr>
              <p14:xfrm>
                <a:off x="3797922" y="278953"/>
                <a:ext cx="474480" cy="345960"/>
              </p14:xfrm>
            </p:contentPart>
          </mc:Choice>
          <mc:Fallback xmlns="">
            <p:pic>
              <p:nvPicPr>
                <p:cNvPr id="195" name="Ink 194">
                  <a:extLst>
                    <a:ext uri="{FF2B5EF4-FFF2-40B4-BE49-F238E27FC236}">
                      <a16:creationId xmlns:a16="http://schemas.microsoft.com/office/drawing/2014/main" id="{9E73E900-F47E-5116-0C20-A797182997D0}"/>
                    </a:ext>
                  </a:extLst>
                </p:cNvPr>
                <p:cNvPicPr/>
                <p:nvPr/>
              </p:nvPicPr>
              <p:blipFill>
                <a:blip r:embed="rId331"/>
                <a:stretch>
                  <a:fillRect/>
                </a:stretch>
              </p:blipFill>
              <p:spPr>
                <a:xfrm>
                  <a:off x="3789282" y="269953"/>
                  <a:ext cx="492120" cy="363600"/>
                </a:xfrm>
                <a:prstGeom prst="rect">
                  <a:avLst/>
                </a:prstGeom>
              </p:spPr>
            </p:pic>
          </mc:Fallback>
        </mc:AlternateContent>
        <mc:AlternateContent xmlns:mc="http://schemas.openxmlformats.org/markup-compatibility/2006" xmlns:p14="http://schemas.microsoft.com/office/powerpoint/2010/main">
          <mc:Choice Requires="p14">
            <p:contentPart p14:bwMode="auto" r:id="rId332">
              <p14:nvContentPartPr>
                <p14:cNvPr id="196" name="Ink 195">
                  <a:extLst>
                    <a:ext uri="{FF2B5EF4-FFF2-40B4-BE49-F238E27FC236}">
                      <a16:creationId xmlns:a16="http://schemas.microsoft.com/office/drawing/2014/main" id="{BB5FDCE7-FEF9-6A88-E1C1-C04AFF16A5ED}"/>
                    </a:ext>
                  </a:extLst>
                </p14:cNvPr>
                <p14:cNvContentPartPr/>
                <p14:nvPr/>
              </p14:nvContentPartPr>
              <p14:xfrm>
                <a:off x="3420282" y="736153"/>
                <a:ext cx="1411920" cy="894600"/>
              </p14:xfrm>
            </p:contentPart>
          </mc:Choice>
          <mc:Fallback xmlns="">
            <p:pic>
              <p:nvPicPr>
                <p:cNvPr id="196" name="Ink 195">
                  <a:extLst>
                    <a:ext uri="{FF2B5EF4-FFF2-40B4-BE49-F238E27FC236}">
                      <a16:creationId xmlns:a16="http://schemas.microsoft.com/office/drawing/2014/main" id="{BB5FDCE7-FEF9-6A88-E1C1-C04AFF16A5ED}"/>
                    </a:ext>
                  </a:extLst>
                </p:cNvPr>
                <p:cNvPicPr/>
                <p:nvPr/>
              </p:nvPicPr>
              <p:blipFill>
                <a:blip r:embed="rId333"/>
                <a:stretch>
                  <a:fillRect/>
                </a:stretch>
              </p:blipFill>
              <p:spPr>
                <a:xfrm>
                  <a:off x="3411642" y="727513"/>
                  <a:ext cx="1429560" cy="912240"/>
                </a:xfrm>
                <a:prstGeom prst="rect">
                  <a:avLst/>
                </a:prstGeom>
              </p:spPr>
            </p:pic>
          </mc:Fallback>
        </mc:AlternateContent>
        <mc:AlternateContent xmlns:mc="http://schemas.openxmlformats.org/markup-compatibility/2006" xmlns:p14="http://schemas.microsoft.com/office/powerpoint/2010/main">
          <mc:Choice Requires="p14">
            <p:contentPart p14:bwMode="auto" r:id="rId334">
              <p14:nvContentPartPr>
                <p14:cNvPr id="197" name="Ink 196">
                  <a:extLst>
                    <a:ext uri="{FF2B5EF4-FFF2-40B4-BE49-F238E27FC236}">
                      <a16:creationId xmlns:a16="http://schemas.microsoft.com/office/drawing/2014/main" id="{18C003CA-05BD-1AB1-EE09-243F3BC16E5D}"/>
                    </a:ext>
                  </a:extLst>
                </p14:cNvPr>
                <p14:cNvContentPartPr/>
                <p14:nvPr/>
              </p14:nvContentPartPr>
              <p14:xfrm>
                <a:off x="4769922" y="625633"/>
                <a:ext cx="470880" cy="289800"/>
              </p14:xfrm>
            </p:contentPart>
          </mc:Choice>
          <mc:Fallback xmlns="">
            <p:pic>
              <p:nvPicPr>
                <p:cNvPr id="197" name="Ink 196">
                  <a:extLst>
                    <a:ext uri="{FF2B5EF4-FFF2-40B4-BE49-F238E27FC236}">
                      <a16:creationId xmlns:a16="http://schemas.microsoft.com/office/drawing/2014/main" id="{18C003CA-05BD-1AB1-EE09-243F3BC16E5D}"/>
                    </a:ext>
                  </a:extLst>
                </p:cNvPr>
                <p:cNvPicPr/>
                <p:nvPr/>
              </p:nvPicPr>
              <p:blipFill>
                <a:blip r:embed="rId335"/>
                <a:stretch>
                  <a:fillRect/>
                </a:stretch>
              </p:blipFill>
              <p:spPr>
                <a:xfrm>
                  <a:off x="4760922" y="616633"/>
                  <a:ext cx="488520" cy="307440"/>
                </a:xfrm>
                <a:prstGeom prst="rect">
                  <a:avLst/>
                </a:prstGeom>
              </p:spPr>
            </p:pic>
          </mc:Fallback>
        </mc:AlternateContent>
        <mc:AlternateContent xmlns:mc="http://schemas.openxmlformats.org/markup-compatibility/2006" xmlns:p14="http://schemas.microsoft.com/office/powerpoint/2010/main">
          <mc:Choice Requires="p14">
            <p:contentPart p14:bwMode="auto" r:id="rId336">
              <p14:nvContentPartPr>
                <p14:cNvPr id="198" name="Ink 197">
                  <a:extLst>
                    <a:ext uri="{FF2B5EF4-FFF2-40B4-BE49-F238E27FC236}">
                      <a16:creationId xmlns:a16="http://schemas.microsoft.com/office/drawing/2014/main" id="{074EDC2A-12A4-BB0B-5698-CCB8E30D6856}"/>
                    </a:ext>
                  </a:extLst>
                </p14:cNvPr>
                <p14:cNvContentPartPr/>
                <p14:nvPr/>
              </p14:nvContentPartPr>
              <p14:xfrm>
                <a:off x="5062242" y="422953"/>
                <a:ext cx="26640" cy="34560"/>
              </p14:xfrm>
            </p:contentPart>
          </mc:Choice>
          <mc:Fallback xmlns="">
            <p:pic>
              <p:nvPicPr>
                <p:cNvPr id="198" name="Ink 197">
                  <a:extLst>
                    <a:ext uri="{FF2B5EF4-FFF2-40B4-BE49-F238E27FC236}">
                      <a16:creationId xmlns:a16="http://schemas.microsoft.com/office/drawing/2014/main" id="{074EDC2A-12A4-BB0B-5698-CCB8E30D6856}"/>
                    </a:ext>
                  </a:extLst>
                </p:cNvPr>
                <p:cNvPicPr/>
                <p:nvPr/>
              </p:nvPicPr>
              <p:blipFill>
                <a:blip r:embed="rId337"/>
                <a:stretch>
                  <a:fillRect/>
                </a:stretch>
              </p:blipFill>
              <p:spPr>
                <a:xfrm>
                  <a:off x="5053242" y="413953"/>
                  <a:ext cx="44280" cy="52200"/>
                </a:xfrm>
                <a:prstGeom prst="rect">
                  <a:avLst/>
                </a:prstGeom>
              </p:spPr>
            </p:pic>
          </mc:Fallback>
        </mc:AlternateContent>
        <mc:AlternateContent xmlns:mc="http://schemas.openxmlformats.org/markup-compatibility/2006" xmlns:p14="http://schemas.microsoft.com/office/powerpoint/2010/main">
          <mc:Choice Requires="p14">
            <p:contentPart p14:bwMode="auto" r:id="rId338">
              <p14:nvContentPartPr>
                <p14:cNvPr id="199" name="Ink 198">
                  <a:extLst>
                    <a:ext uri="{FF2B5EF4-FFF2-40B4-BE49-F238E27FC236}">
                      <a16:creationId xmlns:a16="http://schemas.microsoft.com/office/drawing/2014/main" id="{CC11B660-E859-E2FE-936E-F5232CCDDFDA}"/>
                    </a:ext>
                  </a:extLst>
                </p14:cNvPr>
                <p14:cNvContentPartPr/>
                <p14:nvPr/>
              </p14:nvContentPartPr>
              <p14:xfrm>
                <a:off x="5228202" y="417193"/>
                <a:ext cx="393120" cy="300240"/>
              </p14:xfrm>
            </p:contentPart>
          </mc:Choice>
          <mc:Fallback xmlns="">
            <p:pic>
              <p:nvPicPr>
                <p:cNvPr id="199" name="Ink 198">
                  <a:extLst>
                    <a:ext uri="{FF2B5EF4-FFF2-40B4-BE49-F238E27FC236}">
                      <a16:creationId xmlns:a16="http://schemas.microsoft.com/office/drawing/2014/main" id="{CC11B660-E859-E2FE-936E-F5232CCDDFDA}"/>
                    </a:ext>
                  </a:extLst>
                </p:cNvPr>
                <p:cNvPicPr/>
                <p:nvPr/>
              </p:nvPicPr>
              <p:blipFill>
                <a:blip r:embed="rId339"/>
                <a:stretch>
                  <a:fillRect/>
                </a:stretch>
              </p:blipFill>
              <p:spPr>
                <a:xfrm>
                  <a:off x="5219202" y="408553"/>
                  <a:ext cx="410760" cy="317880"/>
                </a:xfrm>
                <a:prstGeom prst="rect">
                  <a:avLst/>
                </a:prstGeom>
              </p:spPr>
            </p:pic>
          </mc:Fallback>
        </mc:AlternateContent>
        <mc:AlternateContent xmlns:mc="http://schemas.openxmlformats.org/markup-compatibility/2006" xmlns:p14="http://schemas.microsoft.com/office/powerpoint/2010/main">
          <mc:Choice Requires="p14">
            <p:contentPart p14:bwMode="auto" r:id="rId340">
              <p14:nvContentPartPr>
                <p14:cNvPr id="200" name="Ink 199">
                  <a:extLst>
                    <a:ext uri="{FF2B5EF4-FFF2-40B4-BE49-F238E27FC236}">
                      <a16:creationId xmlns:a16="http://schemas.microsoft.com/office/drawing/2014/main" id="{35966A14-3D9B-DC27-99AA-7D755FB2F167}"/>
                    </a:ext>
                  </a:extLst>
                </p14:cNvPr>
                <p14:cNvContentPartPr/>
                <p14:nvPr/>
              </p14:nvContentPartPr>
              <p14:xfrm>
                <a:off x="5575602" y="550753"/>
                <a:ext cx="120240" cy="16200"/>
              </p14:xfrm>
            </p:contentPart>
          </mc:Choice>
          <mc:Fallback xmlns="">
            <p:pic>
              <p:nvPicPr>
                <p:cNvPr id="200" name="Ink 199">
                  <a:extLst>
                    <a:ext uri="{FF2B5EF4-FFF2-40B4-BE49-F238E27FC236}">
                      <a16:creationId xmlns:a16="http://schemas.microsoft.com/office/drawing/2014/main" id="{35966A14-3D9B-DC27-99AA-7D755FB2F167}"/>
                    </a:ext>
                  </a:extLst>
                </p:cNvPr>
                <p:cNvPicPr/>
                <p:nvPr/>
              </p:nvPicPr>
              <p:blipFill>
                <a:blip r:embed="rId341"/>
                <a:stretch>
                  <a:fillRect/>
                </a:stretch>
              </p:blipFill>
              <p:spPr>
                <a:xfrm>
                  <a:off x="5566602" y="541753"/>
                  <a:ext cx="137880" cy="33840"/>
                </a:xfrm>
                <a:prstGeom prst="rect">
                  <a:avLst/>
                </a:prstGeom>
              </p:spPr>
            </p:pic>
          </mc:Fallback>
        </mc:AlternateContent>
      </p:grpSp>
    </p:spTree>
    <p:extLst>
      <p:ext uri="{BB962C8B-B14F-4D97-AF65-F5344CB8AC3E}">
        <p14:creationId xmlns:p14="http://schemas.microsoft.com/office/powerpoint/2010/main" val="3681866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2301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Planning model – Account Dimension</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A1EC17A5-E27C-4E70-94EE-DCE2C24A68CB}"/>
              </a:ext>
            </a:extLst>
          </p:cNvPr>
          <p:cNvSpPr txBox="1"/>
          <p:nvPr/>
        </p:nvSpPr>
        <p:spPr>
          <a:xfrm>
            <a:off x="152400" y="990601"/>
            <a:ext cx="11887200" cy="4524315"/>
          </a:xfrm>
          <a:prstGeom prst="rect">
            <a:avLst/>
          </a:prstGeom>
          <a:noFill/>
        </p:spPr>
        <p:txBody>
          <a:bodyPr wrap="square" rtlCol="0">
            <a:spAutoFit/>
          </a:bodyPr>
          <a:lstStyle/>
          <a:p>
            <a:pPr defTabSz="1218987"/>
            <a:r>
              <a:rPr lang="en-US" sz="2400" dirty="0">
                <a:solidFill>
                  <a:prstClr val="black"/>
                </a:solidFill>
                <a:latin typeface="Calibri"/>
              </a:rPr>
              <a:t>4. Account Dimension</a:t>
            </a:r>
          </a:p>
          <a:p>
            <a:pPr defTabSz="1218987"/>
            <a:r>
              <a:rPr lang="en-US" sz="2400" dirty="0">
                <a:solidFill>
                  <a:prstClr val="black"/>
                </a:solidFill>
                <a:latin typeface="Calibri"/>
              </a:rPr>
              <a:t>In a planning model represents a business ledger account like operating expense, gross profit, net revenue. Most of these are calculated by other dimensions. </a:t>
            </a:r>
          </a:p>
          <a:p>
            <a:pPr defTabSz="1218987"/>
            <a:r>
              <a:rPr lang="en-US" sz="2400" dirty="0">
                <a:solidFill>
                  <a:prstClr val="black"/>
                </a:solidFill>
                <a:latin typeface="Calibri"/>
              </a:rPr>
              <a:t>We will always can have a parent-child hierarchy in a/c dimension. This hierarchy is used to aggregate the numbers and calculate accounts based on hierarchy levels.</a:t>
            </a:r>
          </a:p>
          <a:p>
            <a:pPr defTabSz="1218987"/>
            <a:r>
              <a:rPr lang="en-US" sz="2400" dirty="0">
                <a:solidFill>
                  <a:prstClr val="black"/>
                </a:solidFill>
                <a:latin typeface="Calibri"/>
              </a:rPr>
              <a:t>For each account dimensions we have contributions</a:t>
            </a:r>
          </a:p>
          <a:p>
            <a:pPr defTabSz="1218987"/>
            <a:r>
              <a:rPr lang="en-US" sz="2400" dirty="0">
                <a:solidFill>
                  <a:prstClr val="black"/>
                </a:solidFill>
                <a:latin typeface="Calibri"/>
              </a:rPr>
              <a:t>EXP, INT – Expense – negative </a:t>
            </a:r>
          </a:p>
          <a:p>
            <a:pPr defTabSz="1218987"/>
            <a:r>
              <a:rPr lang="en-US" sz="2400" dirty="0">
                <a:solidFill>
                  <a:prstClr val="black"/>
                </a:solidFill>
                <a:latin typeface="Calibri"/>
              </a:rPr>
              <a:t>INTINC, INC – Income   -- positive</a:t>
            </a:r>
          </a:p>
          <a:p>
            <a:pPr defTabSz="1218987"/>
            <a:r>
              <a:rPr lang="en-US" sz="2400" dirty="0">
                <a:solidFill>
                  <a:prstClr val="black"/>
                </a:solidFill>
                <a:latin typeface="Calibri"/>
              </a:rPr>
              <a:t>NFIN – Non Financials</a:t>
            </a:r>
          </a:p>
          <a:p>
            <a:pPr defTabSz="1218987"/>
            <a:endParaRPr lang="en-US" sz="2400" dirty="0">
              <a:solidFill>
                <a:prstClr val="black"/>
              </a:solidFill>
              <a:latin typeface="Calibri"/>
            </a:endParaRPr>
          </a:p>
          <a:p>
            <a:pPr defTabSz="1218987"/>
            <a:r>
              <a:rPr lang="en-US" sz="2400" dirty="0">
                <a:solidFill>
                  <a:prstClr val="black"/>
                </a:solidFill>
                <a:latin typeface="Calibri"/>
              </a:rPr>
              <a:t>5. We can apply currency conversion in finance data dependent on exchange rates</a:t>
            </a:r>
          </a:p>
          <a:p>
            <a:pPr defTabSz="1218987"/>
            <a:r>
              <a:rPr lang="en-US" sz="2400" dirty="0">
                <a:solidFill>
                  <a:prstClr val="black"/>
                </a:solidFill>
                <a:latin typeface="Calibri"/>
              </a:rPr>
              <a:t>Average, Closing</a:t>
            </a:r>
          </a:p>
        </p:txBody>
      </p:sp>
    </p:spTree>
    <p:extLst>
      <p:ext uri="{BB962C8B-B14F-4D97-AF65-F5344CB8AC3E}">
        <p14:creationId xmlns:p14="http://schemas.microsoft.com/office/powerpoint/2010/main" val="2021877418"/>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Create Planning Model – Hands on</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7" name="TextBox 6">
            <a:extLst>
              <a:ext uri="{FF2B5EF4-FFF2-40B4-BE49-F238E27FC236}">
                <a16:creationId xmlns:a16="http://schemas.microsoft.com/office/drawing/2014/main" id="{D0A6B27F-347A-4A91-9E14-5C748C0A2366}"/>
              </a:ext>
            </a:extLst>
          </p:cNvPr>
          <p:cNvSpPr txBox="1"/>
          <p:nvPr/>
        </p:nvSpPr>
        <p:spPr>
          <a:xfrm>
            <a:off x="152400" y="979382"/>
            <a:ext cx="13409612" cy="4154984"/>
          </a:xfrm>
          <a:prstGeom prst="rect">
            <a:avLst/>
          </a:prstGeom>
          <a:noFill/>
        </p:spPr>
        <p:txBody>
          <a:bodyPr wrap="square">
            <a:spAutoFit/>
          </a:bodyPr>
          <a:lstStyle/>
          <a:p>
            <a:pPr defTabSz="1218987"/>
            <a:r>
              <a:rPr lang="en-US" sz="2400" dirty="0">
                <a:solidFill>
                  <a:prstClr val="black"/>
                </a:solidFill>
                <a:latin typeface="Calibri"/>
                <a:sym typeface="Wingdings" panose="05000000000000000000" pitchFamily="2" charset="2"/>
              </a:rPr>
              <a:t>Planning Model demo dataset &lt;link&gt;</a:t>
            </a:r>
            <a:endParaRPr lang="en-US" sz="2400" dirty="0">
              <a:solidFill>
                <a:prstClr val="black"/>
              </a:solidFill>
              <a:latin typeface="Calibri"/>
            </a:endParaRPr>
          </a:p>
          <a:p>
            <a:pPr defTabSz="1218987"/>
            <a:endParaRPr lang="en-US" sz="2400" dirty="0">
              <a:solidFill>
                <a:prstClr val="black"/>
              </a:solidFill>
              <a:latin typeface="Calibri"/>
            </a:endParaRPr>
          </a:p>
          <a:p>
            <a:pPr defTabSz="1218987"/>
            <a:r>
              <a:rPr lang="en-US" sz="2400" dirty="0">
                <a:solidFill>
                  <a:prstClr val="black"/>
                </a:solidFill>
                <a:latin typeface="Calibri"/>
              </a:rPr>
              <a:t>1. Mark Properties and descriptions (later used for hierarchy creation)</a:t>
            </a:r>
          </a:p>
          <a:p>
            <a:pPr defTabSz="1218987"/>
            <a:r>
              <a:rPr lang="en-US" sz="2400" dirty="0">
                <a:solidFill>
                  <a:prstClr val="black"/>
                </a:solidFill>
                <a:latin typeface="Calibri"/>
              </a:rPr>
              <a:t>2. Geo Enrich Data</a:t>
            </a:r>
          </a:p>
          <a:p>
            <a:pPr defTabSz="1218987"/>
            <a:r>
              <a:rPr lang="en-US" sz="2400" dirty="0">
                <a:solidFill>
                  <a:prstClr val="black"/>
                </a:solidFill>
                <a:latin typeface="Calibri"/>
              </a:rPr>
              <a:t>3. Mark ENTITY, ACCOUNT, DATE and VERSION Dimensions</a:t>
            </a:r>
          </a:p>
          <a:p>
            <a:pPr defTabSz="1218987"/>
            <a:r>
              <a:rPr lang="en-US" sz="2400" dirty="0">
                <a:solidFill>
                  <a:prstClr val="black"/>
                </a:solidFill>
                <a:latin typeface="Calibri"/>
              </a:rPr>
              <a:t>4. Data Wrangling</a:t>
            </a:r>
          </a:p>
          <a:p>
            <a:pPr defTabSz="1218987"/>
            <a:r>
              <a:rPr lang="en-US" sz="2400" dirty="0">
                <a:solidFill>
                  <a:prstClr val="black"/>
                </a:solidFill>
                <a:latin typeface="Calibri"/>
              </a:rPr>
              <a:t>----Model created</a:t>
            </a:r>
          </a:p>
          <a:p>
            <a:pPr defTabSz="1218987"/>
            <a:r>
              <a:rPr lang="en-US" sz="2400" dirty="0">
                <a:solidFill>
                  <a:prstClr val="black"/>
                </a:solidFill>
                <a:latin typeface="Calibri"/>
              </a:rPr>
              <a:t>1. Maintain model preference for FY, Data, Currency Conversion</a:t>
            </a:r>
          </a:p>
          <a:p>
            <a:pPr defTabSz="1218987"/>
            <a:r>
              <a:rPr lang="en-US" sz="2400" dirty="0">
                <a:solidFill>
                  <a:prstClr val="black"/>
                </a:solidFill>
                <a:latin typeface="Calibri"/>
              </a:rPr>
              <a:t>----Model Hierarchies</a:t>
            </a:r>
          </a:p>
          <a:p>
            <a:pPr defTabSz="1218987"/>
            <a:r>
              <a:rPr lang="en-US" sz="2400" dirty="0">
                <a:solidFill>
                  <a:prstClr val="black"/>
                </a:solidFill>
                <a:latin typeface="Calibri"/>
              </a:rPr>
              <a:t>1. Copy paste the account data properly</a:t>
            </a:r>
          </a:p>
          <a:p>
            <a:pPr defTabSz="1218987"/>
            <a:r>
              <a:rPr lang="en-US" sz="2400" dirty="0">
                <a:solidFill>
                  <a:prstClr val="black"/>
                </a:solidFill>
                <a:latin typeface="Calibri"/>
              </a:rPr>
              <a:t>2. Create a story on planning model</a:t>
            </a:r>
          </a:p>
        </p:txBody>
      </p:sp>
    </p:spTree>
    <p:extLst>
      <p:ext uri="{BB962C8B-B14F-4D97-AF65-F5344CB8AC3E}">
        <p14:creationId xmlns:p14="http://schemas.microsoft.com/office/powerpoint/2010/main" val="437163164"/>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endParaRPr>
          </a:p>
        </p:txBody>
      </p:sp>
      <p:sp>
        <p:nvSpPr>
          <p:cNvPr id="7" name="TextBox 6">
            <a:extLst>
              <a:ext uri="{FF2B5EF4-FFF2-40B4-BE49-F238E27FC236}">
                <a16:creationId xmlns:a16="http://schemas.microsoft.com/office/drawing/2014/main" id="{17EB74BE-8011-4153-8F37-3BEF9C1F4CC0}"/>
              </a:ext>
            </a:extLst>
          </p:cNvPr>
          <p:cNvSpPr txBox="1"/>
          <p:nvPr/>
        </p:nvSpPr>
        <p:spPr>
          <a:xfrm>
            <a:off x="2864498" y="2367775"/>
            <a:ext cx="7353983" cy="298543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0" b="1" i="0" u="none" strike="noStrike" kern="1200" cap="none" spc="0" normalizeH="0" baseline="0" noProof="0" dirty="0">
                <a:ln>
                  <a:noFill/>
                </a:ln>
                <a:solidFill>
                  <a:prstClr val="black"/>
                </a:solidFill>
                <a:effectLst/>
                <a:uLnTx/>
                <a:uFillTx/>
                <a:latin typeface="Calibri" panose="020F0502020204030204"/>
                <a:ea typeface="+mn-ea"/>
                <a:cs typeface="+mn-cs"/>
              </a:rPr>
              <a:t>Demo Scenario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i="0" u="none" strike="noStrike" baseline="0" dirty="0">
                <a:solidFill>
                  <a:srgbClr val="FF0000"/>
                </a:solidFill>
                <a:latin typeface="CIDFont+F2"/>
              </a:rPr>
              <a:t>					- Stefany Myer</a:t>
            </a:r>
            <a:endParaRPr kumimoji="0" lang="en-US" sz="11500" b="1" i="0" u="none" strike="noStrike" kern="1200" cap="none" spc="0" normalizeH="0" baseline="0" noProof="0" dirty="0">
              <a:ln>
                <a:noFill/>
              </a:ln>
              <a:solidFill>
                <a:srgbClr val="FF0000"/>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0" b="1" dirty="0">
                <a:solidFill>
                  <a:prstClr val="black"/>
                </a:solidFill>
                <a:latin typeface="Calibri" panose="020F0502020204030204"/>
              </a:rPr>
              <a:t>&lt;</a:t>
            </a:r>
            <a:r>
              <a:rPr lang="en-US" sz="8000" b="1" dirty="0">
                <a:solidFill>
                  <a:prstClr val="black"/>
                </a:solidFill>
                <a:latin typeface="Calibri" panose="020F0502020204030204"/>
                <a:hlinkClick r:id="rId2"/>
              </a:rPr>
              <a:t>Click here</a:t>
            </a:r>
            <a:r>
              <a:rPr lang="en-US" sz="8000" b="1" dirty="0">
                <a:solidFill>
                  <a:prstClr val="black"/>
                </a:solidFill>
                <a:latin typeface="Calibri" panose="020F0502020204030204"/>
              </a:rPr>
              <a:t>&gt;</a:t>
            </a:r>
            <a:endParaRPr kumimoji="0" lang="en-US" sz="80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83945721"/>
      </p:ext>
    </p:extLst>
  </p:cSld>
  <p:clrMapOvr>
    <a:masterClrMapping/>
  </p:clrMapOvr>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4987</TotalTime>
  <Words>880</Words>
  <Application>Microsoft Office PowerPoint</Application>
  <PresentationFormat>Widescreen</PresentationFormat>
  <Paragraphs>103</Paragraphs>
  <Slides>14</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Arial Rounded MT Bold</vt:lpstr>
      <vt:lpstr>Calibri</vt:lpstr>
      <vt:lpstr>Calibri Light</vt:lpstr>
      <vt:lpstr>CIDFont+F2</vt:lpstr>
      <vt:lpstr>Patua One</vt:lpstr>
      <vt:lpstr>Office Theme</vt:lpstr>
      <vt:lpstr>PowerPoint Presentation</vt:lpstr>
      <vt:lpstr>PowerPoint Presentation</vt:lpstr>
      <vt:lpstr>Planning Jargons</vt:lpstr>
      <vt:lpstr>Planning Model – need to know</vt:lpstr>
      <vt:lpstr>PowerPoint Presentation</vt:lpstr>
      <vt:lpstr>PowerPoint Presentation</vt:lpstr>
      <vt:lpstr>Planning model – Account Dimension</vt:lpstr>
      <vt:lpstr>Create Planning Model – Hands on</vt:lpstr>
      <vt:lpstr>PowerPoint Presentation</vt:lpstr>
      <vt:lpstr>Version Management</vt:lpstr>
      <vt:lpstr>Planning continues…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Junaed</dc:creator>
  <cp:lastModifiedBy>Anubhav Oberoy</cp:lastModifiedBy>
  <cp:revision>537</cp:revision>
  <dcterms:created xsi:type="dcterms:W3CDTF">2016-07-10T03:33:26Z</dcterms:created>
  <dcterms:modified xsi:type="dcterms:W3CDTF">2023-07-05T05:30:45Z</dcterms:modified>
</cp:coreProperties>
</file>