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9"/>
  </p:notesMasterIdLst>
  <p:sldIdLst>
    <p:sldId id="256" r:id="rId3"/>
    <p:sldId id="463" r:id="rId4"/>
    <p:sldId id="503" r:id="rId5"/>
    <p:sldId id="507" r:id="rId6"/>
    <p:sldId id="508" r:id="rId7"/>
    <p:sldId id="504" r:id="rId8"/>
    <p:sldId id="505" r:id="rId9"/>
    <p:sldId id="506" r:id="rId10"/>
    <p:sldId id="495" r:id="rId11"/>
    <p:sldId id="494" r:id="rId12"/>
    <p:sldId id="496" r:id="rId13"/>
    <p:sldId id="502" r:id="rId14"/>
    <p:sldId id="462" r:id="rId15"/>
    <p:sldId id="475" r:id="rId16"/>
    <p:sldId id="399" r:id="rId17"/>
    <p:sldId id="4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25.786"/>
    </inkml:context>
    <inkml:brush xml:id="br0">
      <inkml:brushProperty name="width" value="0.05" units="cm"/>
      <inkml:brushProperty name="height" value="0.05" units="cm"/>
    </inkml:brush>
  </inkml:definitions>
  <inkml:trace contextRef="#ctx0" brushRef="#br0">292 525 24575,'-5'-6'0,"0"-1"0,0 0 0,0 0 0,1 0 0,-5-11 0,6 12 0,0-1 0,0 1 0,-1 0 0,0 0 0,-1 0 0,1 0 0,-6-5 0,9 11 0,1 0 0,-1 0 0,0-1 0,1 1 0,-1 0 0,0 0 0,1 0 0,-1 0 0,0 0 0,0 0 0,1 0 0,-1 1 0,0-1 0,1 0 0,-1 0 0,0 0 0,1 1 0,-1-1 0,1 0 0,-1 1 0,0-1 0,1 0 0,-1 1 0,1-1 0,-1 1 0,1-1 0,-1 1 0,1-1 0,-1 1 0,1-1 0,0 1 0,-1 0 0,1-1 0,0 1 0,-1 0 0,1-1 0,0 1 0,0 0 0,0 0 0,-15 33 0,14-31 0,-64 195 0,42-120 0,-4-1 0,-43 91 0,85-201 0,-1-1 0,14-53 0,17-93 0,-17 63 0,-23 98 0,53-190 0,-43 163 0,3 0 0,31-59 0,-42 93 0,0 1 0,0 0 0,1 0 0,0 1 0,1 0 0,19-17 0,-25 24 0,-1 1 0,1 0 0,0 0 0,-1 0 0,1 1 0,0-1 0,0 1 0,1 0 0,-1-1 0,0 1 0,0 1 0,1-1 0,-1 0 0,0 1 0,1 0 0,-1-1 0,0 1 0,1 1 0,-1-1 0,0 0 0,1 1 0,-1 0 0,0 0 0,0 0 0,1 0 0,-1 0 0,0 1 0,0-1 0,0 1 0,-1 0 0,6 4 0,2 3 0,0 1 0,-1 0 0,-1 1 0,1 0 0,-2 1 0,0 0 0,0 0 0,-1 0 0,0 0 0,4 16 0,4 18 0,13 72 0,-8 3-455,-6 0 0,-2 175 0,-12-245-6371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30.482"/>
    </inkml:context>
    <inkml:brush xml:id="br0">
      <inkml:brushProperty name="width" value="0.05" units="cm"/>
      <inkml:brushProperty name="height" value="0.05" units="cm"/>
    </inkml:brush>
  </inkml:definitions>
  <inkml:trace contextRef="#ctx0" brushRef="#br0">414 115 24575,'0'-8'0,"-1"0"0,0 0 0,0 0 0,0 0 0,-1 0 0,0 0 0,0 1 0,-4-9 0,5 14 0,0 0 0,-1 0 0,1-1 0,0 1 0,-1 0 0,1 0 0,-1 0 0,0 1 0,1-1 0,-1 0 0,0 1 0,0-1 0,0 1 0,0-1 0,-1 1 0,1 0 0,0 0 0,0 0 0,-1 0 0,1 0 0,-1 1 0,1-1 0,0 1 0,-1-1 0,1 1 0,-1 0 0,0 0 0,1 0 0,-4 1 0,-4 1 0,0 1 0,0 1 0,1-1 0,0 1 0,-1 1 0,2 0 0,-1 0 0,0 1 0,1 0 0,0 0 0,1 1 0,-1 0 0,-9 12 0,-3 6 0,0 1 0,-30 55 0,31-44 0,1 0 0,2 0 0,-18 68 0,27-75 0,0 0 0,2 0 0,2 0 0,1 1 0,2 48 0,1-68 0,0 0 0,1 0 0,0 0 0,1 0 0,0-1 0,1 1 0,0-1 0,0 0 0,1 0 0,1 0 0,7 9 0,-9-13 0,1 0 0,1-1 0,-1 1 0,1-1 0,-1-1 0,1 1 0,1-1 0,-1 0 0,1 0 0,-1-1 0,1 0 0,0 0 0,0-1 0,0 0 0,1 0 0,-1 0 0,9 0 0,-6-1 0,1-1 0,-1 0 0,1 0 0,-1-1 0,1 0 0,-1-1 0,0 0 0,0-1 0,0 0 0,0 0 0,0-1 0,-1-1 0,1 1 0,-1-2 0,0 1 0,-1-1 0,1 0 0,-1-1 0,-1 0 0,1-1 0,-1 1 0,0-1 0,-1 0 0,0-1 0,0 0 0,-1 0 0,0 0 0,0-1 0,-1 1 0,-1-1 0,0 0 0,0 0 0,0 0 0,-2-1 0,1 1 0,-1 0 0,-1-19 0,-2 7 0,0-1 0,-2 1 0,-1 0 0,0 1 0,-2-1 0,-12-28 0,4 11 0,13 33 0,0 0 0,0 0 0,1 0 0,0-1 0,0 1 0,1 0 0,-1-9 0,1 14 0,0 0 0,1-1 0,-1 1 0,0 0 0,0 0 0,1-1 0,-1 1 0,1 0 0,-1 0 0,1 0 0,-1 0 0,1-1 0,0 1 0,0 0 0,-1 0 0,1 0 0,0 1 0,0-1 0,0 0 0,0 0 0,0 0 0,0 1 0,0-1 0,0 0 0,0 1 0,1-1 0,-1 1 0,0-1 0,0 1 0,0 0 0,1 0 0,-1-1 0,0 1 0,0 0 0,1 0 0,-1 0 0,0 0 0,1 0 0,-1 1 0,0-1 0,0 0 0,0 1 0,2 0 0,6 1 0,-1 1 0,1 0 0,-1 1 0,0 0 0,0 0 0,0 1 0,-1 0 0,0 1 0,0-1 0,7 8 0,1 1 0,-1 1 0,0 1 0,14 23 0,-18-24 20,-1 1 0,-1 0 0,0 1 0,-1 0 0,6 22 0,-10-28-185,-1 1 0,1 0 0,-2-1 0,0 1 0,0 0 0,-1 0 0,-1 0 0,-3 24 0,-3-11-6661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02.314"/>
    </inkml:context>
    <inkml:brush xml:id="br0">
      <inkml:brushProperty name="width" value="0.05" units="cm"/>
      <inkml:brushProperty name="height" value="0.05" units="cm"/>
    </inkml:brush>
  </inkml:definitions>
  <inkml:trace contextRef="#ctx0" brushRef="#br0">500 182 24575,'0'-12'0,"0"1"0,-1-1 0,-1 0 0,0 0 0,0 0 0,-1 1 0,-1-1 0,-5-12 0,7 20 0,0 0 0,-1 0 0,1 0 0,-1 0 0,0 0 0,1 1 0,-2-1 0,1 1 0,0 0 0,-1 0 0,1 0 0,-1 1 0,0-1 0,0 1 0,0 0 0,0 0 0,-1 0 0,1 0 0,0 1 0,-1 0 0,1 0 0,-1 0 0,1 0 0,-6 0 0,1 2 0,0 0 0,0 0 0,0 1 0,1 0 0,-1 0 0,0 1 0,1 0 0,0 0 0,0 1 0,0 0 0,0 1 0,1 0 0,-13 9 0,1 3 0,0 0 0,1 1 0,-25 32 0,24-23 0,1 0 0,1 1 0,1 1 0,2 1 0,1 0 0,1 1 0,2 0 0,1 0 0,-5 37 0,9-41 0,2-1 0,1 1 0,1-1 0,1 1 0,2 0 0,0-1 0,2 1 0,1-1 0,1 0 0,1-1 0,17 42 0,-19-57 0,0 0 0,1 0 0,0-1 0,0 1 0,1-2 0,0 1 0,1-1 0,0 0 0,0 0 0,0-1 0,1 0 0,10 6 0,-13-10 0,-1-1 0,1 1 0,-1-1 0,1 0 0,0 0 0,0-1 0,0 0 0,0 0 0,0 0 0,0 0 0,0-1 0,0 0 0,0-1 0,0 1 0,0-1 0,0 0 0,0-1 0,0 0 0,0 0 0,0 0 0,-1 0 0,1-1 0,7-5 0,-6 4-50,0-1-1,0 0 1,-1-1-1,0 1 0,0-1 1,-1-1-1,0 1 1,0-1-1,0 0 1,-1 0-1,1 0 0,-2 0 1,1-1-1,-1 0 1,0 0-1,-1 1 1,0-2-1,0 1 0,-1 0 1,0 0-1,0 0 1,-1-1-1,0 1 1,-1 0-1,0-1 1,-3-14-1,-3 4-6775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02.702"/>
    </inkml:context>
    <inkml:brush xml:id="br0">
      <inkml:brushProperty name="width" value="0.05" units="cm"/>
      <inkml:brushProperty name="height" value="0.05" units="cm"/>
    </inkml:brush>
  </inkml:definitions>
  <inkml:trace contextRef="#ctx0" brushRef="#br0">45 363 24575,'-5'-4'0,"1"-2"0,-1 1 0,2 0 0,-1-1 0,0 0 0,1 0 0,0 0 0,1 0 0,-1 0 0,1-1 0,0 1 0,1-1 0,-1 0 0,2 1 0,-1-1 0,0 0 0,1 1 0,1-1 0,-1 0 0,1 0 0,2-7 0,-1 5 0,0-1 0,2 1 0,-1-1 0,1 1 0,0 0 0,1 0 0,0 1 0,0-1 0,1 1 0,0 0 0,1 1 0,-1 0 0,14-11 0,-5 7 0,0 1 0,1 1 0,1 0 0,-1 2 0,1-1 0,1 2 0,-1 0 0,1 2 0,0-1 0,25-1 0,9 1 0,-1 3 0,77 5 0,-74 2 0,-1 2 0,0 2 0,0 2 0,-1 3 0,60 23 0,-79-23 0,-1 0 0,0 3 0,-1 0 0,-1 2 0,0 2 0,-2 0 0,0 2 0,44 47 0,-63-59 0,0 0 0,0 1 0,-1 0 0,-1 1 0,0-1 0,0 1 0,-2 1 0,1-1 0,-2 1 0,0 0 0,3 18 0,-6-20 0,0 0 0,0 0 0,-2-1 0,1 1 0,-2 0 0,1 0 0,-2-1 0,1 1 0,-2-1 0,1 1 0,-2-1 0,1 0 0,-2-1 0,-7 13 0,1-5 0,-1-1 0,-1-1 0,-1 0 0,0-1 0,-1 0 0,0-1 0,-2-1 0,1-1 0,-1 0 0,-29 13 0,3-5 0,-1-2 0,0-2 0,-77 17 0,84-24-170,0-2-1,-1-2 0,0-1 1,0-3-1,0-1 0,0-1 1,-77-14-1,68 3-6655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03.089"/>
    </inkml:context>
    <inkml:brush xml:id="br0">
      <inkml:brushProperty name="width" value="0.05" units="cm"/>
      <inkml:brushProperty name="height" value="0.05" units="cm"/>
    </inkml:brush>
  </inkml:definitions>
  <inkml:trace contextRef="#ctx0" brushRef="#br0">27 67 24575,'0'-3'0,"-1"0"0,1 0 0,-1 0 0,0-1 0,0 1 0,0 1 0,0-1 0,-1 0 0,1 0 0,-4-5 0,-7-16 0,13 20 0,7 9 0,6 11 0,4 14 0,-1 2 0,-2 0 0,-1 1 0,-2 0 0,-1 1 0,10 55 0,17 217 0,-29-209 0,-5-44 0,-4-35 0,1 0 0,1 0 0,0 0 0,1-1 0,1 1 0,11 28 0,-13-42 0,1-1 0,-1 1 0,1-1 0,-1 0 0,1 0 0,0 0 0,0 0 0,0-1 0,1 1 0,-1-1 0,1 1 0,-1-1 0,1 0 0,0-1 0,0 1 0,0-1 0,0 0 0,0 1 0,0-2 0,0 1 0,0 0 0,0-1 0,8 0 0,9-1 0,0 0 0,-1-1 0,31-7 0,-38 6 0,94-23-682,157-61-1,-233 76-6143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03.418"/>
    </inkml:context>
    <inkml:brush xml:id="br0">
      <inkml:brushProperty name="width" value="0.05" units="cm"/>
      <inkml:brushProperty name="height" value="0.05" units="cm"/>
    </inkml:brush>
  </inkml:definitions>
  <inkml:trace contextRef="#ctx0" brushRef="#br0">24 57 24575,'-5'0'0,"-6"0"0,4-4 0,7-3 0,13 2 0,14-5 0,12 1 0,13 0 0,12 4 0,5 1 0,4 2 0,-1 1 0,-3 1 0,-4 0 0,-8 0 0,-9 1 0,-13-1-8191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03.790"/>
    </inkml:context>
    <inkml:brush xml:id="br0">
      <inkml:brushProperty name="width" value="0.05" units="cm"/>
      <inkml:brushProperty name="height" value="0.05" units="cm"/>
    </inkml:brush>
  </inkml:definitions>
  <inkml:trace contextRef="#ctx0" brushRef="#br0">281 142 24575,'0'-6'0,"0"-12"0,0-1 0,-4-19 0,3 35 0,1-1 0,-1 1 0,1 0 0,-1 0 0,0 0 0,0-1 0,0 1 0,-1 0 0,1 0 0,-1 1 0,0-1 0,0 0 0,0 1 0,0-1 0,0 1 0,0-1 0,-1 1 0,1 0 0,-4-3 0,4 5 0,0-1 0,-1 1 0,1 0 0,0 0 0,0 0 0,0 0 0,0 0 0,-1 0 0,1 0 0,0 1 0,0-1 0,0 1 0,0 0 0,0 0 0,0-1 0,0 1 0,0 0 0,0 1 0,0-1 0,0 0 0,1 0 0,-1 1 0,0-1 0,1 1 0,-1 0 0,1-1 0,-2 4 0,-7 7 0,1 0 0,-13 22 0,22-32 0,-24 42 0,2 2 0,3 1 0,1 0 0,3 1 0,2 1 0,2 0 0,2 1 0,2 0 0,2 1 0,3 55 0,2-93 0,0 0 0,2 1 0,0-1 0,0 0 0,1-1 0,1 1 0,0 0 0,0-1 0,2 0 0,-1 0 0,13 18 0,-14-25 0,0 1 0,0-1 0,1 0 0,0 0 0,0-1 0,1 1 0,-1-1 0,1 0 0,0 0 0,0-1 0,0 0 0,0 0 0,0-1 0,1 1 0,-1-1 0,1-1 0,0 1 0,0-1 0,0 0 0,-1-1 0,1 1 0,0-1 0,12-2 0,-4-1 0,-1 0 0,1-1 0,-1-1 0,0 0 0,0-1 0,-1-1 0,1 0 0,-2 0 0,1-2 0,-1 1 0,0-2 0,-1 1 0,12-13 0,-4 2 0,-1-1 0,-1 0 0,-1-1 0,-1-1 0,0-1 0,13-31 0,-14 18 0,12-43 0,-15 43 0,-8 34 0,1 8 0,3 22 0,4 35 0,62 311 0,-71-363-227,2 0-1,-1 0 1,1-1-1,1 0 1,6 11-1,5 2-6598</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04.119"/>
    </inkml:context>
    <inkml:brush xml:id="br0">
      <inkml:brushProperty name="width" value="0.05" units="cm"/>
      <inkml:brushProperty name="height" value="0.05" units="cm"/>
    </inkml:brush>
  </inkml:definitions>
  <inkml:trace contextRef="#ctx0" brushRef="#br0">226 108 24575,'0'-4'0,"0"1"0,0 0 0,-1 0 0,0 0 0,1 0 0,-1 0 0,0-1 0,0 2 0,-1-1 0,1 0 0,-1 0 0,1 0 0,-1 0 0,0 1 0,0-1 0,0 1 0,-1 0 0,1-1 0,0 1 0,-1 0 0,1 0 0,-1 1 0,0-1 0,0 1 0,0-1 0,0 1 0,0 0 0,0 0 0,0 0 0,-3-1 0,1 1 0,1 0 0,-1 1 0,1-1 0,-1 1 0,1 0 0,-1 0 0,1 0 0,-1 1 0,1 0 0,-1 0 0,1 0 0,0 0 0,-1 0 0,1 1 0,0 0 0,0 0 0,0 0 0,0 0 0,1 1 0,-1 0 0,-3 3 0,0 3 0,0 0 0,0 0 0,1 1 0,0 0 0,1 1 0,0-1 0,1 1 0,0 0 0,1 0 0,0 0 0,1 1 0,-1 13 0,-1 14 0,2 0 0,4 50 0,-1-72 0,2 1 0,-1-1 0,2 0 0,0 0 0,1-1 0,1 1 0,0-1 0,1 0 0,11 17 0,-15-27 0,1-1 0,-1 1 0,1-1 0,0 0 0,0 0 0,1-1 0,-1 1 0,1-1 0,0 0 0,0 0 0,1-1 0,-1 0 0,1 0 0,0 0 0,0 0 0,0-1 0,0 0 0,0 0 0,0-1 0,0 1 0,1-2 0,-1 1 0,0-1 0,1 1 0,-1-2 0,1 1 0,11-3 0,-12 2 0,0-1 0,0 0 0,0-1 0,0 1 0,0-1 0,0 0 0,-1 0 0,1-1 0,-1 0 0,0 0 0,0 0 0,7-9 0,-5 5 0,-1 0 0,0-1 0,-1 0 0,0 0 0,0 0 0,-1-1 0,4-12 0,-2 1 0,-1 0 0,-1 0 0,-1 0 0,-1 0 0,-1 0 0,-1-1 0,-3-24 0,1 25 0,-2-1 0,-1 2 0,0-1 0,-1 0 0,-2 1 0,0 0 0,-1 1 0,-1 0 0,-18-27 0,22 38 0,1 2 0,-1-1 0,0 1 0,0 0 0,-1 0 0,0 0 0,0 1 0,0 0 0,-1 1 0,0 0 0,-9-5 0,10 7 0,0 1 0,0-1 0,0 1 0,0 0 0,1 0 0,-1 1 0,0 0 0,0 0 0,0 1 0,0 0 0,0 0 0,0 1 0,0 0 0,1 0 0,-13 5 0,-8 9-1365,6 0-5461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04.584"/>
    </inkml:context>
    <inkml:brush xml:id="br0">
      <inkml:brushProperty name="width" value="0.05" units="cm"/>
      <inkml:brushProperty name="height" value="0.05" units="cm"/>
    </inkml:brush>
  </inkml:definitions>
  <inkml:trace contextRef="#ctx0" brushRef="#br0">2 212 24575,'0'-16'0,"-1"11"0,1 1 0,-1-1 0,1 0 0,0 1 0,1-1 0,-1 0 0,1 1 0,0-1 0,0 0 0,0 1 0,1-1 0,0 1 0,0 0 0,0-1 0,3-4 0,-4 8 0,-1 1 0,0 0 0,1-1 0,-1 1 0,0 0 0,1-1 0,-1 1 0,1 0 0,-1-1 0,1 1 0,-1 0 0,1 0 0,-1-1 0,0 1 0,1 0 0,0 0 0,-1 0 0,1 0 0,-1 0 0,1 0 0,-1 0 0,1 0 0,-1 0 0,1 0 0,-1 0 0,1 0 0,-1 0 0,1 0 0,-1 1 0,1-1 0,-1 0 0,1 0 0,-1 0 0,1 1 0,14 19 0,1 30 0,-5 17 0,-4-1 0,-2 1 0,-5 97 0,-1-84 0,-1 288 0,15-559 0,-4 94 0,0-25 0,33-329 0,-40 435 0,-1 5 0,1 1 0,-1-1 0,1 1 0,1-1 0,0 1 0,1 0 0,0 0 0,6-11 0,-9 20 0,-1 0 0,1 0 0,0 0 0,0 0 0,0 0 0,0 0 0,0 0 0,-1 0 0,2 0 0,-1 0 0,0 1 0,0-1 0,0 1 0,0-1 0,0 1 0,1-1 0,-1 1 0,0-1 0,0 1 0,1 0 0,-1 0 0,0 0 0,0 0 0,1 0 0,-1 0 0,0 0 0,1 0 0,-1 0 0,0 1 0,0-1 0,1 0 0,-1 1 0,0-1 0,0 1 0,0-1 0,0 1 0,0 0 0,1-1 0,-1 1 0,1 2 0,4 2 0,0 1 0,0-1 0,0 2 0,-1-1 0,5 8 0,35 57 0,-3 2 0,-4 1 0,-2 2 0,-5 2 0,-2 0 0,-4 2 0,15 87 0,-30-116-682,3 69-1,-12-84-6143</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04.957"/>
    </inkml:context>
    <inkml:brush xml:id="br0">
      <inkml:brushProperty name="width" value="0.05" units="cm"/>
      <inkml:brushProperty name="height" value="0.05" units="cm"/>
    </inkml:brush>
  </inkml:definitions>
  <inkml:trace contextRef="#ctx0" brushRef="#br0">69 73 24575,'-9'-5'0,"-8"-1"0,-6 0 0,5 1 0,16-3 0,22 0 0,22 1 0,22-3 0,15 1 0,-6 1-8191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31.051"/>
    </inkml:context>
    <inkml:brush xml:id="br0">
      <inkml:brushProperty name="width" value="0.05" units="cm"/>
      <inkml:brushProperty name="height" value="0.05" units="cm"/>
    </inkml:brush>
  </inkml:definitions>
  <inkml:trace contextRef="#ctx0" brushRef="#br0">638 46 24575,'-5'-1'0,"-1"1"0,1-1 0,0-1 0,0 1 0,-9-4 0,-6-2 0,-6 0 0,5 0 0,0 2 0,-38-4 0,51 8 0,-1 1 0,1 0 0,0 1 0,0 0 0,1 0 0,-1 1 0,0 0 0,0 0 0,1 1 0,-1 0 0,-8 5 0,-8 5 0,0 1 0,1 2 0,1 0 0,0 1 0,2 2 0,0 0 0,1 1 0,0 1 0,2 0 0,1 2 0,0 0 0,2 0 0,1 2 0,1 0 0,0 0 0,2 1 0,2 0 0,0 0 0,-6 42 0,8-34 0,2-1 0,1 1 0,1 0 0,3 0 0,0 0 0,2-1 0,13 59 0,-12-76 0,1 0 0,1 0 0,0 0 0,1-1 0,1 0 0,0-1 0,1 0 0,0 0 0,1-1 0,1 0 0,0-1 0,1 0 0,0 0 0,1-2 0,0 1 0,1-2 0,24 14 0,-13-11 0,1-2 0,0-1 0,0-1 0,1-1 0,0-1 0,0-2 0,44 3 0,-20-6 0,-1-2 0,1-2 0,60-12 0,-63 5 0,-1-1 0,-1-2 0,75-33 0,-95 34 0,0-1 0,-1-1 0,-1-1 0,-1-1 0,0-1 0,-1-2 0,31-32 0,-45 42 0,0-2 0,0 1 0,-1-1 0,0 0 0,-1 0 0,-1-1 0,1 1 0,-2-1 0,0-1 0,0 1 0,-1-1 0,2-15 0,-4 13 0,-1 0 0,0-1 0,-1 1 0,0 0 0,-2 0 0,0 0 0,0 0 0,-1 0 0,-1 1 0,-7-15 0,-11-19 0,-3 2 0,-2 0 0,-1 2 0,-3 1 0,-1 2 0,-56-54 0,69 75 0,-1 2 0,-36-25 0,48 37 0,0 1 0,0 0 0,0 0 0,-1 1 0,1 0 0,-1 1 0,0 0 0,0 1 0,-21-3 0,27 5-52,0 0-1,0 0 1,0 0-1,0 1 1,1 0-1,-1-1 1,0 1-1,0 1 1,1-1-1,-1 1 1,1-1-1,-1 1 1,1 0-1,0 0 1,-1 0-1,1 1 1,0-1-1,0 1 1,1 0-1,-1 0 0,1 0 1,-1 0-1,1 0 1,0 0-1,-3 7 1,-7 19-6774</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31.829"/>
    </inkml:context>
    <inkml:brush xml:id="br0">
      <inkml:brushProperty name="width" value="0.05" units="cm"/>
      <inkml:brushProperty name="height" value="0.05" units="cm"/>
    </inkml:brush>
  </inkml:definitions>
  <inkml:trace contextRef="#ctx0" brushRef="#br0">251 247 24575,'-1'-1'0,"0"0"0,-1-1 0,1 1 0,0 0 0,0 0 0,-1 1 0,1-1 0,0 0 0,-1 0 0,1 1 0,-1-1 0,1 1 0,-1-1 0,1 1 0,-1-1 0,1 1 0,-1 0 0,0 0 0,1 0 0,-1 0 0,1 0 0,-1 0 0,1 0 0,-4 1 0,2 1 0,0-1 0,0 1 0,0 0 0,0 0 0,0 0 0,0 0 0,0 0 0,0 1 0,1-1 0,-4 5 0,-4 7 0,1-1 0,0 1 0,-10 24 0,-6 18 0,3 1 0,3 1 0,2 0 0,2 1 0,3 1 0,3 1 0,3-1 0,2 1 0,4 69 0,1-117 0,0 0 0,2 0 0,-1 0 0,1-1 0,1 1 0,0-1 0,1 0 0,7 13 0,-10-21 0,0 0 0,1 0 0,-1 0 0,1-1 0,0 1 0,0-1 0,0 0 0,0 0 0,1 0 0,-1 0 0,1 0 0,0-1 0,0 0 0,0 1 0,0-2 0,0 1 0,0 0 0,0-1 0,1 0 0,-1 0 0,1 0 0,-1 0 0,1-1 0,-1 1 0,1-1 0,6-1 0,38-6 0,182-13 0,-69 21 0,-61 2 0,159-17 0,-160-5 0,-91 17 0,1 0 0,-1-2 0,0 1 0,0-1 0,0 0 0,-1-1 0,1 0 0,8-7 0,-13 8 0,-1 1 0,0-1 0,0 0 0,0 0 0,-1 0 0,0-1 0,1 1 0,-1 0 0,-1-1 0,1 0 0,-1 1 0,1-1 0,-1 0 0,-1 0 0,1 1 0,-1-1 0,0 0 0,0 0 0,0 0 0,-2-7 0,-1-10 0,-2-1 0,-1 1 0,-9-24 0,7 23 0,-30-100 0,-66-179 0,77 243 0,-53-90 0,67 129 0,-1 0 0,-1 1 0,0 1 0,-1 1 0,-1 0 0,-1 1 0,-35-25 0,40 34-15,0 0 0,-1 1 0,1 1 0,-30-7-1,11 3-1273,21 5-5537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30.837"/>
    </inkml:context>
    <inkml:brush xml:id="br0">
      <inkml:brushProperty name="width" value="0.05" units="cm"/>
      <inkml:brushProperty name="height" value="0.05" units="cm"/>
    </inkml:brush>
  </inkml:definitions>
  <inkml:trace contextRef="#ctx0" brushRef="#br0">1 25 24575,'18'-5'0,"5"-1"0,-23 7 0,1-1 0,-1 0 0,1 0 0,-1 1 0,0-1 0,1 0 0,-1 1 0,0-1 0,1 0 0,-1 1 0,0-1 0,1 1 0,-1-1 0,0 0 0,1 1 0,-1-1 0,0 1 0,0-1 0,0 1 0,0-1 0,1 1 0,-1-1 0,0 1 0,0-1 0,0 1 0,0-1 0,0 1 0,0-1 0,0 1 0,0-1 0,-1 1 0,1-1 0,0 1 0,0-1 0,0 1 0,0-1 0,-1 1 0,1-1 0,0 1 0,0-1 0,-1 0 0,0 1 0,-8 29 0,0 1 0,2-1 0,1 1 0,2 0 0,1 0 0,1 43 0,3-60 0,0 0 0,1 1 0,1-1 0,0 0 0,1-1 0,0 1 0,1 0 0,1-1 0,0 0 0,0-1 0,2 1 0,-1-1 0,2-1 0,-1 1 0,2-1 0,14 13 0,-15-16 0,1 0 0,0-1 0,0-1 0,1 1 0,0-1 0,0-1 0,0 0 0,1-1 0,0 0 0,0-1 0,0 0 0,0-1 0,0 0 0,0-1 0,1-1 0,-1 0 0,0 0 0,1-1 0,13-3 0,-15 2 0,0-1 0,0 0 0,0-1 0,-1 0 0,1-1 0,-1 0 0,0 0 0,0-1 0,0-1 0,-1 1 0,0-2 0,-1 1 0,1-1 0,-2 0 0,1-1 0,-1 0 0,0 0 0,-1-1 0,0 0 0,8-18 0,-9 15 0,-1 1 0,0-1 0,-1 1 0,0-1 0,-1 0 0,0 0 0,-2-1 0,1 1 0,-1 0 0,-1 0 0,-1 0 0,0 0 0,0 0 0,-1 0 0,-1 1 0,0-1 0,-1 1 0,0 0 0,-8-13 0,6 13 0,-1 0 0,0 0 0,-1 1 0,0 1 0,-1-1 0,0 1 0,0 1 0,-1 0 0,-1 1 0,1 0 0,-1 0 0,-1 1 0,1 1 0,-1 0 0,0 1 0,-1 0 0,-23-5 0,-28 3-1365,7 7-5461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33.481"/>
    </inkml:context>
    <inkml:brush xml:id="br0">
      <inkml:brushProperty name="width" value="0.05" units="cm"/>
      <inkml:brushProperty name="height" value="0.05" units="cm"/>
    </inkml:brush>
  </inkml:definitions>
  <inkml:trace contextRef="#ctx0" brushRef="#br0">8916 1167 24575,'-1'4'0,"1"1"0,-1-1 0,0 1 0,-1-1 0,1 1 0,-1-1 0,0 0 0,0 1 0,0-1 0,-1 0 0,1-1 0,-1 1 0,0 0 0,0-1 0,-5 5 0,-9 8 0,-34 24 0,36-30 0,-14 10 0,-1-1 0,-1-1 0,-63 24 0,-107 27 0,197-68 0,-231 65 0,-284 42 0,-250-6 0,378-65-382,-686-24 0,187-109 382,9-70 0,219 39 0,-468-108 0,981 194-67,-173-73-1,225 73 114,3-5-1,-151-98 1,183 99 155,3-2 1,1-3-1,-58-65 1,32 18-224,-76-111 0,144 186 22,-1 0 0,-33-32 0,41 46 0,0-1 0,-1 2 0,0 0 0,-1 0 0,1 1 0,-1 0 0,-1 1 0,-14-6 0,-51-9 0,49 14 0,-1-2 0,-30-13 0,45 17-1365,5 2-5461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34.045"/>
    </inkml:context>
    <inkml:brush xml:id="br0">
      <inkml:brushProperty name="width" value="0.05" units="cm"/>
      <inkml:brushProperty name="height" value="0.05" units="cm"/>
    </inkml:brush>
  </inkml:definitions>
  <inkml:trace contextRef="#ctx0" brushRef="#br0">333 1029 24575,'2'3'0,"0"1"0,0-1 0,1 0 0,-1 0 0,1 0 0,0 0 0,0-1 0,0 1 0,1-1 0,-1 0 0,0 0 0,6 3 0,6 5 0,1 5 0,-12-11 0,0 0 0,0-1 0,1 1 0,-1-1 0,1 0 0,-1 0 0,8 3 0,-12-6 0,0 0 0,0 0 0,0 0 0,0 0 0,1 0 0,-1 0 0,0 0 0,0 0 0,0 0 0,0 0 0,0 0 0,0 0 0,1 0 0,-1 0 0,0 0 0,0 0 0,0 0 0,0 0 0,0 0 0,1 0 0,-1 0 0,0 0 0,0 0 0,0 0 0,0 0 0,0 0 0,0 0 0,1 0 0,-1-1 0,0 1 0,0 0 0,0 0 0,0 0 0,0 0 0,0 0 0,0 0 0,0 0 0,0 0 0,1-1 0,-1 1 0,0 0 0,0 0 0,0 0 0,0 0 0,0 0 0,0 0 0,0-1 0,0 1 0,0 0 0,0 0 0,-3-11 0,-8-13 0,11 23 0,-200-412 0,135 271 0,6-3 0,-45-171 0,101 309 0,1 0 0,1-1 0,-1 1 0,1 0 0,0-14 0,1 20 0,0 1 0,0-1 0,0 1 0,0 0 0,0-1 0,0 1 0,0 0 0,0-1 0,0 1 0,0 0 0,1-1 0,-1 1 0,0 0 0,0 0 0,0-1 0,0 1 0,1 0 0,-1-1 0,0 1 0,0 0 0,1 0 0,-1-1 0,0 1 0,0 0 0,1 0 0,-1 0 0,0 0 0,1-1 0,-1 1 0,0 0 0,1 0 0,-1 0 0,0 0 0,1 0 0,-1 0 0,0 0 0,1 0 0,-1 0 0,0 0 0,1 0 0,0 0 0,1 1 0,1 0 0,-1 1 0,1-1 0,-1 1 0,0-1 0,1 1 0,-1 0 0,0 0 0,3 3 0,44 44 0,-4-2 0,74 57 0,-72-69 0,2-2 0,1-2 0,2-3 0,1-2 0,0-2 0,2-3 0,1-2 0,108 22 0,-119-33-341,-1 2 0,0 2-1,50 21 1,-74-25-6485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35.212"/>
    </inkml:context>
    <inkml:brush xml:id="br0">
      <inkml:brushProperty name="width" value="0.05" units="cm"/>
      <inkml:brushProperty name="height" value="0.05" units="cm"/>
    </inkml:brush>
  </inkml:definitions>
  <inkml:trace contextRef="#ctx0" brushRef="#br0">5100 1389 24575,'-1'3'0,"0"-1"0,1 1 0,-1-1 0,0 0 0,0 0 0,0 0 0,-1 1 0,1-1 0,0 0 0,-1 0 0,1-1 0,-1 1 0,0 0 0,0 0 0,0-1 0,0 1 0,-3 1 0,-39 23 0,25-18 0,0-2 0,-1 0 0,0-1 0,-25 3 0,-3 1 0,-87 14 0,-2-6 0,-148-1 0,97-14 0,-1-8 0,1-8 0,1-8 0,1-8 0,1-8 0,2-9 0,-259-102 0,8-31 0,-45-17 0,-10 27 0,293 117 0,-137-43 0,280 77 0,1-3 0,1-1 0,2-3 0,-53-35 0,79 44 0,2-1 0,-1-1 0,2 0 0,1-2 0,0 0 0,2-1 0,0-1 0,1 0 0,2-2 0,0 1 0,-10-29 0,18 40 0,-1 0 0,-1 0 0,0 1 0,-1 0 0,0 1 0,-1-1 0,-17-14 0,24 24 36,3 3-521,1 1-431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35.696"/>
    </inkml:context>
    <inkml:brush xml:id="br0">
      <inkml:brushProperty name="width" value="0.05" units="cm"/>
      <inkml:brushProperty name="height" value="0.05" units="cm"/>
    </inkml:brush>
  </inkml:definitions>
  <inkml:trace contextRef="#ctx0" brushRef="#br0">75 741 24575,'0'-4'0,"1"1"0,0-1 0,0 1 0,0-1 0,1 1 0,2-7 0,7-17 0,-8-2 0,-2 1 0,-1-1 0,-1 1 0,-1-1 0,-2 1 0,-8-33 0,4 15 0,-25-109 0,-5-35 0,38 186 0,-1 1 0,1-1 0,0 1 0,0-1 0,0 1 0,0-1 0,1 1 0,0-1 0,-1 1 0,1-1 0,2-3 0,-3 6 0,1 0 0,0 0 0,0 0 0,-1 0 0,1 1 0,0-1 0,0 0 0,0 0 0,0 1 0,0-1 0,0 0 0,0 1 0,0-1 0,0 1 0,0-1 0,0 1 0,0 0 0,0-1 0,1 1 0,-1 0 0,0 0 0,0 0 0,0 0 0,0 0 0,1 0 0,-1 0 0,0 0 0,0 0 0,0 1 0,0-1 0,0 0 0,0 1 0,1-1 0,-1 1 0,1 1 0,25 11 0,-1 2 0,-1 0 0,-1 2 0,41 36 0,-8-6 0,48 26-273,2-3 0,4-6 0,2-4 0,152 57 0,-198-91-6553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36.880"/>
    </inkml:context>
    <inkml:brush xml:id="br0">
      <inkml:brushProperty name="width" value="0.05" units="cm"/>
      <inkml:brushProperty name="height" value="0.05" units="cm"/>
    </inkml:brush>
  </inkml:definitions>
  <inkml:trace contextRef="#ctx0" brushRef="#br0">1 3516 24575,'28'-1'0,"0"-2"0,0 0 0,-1-2 0,32-10 0,107-41 0,-143 48 0,52-23 0,-1-2 0,108-68 0,122-112 0,-221 145 0,-3-4 0,-3-3 0,-4-4 0,-3-2 0,-4-4 0,66-109 0,-95 129 0,-2-1 0,-3-3 0,40-121 0,-46 96 0,-4 0 0,15-138 0,-14 49 0,8 1 0,56-182 0,22 46 0,-92 279 0,2 1 0,2 1 0,1 0 0,2 2 0,52-59 0,-70 87 0,26-30 0,2 2 0,2 1 0,0 2 0,52-33 0,-88 64-9,2 1-52,0-1-1,-1 0 0,1 0 1,0 0-1,-1 0 0,1 0 1,0-1-1,-1 1 0,1 0 1,-1-1-1,0 1 0,0-1 1,1 1-1,-1-1 1,0 0-1,0 0 0,-1 1 1,1-1-1,0 0 0,0 0 1,0-2-1,-2-8-6764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37.315"/>
    </inkml:context>
    <inkml:brush xml:id="br0">
      <inkml:brushProperty name="width" value="0.05" units="cm"/>
      <inkml:brushProperty name="height" value="0.05" units="cm"/>
    </inkml:brush>
  </inkml:definitions>
  <inkml:trace contextRef="#ctx0" brushRef="#br0">37 124 24575,'-1'-3'0,"0"1"0,1 0 0,-1-1 0,0 1 0,-1 0 0,1-1 0,0 1 0,-1 0 0,1 0 0,-1 0 0,-3-3 0,2 3 0,1-1 0,0 0 0,0 0 0,0 0 0,0 1 0,0-2 0,-1-2 0,3 5 0,0 0 0,-1 0 0,1 1 0,0-1 0,0 0 0,1 0 0,-1 0 0,0 1 0,0-1 0,0 0 0,0 0 0,1 1 0,-1-1 0,0 0 0,1 0 0,-1 1 0,1-1 0,-1 0 0,0 1 0,1-1 0,0 1 0,-1-1 0,1 1 0,-1-1 0,1 1 0,0-1 0,-1 1 0,1-1 0,0 1 0,-1 0 0,1-1 0,0 1 0,0 0 0,-1 0 0,1-1 0,1 1 0,8-3 0,1 1 0,0 0 0,0 0 0,-1 1 0,18 0 0,17-1 0,238-29 0,-281 30 0,0 1 0,0 0 0,0-1 0,-1 1 0,1 0 0,0 0 0,0 0 0,0 0 0,0 1 0,-1-1 0,1 0 0,0 1 0,0-1 0,0 1 0,-1 0 0,1 0 0,0-1 0,-1 1 0,1 0 0,-1 0 0,1 1 0,-1-1 0,0 0 0,1 0 0,-1 1 0,0-1 0,0 1 0,0-1 0,0 1 0,2 2 0,-1 4 0,0-1 0,0 1 0,0 0 0,-1-1 0,0 1 0,-1 9 0,2 9 0,15 291-1365,-16-243-5461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42.290"/>
    </inkml:context>
    <inkml:brush xml:id="br0">
      <inkml:brushProperty name="width" value="0.05" units="cm"/>
      <inkml:brushProperty name="height" value="0.05" units="cm"/>
    </inkml:brush>
  </inkml:definitions>
  <inkml:trace contextRef="#ctx0" brushRef="#br0">0 306 24575,'10'-8'0,"1"1"0,0 0 0,0 1 0,0 0 0,1 1 0,0 0 0,0 1 0,22-5 0,-23 6 0,37-8 0,1 3 0,84-5 0,-57 7 0,1350-152 0,-1358 150 0,-25 4 0,43-10 0,-62 4-79,-24 10 84,0 0 0,0-1 1,0 1-1,0 0 0,0-1 0,0 1 0,-1 0 1,1 0-1,0-1 0,0 1 0,0 0 0,0-1 0,0 1 1,-1 0-1,1 0 0,0-1 0,0 1 0,0 0 1,-1 0-1,1 0 0,0-1 0,0 1 0,-1 0 1,1 0-1,0 0 0,0 0 0,-1 0 0,1 0 1,0-1-1,-1 1 0,1 0 0,0 0 0,-1 0 0,1 0 1,0 0-1,0 0 0,-1 0 0,-45-6-1488,19 5-5343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42.613"/>
    </inkml:context>
    <inkml:brush xml:id="br0">
      <inkml:brushProperty name="width" value="0.05" units="cm"/>
      <inkml:brushProperty name="height" value="0.05" units="cm"/>
    </inkml:brush>
  </inkml:definitions>
  <inkml:trace contextRef="#ctx0" brushRef="#br0">1 21 24575,'0'-1'0,"0"0"0,1 0 0,-1 0 0,0 0 0,1 0 0,-1 0 0,1 0 0,-1 0 0,1 0 0,-1 1 0,1-1 0,-1 0 0,1 0 0,0 1 0,0-1 0,-1 0 0,1 1 0,0-1 0,0 1 0,0-1 0,0 1 0,0-1 0,0 1 0,-1-1 0,1 1 0,0 0 0,0 0 0,0 0 0,0-1 0,0 1 0,2 0 0,32 0 0,-16 2 0,-1 2 0,0 0 0,0 1 0,-1 0 0,1 2 0,24 12 0,-30-12 0,1 0 0,-1 0 0,0 1 0,-1 1 0,0 0 0,0 1 0,-1 0 0,18 22 0,-25-26 6,1 0 0,-1 0-1,0 1 1,0-1 0,-1 1-1,0 0 1,0 0 0,0-1 0,-1 1-1,0 0 1,0 0 0,-1 0-1,0 1 1,0-1 0,-1 0-1,0 0 1,0 0 0,-1-1 0,0 1-1,-3 9 1,-1-3-171,0 1 0,-1-1 0,0 0 0,-1-1 0,0 0 0,-1 0 0,-1-1 0,-18 18 0,3-7-6661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43.266"/>
    </inkml:context>
    <inkml:brush xml:id="br0">
      <inkml:brushProperty name="width" value="0.05" units="cm"/>
      <inkml:brushProperty name="height" value="0.05" units="cm"/>
    </inkml:brush>
  </inkml:definitions>
  <inkml:trace contextRef="#ctx0" brushRef="#br0">1 494 24575,'2'13'0,"1"1"0,0 0 0,1-1 0,1 1 0,0-1 0,1 0 0,1-1 0,8 15 0,-2-4 0,108 208 0,-99-183 0,-22-42 0,-6-10 0,-7-9 0,-2-8 0,1-2 0,1 1 0,1-2 0,2 1 0,0-2 0,1 1 0,1-1 0,-4-28 0,0-13 0,-5-131 0,15 164 0,2 0 0,1 0 0,1 0 0,3 0 0,7-33 0,-9 56 0,0 1 0,0-1 0,1 1 0,0-1 0,0 1 0,1 0 0,0 1 0,1-1 0,0 1 0,0 0 0,1 0 0,0 1 0,0 0 0,1 0 0,0 1 0,0 0 0,0 1 0,1-1 0,0 1 0,15-6 0,-9 7 0,0 0 0,0 1 0,0 1 0,0 0 0,0 1 0,1 0 0,-1 2 0,0 0 0,1 0 0,-1 1 0,0 1 0,0 1 0,-1 0 0,17 7 0,-11-3 0,0 1 0,-1 0 0,0 2 0,-1 0 0,0 1 0,-1 1 0,0 0 0,-1 2 0,22 24 0,-32-32 0,0 0 0,-1 1 0,0 0 0,0 0 0,0 0 0,-1 1 0,-1 0 0,1 0 0,-1 0 0,-1 0 0,2 11 0,-3-14 0,-1 1 0,0-1 0,0 0 0,0 1 0,-1-1 0,0 0 0,0 0 0,-1 0 0,0 0 0,0 0 0,0 0 0,-1 0 0,0 0 0,0-1 0,0 1 0,-1-1 0,-6 7 0,0-1 0,0-1 0,-1 0 0,0 0 0,-1-2 0,0 1 0,0-1 0,-16 7 0,20-12 0,0 1 0,0-1 0,0 0 0,0 0 0,0-1 0,-1 0 0,1-1 0,-1 0 0,1 0 0,-1-1 0,1 0 0,-1 0 0,-12-3 0,19 3 0,1 0 0,-1 0 0,1-1 0,-1 1 0,1 0 0,-1-1 0,1 1 0,0-1 0,-1 0 0,1 1 0,0-1 0,-1 0 0,1 0 0,0 0 0,0 0 0,0 0 0,0 0 0,-1 0 0,2 0 0,-1 0 0,0 0 0,0-1 0,0 1 0,0 0 0,1-1 0,-1 1 0,1 0 0,-1-1 0,1 1 0,0-1 0,-1 1 0,1-2 0,1 0 0,-1 1 0,1 0 0,0-1 0,0 1 0,0 0 0,0 0 0,1 0 0,-1 0 0,1 0 0,-1 0 0,1 0 0,0 0 0,-1 0 0,1 1 0,0-1 0,0 1 0,0 0 0,0-1 0,4-1 0,8-3 0,1 1 0,-1 0 0,1 0 0,0 2 0,0 0 0,0 0 0,0 2 0,1 0 0,-1 0 0,0 2 0,1 0 0,-1 0 0,24 7 0,-12-2 0,1 2 0,-1 0 0,0 2 0,-1 1 0,0 2 0,35 21 0,-52-27 0,0-1 0,-1 1 0,1 1 0,-2-1 0,1 1 0,-1 1 0,0-1 0,10 18 0,-15-23 0,0 0 0,-1 0 0,1 0 0,-1 0 0,0 0 0,0 1 0,0-1 0,0 0 0,0 1 0,-1-1 0,0 1 0,1-1 0,-1 1 0,-1-1 0,1 0 0,0 1 0,-1-1 0,0 1 0,1-1 0,-2 0 0,1 1 0,0-1 0,0 0 0,-1 0 0,0 0 0,0 0 0,0 0 0,0-1 0,0 1 0,0 0 0,-5 3 0,-5 3 0,1-2 0,-1 1 0,0-2 0,-1 0 0,1 0 0,-1-1 0,-26 7 0,4-4 0,-69 7 0,82-13 24,-1-1 0,0 0 0,0-2 0,-32-6 0,49 6-95,0 0 1,0 0-1,0-1 0,0 0 0,0 0 1,0 0-1,1-1 0,-1 0 1,1 0-1,0 0 0,-1-1 0,2 0 1,-1 0-1,0 0 0,1-1 1,0 1-1,0-1 0,0 0 0,0 0 1,-4-10-1,-2-14-6755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44.034"/>
    </inkml:context>
    <inkml:brush xml:id="br0">
      <inkml:brushProperty name="width" value="0.05" units="cm"/>
      <inkml:brushProperty name="height" value="0.05" units="cm"/>
    </inkml:brush>
  </inkml:definitions>
  <inkml:trace contextRef="#ctx0" brushRef="#br0">1 159 24575,'5'-5'0,"0"1"0,0-1 0,1 2 0,0-1 0,0 1 0,0-1 0,0 2 0,0-1 0,0 1 0,1 0 0,-1 0 0,1 1 0,10-2 0,-16 3 0,-1 0 0,1 1 0,-1-1 0,1 0 0,-1 0 0,1 0 0,-1 1 0,1-1 0,-1 0 0,0 1 0,1-1 0,-1 0 0,0 1 0,1-1 0,-1 1 0,0-1 0,1 0 0,-1 1 0,0-1 0,0 1 0,0-1 0,1 1 0,-1-1 0,0 1 0,0-1 0,0 1 0,0-1 0,0 1 0,0-1 0,0 1 0,0-1 0,0 1 0,0-1 0,0 1 0,0-1 0,0 1 0,0-1 0,-1 1 0,-6 21 0,6-20 0,-8 17 0,0 1 0,1 0 0,0 1 0,2-1 0,-8 43 0,13-58 0,1 0 0,-1 0 0,1 0 0,0 0 0,1 0 0,-1-1 0,1 1 0,0 0 0,0 0 0,1 0 0,-1-1 0,1 1 0,0-1 0,0 0 0,1 1 0,-1-1 0,1 0 0,0 0 0,0 0 0,0-1 0,1 1 0,-1-1 0,1 0 0,0 0 0,0 0 0,0 0 0,0-1 0,6 3 0,3 1 0,1-1 0,-1 0 0,1-1 0,1-1 0,-1 0 0,0-1 0,1 0 0,-1-1 0,1-1 0,17-1 0,-19 0 0,0-1 0,0 0 0,0-1 0,-1 0 0,1-1 0,-1-1 0,0 0 0,0 0 0,0-1 0,-1 0 0,16-13 0,-22 16 0,-1-1 0,1 0 0,-1-1 0,0 1 0,-1-1 0,1 1 0,-1-1 0,0 0 0,0 0 0,0-1 0,-1 1 0,1-1 0,-2 1 0,1-1 0,0 1 0,-1-1 0,0 0 0,-1 0 0,1-11 0,-2 10 0,0 0 0,0 1 0,0-1 0,-1 1 0,0-1 0,-1 1 0,1 0 0,-1 0 0,0 0 0,-1 0 0,0 0 0,1 1 0,-2-1 0,1 1 0,-1 0 0,1 1 0,-8-6 0,-5-1 0,0 0 0,-1 1 0,-1 0 0,0 2 0,0 0 0,-1 2 0,0 0 0,0 1 0,0 1 0,0 0 0,-22 0 0,133 6 0,0-5 0,174-28 0,-232 25 0,52-8 0,-77 13 0,1 0 0,-1 1 0,1 0 0,0 1 0,-1 0 0,1 0 0,9 3 0,-17-4 0,1 1 0,-1-1 0,0 1 0,1 0 0,-1-1 0,0 1 0,0 0 0,1 0 0,-1 0 0,0 0 0,0 0 0,0 0 0,0 0 0,0 0 0,0 1 0,-1-1 0,1 0 0,0 0 0,-1 1 0,1-1 0,-1 0 0,1 1 0,-1-1 0,1 1 0,-1-1 0,0 1 0,0-1 0,0 3 0,0 4 0,-1 1 0,0-1 0,-1 0 0,-3 10 0,0 8 0,1-1 0,1 0 0,2 0 0,1 0 0,0 1 0,2-1 0,7 34 0,-8-52 0,1 1 0,0-1 0,1 0 0,-1 0 0,1 0 0,1 0 0,-1 0 0,1 0 0,0-1 0,1 0 0,-1 0 0,1 0 0,1-1 0,-1 1 0,1-1 0,0 0 0,0-1 0,0 1 0,1-1 0,-1-1 0,1 1 0,0-1 0,0 0 0,0-1 0,10 3 0,-9-3 0,0-1 0,0 0 0,1 0 0,-1-1 0,0 0 0,0 0 0,1-1 0,-1 0 0,0 0 0,0-1 0,0 0 0,0-1 0,0 0 0,0 0 0,-1 0 0,12-8 0,-10 5 0,-1 0 0,0-1 0,0 0 0,-1-1 0,0 0 0,0 0 0,0-1 0,-1 0 0,-1 0 0,1 0 0,6-19 0,-7 15 0,0-1 0,-1 1 0,-1-1 0,0 0 0,-1 0 0,-1 0 0,0 0 0,-2-28 0,0 31 0,-1 0 0,0 1 0,0-1 0,-1 1 0,0-1 0,-1 1 0,0 0 0,-1 0 0,0 1 0,-1 0 0,0 0 0,-7-9 0,7 10 0,-1 1 0,0 0 0,-1 0 0,0 1 0,0 0 0,0 0 0,-1 1 0,1 0 0,-1 0 0,0 1 0,-1 0 0,1 1 0,-1 0 0,0 0 0,0 1 0,-12-1 0,13 3 0,-1 0 0,1 0 0,0 1 0,0 1 0,0-1 0,0 1 0,0 1 0,0 0 0,0 0 0,1 0 0,0 1 0,-1 1 0,1-1 0,1 1 0,-1 1 0,1 0 0,-13 12 0,14-12 0,1-1 0,1 1 0,-1-1 0,1 1 0,0 0 0,0 1 0,1-1 0,-1 1 0,2 0 0,-1 0 0,1 0 0,0 0 0,0 0 0,1 0 0,0 0 0,0 1 0,1 13 0,1-14 0,0-1 0,0 0 0,1 1 0,0-1 0,0 0 0,0 0 0,1 0 0,0 0 0,0-1 0,0 1 0,1-1 0,0 0 0,0 0 0,0 0 0,1 0 0,0-1 0,0 1 0,0-1 0,0-1 0,9 6 0,19 8-1365,-1-5-5461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31.772"/>
    </inkml:context>
    <inkml:brush xml:id="br0">
      <inkml:brushProperty name="width" value="0.05" units="cm"/>
      <inkml:brushProperty name="height" value="0.05" units="cm"/>
    </inkml:brush>
  </inkml:definitions>
  <inkml:trace contextRef="#ctx0" brushRef="#br0">17 185 24575,'-8'-34'0,"6"29"0,0 0 0,1 1 0,0-1 0,0 0 0,0 0 0,0-6 0,1 10 0,1 0 0,-1-1 0,0 1 0,0 0 0,1-1 0,-1 1 0,1 0 0,-1-1 0,1 1 0,0 0 0,-1 0 0,1 0 0,0 0 0,0 0 0,0 0 0,0 0 0,0 0 0,0 0 0,0 0 0,0 0 0,0 0 0,0 1 0,0-1 0,1 0 0,-1 1 0,3-1 0,10-3 0,0 0 0,0 2 0,1 0 0,-1 0 0,27 2 0,13-2 0,347-44 0,-381 43-682,38-8-1,-39 5-6143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44.643"/>
    </inkml:context>
    <inkml:brush xml:id="br0">
      <inkml:brushProperty name="width" value="0.05" units="cm"/>
      <inkml:brushProperty name="height" value="0.05" units="cm"/>
    </inkml:brush>
  </inkml:definitions>
  <inkml:trace contextRef="#ctx0" brushRef="#br0">1 101 24575,'14'-45'0,"-13"38"0,0 1 0,1-1 0,0 1 0,0 0 0,5-10 0,-6 15 0,-1 1 0,0 0 0,0-1 0,0 1 0,1-1 0,-1 1 0,0 0 0,0-1 0,1 1 0,-1 0 0,0-1 0,1 1 0,-1 0 0,0-1 0,1 1 0,-1 0 0,1 0 0,-1 0 0,1-1 0,-1 1 0,0 0 0,1 0 0,-1 0 0,1 0 0,-1 0 0,1 0 0,-1 0 0,1 0 0,-1 0 0,1 0 0,-1 0 0,0 0 0,1 0 0,-1 0 0,1 0 0,13 15 0,3 25 0,-16-40 0,83 282 0,12 31 0,-85-291 0,-11-22 0,0 0 0,0 0 0,0 1 0,0-1 0,0 0 0,1 0 0,-1 0 0,0 0 0,0 1 0,0-1 0,0 0 0,0 0 0,0 0 0,1 0 0,-1 0 0,0 0 0,0 0 0,0 0 0,0 1 0,1-1 0,-1 0 0,0 0 0,0 0 0,0 0 0,0 0 0,1 0 0,-1 0 0,0 0 0,0 0 0,0 0 0,0 0 0,1 0 0,-1 0 0,0 0 0,0 0 0,0 0 0,1 0 0,-1-1 0,0 1 0,0 0 0,0 0 0,0 0 0,0 0 0,1 0 0,-1 0 0,0 0 0,0-1 0,9-34 0,-8 28 0,5-36 0,3 1 0,1 1 0,25-67 0,-29 94 0,0 1 0,1 0 0,1 1 0,0 0 0,1 0 0,12-13 0,-14 18 0,-1 1 0,1 1 0,0 0 0,0-1 0,0 2 0,1-1 0,0 1 0,0 1 0,0-1 0,0 1 0,13-3 0,-19 6 0,0-1 0,0 1 0,0-1 0,1 1 0,-1 0 0,0-1 0,0 1 0,0 0 0,0 1 0,0-1 0,1 0 0,-1 0 0,0 1 0,0 0 0,0-1 0,0 1 0,0 0 0,0 0 0,0 0 0,-1 0 0,1 0 0,0 0 0,0 1 0,-1-1 0,1 1 0,-1-1 0,1 1 0,1 1 0,-2 0 0,0 0 0,0-1 0,0 1 0,-1 0 0,1-1 0,-1 1 0,1 0 0,-1 0 0,0 0 0,0-1 0,0 1 0,-1 0 0,1 0 0,-1-1 0,1 1 0,-1 0 0,0-1 0,0 1 0,0 0 0,-3 4 0,-5 8 0,-1 1 0,-1-1 0,0-1 0,-1 0 0,-13 12 0,-73 59 0,79-69 0,-90 62 0,40-29 0,143-74 0,-64 22 0,0 1 0,1 0 0,-1 0 0,0 1 0,1 1 0,-1 0 0,0 0 0,1 1 0,-1 0 0,0 1 0,1 0 0,-1 0 0,0 1 0,-1 1 0,1 0 0,13 7 0,14 9 0,-2 3 0,60 47 0,-50-35 0,-22-18 0,59 41 0,-73-53 0,0 0 0,0 0 0,0-1 0,1 0 0,0-1 0,-1 0 0,17 2 0,-23-4-105,1-1 0,-1 0 0,1 0 0,-1-1 0,1 1 0,-1-1 0,1 1 0,-1-1 0,0 0 0,1 0 0,-1-1 0,5-1 0,9-9-6721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45.517"/>
    </inkml:context>
    <inkml:brush xml:id="br0">
      <inkml:brushProperty name="width" value="0.05" units="cm"/>
      <inkml:brushProperty name="height" value="0.05" units="cm"/>
    </inkml:brush>
  </inkml:definitions>
  <inkml:trace contextRef="#ctx0" brushRef="#br0">4668 302 24575,'0'-3'0,"-1"0"0,0 0 0,0 0 0,-1 1 0,1-1 0,0 0 0,-1 1 0,0-1 0,0 1 0,1-1 0,-2 1 0,-1-3 0,-3-3 0,-9-9 0,-1 1 0,0 1 0,-1 0 0,-1 1 0,0 1 0,0 1 0,-2 0 0,1 2 0,-2 0 0,1 1 0,-29-7 0,-29-5 0,-149-20 0,26 19-205,-2 8 1,-378 25-1,-402 123-410,768-90 593,2 10 0,3 9 0,2 9 0,-348 174 0,471-200-113,3 3-1,-91 72 0,134-89 95,1 1 1,2 2 0,2 2-1,0 2 1,-53 78-1,77-98 118,0 0-1,2 1 1,0 0-1,1 1 1,1 0-1,1 0 1,0 1-1,2-1 1,1 1-1,1 0 1,0 0-1,3 37 1,2-33 13,1 0 1,1-1-1,1 1 0,1-1 1,1 0-1,2-1 1,0 0-1,1 0 0,2-1 1,21 30-1,3-4-90,3-2 0,1-2 0,3-1 0,1-2 0,75 52 0,-21-26 0,199 100 0,-189-115-71,3-5-1,1-6 1,2-4-1,2-5 1,1-6 0,1-4-1,186 10 1,344-39 71,-2-52 0,500-143 0,-992 159 0,-1-6 0,187-86 0,-252 92 0,-2-4 0,-3-3 0,-1-5 0,-3-3 0,72-66 0,-122 95 47,-1 0 1,-2-1 0,-1-2-1,-1-1 1,38-67-1,-55 85-31,0-1 0,-2 0 0,0 0 0,0-1 0,-2 0 0,0 0 0,-1 0-1,0 0 1,-1-1 0,-1 1 0,-1-1 0,0 1 0,-1-1 0,-1 1 0,-1-1-1,0 1 1,-6-17 0,-2 5-16,-2 0 0,0 1 0,-2 0 0,-1 1 0,-1 1 0,-38-42 0,-136-120 0,132 135 0,-2 3 0,-2 3 0,-2 2 0,-1 4 0,-3 2 0,-1 3 0,-120-41 0,21 19 0,-168-48 0,326 103-136,0 0-1,0 1 1,-1 0-1,1 1 1,0 0-1,0 0 1,0 2-1,-1-1 0,-19 7 1,8-3-6690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54.805"/>
    </inkml:context>
    <inkml:brush xml:id="br0">
      <inkml:brushProperty name="width" value="0.05" units="cm"/>
      <inkml:brushProperty name="height" value="0.05" units="cm"/>
    </inkml:brush>
  </inkml:definitions>
  <inkml:trace contextRef="#ctx0" brushRef="#br0">164 634 24575,'-9'24'0,"1"-5"0,6-5 0,0-1 0,1 1 0,1 0 0,0-1 0,0 1 0,2 0 0,3 17 0,30 97 0,-20-78 0,-3-6 0,-5-15 0,1-1 0,1-1 0,21 43 0,-77-175 0,-2 14 0,-70-188 0,107 246 0,3 0 0,0 0 0,2-1 0,2-1 0,1 1 0,2-1 0,1 1 0,1-1 0,10-58 0,-7 77 0,1-1 0,1 1 0,1 0 0,0 0 0,1 1 0,0 0 0,2 0 0,0 1 0,0 0 0,1 0 0,1 1 0,0 0 0,1 1 0,25-20 0,-25 24 0,0-1 0,1 2 0,0 0 0,0 0 0,1 2 0,0-1 0,0 2 0,1 0 0,-1 0 0,1 2 0,-1-1 0,1 2 0,0 0 0,0 1 0,0 0 0,-1 2 0,18 2 0,-7 2 0,-1 0 0,-1 1 0,1 2 0,-1 0 0,-1 1 0,1 2 0,-2 0 0,0 1 0,0 2 0,20 17 0,-30-21 0,1 0 0,-2 1 0,1 1 0,-2-1 0,1 1 0,-2 1 0,10 18 0,-13-21 0,-1 0 0,-1 0 0,1 0 0,-2 0 0,1 0 0,-2 1 0,1-1 0,-2 1 0,1-1 0,-4 23 0,2-25 0,-1 0 0,-1 0 0,0 0 0,0-1 0,-1 1 0,0-1 0,0 0 0,-1 0 0,0 0 0,0-1 0,-1 0 0,0 0 0,0 0 0,-1-1 0,0 0 0,-9 7 0,-14 8 0,-1-2 0,-58 27 0,61-32 0,-21 6 0,39-17 0,-1 0 0,2 1 0,-1 0 0,0 1 0,1 0 0,0 1 0,-10 7 0,19-12 0,-1-1 0,1 0 0,0 0 0,0 1 0,0-1 0,-1 0 0,1 0 0,0 1 0,0-1 0,0 0 0,0 1 0,0-1 0,0 0 0,0 1 0,-1-1 0,1 0 0,0 1 0,0-1 0,0 0 0,0 1 0,1-1 0,-1 0 0,0 1 0,0-1 0,0 0 0,0 0 0,0 1 0,0-1 0,0 0 0,1 1 0,-1-1 0,0 0 0,0 0 0,0 1 0,1-1 0,-1 0 0,0 0 0,0 1 0,0-1 0,1 0 0,-1 0 0,0 0 0,1 1 0,-1-1 0,0 0 0,1 0 0,-1 0 0,0 0 0,0 0 0,1 0 0,-1 0 0,0 0 0,1 0 0,-1 0 0,0 0 0,1 0 0,-1 0 0,0 0 0,1 0 0,24 3 0,-25-3 0,83 3 0,-38-2 0,0 2 0,0 1 0,73 18 0,-86-13 0,-1 1 0,40 19 0,-63-25 0,1 0 0,-1 0 0,0 1 0,-1 1 0,1-1 0,-1 1 0,0 0 0,-1 1 0,1 0 0,-1 0 0,-1 0 0,1 1 0,4 8 0,-8-12 0,-1-1 0,1 0 0,-1 1 0,0-1 0,0 1 0,-1 0 0,1-1 0,-1 1 0,1-1 0,-1 1 0,0 0 0,-1 0 0,1-1 0,0 1 0,-1-1 0,-2 7 0,1-5 0,-1 0 0,1 0 0,-1 0 0,0-1 0,0 1 0,-1-1 0,1 0 0,-1 0 0,0 0 0,-6 4 0,-5 2 0,0 0 0,-1-1 0,0 0 0,-1-1 0,-29 9 0,-2-2 0,-2-2 0,-54 8 0,75-17 0,-1-2 0,0 0 0,0-2 0,-58-7 0,81 6 24,-1-1 0,1 0 0,-1 0 0,-10-5 0,16 6-102,0 0 0,0 0 0,0 0-1,0 0 1,0-1 0,0 1 0,0-1 0,1 0 0,-1 1-1,0-1 1,1 0 0,0 0 0,-1 0 0,1 0 0,0 0-1,0 0 1,0 0 0,-1-3 0,0-15-6748</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55.614"/>
    </inkml:context>
    <inkml:brush xml:id="br0">
      <inkml:brushProperty name="width" value="0.05" units="cm"/>
      <inkml:brushProperty name="height" value="0.05" units="cm"/>
    </inkml:brush>
  </inkml:definitions>
  <inkml:trace contextRef="#ctx0" brushRef="#br0">184 267 24575,'5'-1'0,"-1"0"0,0 0 0,1 0 0,-1-1 0,0 1 0,0-1 0,0 0 0,6-4 0,-60 17 0,36-4 0,0 1 0,0 0 0,1 1 0,0 0 0,1 1 0,0 0 0,-11 13 0,17-16 0,-1-1 0,2 1 0,-1 0 0,1 1 0,0-1 0,1 1 0,-1 0 0,2 0 0,-1 0 0,1 1 0,0 0 0,1-1 0,-3 17 0,5-19 0,0 0 0,1 0 0,-1 0 0,1 0 0,1 0 0,-1 0 0,1 0 0,0 0 0,0-1 0,0 1 0,1 0 0,0-1 0,7 10 0,-5-8 0,1-1 0,1 1 0,-1-1 0,1 0 0,0-1 0,1 1 0,-1-2 0,15 8 0,-6-5 0,1 0 0,-1-2 0,2 0 0,-1 0 0,1-2 0,-1 0 0,1-1 0,35-1 0,-45-1 0,0-1 0,0-1 0,0 1 0,0-1 0,-1 0 0,1-1 0,-1 0 0,1 0 0,-1 0 0,0-1 0,0 0 0,-1-1 0,1 1 0,-1-1 0,0-1 0,0 1 0,8-11 0,-10 10 0,0 1 0,-1-1 0,0 1 0,0-1 0,0 0 0,-1 0 0,0-1 0,0 1 0,0 0 0,-1-1 0,0 1 0,0-1 0,-1 1 0,1-1 0,-2 1 0,1-1 0,-1 1 0,0-1 0,0 1 0,0-1 0,-1 1 0,-3-7 0,-1-1 0,0 1 0,-1 1 0,0-1 0,-1 1 0,-1 1 0,0-1 0,0 1 0,-1 1 0,0 0 0,-24-17 0,13 12 0,0 2 0,-1 1 0,0 1 0,-1 0 0,-34-9 0,95 29 0,0-1 0,0-3 0,1 0 0,0-3 0,38-2 0,219-23 0,-290 22 0,14-1 0,-1-1 0,0 0 0,0-2 0,-1 0 0,23-9 0,-30 5 0,-11 3 0,-1 6 0,0-1 0,0 1 0,0 0 0,0-1 0,1 1 0,-1 0 0,0 0 0,0 0 0,0-1 0,0 1 0,0 0 0,0 0 0,0 1 0,0-1 0,0 0 0,0 0 0,0 0 0,0 1 0,1-1 0,-2 1 0,-1-1 0,1 1 0,0 0 0,1 0 0,-1 0 0,0 0 0,0 0 0,0 1 0,0-1 0,1 0 0,-1 1 0,1-1 0,-1 1 0,1 0 0,0-1 0,-1 1 0,1 0 0,0 0 0,0 0 0,0 0 0,1 0 0,-2 3 0,1-1 0,1 0 0,0 0 0,0 0 0,0-1 0,0 1 0,0 0 0,1 0 0,0 0 0,0 0 0,0-1 0,2 6 0,1 0 0,0 0 0,1 1 0,0-2 0,1 1 0,0 0 0,0-1 0,0 0 0,13 10 0,-4-7 0,0 0 0,1-1 0,1-1 0,0-1 0,0 0 0,0-1 0,1-1 0,0-1 0,0 0 0,1-1 0,-1-1 0,1-1 0,36 0 0,-50-2 0,1-1 0,0 0 0,0 1 0,-1-2 0,1 1 0,0-1 0,-1 0 0,1 0 0,-1 0 0,0-1 0,0 0 0,0 0 0,0 0 0,0 0 0,-1-1 0,0 0 0,1 0 0,-1 0 0,-1 0 0,1-1 0,-1 0 0,1 0 0,-1 0 0,-1 0 0,1 0 0,-1 0 0,0-1 0,0 1 0,0-1 0,-1 1 0,0-1 0,0 0 0,0 0 0,-1 0 0,0 1 0,0-1 0,0 0 0,-1 0 0,0 1 0,-2-9 0,-3-6 0,-1 0 0,-1 0 0,-1 0 0,0 1 0,-2 0 0,0 1 0,-1 1 0,-1-1 0,0 2 0,-1 0 0,-26-23 0,37 37 0,0 0 0,0 0 0,1 0 0,-1 0 0,0 0 0,0 0 0,-1 1 0,1 0 0,0 0 0,0 0 0,-1 0 0,1 0 0,-1 0 0,1 1 0,-1 0 0,1 0 0,-1 0 0,1 0 0,0 0 0,-1 1 0,1-1 0,-1 1 0,1 0 0,0 0 0,-1 0 0,-4 3 0,4-1 0,0 0 0,0 1 0,0-1 0,1 1 0,0-1 0,-1 1 0,1 0 0,1 0 0,-1 1 0,0-1 0,1 0 0,0 1 0,0 0 0,1-1 0,-1 1 0,1 0 0,0 0 0,-1 5 0,2-5-37,-1 0 0,1 0 1,0 0-1,0 0 0,0 0 0,1 0 0,-1 0 0,1 0 0,1 0 0,-1 0 0,1 0 0,-1 0 1,1-1-1,1 1 0,-1-1 0,1 1 0,0-1 0,0 0 0,0 0 0,0 0 0,1 0 0,-1-1 1,1 0-1,0 1 0,0-1 0,0-1 0,1 1 0,-1 0 0,1-1 0,-1 0 0,1 0 0,0-1 1,0 1-1,0-1 0,0 0 0,7 0 0,21 1-6789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56.127"/>
    </inkml:context>
    <inkml:brush xml:id="br0">
      <inkml:brushProperty name="width" value="0.05" units="cm"/>
      <inkml:brushProperty name="height" value="0.05" units="cm"/>
    </inkml:brush>
  </inkml:definitions>
  <inkml:trace contextRef="#ctx0" brushRef="#br0">17 369 24575,'1'-81'0,"1"29"0,-2 0 0,-3 1 0,-14-82 0,28 178 0,105 408 0,-92-379 0,-9-31 0,-2 1 0,15 82 0,-28-122 0,0-1 0,0 0 0,0 1 0,0-1 0,0 0 0,-1 1 0,1-1 0,-3 6 0,3-9 0,0 1 0,0-1 0,0 0 0,-1 1 0,1-1 0,0 0 0,0 0 0,0 1 0,-1-1 0,1 0 0,0 0 0,0 1 0,-1-1 0,1 0 0,0 0 0,0 1 0,-1-1 0,1 0 0,0 0 0,-1 0 0,1 0 0,0 0 0,-1 1 0,1-1 0,0 0 0,-1 0 0,1 0 0,0 0 0,-1 0 0,1 0 0,-14-13 0,10 4 0,-1 0 0,2 0 0,-1-1 0,1 1 0,1-1 0,0 1 0,0-1 0,1 0 0,-1-12 0,1-6 0,7-56 0,10 19 0,-12 53 0,-1 0 0,0 0 0,3-23 0,-6 35 0,0-1 0,0 1 0,0-1 0,0 1 0,0 0 0,0-1 0,0 1 0,0-1 0,0 1 0,0-1 0,0 1 0,0-1 0,0 1 0,0 0 0,0-1 0,0 1 0,0-1 0,-1 1 0,1 0 0,0-1 0,0 1 0,-1-1 0,1 1 0,0 0 0,0-1 0,-1 1 0,1 0 0,0 0 0,-1-1 0,0 1 0,-11 5 0,-10 18 0,20-22 0,1 1 0,0-1 0,-1 1 0,1 0 0,0 0 0,0-1 0,0 1 0,1 0 0,-1 0 0,0 0 0,1 0 0,-1 0 0,1 0 0,0 3 0,0-3 0,0-1 0,0 0 0,0 0 0,1 1 0,-1-1 0,1 0 0,-1 0 0,1 0 0,0 1 0,-1-1 0,1 0 0,0 0 0,0 0 0,-1 0 0,1 0 0,0 0 0,2 1 0,4 2 0,0 0 0,1 0 0,-1-1 0,1 1 0,16 3 0,1 1 0,-9-1 0,-1 0 0,1 2 0,-2 0 0,1 0 0,-1 1 0,-1 1 0,0 0 0,0 1 0,-1 1 0,13 17 0,9 16 0,48 89 0,-55-87 0,-10-22-1365,-2-6-5461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57.235"/>
    </inkml:context>
    <inkml:brush xml:id="br0">
      <inkml:brushProperty name="width" value="0.05" units="cm"/>
      <inkml:brushProperty name="height" value="0.05" units="cm"/>
    </inkml:brush>
  </inkml:definitions>
  <inkml:trace contextRef="#ctx0" brushRef="#br0">10 844 24575,'0'0'0,"0"-1"0,0 1 0,0 0 0,1-1 0,-1 1 0,0 0 0,0-1 0,0 1 0,0 0 0,0 0 0,-1-1 0,1 1 0,0 0 0,0-1 0,0 1 0,0 0 0,0-1 0,0 1 0,0 0 0,-1 0 0,1-1 0,0 1 0,0 0 0,0 0 0,0-1 0,-1 1 0,1 0 0,0 0 0,0 0 0,-1-1 0,1 1 0,0 0 0,0 0 0,-1 0 0,1 0 0,0 0 0,-1 0 0,1-1 0,0 1 0,-1 0 0,1 0 0,0 0 0,0 0 0,-1 0 0,0 1 0,1-1 0,0 1 0,0-1 0,-1 1 0,1-1 0,0 1 0,0-1 0,0 1 0,0-1 0,-1 1 0,1-1 0,0 1 0,0-1 0,0 1 0,0-1 0,0 1 0,0-1 0,0 1 0,1-1 0,-1 1 0,0-1 0,0 1 0,0-1 0,0 1 0,1-1 0,-1 1 0,0-1 0,1 1 0,-1-1 0,0 0 0,1 1 0,-1-1 0,0 1 0,1-1 0,4 6 0,0-1 0,0 0 0,1-1 0,-1 1 0,1-1 0,0 0 0,0-1 0,0 0 0,1 0 0,-1 0 0,8 2 0,-3-1 0,0-1 0,0 0 0,1-1 0,-1 0 0,0 0 0,15-1 0,-17-2 0,0 1 0,0-2 0,0 1 0,0-1 0,-1 0 0,1-1 0,0 0 0,-1-1 0,0 0 0,0 0 0,0 0 0,0-1 0,13-11 0,-17 12 0,0 0 0,-1 0 0,1 0 0,-1-1 0,0 1 0,0-1 0,-1 1 0,1-1 0,-1 0 0,0 0 0,-1 0 0,1-1 0,-1 1 0,0 0 0,0-1 0,0 1 0,-1 0 0,0-1 0,0 1 0,0-1 0,-1 1 0,0 0 0,0-1 0,-3-8 0,1 6 0,0-1 0,-1 1 0,0 0 0,0 0 0,-1 1 0,0-1 0,0 1 0,-1 0 0,0 0 0,0 1 0,-1 0 0,0 0 0,0 0 0,0 1 0,-1 0 0,1 0 0,-1 1 0,-10-4 0,12 5 0,-1 1 0,0 0 0,1 0 0,-1 0 0,0 1 0,0 0 0,0 0 0,0 1 0,0 0 0,0 0 0,0 1 0,0 0 0,0 0 0,0 0 0,1 1 0,-1 0 0,0 0 0,1 1 0,-1 0 0,1 0 0,0 1 0,0-1 0,-9 9 0,10-8 0,1-1 0,0 2 0,1-1 0,-1 0 0,1 1 0,-1 0 0,1-1 0,1 1 0,-1 0 0,1 1 0,0-1 0,0 0 0,0 1 0,1-1 0,0 1 0,0 0 0,0-1 0,1 1 0,-1 0 0,1-1 0,1 1 0,-1 0 0,1-1 0,0 1 0,1-1 0,-1 1 0,1-1 0,0 1 0,4 7 0,1 0 0,0 0 0,1-1 0,0 0 0,0-1 0,1 0 0,1 0 0,0-1 0,1 0 0,0-1 0,20 14 0,-13-12 0,2 0 0,-1-1 0,2-1 0,-1-1 0,1-1 0,0-1 0,0-1 0,1-1 0,-1 0 0,42 0 0,-52-4 0,0 0 0,-1-1 0,1 0 0,0-1 0,0 0 0,-1-1 0,1 0 0,-1-1 0,0 0 0,0-1 0,-1 1 0,1-2 0,-1 0 0,0 0 0,0 0 0,-1-1 0,0 0 0,0-1 0,0 0 0,-1 0 0,-1-1 0,1 0 0,7-15 0,-10 17 0,-1 0 0,1-1 0,-1 1 0,-1-1 0,0 0 0,0 0 0,0 0 0,-1 0 0,0 0 0,-1-11 0,0 16 0,0 0 0,-1 0 0,1 0 0,-1 0 0,0 0 0,0 0 0,0 0 0,-1 0 0,1 0 0,0 0 0,-1 1 0,0-1 0,0 1 0,0-1 0,0 1 0,0-1 0,0 1 0,-1 0 0,1 0 0,-1 0 0,1 1 0,-1-1 0,0 1 0,1-1 0,-1 1 0,0 0 0,0 0 0,0 0 0,-6-1 0,6 1 0,0 1 0,0-1 0,-1 1 0,1-1 0,0 1 0,-1 0 0,1 0 0,-1 0 0,1 1 0,0-1 0,0 1 0,-1 0 0,1 0 0,0 0 0,0 0 0,0 1 0,0-1 0,0 1 0,0 0 0,0-1 0,1 1 0,-1 1 0,0-1 0,1 0 0,0 1 0,0-1 0,0 1 0,0 0 0,0-1 0,-2 5 0,2-2 0,-1 1 0,1 0 0,0 0 0,1 0 0,-1 0 0,1 0 0,0 0 0,1 0 0,0 0 0,0 0 0,0 0 0,0 0 0,1 1 0,0-1 0,3 10 0,1-4 0,1 1 0,0-1 0,0 0 0,1-1 0,1 1 0,0-2 0,0 1 0,1-1 0,0 0 0,1-1 0,0 0 0,1 0 0,0-2 0,0 1 0,0-1 0,1-1 0,0 0 0,1 0 0,-1-1 0,1-1 0,0 0 0,0-1 0,0 0 0,1-1 0,-1-1 0,1 0 0,-1-1 0,1 0 0,-1-1 0,0 0 0,1-1 0,-1-1 0,0 0 0,0-1 0,24-10 0,-29 10 0,-1 0 0,0 0 0,1-1 0,-2 0 0,1 0 0,-1-1 0,1 0 0,-1 0 0,-1 0 0,1-1 0,-1 0 0,-1 0 0,7-11 0,-6 6 0,-1 0 0,0 0 0,0-1 0,-2 1 0,1-1 0,-2 0 0,1 0 0,-2-16 0,0 14 0,-2 0 0,0 0 0,0 0 0,-1 0 0,-1 0 0,-1 0 0,0 1 0,-1 0 0,0 0 0,-1 1 0,0-1 0,-1 1 0,-1 1 0,-15-17 0,10 12 0,-2 2 0,0 0 0,0 1 0,-1 1 0,-1 0 0,0 1 0,-1 1 0,0 1 0,-33-12 0,46 20 0,0 0 0,0 0 0,0 1 0,0 0 0,0 0 0,0 0 0,0 1 0,-1 0 0,-10 1 0,15-1 0,0 1 0,0-1 0,0 1 0,1 0 0,-1-1 0,0 1 0,0 0 0,0 0 0,1 0 0,-1 0 0,0 1 0,1-1 0,-1 0 0,1 1 0,0-1 0,-1 1 0,1-1 0,0 1 0,0 0 0,0-1 0,0 1 0,0 0 0,0 0 0,1 0 0,-1 0 0,1 0 0,-1-1 0,1 1 0,0 0 0,-1 0 0,1 0 0,0 0 0,1 3 0,0 10 0,1-1 0,0 0 0,1-1 0,0 1 0,1 0 0,1-1 0,9 19 0,-2-8 0,2 0 0,31 43 0,-40-61 0,0 0 0,0 1 0,1-2 0,-1 1 0,1-1 0,12 9 0,-16-14 0,0 1 0,-1 0 0,1 0 0,0-1 0,-1 1 0,1-1 0,0 1 0,0-1 0,-1 0 0,1 0 0,0 1 0,0-1 0,0-1 0,0 1 0,-1 0 0,1 0 0,0-1 0,0 1 0,-1-1 0,1 1 0,0-1 0,-1 0 0,1 0 0,0 1 0,-1-1 0,1 0 0,-1-1 0,0 1 0,1 0 0,-1 0 0,0-1 0,0 1 0,1 0 0,-1-1 0,1-2 0,5-7 0,-1 1 0,0-1 0,-1 0 0,-1-1 0,1 1 0,-2-1 0,4-17 0,9-91 0,-12 80 0,11-452 0,-11 574-1,5-1 0,27 124 1,64 176 49,-8-36-1461,-73-256-5414</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58.259"/>
    </inkml:context>
    <inkml:brush xml:id="br0">
      <inkml:brushProperty name="width" value="0.05" units="cm"/>
      <inkml:brushProperty name="height" value="0.05" units="cm"/>
    </inkml:brush>
  </inkml:definitions>
  <inkml:trace contextRef="#ctx0" brushRef="#br0">1 833 24575,'2'-19'0,"2"0"0,0 1 0,2-1 0,0 1 0,0 0 0,18-30 0,-23 45 0,-1 1 0,1 0 0,0 1 0,-1-1 0,1 1 0,0-1 0,0 1 0,0-1 0,0 1 0,0 0 0,0-1 0,0 1 0,0 0 0,0 0 0,3-2 0,-3 3 0,-1 0 0,1 1 0,-1-1 0,1 0 0,-1 1 0,1-1 0,-1 1 0,0-1 0,1 1 0,-1-1 0,0 1 0,0-1 0,1 1 0,-1-1 0,0 1 0,0-1 0,1 1 0,-1-1 0,0 1 0,0-1 0,0 1 0,0 0 0,0-1 0,0 1 0,0-1 0,0 1 0,0 0 0,-3 58 0,2-53 0,-16 211 0,17-184 0,0 1 0,3-1 0,0 0 0,13 49 0,-14-75 0,0 1 0,1-1 0,0 1 0,0-1 0,1 0 0,6 9 0,-9-15 0,0 1 0,-1-1 0,1 0 0,0 0 0,0 0 0,0 0 0,0 0 0,1 0 0,-1 0 0,0 0 0,0 0 0,1 0 0,-1-1 0,0 1 0,1 0 0,-1-1 0,0 0 0,1 1 0,-1-1 0,1 0 0,-1 1 0,1-1 0,-1 0 0,1 0 0,-1 0 0,1 0 0,-1-1 0,1 1 0,-1 0 0,1-1 0,-1 1 0,0 0 0,1-1 0,-1 0 0,0 1 0,1-1 0,-1 0 0,0 0 0,0 0 0,2-1 0,1-2 0,0 0 0,0-1 0,0 1 0,0-1 0,-1 0 0,0 0 0,0-1 0,0 1 0,0 0 0,-1-1 0,0 0 0,2-7 0,1-12 0,5-41 0,-8 50 0,22-353 0,13-88 0,-36 456 0,4-32 0,13-41 0,-15 65 0,0 0 0,0 1 0,1-1 0,0 1 0,1 0 0,0 0 0,0 0 0,0 1 0,11-11 0,-14 16 0,0 0 0,1 0 0,0 0 0,-1 1 0,1-1 0,0 1 0,0-1 0,-1 1 0,1 0 0,0 0 0,0 0 0,0 0 0,1 1 0,-1-1 0,0 1 0,0 0 0,0 0 0,0 0 0,0 0 0,1 1 0,-1-1 0,0 1 0,0 0 0,0-1 0,0 2 0,0-1 0,0 0 0,-1 0 0,1 1 0,0 0 0,3 2 0,7 6 0,0 1 0,-1-1 0,0 2 0,18 23 0,11 19 0,57 96 0,22 72 0,-78-142 0,175 328 0,-152-276-1365,-48-87-5461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59.037"/>
    </inkml:context>
    <inkml:brush xml:id="br0">
      <inkml:brushProperty name="width" value="0.05" units="cm"/>
      <inkml:brushProperty name="height" value="0.05" units="cm"/>
    </inkml:brush>
  </inkml:definitions>
  <inkml:trace contextRef="#ctx0" brushRef="#br0">323 435 24575,'-63'-23'0,"-48"-16"0,97 35 0,0 1 0,0 1 0,-1 0 0,1 0 0,-25 2 0,37 0 0,0 0 0,0 0 0,-1 0 0,1 0 0,0 1 0,0-1 0,0 1 0,0-1 0,0 1 0,0 0 0,0 0 0,0 0 0,1 0 0,-1 0 0,0 0 0,0 0 0,-2 3 0,4-3 0,0-1 0,0 0 0,0 1 0,0-1 0,-1 0 0,1 1 0,0-1 0,0 1 0,0-1 0,0 0 0,0 1 0,0-1 0,0 0 0,1 1 0,-1-1 0,0 0 0,0 1 0,0-1 0,0 0 0,0 1 0,1-1 0,-1 0 0,0 1 0,0-1 0,0 0 0,1 1 0,-1-1 0,0 0 0,0 0 0,1 1 0,-1-1 0,1 0 0,23 10 0,33-3 0,1-1 0,0-3 0,-1-3 0,73-8 0,101-18 0,-182 18 0,0-2 0,78-28 0,-115 34 0,-1-1 0,1-1 0,-1 0 0,0-1 0,0 0 0,0 0 0,-1-1 0,-1 0 0,11-11 0,-17 15 0,0 0 0,0 0 0,0 0 0,0-1 0,0 1 0,-1-1 0,0 1 0,0-1 0,0 0 0,-1 0 0,0 0 0,0 0 0,0 0 0,0 0 0,-1 0 0,0 0 0,0 0 0,0 0 0,0 0 0,-1-1 0,0 1 0,0 0 0,-1 1 0,1-1 0,-4-6 0,1 1 0,-1 0 0,-1 1 0,0 0 0,0 0 0,-1 0 0,-9-9 0,13 15 0,-1-1 0,0 0 0,0 1 0,0 0 0,0 0 0,0 0 0,-1 1 0,1-1 0,-1 1 0,0 0 0,1 0 0,-1 1 0,0-1 0,0 1 0,-6-1 0,10 2 0,0 0 0,-1 0 0,1 0 0,0 0 0,0 0 0,-1 1 0,1-1 0,0 0 0,0 1 0,-1-1 0,1 0 0,0 1 0,0-1 0,0 1 0,0 0 0,0-1 0,0 1 0,0 0 0,0 0 0,0 0 0,0 0 0,0 0 0,0 0 0,0 0 0,0 1 0,0 1 0,0-1 0,0 1 0,0-1 0,1 1 0,-1 0 0,1 0 0,0-1 0,0 1 0,0 0 0,0 0 0,1 3 0,2 8 0,0 0 0,1 0 0,8 19 0,-11-30 0,22 53 0,3-1 0,48 77 0,-55-102 0,1-2 0,2-1 0,0 0 0,2-2 0,50 42 0,-66-61 0,0 0 0,1 0 0,0-1 0,0 0 0,1 0 0,0-1 0,-1 0 0,1-1 0,16 3 0,-23-5 0,1-1 0,0 0 0,0 0 0,0 0 0,-1 0 0,1 0 0,0-1 0,0 0 0,-1 0 0,1 0 0,0 0 0,-1-1 0,1 1 0,-1-1 0,0 0 0,0 0 0,1 0 0,-1 0 0,0-1 0,-1 1 0,1-1 0,0 0 0,-1 0 0,1 0 0,-1 0 0,0 0 0,0 0 0,3-7 0,4-11 0,-1-1 0,-1 1 0,-1-1 0,-1 0 0,0-1 0,1-40 0,-5-137 0,-1 194 0,2 3 0,4 12 0,11 28 0,-6-13 0,-2-8 0,2 1 0,0-2 0,0 1 0,2-2 0,-1 1 0,2-2 0,0 0 0,21 15 0,-22-18 0,1-1 0,0-1 0,0 0 0,1-1 0,-1 0 0,2-1 0,-1-1 0,1 0 0,-1-2 0,20 4 0,-31-7 0,-1 1 0,1-1 0,0 0 0,0 0 0,-1 0 0,1-1 0,0 1 0,-1-1 0,1 0 0,0 0 0,-1 0 0,1 0 0,-1-1 0,0 1 0,1-1 0,-1 0 0,0 0 0,5-5 0,-5 4 0,0-1 0,0 0 0,-1 0 0,0 0 0,0 0 0,0-1 0,0 1 0,0-1 0,-1 1 0,0-1 0,0 1 0,0-1 0,-1 0 0,0-6 0,2-30 0,-7-79 0,3 101 0,-1 0 0,0 0 0,-2 0 0,0 1 0,-2-1 0,-10-21 0,16 38 0,0-1 0,0-1 0,-1 1 0,0-1 0,0 1 0,0 0 0,0 0 0,0 0 0,-1 0 0,1 0 0,-1 0 0,0 1 0,0-1 0,0 1 0,0 0 0,0 0 0,-4-2 0,7 4 0,-1 0 0,1 0 0,-1 0 0,1 1 0,-1-1 0,1 0 0,-1 0 0,1 0 0,-1 1 0,1-1 0,0 0 0,-1 0 0,1 1 0,-1-1 0,1 0 0,0 1 0,-1-1 0,1 0 0,0 1 0,0-1 0,-1 1 0,1-1 0,0 1 0,0-1 0,-1 0 0,1 1 0,0-1 0,0 1 0,0-1 0,0 1 0,0-1 0,0 1 0,0-1 0,0 1 0,0-1 0,0 1 0,0-1 0,0 1 0,0 0 0,2 22 0,3-2 0,0 0 0,1 0 0,1-1 0,15 30 0,48 75 0,-49-90 0,-12-19 40,2 0 0,18 22 0,-25-34-164,1 1 0,-1-1 1,1 0-1,-1 0 0,1 0 0,0-1 1,1 1-1,-1-1 0,0 0 0,1-1 1,9 4-1,3-4-6702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59.394"/>
    </inkml:context>
    <inkml:brush xml:id="br0">
      <inkml:brushProperty name="width" value="0.05" units="cm"/>
      <inkml:brushProperty name="height" value="0.05" units="cm"/>
    </inkml:brush>
  </inkml:definitions>
  <inkml:trace contextRef="#ctx0" brushRef="#br0">24 7 24575,'-5'0'0,"-6"-5"0,4 4 0,7 6 0,8 7 0,8 1 0,6 4 0,9 3 0,3 3 0,-4-2-8191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59.740"/>
    </inkml:context>
    <inkml:brush xml:id="br0">
      <inkml:brushProperty name="width" value="0.05" units="cm"/>
      <inkml:brushProperty name="height" value="0.05" units="cm"/>
    </inkml:brush>
  </inkml:definitions>
  <inkml:trace contextRef="#ctx0" brushRef="#br0">168 510 24575,'-1'-1'0,"-1"1"0,0-1 0,1 0 0,-1 1 0,0-1 0,1 0 0,-1 0 0,1 0 0,-1 0 0,1 0 0,0 0 0,-1 0 0,1-1 0,0 1 0,0 0 0,0-1 0,-2-2 0,-18-32 0,16 27 0,-15-31 0,2-2 0,2 0 0,2 0 0,1-2 0,3 1 0,1-2 0,2 1 0,-1-57 0,16 220 0,30 157 0,-27-224 0,1-1 0,3-1 0,2 0 0,2-1 0,2-1 0,32 53 0,-47-91-151,1 0-1,-1-1 0,1 0 0,1 0 1,0-1-1,0 0 0,0 0 1,19 12-1,-3-7-6674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32.147"/>
    </inkml:context>
    <inkml:brush xml:id="br0">
      <inkml:brushProperty name="width" value="0.05" units="cm"/>
      <inkml:brushProperty name="height" value="0.05" units="cm"/>
    </inkml:brush>
  </inkml:definitions>
  <inkml:trace contextRef="#ctx0" brushRef="#br0">506 1 24575,'-1'0'0,"0"0"0,1 0 0,-1 0 0,0 1 0,1-1 0,-1 0 0,1 0 0,-1 1 0,0-1 0,1 0 0,-1 1 0,1-1 0,-1 1 0,1-1 0,-1 0 0,1 1 0,-1-1 0,1 1 0,0 0 0,-1-1 0,1 1 0,0-1 0,-1 1 0,1-1 0,0 1 0,0 0 0,0-1 0,-1 1 0,1 0 0,0-1 0,0 1 0,0 0 0,0-1 0,0 1 0,0 0 0,0-1 0,0 1 0,1 0 0,-1 0 0,7 34 0,-5-29 0,16 68 0,-3 1 0,-3 1 0,3 105 0,-15 136 0,-1-216 0,1-94 0,-1-2 0,1 0 0,0 0 0,1 1 0,-1-1 0,1 0 0,2 9 0,-3-14 0,1 0 0,-1 1 0,0-1 0,0 0 0,0 1 0,1-1 0,-1 0 0,0 0 0,0 1 0,0-1 0,1 0 0,-1 0 0,0 1 0,1-1 0,-1 0 0,0 0 0,0 0 0,1 0 0,-1 1 0,0-1 0,1 0 0,-1 0 0,0 0 0,1 0 0,-1 0 0,1 0 0,-1 0 0,0 0 0,1 0 0,-1 0 0,0 0 0,1 0 0,-1 0 0,0 0 0,1 0 0,-1-1 0,0 1 0,1 0 0,-1 0 0,0 0 0,1 0 0,-1-1 0,0 1 0,0 0 0,1 0 0,-1-1 0,0 1 0,0 0 0,1 0 0,-1-1 0,0 1 0,0 0 0,0-1 0,0 1 0,1 0 0,-1-1 0,0 1 0,0 0 0,0-1 0,0 1 0,11-22 0,-5 5 0,-1 0 0,-1 0 0,-1 0 0,0-1 0,-2 1 0,0-1 0,-2-33 0,0 39 0,0 0 0,-1 0 0,0 1 0,-1-1 0,-1 1 0,1-1 0,-2 1 0,0 0 0,0 0 0,-1 1 0,0-1 0,-11-13 0,12 20 0,0-1 0,1 1 0,-2 1 0,1-1 0,0 1 0,-1 0 0,0 0 0,1 0 0,-1 1 0,0 0 0,-1 0 0,1 1 0,0-1 0,0 1 0,-1 1 0,1-1 0,0 1 0,-1 0 0,1 0 0,0 1 0,-1 0 0,-7 2 0,-13 4 0,0 1 0,0 1 0,-41 21 0,62-27-33,-33 15 112,-64 40-1,93-51-202,0 0 0,0 1 0,1-1 0,1 2 0,-1-1 0,1 1 0,1 1-1,0-1 1,0 1 0,1 1 0,-7 13 0,3 4-6702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2:00.567"/>
    </inkml:context>
    <inkml:brush xml:id="br0">
      <inkml:brushProperty name="width" value="0.05" units="cm"/>
      <inkml:brushProperty name="height" value="0.05" units="cm"/>
    </inkml:brush>
  </inkml:definitions>
  <inkml:trace contextRef="#ctx0" brushRef="#br0">225 871 24575,'14'-12'0,"-2"-1"0,0 0 0,0-1 0,-1 0 0,-1-1 0,17-31 0,-24 41 0,-1-1 0,0 0 0,0 0 0,-1-1 0,1 1 0,-1 0 0,-1 0 0,1-1 0,-1 1 0,0 0 0,-1-1 0,1 1 0,-1 0 0,0 0 0,-1 0 0,0 0 0,0 0 0,0 0 0,0 0 0,-1 0 0,0 1 0,-1-1 0,-4-5 0,0 0 0,0 1 0,-1 0 0,-1 1 0,0 0 0,0 0 0,-1 1 0,-19-11 0,24 15 0,0 1 0,-1 0 0,0 0 0,1 0 0,-1 1 0,0 0 0,0 0 0,0 1 0,-1 0 0,1 0 0,0 0 0,0 1 0,-1 1 0,1-1 0,-12 3 0,15-1 0,-1 0 0,1 0 0,-1 0 0,1 1 0,0 0 0,0 0 0,0 0 0,0 1 0,0-1 0,1 1 0,-1 0 0,1 0 0,0 0 0,1 0 0,-1 0 0,1 1 0,-1-1 0,1 1 0,1 0 0,-1-1 0,1 1 0,-2 10 0,-2 10 0,2 0 0,0 1 0,2 28 0,1-46 0,-1 4 0,1 0 0,1 0 0,1 1 0,-1-1 0,2 0 0,0 0 0,0 0 0,1-1 0,10 23 0,-11-29 0,1 0 0,-1-1 0,1 1 0,-1 0 0,1-1 0,1 0 0,-1 0 0,0 0 0,1-1 0,0 1 0,0-1 0,0 0 0,0 0 0,0-1 0,1 0 0,-1 0 0,1 0 0,0-1 0,-1 1 0,1-1 0,0-1 0,10 1 0,-9-1 0,1 0 0,-1-1 0,1 0 0,-1-1 0,1 1 0,-1-1 0,0-1 0,0 1 0,0-1 0,0-1 0,-1 1 0,1-1 0,-1 0 0,0-1 0,0 1 0,0-1 0,-1 0 0,0-1 0,0 1 0,5-8 0,0-1 0,0-1 0,-1 0 0,-1 0 0,-1-1 0,0 0 0,-1 0 0,7-29 0,-12 42 0,6-26 0,-7 28 0,0 0 0,1 0 0,-1 0 0,0 0 0,1 0 0,-1 0 0,1 0 0,-1 0 0,1 0 0,-1 0 0,1 0 0,-1 0 0,1 1 0,0-1 0,0 0 0,-1 0 0,1 1 0,0-1 0,1-1 0,-1 3 0,0 0 0,0 0 0,-1 0 0,1 0 0,-1 0 0,1 1 0,-1-1 0,1 0 0,-1 0 0,1 0 0,-1 0 0,0 1 0,0-1 0,0 0 0,0 0 0,0 0 0,0 1 0,0 0 0,0 1 0,3 47 0,-3-30 0,1 0 0,1 0 0,8 35 0,-9-49 0,1 0 0,1 0 0,-1-1 0,1 1 0,0-1 0,0 0 0,0 0 0,1 0 0,-1 0 0,1-1 0,1 1 0,-1-1 0,0 0 0,1 0 0,0-1 0,0 1 0,6 2 0,-4-3 0,-1 0 0,1 0 0,0-1 0,-1 0 0,1 0 0,0-1 0,0 1 0,1-2 0,-1 1 0,0-1 0,0 0 0,0-1 0,0 1 0,0-1 0,0-1 0,0 1 0,0-1 0,0-1 0,0 1 0,-1-1 0,1 0 0,-1-1 0,0 1 0,0-1 0,5-5 0,0 1 0,-2-1 0,1 0 0,-1 0 0,-1-1 0,0 0 0,0-1 0,-1 0 0,0 0 0,-1 0 0,0-1 0,-1 0 0,0 0 0,3-15 0,-1-4 0,-2-1 0,-1 0 0,-1-1 0,-3-32 0,-14-130 0,4 95 0,9 72 0,0 14 0,0 0 0,0 0 0,-1 0 0,-1 1 0,-8-27 0,11 41 0,0-1 0,0 0 0,0 0 0,0 0 0,0 0 0,-1 0 0,1 1 0,0-1 0,0 0 0,0 0 0,0 0 0,0 0 0,-1 0 0,1 0 0,0 0 0,0 1 0,0-1 0,0 0 0,-1 0 0,1 0 0,0 0 0,0 0 0,0 0 0,-1 0 0,1 0 0,0 0 0,0 0 0,0 0 0,0 0 0,-1 0 0,1 0 0,0 0 0,0 0 0,0 0 0,0 0 0,-1-1 0,1 1 0,0 0 0,0 0 0,0 0 0,0 0 0,-1 0 0,1 0 0,0 0 0,0-1 0,0 1 0,0 0 0,0 0 0,0 0 0,-1 0 0,1 0 0,0-1 0,0 1 0,0 0 0,0 0 0,0 0 0,0-1 0,0 1 0,0 0 0,0 0 0,0 0 0,0 0 0,0-1 0,0 1 0,0 0 0,0 0 0,0-1 0,-3 17 0,4 26 0,1 1 0,15 78 0,-10-80 0,6 42 0,4-1 0,3 0 0,35 88 0,-52-162 0,0-1 0,0 0 0,1 0 0,0-1 0,0 1 0,1-1 0,5 6 0,-9-11 0,0 0 0,0 0 0,0 0 0,0 0 0,0 0 0,1-1 0,-1 1 0,0 0 0,0-1 0,1 1 0,-1-1 0,0 1 0,1-1 0,-1 0 0,1 0 0,-1 1 0,0-1 0,2 0 0,-1-1 0,0 1 0,0-1 0,0 0 0,0 0 0,-1 1 0,1-1 0,0 0 0,-1 0 0,1-1 0,-1 1 0,1 0 0,-1-1 0,1 1 0,-1 0 0,0-1 0,2-3 0,42-69 0,-32 49 0,21-30 0,-29 49 0,1-1 0,-1 1 0,1 0 0,0 0 0,0 0 0,1 1 0,0 0 0,12-7 0,-18 11 0,1 0 0,0 0 0,-1 0 0,1 0 0,0 0 0,0 0 0,0 1 0,0-1 0,0 1 0,0-1 0,-1 1 0,1 0 0,0 0 0,0-1 0,0 2 0,0-1 0,0 0 0,0 0 0,0 1 0,0-1 0,0 1 0,0-1 0,0 1 0,0 0 0,0 0 0,-1 0 0,1 0 0,0 0 0,-1 0 0,1 0 0,-1 0 0,1 1 0,-1-1 0,0 1 0,1-1 0,-1 1 0,0 0 0,0-1 0,1 4 0,0 0 0,0-1 0,-1 1 0,0-1 0,0 1 0,0 0 0,0-1 0,-1 1 0,0 0 0,0 0 0,0-1 0,-1 1 0,1 0 0,-1 0 0,0-1 0,-4 10 0,0-4 0,0-1 0,-1 0 0,0 0 0,-1 0 0,0 0 0,0-1 0,-1 0 0,0-1 0,-1 0 0,1 0 0,-19 10 0,17-11 0,0 0 0,0-1 0,-1 0 0,1-1 0,-1 0 0,0-1 0,0 0 0,-1-1 0,1 0 0,0-1 0,-16 0 0,24-1 0,0 0 0,0 0 0,0 0 0,1-1 0,-1 1 0,0-1 0,0 0 0,0 1 0,1-1 0,-1-1 0,1 1 0,-1 0 0,1-1 0,-1 1 0,1-1 0,0 0 0,-1 1 0,1-1 0,0 0 0,0-1 0,1 1 0,-1 0 0,0 0 0,1-1 0,-1 1 0,1-1 0,0 1 0,0-1 0,0 0 0,0 0 0,0 1 0,1-1 0,-1 0 0,1 0 0,0 0 0,0 1 0,0-5 0,1-5 0,0-1 0,1 1 0,1 0 0,0 0 0,0 0 0,1 1 0,8-17 0,32-60 0,80-118 0,75-70 0,-191 266 0,12-16 0,0 1 0,43-39 0,-62 62 0,0 1 0,0 0 0,1 0 0,-1 0 0,1-1 0,-1 2 0,1-1 0,0 0 0,-1 0 0,1 0 0,0 1 0,0-1 0,-1 1 0,1-1 0,0 1 0,3 0 0,-4 0 0,0 0 0,0 1 0,0-1 0,0 0 0,-1 1 0,1-1 0,0 1 0,0-1 0,-1 1 0,1 0 0,0-1 0,-1 1 0,1 0 0,0-1 0,-1 1 0,1 0 0,-1 0 0,1-1 0,-1 1 0,0 0 0,1 0 0,-1 0 0,1 1 0,1 7 0,-1 1 0,1-1 0,-2 1 0,0 18 0,0-18 0,2 83 0,3 0 0,4 0 0,4-1 0,5 0 0,3-2 0,46 124 0,-50-174-1365,-2-9-5461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2:00.955"/>
    </inkml:context>
    <inkml:brush xml:id="br0">
      <inkml:brushProperty name="width" value="0.05" units="cm"/>
      <inkml:brushProperty name="height" value="0.05" units="cm"/>
    </inkml:brush>
  </inkml:definitions>
  <inkml:trace contextRef="#ctx0" brushRef="#br0">0 326 24575,'16'-1'0,"-1"-2"0,0 0 0,-1 0 0,1-1 0,25-11 0,-16 4 0,0 0 0,0-1 0,21-16 0,-38 23 0,-1 0 0,0 0 0,-1-1 0,1 1 0,-1-1 0,0 0 0,0-1 0,-1 1 0,0-1 0,0 0 0,-1 0 0,1 0 0,-2-1 0,5-14 0,-6 18 0,-1 0 0,1-1 0,-1 1 0,0 0 0,0-1 0,0 1 0,-1 0 0,1-1 0,-1 1 0,0 0 0,-1-1 0,1 1 0,-1 0 0,1 0 0,-1 0 0,0 1 0,-1-1 0,1 0 0,-1 1 0,1-1 0,-1 1 0,0 0 0,-1 0 0,1 0 0,0 0 0,-1 1 0,-7-5 0,7 5 0,1 0 0,-1 0 0,1 0 0,-1 1 0,0-1 0,0 1 0,0 0 0,0 0 0,0 1 0,0-1 0,0 1 0,0 0 0,0 0 0,0 0 0,0 1 0,0-1 0,-5 2 0,3 0 0,0 0 0,1 1 0,0 0 0,-1 0 0,1 0 0,0 0 0,0 1 0,1 0 0,-1 0 0,-6 8 0,2-1 0,0 1 0,0 1 0,1 0 0,1 0 0,0 0 0,1 1 0,1 0 0,-7 24 0,7-14 0,1 1 0,0-1 0,2 1 0,1-1 0,1 1 0,1-1 0,2 1 0,0-1 0,10 38 0,-8-44 0,1 0 0,1 0 0,1-1 0,1 0 0,0 0 0,1-1 0,1 0 0,0-1 0,1 0 0,1-1 0,0 0 0,29 22 0,-26-24 20,1 0 0,1-1 0,0-1 0,1-1 0,30 11 0,-37-15-169,1-2 1,0 0-1,0-1 1,0 0-1,0 0 1,0-2-1,0 0 1,1 0-1,21-4 1,9-7-6678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2:01.798"/>
    </inkml:context>
    <inkml:brush xml:id="br0">
      <inkml:brushProperty name="width" value="0.05" units="cm"/>
      <inkml:brushProperty name="height" value="0.05" units="cm"/>
    </inkml:brush>
  </inkml:definitions>
  <inkml:trace contextRef="#ctx0" brushRef="#br0">36 204 24575,'-2'-5'0,"1"0"0,-1 0 0,0 1 0,0-1 0,0 1 0,0-1 0,-6-6 0,2 1 0,5 9 0,0 0 0,0-1 0,1 1 0,-1-1 0,0 0 0,0 1 0,1-1 0,-1 0 0,1 1 0,-1-1 0,1 0 0,0 1 0,0-1 0,0 0 0,0 0 0,0 1 0,0-1 0,0 0 0,0 0 0,1 1 0,-1-1 0,1-1 0,1 1 0,0 0 0,0 0 0,-1 0 0,1 0 0,1 0 0,-1 1 0,0-1 0,0 1 0,0 0 0,1 0 0,-1 0 0,1 0 0,-1 0 0,6-1 0,34-8 0,1 2 0,75-5 0,-14 3 0,-80 7 0,-2 0 0,0 0 0,0-2 0,25-7 0,-31 2-1365,-11 0-5461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2:02.423"/>
    </inkml:context>
    <inkml:brush xml:id="br0">
      <inkml:brushProperty name="width" value="0.05" units="cm"/>
      <inkml:brushProperty name="height" value="0.05" units="cm"/>
    </inkml:brush>
  </inkml:definitions>
  <inkml:trace contextRef="#ctx0" brushRef="#br0">0 69 24575,'39'7'0,"-21"-2"0,38 4 0,33-11 0,1-4 0,152-30 0,-162 22 0,-48 9 0,59-18 0,-81 19 71,-18 5-1507,-8 1-5390</inkml:trace>
</inkml:ink>
</file>

<file path=ppt/ink/ink1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07.185"/>
    </inkml:context>
    <inkml:brush xml:id="br0">
      <inkml:brushProperty name="width" value="0.05" units="cm"/>
      <inkml:brushProperty name="height" value="0.05" units="cm"/>
      <inkml:brushProperty name="color" value="#ED1C24"/>
      <inkml:brushProperty name="fitToCurve" value="1"/>
    </inkml:brush>
  </inkml:definitions>
  <inkml:trace contextRef="#ctx0" brushRef="#br0">49 244 0,'-25'0'0,"1"0"15,24 24 17,0 1-32,0-1 15,24 25-15,-24-25 16,0 25-16,25 0 0,-25 0 15,0-25-15,0 25 0,0-24 16,0-1-16,0 0 16,0 1-16</inkml:trace>
  <inkml:trace contextRef="#ctx0" brushRef="#br0" timeOffset="244">49 268 0,'0'-24'16,"24"24"-1,0 0 1,-24 24-16,25 1 0,-1-1 16,1 0-16,-1 1 15,25 24-15,-25-25 0,25 1 16,-24 23-16,23-23 0,-23-1 15,-1 1-15,1-1 16,-1 1-16,1-25 0,-1 0 16</inkml:trace>
  <inkml:trace contextRef="#ctx0" brushRef="#br0" timeOffset="477">439 146 0,'0'-24'16,"-24"24"-16,24 24 31,0 0-31,0 1 16,24-1-16,-24 25 0,25-24 16,-1 23-16,1 1 15,-1-24-15,-24 24 0,24-25 16,1 0-16,-25 1 15,24-1-15,-24 1 0,0-1 16</inkml:trace>
  <inkml:trace contextRef="#ctx0" brushRef="#br0" timeOffset="1035">1001 439 0,'0'-24'32,"0"-1"-32,-24 1 15,-1-1 1,1 25-16,-1-24 0,1 24 15,0 0-15,-1 0 16,1 0-16,-1 0 16,1 0-16,-1 24 0,1 1 15,0-1-15,24 1 16,-25-1-16,25 25 0,0-25 16,0 1-16,25 24 0,-1-25 15,-24 1-15,24-1 16,1-24-16,24 24 0,-25-24 15,1 0-15,-1 0 16,0 0-16,25-24 0,-24 0 16,-1-1-16,0 1 15,-24-1-15,0 1 16,0-25-16,0 25 0,0-1 16,0 1-16,0-1 15,0 50 16,0-1-31,25 1 16,-25-1-16,24 0 0,-24 1 16,25-1-16,-25 1 15,24-1-15,1-24 0,-1 25 16,0-25-16,1 0 16,-1 0-16</inkml:trace>
  <inkml:trace contextRef="#ctx0" brushRef="#br0" timeOffset="1281">1319 244 0,'-25'-25'15,"25"-24"-15,0 25 0,-24 24 16,24-24-16,24 24 16,1 24-1,-25 0-15,24 1 16,0 24-16,1 0 15,-1-1-15,-24 1 0,25 0 16,-1-24-16,1 23 0,-25 1 16,24-24-16,-24-1 15,0 1-15,24-1 0,-24 0 16</inkml:trace>
  <inkml:trace contextRef="#ctx0" brushRef="#br0" timeOffset="1673">1343 415 0,'-24'0'15,"48"0"17,0 0-17,1 0-15,-1 0 16,1-25-16,23 25 0,-23 0 15,-1 0-15,1-24 0,24 24 16,-25 0-16,-24-25 16,24 25-16,1 0 0,-1-24 15,1 24 1,-25-24-16,24 24 16,1 0 15,-25 24-31,0 0 15,0 25 1,24-24-16,-24-1 0,0 25 16,24-25-16,-24 25 0,25-24 15,-25-1-15,24 1 16,-24-1-16,25 0 0,-25 1 16,24-25-16,-24-25 15</inkml:trace>
  <inkml:trace contextRef="#ctx0" brushRef="#br0" timeOffset="1864">1807 0 0,'-24'0'15,"24"24"1,24 0 15,-24 1-15</inkml:trace>
  <inkml:trace contextRef="#ctx0" brushRef="#br0" timeOffset="2279">2051 244 0,'0'24'31,"-24"-24"-31,24 25 32,0-1-17,24 0-15,-24 1 16,25-1-16,-25 1 0,24-1 15,-24 25-15,25-25 0,-1 1 16,-24 24-16,24-49 16,-24 24-16,25 1 0,-1-25 15,1 0 1,-25-25-16,0 1 16,24-1-16,-24 1 0,0-25 15,24 25-15,-24-25 16,0 0-16,0 24 0,25-23 15,-25 23-15,0 1 0,0-1 16,0 1-16,24 24 16,1 0-1,-25 24 1,24-24-16,-24 25 16</inkml:trace>
  <inkml:trace contextRef="#ctx0" brushRef="#br0" timeOffset="2740">2637 366 0,'0'24'16,"-24"-24"-16,0 0 15,48 0 32,0 0-47,1 0 16,-1 0-1,1 0-15,-1 0 0,0 0 16,1 0-16,-1 0 0,1-24 16,-1 24-16,1 0 15,-25-25-15,0 1 0,24 24 16,-24-24-16,0-1 0,-24 1 15,-1-1 1,1 25-16,-1 0 0,1-24 16,-1 24-16,1 0 15,0 0-15,-1 24 0,1-24 16,24 25-16,-25-1 0,25 1 16,0-1-16,0 25 15,0-25-15,25 25 0,-25 0 16,24 0-16,1-25 15,-25 25-15,24-24 0,0-1 16,1 0-16,-1-24 0,1 0 16,24 0-16</inkml:trace>
</inkml:ink>
</file>

<file path=ppt/ink/ink1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00.734"/>
    </inkml:context>
    <inkml:brush xml:id="br0">
      <inkml:brushProperty name="width" value="0.05" units="cm"/>
      <inkml:brushProperty name="height" value="0.05" units="cm"/>
      <inkml:brushProperty name="color" value="#ED1C24"/>
      <inkml:brushProperty name="fitToCurve" value="1"/>
    </inkml:brush>
  </inkml:definitions>
  <inkml:trace contextRef="#ctx0" brushRef="#br0">220 269 0,'0'25'141,"0"-1"-125,0 0-1,0 1-15,0-1 16,0 1-16,0-1 0,0 1 15,0-1-15,0 0 16,0 1-16,0-1 0,0 1 16,0-1-16,0 1 15,0-1 1</inkml:trace>
  <inkml:trace contextRef="#ctx0" brushRef="#br0" timeOffset="2014">610 660 0</inkml:trace>
  <inkml:trace contextRef="#ctx0" brushRef="#br0" timeOffset="3000">244 25 0,'0'-24'15,"24"24"17,1 0-32,-1 0 15,1 0 1,-1 0-16,0 24 0,1 0 16,-1 1-16,1-1 15,-1 1-15,1 24 16,-25-1-16,24 1 0,-24 24 15,24-24-15,-24 25 16,0-26-16,0 1 0,-24 25 16,24-26-16,-49 1 15,25 0-15,-25 0 0,0 0 16,0 0-16,-24-25 0,24 25 16,-24-25-16,24 1 15,-24-1-15</inkml:trace>
  <inkml:trace contextRef="#ctx0" brushRef="#br0" timeOffset="4056">1196 147 0,'25'0'0,"-25"-24"15,-25 24 16,1 0-31,0 0 16,-1 0-16,-24 24 0,-24 25 31,24-25-31,0 1 0,1-1 0,23 25 16,1 0-16,-1 0 16,25-25-16,0 25 0,0 0 15,0-25-15,25 25 0,-1-24 16,25-1-16,-25 0 15,25 1-15,-24-25 0,24 24 16,-1-24-16,1 0 16</inkml:trace>
  <inkml:trace contextRef="#ctx0" brushRef="#br0" timeOffset="4456">1514 465 0,'0'-25'15,"0"1"-15,-24-1 16,-1 25 0,25-24-16,-24 24 31,24 24-31,0 1 0,0-1 16,0 1-16,0-1 15,24 0-15,-24 1 16,0-1-16,25 1 0,-25-1 15,24 1-15,-24-1 16,0 0-16,0 1 16,-24-25-1,-1 0 1,1-25-16,24 1 16,0 0-1,0-1-15,0-24 0,24 25 16,1-25-16,-1 25 0,0-1 15,25-24-15,-24 25 16,24-1-16,-25 25 0,25 0 16,-25-24-16,1 24 0,-1 0 15,0 0-15</inkml:trace>
  <inkml:trace contextRef="#ctx0" brushRef="#br0" timeOffset="4949">1905 513 0,'-25'0'0,"1"0"16,24 25-1,24-1 32,1-24-47,-25 25 16,24-25-16,1 0 15,-1 0-15,0 0 0,1 0 16,-1 0-16,1-25 16,-1 1-16,1 24 15,-25-25-15,0 1 0,0 0 16,0-1-1,-25 1-15,1 24 0,-1-25 16,1 1-16,-1 24 16,1-25-16,0 25 0,-1 0 15,1 0-15,-1 25 16,25-1 0,0 1-16,0 24 0,25-25 15,-25 0-15,24 1 16,1 24-16,-25-25 0,24-24 15,0 25-15,1-1 0,-1-24 16,1 24-16,-1-24 16,1 0-16,-1 0 15</inkml:trace>
  <inkml:trace contextRef="#ctx0" brushRef="#br0" timeOffset="5718">2564 440 0,'0'-24'0,"0"-1"16,0 1-16,0-1 15,0 1 1,-24 24-16,-1 0 16,1 0-16,-1 24 15,1-24-15,0 0 16,-1 25-16,1-25 0,-1 24 15,25 1-15,-24-25 16,0 24-16,24 1 0,0-1 16,0 0-16,0 1 15,24-25-15,-24 24 0,24 1 16,-24-1-16,25-24 0,-1 25 16,1-25-16,-1 0 15,0 0-15,1 24 0,-1-24 16,1 0-1,-1-24-15,1-1 16,-25 1-16,24-1 16,-24 1-1,0-1-15,0 1 0,0 0 16,0 48 31,24-24-47,-24 24 15,0 1-15,25-25 0,-1 24 16,1-24-16,-1 25 16,1-25-16,-1 0 15,0 0-15,1 0 0,-1 0 16,1 0-16,-1-25 16,0 25-16,1-24 0,-1-1 15,-24 1-15,25 0 16,-25-1-16,0 1 15,0-25-15,0 24 0,0 1 16,0-25-16,0 25 16,0-1-16,0-24 0,-25 49 15,25-24-15,0 0 0,-24 24 32,24 24-32,0 0 15,0 1-15,0 24 16,-25-25-16,25 25 0,0 0 15,0 0-15,25-25 0,-25 25 16,24-25-16,-24 25 16,0-24-16,25-1 0,-25 1 15</inkml:trace>
  <inkml:trace contextRef="#ctx0" brushRef="#br0" timeOffset="6130">2954 489 0,'-24'0'0,"24"-24"31,24 24-15,0 0-1,1 0-15,-1-25 0,25 25 16,0 0-16,-25-24 0,25 24 15,0 0-15,0-25 16,-25 25-16,25 0 0,-24 0 16,-1-24-16,0 24 15,1 0-15,-50 0 16,1 0 0,0-25-16,-1 25 15,1 0-15,-1 0 16,1 25-16,-1-25 0,1 24 15,0 1-15,24-1 16,-25 1-16,25-1 0,0 0 16,0 1-16,0 24 15,25-25-15,-25 1 0,24-1 16,25-24-16,-25 24 0,25-24 16,0 0-16,-25 0 15,25 0-15,0-24 0</inkml:trace>
</inkml:ink>
</file>

<file path=ppt/ink/ink1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10.249"/>
    </inkml:context>
    <inkml:brush xml:id="br0">
      <inkml:brushProperty name="width" value="0.05" units="cm"/>
      <inkml:brushProperty name="height" value="0.05" units="cm"/>
      <inkml:brushProperty name="color" value="#ED1C24"/>
      <inkml:brushProperty name="fitToCurve" value="1"/>
    </inkml:brush>
  </inkml:definitions>
  <inkml:trace contextRef="#ctx0" brushRef="#br0">24 147 0,'-24'0'15,"24"24"1,24 1 0,0 24-1,-24-25-15,25 0 16,-25 1-16,24 24 0,-24-25 16,25 1-16,-1-1 0,-24 0 15,24 1-15,-24-1 16,25-24-16</inkml:trace>
  <inkml:trace contextRef="#ctx0" brushRef="#br0" timeOffset="409">97 342 0,'-24'0'16,"24"-24"-16,24 24 31,1 0-15,-1 0-16,0 0 15,25 0-15,-24 0 0,24 0 16,-1 0-16,-23 0 0,-1-25 16,25 25-16,-24 0 15,-25-24-15,24 24 0,-24-24 16,0-1-16,-24 25 15,24-24-15,-25-1 16,25 1-16,0-1 0,-24 1 16,24 0-1,-25 24-15,25 24 16,0 0-16,0 1 16,0 24-16,0-25 15,0 25-15,0 0 0,0 0 16,0 0-16,25-25 15,-25 25-15,24-25 0,1 1 16,-25-1-16</inkml:trace>
  <inkml:trace contextRef="#ctx0" brushRef="#br0" timeOffset="917">732 220 0,'-24'0'15,"-1"25"1,25-1 0,0 0-16,0 1 15,0-1-15,0 1 16,-24-1-16,24 1 0,0-1 15,0 0-15,0 1 16,0-1-16,0 1 16,0-1-16,0 1 15,0-50 17,0 1-32,0-1 15,0 1-15,0-25 16,0 25-16,24-25 0,-24 0 15,25 0-15,-25 0 0,24 0 16,-24 1-16,25 23 16,-1 1-16,0-1 0,1 25 15,-1 0 1,1 25-16,-1 24 0,1-1 16,-25 1-16,24 0 15,-24 0-15,24 24 0,1-24 16,-25 0-16,24 0 0,-24-25 15,0 25-15,25-25 16,-25 1-16,0-1 0</inkml:trace>
  <inkml:trace contextRef="#ctx0" brushRef="#br0" timeOffset="1116">830 391 0,'-25'0'16,"1"25"-16,0-25 0,-1 0 16,1 0-16,48 0 15,1-25 1,-1 25-16,0 0 0,25-24 16,0 24-16,0-25 15,0 1-15,0 24 0</inkml:trace>
  <inkml:trace contextRef="#ctx0" brushRef="#br0" timeOffset="1361">1343 74 0,'-25'24'15,"25"0"16,0 1-31,0-1 16,0 1-16,0-1 16,0 25-16,0-25 0,0 25 15,0-24-15,0 24 0,0-25 16,0 25-16,0-25 16,0 1-16,-24-25 0,24 24 15</inkml:trace>
  <inkml:trace contextRef="#ctx0" brushRef="#br0" timeOffset="1621">1294 123 0,'-24'0'15,"24"24"1,0 0-1,24 1 1,0-1-16,1 25 0,-1-25 16,1 25-16,23-24 0,1-1 15,-24 25-15,24-25 16,-1 1-16,-23-1 0,24 1 16,-25-25-16,1 24 15,-1-24-15,0 0 0,1-24 16</inkml:trace>
  <inkml:trace contextRef="#ctx0" brushRef="#br0" timeOffset="1847">1709 171 0,'0'-24'16,"0"0"-16,0 48 31,0 0-15,0 1-1,0-1-15,0 1 0,0 23 16,0-23-16,0-1 0,0 25 16,0-24-16,0-1 15,0 0-15,0 1 0,25-1 16,-25 1-16,0-1 0,24-24 16,-24 25-16</inkml:trace>
  <inkml:trace contextRef="#ctx0" brushRef="#br0" timeOffset="2351">2124 269 0,'-24'0'16,"-1"0"-16,1 0 15,0-24-15,-1 48 16,25 0 0,0 1-16,-24-1 15,24 25-15,0-24 16,0-1-16,0 0 16,0 1-16,0-1 0,0 1 15,0-1-15,0 1 16,24-25-16,-24-25 31,0 1-15,25-1-16,-25 1 15,0-25-15,24 25 16,-24-25-16,24 0 0,1 0 16,-25 25-16,24-25 0,1 24 15,-1-23-15,1 23 16,-1 25-16,0 0 0,1 0 15,-1 25-15,-24-1 16,25 0-16,-25 25 16,24 0-16,-24 0 0,25 0 15,-25 0-15,0-1 16,24 1-16,-24-24 0,0-1 16,24 1-16,-24-1 15</inkml:trace>
  <inkml:trace contextRef="#ctx0" brushRef="#br0" timeOffset="2532">2075 391 0,'-24'0'16,"24"-24"-16,-24 24 0,48 0 31,0 0-15,1 0-16,24 0 0,0 0 15,-1 0-15,1 0 16,0 0-16</inkml:trace>
  <inkml:trace contextRef="#ctx0" brushRef="#br0" timeOffset="3300">2857 269 0,'-24'0'16,"-1"0"0,50 0-1,-1 0 1,-24 24-16,24 1 15,1-25-15,-25 49 16,24-25-16,1 1 0,-25 23 16,24 1-16,-24-24 0,0 24 15,25-1-15,-25-23 16,0 24-16,0-25 0,0 1 16,0-1-16,-25 0 0,25 1 15,-24-25-15,-1 0 16,1-25-1,24 1-15,0 0 0,0-1 16,0-24-16,0 0 16,0 1-16,0-1 0,0 0 15,24-24-15,-24-1 16,0 25-16,25 1 0,-25-1 16,24 0-16,-24 0 15,0 25-15,25-1 0,-25 1 16,24 24-16,0-25 0,1 25 15,-1 0 1,1 25-16,-1-1 16,1 1-1,-1 23-15,-24-23 0,24 24 16,-24-25-16,25 25 0,-25-25 16,0 25-16,-25-24 15,25-1-15,-24 1 0,24-1 16,-24 0-16,-1 1 15,1-25-15,-1 24 16,1-24-16,-1 0 0,1-24 16</inkml:trace>
  <inkml:trace contextRef="#ctx0" brushRef="#br0" timeOffset="4465">3297 440 0,'-25'0'16,"50"0"-1,-25-24 1,24 24-16,0 0 15,1 0-15,-1 0 0,1 0 16,24 0-16,-25 24 16,0-24-16,1 24 0,-25 1 15,24-1-15,1 1 0,-25-1 16,24 1-16,-24-1 16,0 0-16,0 1 0,-24-25 15,24 24-15,-25-24 16,1 0-16,-1 0 15,1 0-15,24-24 16,0-1-16,0 1 16,0 0-16,24-25 15,1 24-15,-1 1 16,1-1-16,-1 1 0,25 0 16,-25 24-16,1-25 0,-1 25 15,1 0-15,-1-24 16,1 24-16,-1 0 15,0 0 1,1 0-16,-1 0 16,1 0-1,-50 0 32,25 24-47,-24-24 16,-1 0-16,25 25 0,-24-1 15,0-24-15,24 24 16,0 1-16,0-1 0,0 1 16,0-1-16,24 1 15,-24-1-15,24 0 0,1 1 16,-1-25-16,1 0 0,-1 24 16,0-24-16,1 0 15,-1 0-15,1-24 0,-1 24 16,-24-25-16,25 1 0,-25 0 15,0-1-15,0 1 16,0-1-16,0 1 0,0-1 16,-25 1-16,25 0 15,-24-1-15,-1 1 0,1-1 16,-1 25 0,1 0-16,0 0 15,24 25-15,0-1 16,24 1-1,0-1-15,1-24 16,-1 24-16,1-24 0,-1 25 16,25-25-16,-25 0 15,1 0-15,-1 0 0,1-25 16,-1 25 0,-24-24-16,0 0 15,0-1-15,0 1 16,0-1-16,0 1 15,0 48 32,0 1-47,0-1 0,0 25 16,25-25-16,-25 25 16,24 0-16,-24 0 0,24 0 15,1 73 1,-25-73-16,0 24 0,0-24 15,0-25-15,-25 25 0,1-24 16,0-1-16,-1 0 16,-24-24-16,25 0 0,-1 0 15,-23 0-15,23-24 16,1 0-16,-1-25 0,25 0 16</inkml:trace>
  <inkml:trace contextRef="#ctx0" brushRef="#br0" timeOffset="4709">4322 148 0,'0'-25'16,"0"50"46,0-1-46</inkml:trace>
  <inkml:trace contextRef="#ctx0" brushRef="#br0" timeOffset="5172">4591 489 0,'0'-25'62,"24"25"-31,-24-24-31,25 24 0,-1 0 16,1 0 0,-1 0-16,-24-24 0,25 24 15,-25-25-15,0 1 16,-25 24-16,25-25 15,-24 25-15,24-24 0,-25-1 16,1 25-16,-1 0 16,1 0-16,0 25 15,24-1 1,0 1 0,0-1-16,0 1 0,0-1 15,0 0-15,0 1 16,0-1-16,0 1 0,24-1 15,0 1-15,1-25 0,-1 24 16,1-24-16,-1 0 16,25 0-16</inkml:trace>
  <inkml:trace contextRef="#ctx0" brushRef="#br0" timeOffset="5466">5079 440 0,'0'-24'16,"-24"24"-16,0-25 16,-1 25-16,1 0 15,-1 0-15,25-24 16,-24 24-16,0 0 0,-1 24 16,1 1-1,24-1 1,0 0-16,0 1 15,0-1-15,0 1 16,24-25-16,-24 24 0,25 1 16,-1-1-1,0-24-15,1 24 16,-1-24-16,1 0 16</inkml:trace>
  <inkml:trace contextRef="#ctx0" brushRef="#br0" timeOffset="5706">5153 342 0,'-25'-49'15,"25"25"-15,0-25 0,0 25 16,0-1-16,0 1 0,-24 24 31,24 24-31,0 1 16,0 24-16,0-25 15,0 25-15,0 0 0,0 0 16,0-1-16,0 1 0,0-24 16,0 24-16,0-25 15,0 0-15,0 1 0,24-1 16,-24 1-16</inkml:trace>
  <inkml:trace contextRef="#ctx0" brushRef="#br0" timeOffset="5902">5104 489 0,'-24'0'15,"24"-25"1,24 25 0,0 0-1,1 0-15,-1 0 16,1 0-16,-1 0 15,0 0-15,1-24 16</inkml:trace>
</inkml:ink>
</file>

<file path=ppt/ink/ink1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5.001"/>
    </inkml:context>
    <inkml:brush xml:id="br0">
      <inkml:brushProperty name="width" value="0.05" units="cm"/>
      <inkml:brushProperty name="height" value="0.05" units="cm"/>
      <inkml:brushProperty name="color" value="#ED1C24"/>
      <inkml:brushProperty name="fitToCurve" value="1"/>
    </inkml:brush>
  </inkml:definitions>
  <inkml:trace contextRef="#ctx0" brushRef="#br0">0 0 0,'24'0'78,"1"0"-47,-1 0-31,0 0 0,1 0 16,24 0-16,-25 0 0,1 0 15,23 0-15,1 0 16,-24 0-16,-1 0 0,25 0 16,-25 0-16,1 0 0,-1 0 15,1 0-15,-50 0 47,1 0-47,-1 0 16,-24 0-16</inkml:trace>
</inkml:ink>
</file>

<file path=ppt/ink/ink1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6.118"/>
    </inkml:context>
    <inkml:brush xml:id="br0">
      <inkml:brushProperty name="width" value="0.05" units="cm"/>
      <inkml:brushProperty name="height" value="0.05" units="cm"/>
      <inkml:brushProperty name="color" value="#ED1C24"/>
      <inkml:brushProperty name="fitToCurve" value="1"/>
    </inkml:brush>
  </inkml:definitions>
  <inkml:trace contextRef="#ctx0" brushRef="#br0">0 9 0,'0'24'16,"25"-24"15,-1 0-15,0 0-16,1 0 15,-1 0-15,1 0 0,-1 0 16,1-24-16,23 24 16,-23 0-16,24 0 0,-25 0 15,0 0-15,1 0 0,24 0 16,-25 0-16,1 0 16,-1 0-16</inkml:trace>
</inkml:ink>
</file>

<file path=ppt/ink/ink1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7.047"/>
    </inkml:context>
    <inkml:brush xml:id="br0">
      <inkml:brushProperty name="width" value="0.05" units="cm"/>
      <inkml:brushProperty name="height" value="0.05" units="cm"/>
      <inkml:brushProperty name="color" value="#ED1C24"/>
      <inkml:brushProperty name="fitToCurve" value="1"/>
    </inkml:brush>
  </inkml:definitions>
  <inkml:trace contextRef="#ctx0" brushRef="#br0">22 26 0,'-25'0'15,"50"0"48,-1 0-48,0 0-15,1 0 16,24 0-16,-25 0 16,25 0-16,0 0 0,0 0 15,-1 0-15,1 0 16,0 0-16,0 0 0,-25-24 15,25 24-15,-24 0 16,-1 0-16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32.582"/>
    </inkml:context>
    <inkml:brush xml:id="br0">
      <inkml:brushProperty name="width" value="0.05" units="cm"/>
      <inkml:brushProperty name="height" value="0.05" units="cm"/>
    </inkml:brush>
  </inkml:definitions>
  <inkml:trace contextRef="#ctx0" brushRef="#br0">118 349 24575,'-1'-4'0,"0"1"0,0-1 0,0 0 0,0 1 0,-1-1 0,0 1 0,1-1 0,-1 1 0,0-1 0,-1 1 0,1 0 0,0 0 0,-1 0 0,0 1 0,0-1 0,0 1 0,-5-4 0,7 5 0,0 0 0,0 0 0,-1 0 0,1 0 0,0 0 0,-1 0 0,1 0 0,-1 1 0,1-1 0,-1 0 0,1 1 0,-1 0 0,1-1 0,-1 1 0,1 0 0,-1 0 0,0 0 0,1 0 0,-1 0 0,1 0 0,-1 0 0,0 0 0,1 1 0,-1-1 0,1 1 0,-1-1 0,1 1 0,-1-1 0,1 1 0,-1 0 0,1 0 0,0 0 0,0 0 0,-1 0 0,1 0 0,0 0 0,0 0 0,0 1 0,0-1 0,0 0 0,0 0 0,0 1 0,0 1 0,-3 6 0,2-1 0,-1 1 0,1 0 0,0 0 0,1 0 0,-1 16 0,4 62 0,0-42 0,1 300 0,19-531 0,-17 151 0,1-9 0,33-201 0,-27 188 0,2 0 0,26-66 0,-34 109 0,0 1 0,0-1 0,16-23 0,-20 35 0,0-1 0,1 1 0,-1-1 0,0 1 0,1 0 0,-1-1 0,1 1 0,0 1 0,0-1 0,4-2 0,-6 4 0,1-1 0,0 1 0,-1-1 0,1 1 0,0 0 0,0-1 0,0 1 0,-1 0 0,1 1 0,0-1 0,0 0 0,0 0 0,-1 1 0,1-1 0,0 1 0,-1-1 0,1 1 0,0 0 0,-1 0 0,3 1 0,1 2 0,0 0 0,0 0 0,0 0 0,-1 1 0,1-1 0,-1 1 0,-1 0 0,7 10 0,22 50 0,-25-48 0,40 99 0,-6 2 0,33 154 0,-48-135-1365,-20-87-5461</inkml:trace>
</inkml:ink>
</file>

<file path=ppt/ink/ink1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8.331"/>
    </inkml:context>
    <inkml:brush xml:id="br0">
      <inkml:brushProperty name="width" value="0.05" units="cm"/>
      <inkml:brushProperty name="height" value="0.05" units="cm"/>
      <inkml:brushProperty name="color" value="#ED1C24"/>
      <inkml:brushProperty name="fitToCurve" value="1"/>
    </inkml:brush>
  </inkml:definitions>
  <inkml:trace contextRef="#ctx0" brushRef="#br0">248 98 0,'-25'0'16,"25"25"-1,0-1 1,0 0-1,25 1-15,-25 24 0,24-25 16,-24 25-16,25-25 16,-25 25-16,24-24 0,-24 23 15,25-23-15,-25-1 16,0 1-16</inkml:trace>
  <inkml:trace contextRef="#ctx0" brushRef="#br0" timeOffset="445">4 294 0,'0'-25'0,"0"1"15,0-1-15,0 1 16,0-1-16,24 1 16,0 24-16,1-24 0,-1 24 15,1-25-15,-1 25 16,25 0-16,-25 0 0,1-24 16,24 24-16,0 0 15,-25 0-15,25 24 0,-25-24 16,25 25-16,-24-1 0,23-24 15,-23 24-15,-1 25 16,-24-24-16,25-1 0,-25 25 16,0-25-16,0 1 15,0-1-15,-25 1 0,1-1 16,-1 0-16,1 1 0,0-1 16,-25-24-16,0 25 15,24-25-15,-23 24 0,-1-24 16,24 0-16,-24 25 0,25-25 15,24-25 1</inkml:trace>
  <inkml:trace contextRef="#ctx0" brushRef="#br0" timeOffset="1223">907 147 0,'-24'0'0,"-1"0"16,25 24-1,0 1-15,0-1 16,0 1-1,0 24-15,0-25 0,0 0 16,25 1-16,-25-1 16,0 1-16,0-1 15,0 0-15,0-48 47,0 0-31,-25-1-16,25 1 15,0-25-15,0 25 0,0-1 16,0-24-16,0 25 16,0-25-16,0 25 0,25-1 15,-25 1-15,24-1 16,1 1-16,-1 24 0,1-25 16,-1 25-16,0 0 0,1 0 15,-1 0-15,1 25 16,-1-1-16,1-24 0,-25 25 15,24-1-15,-24 1 0,0-1 16,0 0-16,0 1 16,-24-1-16,-1 1 15,25-1-15,-24-24 16,-1 25-16,1-25 0,-1 0 16,1 0-16,24-25 31,24 25-16,1 0-15,-1 0 16,25 0-16,-24 0 0,-1 0 16,25 25-16,-25-25 0,1 24 15,-25 0-15,24-24 16,-24 25-16,0-1 0,-24 1 16,-1-1-1,1-24-15,-1 0 0,1 0 16,-25 0-16,25 0 0,-1 0 15,1 0-15,-1 0 16,1-24-16,0 24 0,-1-25 16</inkml:trace>
  <inkml:trace contextRef="#ctx0" brushRef="#br0" timeOffset="1525">1640 49 0,'0'-24'15,"-24"24"-15,48 24 31,-24 1-15,0-1 0,0 25-16,0-25 0,24 1 15,-24 24-15,0 0 0,0-25 16,0 0-16,0 25 16,0-24-16,0-1 0,0 0 15</inkml:trace>
  <inkml:trace contextRef="#ctx0" brushRef="#br0" timeOffset="2141">1567 269 0,'-25'0'16,"25"-24"-16,0-1 15,25 25 1,-1-24-16,1 24 15,23 0-15,1 0 16,0 0-16,-24-25 0,23 25 16,1 0-16,0 0 0,0 0 15,0 0-15,-25 0 16,1 0-16,-1 0 0,0 0 16,-24-24-16,-24 24 31,0-24-16,-1 24-15,1 0 16,-1 0-16,1 0 0,-1 0 16,1 24-16,0-24 0,-1 24 15,1-24-15,-1 25 16,1-1-16,24 25 0,0-24 16,0-1-16,0 0 15,0 1-15,0-1 0,24 1 16,1-1-16,-1 0 15,1-24-15,23 0 0,-23 0 16,-1 0-16,25 0 0,-24-24 16,-1 0-16,0 24 15,1-25-15,-25 1 0,24-1 16,-24 1-16,0 0 0,0-1 16,0 1-16,0-1 15,0 1-15,0 48 31,0 1-15,25-1 0,-25 1-16,0-1 0,24 0 15,-24 1-15,25-1 0,-25 1 16,24-1-16,0-24 16</inkml:trace>
  <inkml:trace contextRef="#ctx0" brushRef="#br0" timeOffset="2628">2422 123 0,'0'-25'16,"-25"25"-16,1-24 15,24 48 16,0 1-31,0-1 16,24 0-16,-24 1 16,0-1-16,25 25 0,-25-24 15,0-1-15,0 25 16,24-25-16,-24 1 0,0-1 16,0 0-16,0 1 15,0-50 16,0 1-15,0 0-16,0-1 0,24 1 16,-24-1-16,25 1 0,-25 0 15,24-1-15,1 1 16,-1 24-16,1 0 0,-1 0 16,25 0-16,-25 0 15,1 24-15,-1-24 0,0 25 16,1-1-16,-1 0 0,-24 1 15,0-1 1,-24-24-16,-1 25 0,1-25 16,0 0-16,-25 0 0,24 0 15,-23 0-15,-1 0 16,24-25-16,1 25 0</inkml:trace>
  <inkml:trace contextRef="#ctx0" brushRef="#br0" timeOffset="2891">2983 0 0,'-24'0'15,"24"25"1,0-1-1,0 1-15,0-1 16,24 1-16,-24-1 16,0 0-16,25 25 15,-25-24-15,0-1 0,24 25 16,-24-25-16,0 1 16,0-1-16</inkml:trace>
  <inkml:trace contextRef="#ctx0" brushRef="#br0" timeOffset="3323">3253 269 0,'-25'0'16,"25"-24"-1,25 24 16,-1 0-15,1 0-16,-1 0 16,1 0-16,-1 0 0,25 0 15,-25 0-15,1 0 0,-1-25 16,1 25-16,-1 0 16,-24-24-16,0-1 15,0 1 1,-24 0-16,-1 24 15,1 0-15,-25 0 16,24 0-16,-23 0 0,23 0 16,1 0-16,-25 24 0,49 0 15,-25 1-15,25-1 16,0 25-16,0-24 0,25 23 16,-1-23-16,1 24 15,24-25-15,-25 0 0,25 1 16,0-25-16,0 0 0,-1 0 15,1-25-15,0 25 16,-24-24-16</inkml:trace>
</inkml:ink>
</file>

<file path=ppt/ink/ink1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33.731"/>
    </inkml:context>
    <inkml:brush xml:id="br0">
      <inkml:brushProperty name="width" value="0.05" units="cm"/>
      <inkml:brushProperty name="height" value="0.05" units="cm"/>
      <inkml:brushProperty name="color" value="#ED1C24"/>
      <inkml:brushProperty name="fitToCurve" value="1"/>
    </inkml:brush>
  </inkml:definitions>
  <inkml:trace contextRef="#ctx0" brushRef="#br0">223 134 0,'25'-24'16,"-25"-1"-1,-25 25 48,1 25-63,0-25 15,-1 0-15,1 24 0,-1-24 16,1 24-16,-1 1 16,25-1-16,-24 1 0,0-1 15,24 25-15,0-25 16,0 25-16,0-24 0,0 24 15,24-25-15,0 0 0,1 1 16,-1-1-16,25-24 16,-24 25-16,23-25 0,1 0 15,-24 0-15,24 0 16,-25 0-16,25-25 0,-25 25 16,1-24-16,-1 24 0,-24-25 15</inkml:trace>
  <inkml:trace contextRef="#ctx0" brushRef="#br0" timeOffset="581">956 232 0,'0'-25'15,"0"1"1,-24 24-16,-1-25 16,1 1-1,-1 24-15,1 0 16,0 0-16,-1 0 0,-24 0 15,25 0-15,-1 0 16,1 0-16,0 24 0,-1 1 16,1-1-1,24 1-15,-25-1 0,25 1 16,0-1-16,0 0 16,25 1-16,-1-1 15,1-24-15,-1 25 0,0-25 16,1 0-16,24 0 15,-25 0-15,25 0 0,0 0 16,-25 0-16,25 0 0,-25 24 16,1-24-16,-1 0 15,-24 25-15,25-25 0,-25 24 16,0 0-16,0 1 16,-25-1-16,1 1 15,-1-25-15,1 24 16,0-24-16,-1 0 15,-24 0-15,25 0 0,0 0 16,-1 0-16,1 0 16,-1 0-16,1-24 0,24-1 15</inkml:trace>
  <inkml:trace contextRef="#ctx0" brushRef="#br0" timeOffset="1093">1225 232 0,'0'-25'31,"24"25"0,1 0-15,-25 25 0,24-1-16,-24 1 15,24-1-15,-24 0 16,25 1-16,-25-1 0,24 1 16,-24-1-16,25 1 15,-1-25-15,-24 24 0,25 0 16,-1-24-16,0 0 15,1 0-15,-1 0 16,-24-24 0,0 0-1,0-1-15,0 1 16,0-1-16,0 1 0,0-1 16,0-23-16,0 23 15,25 1-15,-25-1 0,0 1 16,24-1-16,0 25 47,-24 25-32,0-1 1</inkml:trace>
  <inkml:trace contextRef="#ctx0" brushRef="#br0" timeOffset="1757">1933 354 0,'0'24'78,"24"1"-47,-24-1-31,0 1 16,0-1-16,0 0 16,-24 1-16,24-1 15,-24 1-15,24-1 0</inkml:trace>
  <inkml:trace contextRef="#ctx0" brushRef="#br0" timeOffset="2573">2397 158 0,'24'0'63,"-24"-24"-47,-24 24 77,24-24-77,-24 24 0,24-25 15,0 1 0,24 24-15,-24 24 15,0 1-31,0-1 16,24 0-16,-24 1 15,25 24-15,-25-25 0,0 1 16,24-1-16,-24 25 15,25-25-15,-25 1 0,0-1 16,0 1-16,0-1 16</inkml:trace>
  <inkml:trace contextRef="#ctx0" brushRef="#br0" timeOffset="2947">2299 354 0,'25'0'16,"-1"0"0,1 0-1,-1 0-15,0 24 0,1-24 16,-1 0-16,1 0 16,-1 0-16,1-24 0,23 24 15,-23 0-15,-1 0 16,1 0-16,-1 0 0,1 0 15,-1 0-15,-48 0 32</inkml:trace>
  <inkml:trace contextRef="#ctx0" brushRef="#br0" timeOffset="3263">2202 134 0,'0'-24'16,"24"24"-16,0 0 15,1-25-15,-1 25 16,1 0-16,-1 0 0,1-24 16,-1 24-16,0 0 15,1 0-15,-1 0 0,1 0 16,-1 0-16,1 0 0,-1 0 16,0 0-16,1 0 15,-1 0-15</inkml:trace>
  <inkml:trace contextRef="#ctx0" brushRef="#br0" timeOffset="3949">2763 183 0,'25'0'31,"-1"0"-15,1 0-1,-1 0-15,0 0 16,-24 24-16,25 1 16,-25-1-1,0 1-15,24-1 16,-24 0-1,0 1-15,0-50 47,0 1-31,0 0 0,25-1-16,-25 1 15,0-1-15,24 1 0,1 24 16,-25-25-16,24 1 15,0 24-15,1 0 16,-1 0-16,1 24 16,-25 1-1,24-25-15,-24 24 16,0 1-16,0-1 16,-24-24 15,24-24 0,24-1-15,1 25-16,-25-24 15,24 24-15,0 0 16,1-25-16,-1 25 16,1 0-16,-25 25 0,24-1 15,-24 1 1,0-1-16,25 1 15,-25-1-15,0 0 16,24 1-16,-24-1 0,0 1 16,24-25-1</inkml:trace>
  <inkml:trace contextRef="#ctx0" brushRef="#br0" timeOffset="4506">3398 11 0,'0'-24'15,"25"48"1,-25 0 0,24 1-16,-24-1 15,0 1-15,25-1 0,-25 25 16,24 0-16,-24-25 15,0 25-15,24 0 0,-24 0 16,0-25-16,25 25 0,-25-25 16,0 25-16,0-24 15,0-1-15,0 0 0,0 1 16,0-1-16,0-48 31,0-1-15,0 1-1,0 0-15,0-25 0,-25 24 16,25-23-16,0 23 16,0-24-16,0 25 0,-24-25 15,24 25-15,0-1 0,0 1 16,24-1-16,-24 1 16,25-1-16,-1 25 0,-24-24 15,25 24-15,-1 0 16,1 0-16,-1 0 0,0 24 15,1 1-15,-1-25 16,-24 24-16,25 1 16,-25-1-16,-25 1 15,1-1-15,-1-24 16,1 24-16,0-24 0,-1 0 16,1 0-16,-25 0 15,24 0-15,1 0 0</inkml:trace>
  <inkml:trace contextRef="#ctx0" brushRef="#br0" timeOffset="4722">3960 158 0,'0'25'0,"25"-25"15,-1 0-15,0 0 16,1 0-16,-1 0 16,1 0-16,-1 0 15,-24 24-15,-24-24 16</inkml:trace>
  <inkml:trace contextRef="#ctx0" brushRef="#br0" timeOffset="6594">516 1038 0,'0'-25'31,"-24"25"172,24-24-172,-24 24-31,-1 0 16,1 0-16,-1 0 16,1 0-16,-25 0 15,25 0-15,-1 24 0,-24-24 16,25 25-16,-25-1 16,25 1-16,-1-1 0,1 0 15,-1 25-15,25-24 0,0 23 16,0-23-16,0 24 15,25-25-15,-1 1 0,1-1 16,-1 0-16,1-24 16,-1 25-16,25-25 0,-25 0 15,1 0-15,23 0 0,-23-25 16</inkml:trace>
  <inkml:trace contextRef="#ctx0" brushRef="#br0" timeOffset="7145">883 1184 0,'-25'0'16,"25"-24"-1,0-1 16,-24 1-15,0 24 0,-1 0-16,1 0 15,-1 0 1,1 0-16,-1 24 0,1-24 16,0 25-16,-1-1 15,1 1-15,24-1 16,0 0-16,0 1 0,0-1 15,0 1-15,24-1 16,-24 1-16,25-25 0,-1 24 16,0-24-16,1 0 0,24 0 15,-25 0-15,1 0 16,-1 0-16,0-24 16,1-1-16,-1 1 15,-24-1-15,0 1 0,0-1 16,0 1-16,0-25 0,0 25 15,0-1-15,0 1 16,0 48 15,0 1-31,0-1 0,25 1 16,-25-1-16,0 0 16,24 1-16,-24-1 0,25-24 15,-25 25-15,24-25 0,0 0 16,1 0-16</inkml:trace>
  <inkml:trace contextRef="#ctx0" brushRef="#br0" timeOffset="7398">1176 989 0,'-25'-25'0,"25"1"16,0 48 31,0 1-47,0-1 15,0 1-15,25 24 0,-25-25 16,0 0-16,0 25 16,0-24-16,24 24 0,-24-25 15,0 0-15,25 1 16,-25-1-16</inkml:trace>
  <inkml:trace contextRef="#ctx0" brushRef="#br0" timeOffset="8423">1713 1184 0,'0'-24'16,"-24"-1"-1,-1 25 1,1 0-16,-1-24 16,1 24-16,0 0 15,-1 0-15,1 24 16,-1-24-16,1 0 0,24 25 15,-24-1-15,24 1 16,0-1-16,0 1 16,0-1-16,0 0 15,24 1-15,-24-1 0,24 1 16,1-25-16,-1 24 0,1-24 16,23 24-16,-23-24 15,-1 0-15,25 0 0,-24-24 16,-1 24-16,0-24 15,1-1-15,-1 1 0,-24-1 16,25 1-16,-25 0 0,0-1 16,0 1-16,0-1 15,0-24-15,0 25 16,0 0-16,-25 24 16,25 24-1,0 0 1,0 1-1,0-1-15,0 1 0,0-1 16,0 1-16,0-1 0,0 0 16,25 1-16,-1-1 15,1-24 1,-1 0-16,0 0 16,1 0-16,-1-24 15,1-1-15,-1 1 16,-24 0-1,0-1-15,0 1 0,0-1 16,0 1-16,0-1 16,0 1-16,-24 0 15,24 48 1,0 0 0,0 1-16,0-1 0,24-24 15,-24 49-15,25-49 16,-25 25-16,24-1 0,-24 0 15,24-24-15,1 25 0,-1-1 16,1-24 0,-1 0-16,1-24 15,-1-1 1,-24 1-16,24 0 0,-24-1 16,0 1-16,0-1 0,0-24 15,0 1-15,0 23 16,-24-24-16,24 25 0,0-25 15,-24 25-15,24-1 0,0 50 32,0-1-17,0 0-15,0 1 16,0 24-16,0-25 0,24 25 16,-24 0-16,0 0 0,24-25 15,-24 25-15,25-25 16,-25 1-16,24-1 0,1 1 15,-25-1-15,24-24 16</inkml:trace>
  <inkml:trace contextRef="#ctx0" brushRef="#br0" timeOffset="9618">2324 1209 0,'-25'0'16,"25"-25"-1,25 25 17,-25-24-32,24 24 15,1 0-15,-1 0 16,0 0-16,25-25 0,-24 25 16,-1 0-16,25 0 15,-25-24-15,1 24 0,24 0 16,-25-24-16,1 24 15,-1 0-15,0-25 16,1 25-16,-25-24 16,0-1 15,-25 25-15,1 0-16,0 0 15,-1 0-15,1 0 0,24 25 16,-25-25-16,1 24 15,24 1-15,-25-1 16,25 0-16,0 1 16,0 24-16,0-25 0,0 0 15,0 1-15,0-1 0,0 1 16,25-1-16,-1 1 16,1-1-16,-1-24 15,1 0 1,-1-24-16,0 24 0,1-25 15,-1 1-15,-24-1 16,25 1-16,-25-25 16,0 25-16,0-1 0,0 1 15,0-1-15,0 1 16,0 0-16,0 48 16,0 0-1,0 1 1,0-1-16,0 1 0,0-1 15,0 0-15,24 1 16,-24-1-16,24 1 0,1-1 16,-1-24-16,1 0 15,-1 0-15,1 0 16,-1 0-16,0-24 0,-24-1 16,25 1-16,-1-1 0,-24-23 15,0 23-15,0-24 16,0 1-16,0-1 0,0 0 15,-24 24-15,24-23 16,-25 23-16,25 1 0,-24 24 16,24 24-1,0 1 1,0 23-16,0-23 0,24 24 16,-24 0-16,25-1 15,-25 1-15,24-24 0,1 23 16,-25-23-16,24 24 15,1-25-15,-1 1 16,0-25-16,-24-25 31,0 1-31,-24-1 0,24 1 16,-24-1-16,-1 1 0,25 0 16,-24 24-16,-1-25 15,25 1-15,-24 24 16,48 0-1,1-25 1,-1 25-16,1 0 0,-1 0 16,0 0-16,1-24 15,-1 24-15,1 0 0,-1 0 16,1-24 0,-1 24-1,-24-25-15,24 50 31,-24-1-31,0 0 16,0 1 0,0 24-16,25-25 0,-25 0 15,0 1-15,0-1 0,24 1 16,-24-1-16,25 1 16</inkml:trace>
  <inkml:trace contextRef="#ctx0" brushRef="#br0" timeOffset="9786">3447 916 0,'-24'-25'16,"-1"1"-16,25 48 31,25 1-15,-1-1-1</inkml:trace>
  <inkml:trace contextRef="#ctx0" brushRef="#br0" timeOffset="10583">3691 1038 0,'0'24'31,"-24"-24"-15,24 25-16,-24-1 16,24 0-16,0 1 0,0-1 15,0 25-15,0-25 16,0 1-16,24 24 0,0-25 16,1 1-16,-1-25 15,1 24-15,-1-24 0,1 0 16,23 0-16,-23 0 15,-1-24-15,1 24 0,-1-25 16,-24 1-16,0-25 0,0 24 16,0 1-16,-24-25 15,24 0-15,-25 25 0,1 0 16,-1-1-16,1 1 0,0-1 16,-1 25-16,1 0 15,-1 25-15,25-1 16,0 1-16,0-1 15,0 0-15,25 1 0,-25-1 16,24 25-16,-24-25 0,25-24 16,-25 25-16,24-25 15,0 24-15,1-24 16,-1-24 0,1-1-16,-25 1 15,0 0-15,0-1 0,0 1 16,24-1-16,-24-23 15,0 23-15,25 1 16,-1 24 0,0 0-16,-24 24 0,25 1 15,-25-1-15,24 0 0,-24 25 16,25-24-16,-25-1 16,0 25-16,24-25 0,-24 1 15,0-1-15,0-48 47,0-1-47,0 1 16,0-25-16,0 25 0,25-25 15,-25 0-15,0 25 16,24-1-16,-24 1 0,24-1 16,1 25-16,-1 25 15,1-1-15,-25 1 16,24 23-16,-24-23 0,24 24 15,-24-1-15,25 1 0,-25 0 16,24-24-16,-24-1 16,0 0-16,25 1 0,-25-1 15</inkml:trace>
  <inkml:trace contextRef="#ctx0" brushRef="#br0" timeOffset="10879">4449 1013 0,'-25'-24'0,"1"24"15,24-25 1,24 25 15,1 25-15,-25-1-16,24 1 15,0-1-15,1 1 0,-1 23 16,1-23-16,-1 24 0,1-25 16,-1 25-16,0-25 15,1 25-15,-1-24 0,1-1 16,-1 0-16,-24-48 31</inkml:trace>
  <inkml:trace contextRef="#ctx0" brushRef="#br0" timeOffset="11178">4766 989 0,'0'24'62,"0"1"-62,0-1 16,0 1-16,0-1 16,-24 25-16,24-25 0,0 25 15,0 0-15,0 0 0,0-25 16,24 25-16,-24 0 16,0-25-16,0 1 0,25-1 15,-25 1-15,0-1 16,0-48-1,0-1 1</inkml:trace>
</inkml:ink>
</file>

<file path=ppt/ink/ink1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1.582"/>
    </inkml:context>
    <inkml:brush xml:id="br0">
      <inkml:brushProperty name="width" value="0.05" units="cm"/>
      <inkml:brushProperty name="height" value="0.05" units="cm"/>
      <inkml:brushProperty name="color" value="#ED1C24"/>
      <inkml:brushProperty name="fitToCurve" value="1"/>
    </inkml:brush>
  </inkml:definitions>
  <inkml:trace contextRef="#ctx0" brushRef="#br0">27 51 0,'-24'0'32,"24"-24"46,24 24-63,1 0 17,-1 0-17,1 0 1,-1 0 0,1 0-16,-25-25 0,24 25 15,0 0-15,1 0 0,-1 0 16,1 0-16,-1 0 15,0 25-15,1-25 0,-1 0 16,1 0-16,-1 0 16,1 24-16,-1-24 15,0 0-15,1 0 16,-25 25-16,24-25 0,-24 24 16,25-24-16,-25 25 15,24-1 1,-24 0-16,0 1 15,0-1-15,25-24 16,-25 25-16,0-1 16,24-24-1,-24 25 1,0-1 0,0 0-16,0 1 15,0-1-15,0 1 16,0-1-16,0 0 15,0 1-15,0-1 16,0 1-16,0-1 16,0 1-16,0-1 15,-24 0 1,24 1-16,-25-1 16,25 1-1,-24-1-15,-1 1 16,25-1-16,-24-24 15,24 24-15,-25-24 16,25 25-16,-24-1 0,0 1 16,-1-1-1,25 1 1,-24-25-16,24 24 0,-25-24 16,25 24-16,-24-24 15,24 25-15,-25-1 16,25 1-1,0-1 1,0 1 0,0-1-1,0 0 1,0 1 15,25-1-31,-1 1 31,1-25-15,-1 0 0,1 24-16,-1-24 15,0 0-15,25 0 16,-24 0 0,-1 0-16,1 0 15,-1 0-15,0 0 16,1 0-1,-1 0 1,1 0 0,-25-24-1,24 24 1,-48 0 62,-1 0-62,1 0-1,-1 24 1,1-24 0,0 0-16,-1 24 31,1-24-16,24 25 1,-25-1 0,25 1-1,0-1 1,0 1 15,0-1 0,25-24-15,-25 24 0,0 1-1,24-25-15,-24 24 16,25-24 0,-25 25-16,24-25 15,-24 24-15,24-24 16,-24 25-16,25-25 0,-25 24 15,24-24-15,-24 24 16,25-24-16,-25 25 0,24-25 16,0 24-16,-24 1 15,25-1-15,-1 0 16,1 1-16,-25-1 0,24 1 16,1-1-16,-1 1 15,-24-1-15,0 0 16,24 1-1,-24-1 1,0 1-16,0-1 16,0 1-1,0-1-15,0 0 16,0 1 0,0-1-16,0 1 15,0-1-15,0 1 16,0-1-16,0 0 15,0 1-15,0-1 16,0 1 0,0-1-16,0 1 15,0-1 1,-24-24-16,24 24 16,-24-24-16,24 25 15,-25-25 1,25 24-16,-24-24 0,-1 0 15,25 25-15,-24-25 0,-1 0 16,25 24-16,-24-24 16,0 0-16,-1 24 15,1-24 1,-1 0-16,1 0 16,24 25-1,-24-25-15,-1 0 16,25 24-1,-24-24 1,48 0 15,1-24-15</inkml:trace>
  <inkml:trace contextRef="#ctx0" brushRef="#br0" timeOffset="1434">736 1224 0,'-25'0'15,"50"0"48,-1 0-63,0 0 15,1 0-15,-1 0 0,25 0 16,0-25-16,0 25 16,0 0-16,24 0 0,-24 0 15,24 0-15,0 0 16,-24 0-16,25 0 0,-26 0 15,26 0-15,-26 0 0,1-24 16,-24 24-16,24 0 16,-25 0-16,0 0 0,1 0 15,-25-25-15,24 25 16,-24-24 0,-24 24 15,-1 0-16</inkml:trace>
  <inkml:trace contextRef="#ctx0" brushRef="#br0" timeOffset="1891">1615 931 0,'24'0'46,"1"24"-46,-1-24 16,1 0-16,-1 0 0,25 24 16,0-24-16,-25 0 15,25 25-15,0-25 0,-25 24 16,1-24-16,-1 0 0,1 25 16,-1-25-16,-24 24 15,24-24-15,-24 24 16,-24 1-1,24-1-15,-24-24 0,-1 25 16,1-1-16,-1-24 0,1 25 16,-25-1-16,25-24 15,-25 24-15,24 1 0,1-25 16,-1 24-16,1-24 16,0 0-16</inkml:trace>
  <inkml:trace contextRef="#ctx0" brushRef="#br0" timeOffset="2876">1078 467 0,'0'24'31,"-25"0"-15,25 1-16,0-1 0,0 1 15,0-1-15,0 0 16,-24 1-16,24-1 0,0 1 16,0-1-16,0 1 15,0-1-15,0 0 0,0 1 16,0-1-16,0 1 16,0-1 15,0-48-16,0-1 1,0 1 0,24-1-1,-24 1-15,0 0 16,25-1 0,-25 1-16,24 24 0,-24-25 15,24 1-15,1 24 0,-1-25 16,1 25-16,-1 0 15,1-24-15,-1 24 0,0 0 16,1 24 0,-1-24-16,1 25 15,-25-1-15,24-24 16,-24 25-16,0-1 0,0 1 16,-24-1-16,24 0 15,-25-24-15,1 25 16,-1-25-16,1 24 0,0-24 15,-25 25-15,24-25 0,1 0 16,-1 0-16,1 0 16,0 0-16,-1 0 0,1 0 15,24-25 1</inkml:trace>
</inkml:ink>
</file>

<file path=ppt/ink/ink1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9.755"/>
    </inkml:context>
    <inkml:brush xml:id="br0">
      <inkml:brushProperty name="width" value="0.05" units="cm"/>
      <inkml:brushProperty name="height" value="0.05" units="cm"/>
      <inkml:brushProperty name="color" value="#ED1C24"/>
      <inkml:brushProperty name="fitToCurve" value="1"/>
    </inkml:brush>
  </inkml:definitions>
  <inkml:trace contextRef="#ctx0" brushRef="#br0">346 82 0,'0'-25'0,"0"1"15,-24 24 1,24-25-16,-25 25 16,1 0-16,-1 0 15,1 0-15,-25 0 16,25 25-16,-1-25 0,-23 24 15,23 1-15,1-1 0,24 0 16,-25 1-16,25 24 16,0-25-16,25 25 0,-25-25 15,24 25-15,25-24 16,-25-1-16,25 1 0,-24-25 16,23 24-16,1-24 0,0 0 15,-24-24-15,23-1 16,-23 25-16,-1-24 0</inkml:trace>
  <inkml:trace contextRef="#ctx0" brushRef="#br0" timeOffset="449">590 130 0,'-24'0'47,"24"25"-31,-24-25-16,-1 0 15,25 24-15,0 1 16,0-1-16,0 1 16,0-1-16,0 0 15,25 1-15,-1-1 0,0 1 16,1-1-1,-1-24-15,1 0 0,-1 0 16,1 0-16,-1 0 16,-24-24-16,24 24 15,-24-25-15,0 1 0,0-1 16,0 1-16,-24 0 0,24-1 16,-24 1-16,24-1 15,-25 1-15,1-1 16,-1 25-16,1 0 15,-1 0 1,1 0-16,24 25 16,24-25-1,1 24 1</inkml:trace>
  <inkml:trace contextRef="#ctx0" brushRef="#br0" timeOffset="906">859 155 0,'0'-25'16,"24"25"15,1 0-31,-1 0 15,1 0-15,-25 25 16,24-25-16,-24 24 16,25-24-16,-25 25 0,0-1 15,24 1-15,-24-1 0,0 0 16,0 1 0,-24-1-1,-1-24 1,25-24-16,-24 24 0,24-25 15,0 1-15,-25 0 16,25-1-16,0 1 16,25-1-16,-25 1 0,24-1 15,1 1-15,23 24 16,-23-24-16,24 24 0,-25 0 16,25 0-16,-25 24 15,25 0-15,-24 1 0,-1-1 16,1 1-16,-25 24 0,24-25 15,-24 0-15,0 1 16,0-1-16,-24 1 0</inkml:trace>
</inkml:ink>
</file>

<file path=ppt/ink/ink1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7.366"/>
    </inkml:context>
    <inkml:brush xml:id="br0">
      <inkml:brushProperty name="width" value="0.05" units="cm"/>
      <inkml:brushProperty name="height" value="0.05" units="cm"/>
      <inkml:brushProperty name="color" value="#ED1C24"/>
      <inkml:brushProperty name="fitToCurve" value="1"/>
    </inkml:brush>
  </inkml:definitions>
  <inkml:trace contextRef="#ctx0" brushRef="#br0">0 0 0,'0'25'63,"0"-1"-47,0 0-1,0 1-15,0-1 16,0 1-16,25 24 15,-25-25-15,0 25 0,0 0 16,24-1-16,-24-23 16,0 24-16,0 0 0,0-25 15,25 25-15,-25-25 0,0 1 16,0-1-16,0 1 16,0-1-16,24-24 15</inkml:trace>
  <inkml:trace contextRef="#ctx0" brushRef="#br0" timeOffset="606">171 391 0,'-24'0'15,"24"-24"-15,-25 24 16,50-25 31,-1 25-31,1 0-16,-1 0 15,1 0-15,23 0 16,-23-24-16,-1 24 0,1 0 15,-1 0-15,1 0 16,-1 0-16,0 0 0,1 0 16,-25-25 15,0 1-15,0-1-1,0 1-15,0 0 16,0-1-16,-25 1 15,25-1-15,0 1 16,0-1-16,0 1 31,-24 48-15,24 1 0,0-1-16,0 1 15,0 24-15,0-25 0,0 0 16,0 25-16,0-24 15,24 24-15,-24-25 0,0 25 16,0-25-16,0 1 0,0-1 16,0 0-16,0 1 15,0-1-15,25-24 32</inkml:trace>
  <inkml:trace contextRef="#ctx0" brushRef="#br0" timeOffset="937">782 98 0,'0'24'47,"0"1"-32,-25-1 1,25 1-16,0-1 0,0 0 16,0 25-16,0-24 0,0 23 15,0-23-15,0-1 16,0 1-16,0-1 0,25 1 15,-25-1-15,0 0 16,0 1-16,24-25 0,-24 24 16,25-24-16</inkml:trace>
  <inkml:trace contextRef="#ctx0" brushRef="#br0" timeOffset="1388">660 220 0,'0'-24'16,"-25"24"-16,25-25 16,0 1-1,25 24 1,-25-25-16,24 25 15,1 0-15,-1-24 0,25 24 16,-25 0-16,1 0 0,24-25 16,-25 25-16,25 0 15,-25 0-15,25 0 0,-24 0 16,-1 25-16,0-25 0,-24 24 16,25 1-16,-1-1 15,-24 25-15,0-25 0,0 25 16,0-24-16,0 24 15,-24-25-15,24 25 0,-25-25 16,1 1-16,0-1 0,-1 0 16,-24 1-16,25-25 15,-1 24-15,-23-24 0,23 0 16,1 25-16,-1-25 16,1 0-16,-1 0 15,50-25 1</inkml:trace>
  <inkml:trace contextRef="#ctx0" brushRef="#br0" timeOffset="1728">1417 147 0,'0'-25'15,"0"50"48,0-1-63,0 1 15,0-1-15,0 0 0,0 25 16,0 0-16,0-24 16,0 23-16,0 1 0,0 0 15,0-25-15,0 25 16,0-24-16,0 24 0,0-25 16,0 0-16</inkml:trace>
</inkml:ink>
</file>

<file path=ppt/ink/ink1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12.797"/>
    </inkml:context>
    <inkml:brush xml:id="br0">
      <inkml:brushProperty name="width" value="0.05" units="cm"/>
      <inkml:brushProperty name="height" value="0.05" units="cm"/>
      <inkml:brushProperty name="color" value="#ED1C24"/>
      <inkml:brushProperty name="fitToCurve" value="1"/>
    </inkml:brush>
  </inkml:definitions>
  <inkml:trace contextRef="#ctx0" brushRef="#br0">2345 198 0,'-24'0'31,"24"-25"-15,-24 25 0,-1-24-1,1 24-15,-1-25 16,1 25-16,-1 0 16,1-24-16,-25 24 0,-24 0 15,24-24-15,-24 24 16,-25-25-16,0 25 0,1-24 15,-1 24-15,0 0 0,1 0 16,23-25-16,1 25 16,24 0-16,0 0 0,1 25 15,23-25-15,-24 0 16,25 24-16,-1-24 0,-23 0 16,23 25-16,-24-25 0,25 0 15,-25 24-15,0-24 16,0 0-16,25 0 0,-25 0 15,25 0-15,-25 0 16,24 0-16,1 0 0,0 0 16,-1 0-16,1 0 15,-1 0 1,1 24 0,0-24-1,24 25 1,-25-25-16,1 0 15,24 24 1,-25-24-16,25 25 16,-24-25-16,24 24 0,-25 1 15,25-1-15,0 0 16,0 1-16,-24 24 16,24-25-16,0 1 15,0 23-15,0 1 0,0-24 16,0 23-16,0 1 0,0 0 15,0 0-15,0 0 16,0 0-16,0 0 0,-24-1 16,24 1-16,-25 0 15,25 0-15,0 0 0,-24 0 16,24 0-16,0-25 16,-25 25-16,25 0 0,0-1 15,0-23-15,0-1 0,0 25 16,0-24-16,0 23 15,0-23-15,0-1 0,-24 25 16,24-24-16,0-1 0,0 0 16,0 25-16,0-24 15,0-1-15,24 0 0,-24 1 16,0-1 0,0 1-16,0-1 15,0 1-15,0-1 16,25-24-1,-1 0 1,1 0-16,-1 0 16,0 0-16,1 24 15,-1-24-15,1 0 0,24 0 16,-25 0-16,0 0 16,25 0-16,-24 0 0,23 25 15,1-25-15,0 0 0,0 0 16,24 0-16,1 0 15,-1 0-15,0 0 0,0 0 16,1 0-16,-1 0 16,0 0-16,-24 0 0,24 0 15,1 0-15,-26 0 16,26-25-16,-25 25 0,24 0 16,-24 0-16,-1 0 0,26 0 15,-25 0-15,-1 0 16,26 0-16,-25 0 0,-1 0 15,1 0-15,0 0 16,0 0-16,0 0 0,-25 0 16,1 0-16,-1 0 0,0 0 15,1 0-15,-1 0 16,1 0-16,-1 0 0,1 0 16,-1 0-16,0 0 0,1 0 15,-1 0-15,1-24 16,-1 24-1,1 0 1,-25-24-16,0-1 16,0 1-1,0-1 1,0 1-16,0-1 16,0 1-16,0 0 15,0-1-15,0 1 0,0-25 16,0 25-16,0-25 0,0 24 15,0-24-15,0 25 16,0-25-16,24 0 0,-24 25 16,0-25-16,0 0 15,24 25-15,-24-25 0,0 0 16,0 0-16,0 0 0,0 25 16,0-25-16,0 0 15,0 0-15,25 25 0,-25-25 16,0 0-16,0 25 15,0-25-15,24 25 0,-24-25 16,0 24-16,0-24 0,0 25 16,25 0-16,-25-1 15,0 1-15,0-1 0,0 1 16,-25 24-16,25-24 16,-24-1-16,24 1 15,-25 24-15,25-25 0,0 1 16,-24 24-1,24-25-15,0 1 16,0 0 0,-24 24-16,24-25 15,-25 25 1,25-24 0,-24 24-16,24-25 15,-25 25 1,25-24-16,-24 24 15,24-25-15,-25 25 16,25-24-16,-24 24 16,0 0-16,-1-24 0,1 24 15,-1 0-15,-24-25 0,25 25 16,-25 0-16,0 0 16,-24 0-16,24 0 0,0 0 15,1 0-15,-1 0 16,0 0-16,24 0 0,-23 0 15,23 25 1</inkml:trace>
</inkml:ink>
</file>

<file path=ppt/ink/ink1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39.593"/>
    </inkml:context>
    <inkml:brush xml:id="br0">
      <inkml:brushProperty name="width" value="0.05" units="cm"/>
      <inkml:brushProperty name="height" value="0.05" units="cm"/>
      <inkml:brushProperty name="color" value="#3165BB"/>
      <inkml:brushProperty name="fitToCurve" value="1"/>
    </inkml:brush>
  </inkml:definitions>
  <inkml:trace contextRef="#ctx0" brushRef="#br0">6162 48 0,'24'0'0,"-24"-24"15,25 24 1,-25-24-16,-25 24 78,1 0-62,0 0-16,-1 0 0,1 0 15,-1 0-15,1 0 0,-25 0 16,25 24-16,-25-24 16,24 0-16,1 0 0,-25 24 15,25-24-15,-1 0 0,-24 0 16,25 25-16,0-25 16,-1 24-1,25 1 1,0-1-1,0 1 1,0-1-16,25 0 16,-25 25-16,0-24 0,0 24 15,0-1-15,0 1 16,0 0-16,0 0 0,0 0 16,0 24-16,0-24 15,0 0-15,0 24 0,0-24 16,0 0-16,0 24 0,-25-24 15,25 0-15,0 24 16,0-24-16,0 24 0,0-24 16,0 0-16,0 24 0,0-24 15,0 24-15,0 0 16,25-24-16,-25 24 0,0 1 16,0-1-16,0 0 15,24-24-15,-24 24 0,0-24 16,0 25-16,0-26 0,0 1 15,0 25-15,0 23 16,0-48 0,0 0-16,0 0 0,0 24 15,0-49-15,0 25 0,0 0 16,0 0-16,0 0 16,0 0-16,0-1 0,0-23 15,0 24-15,0 0 0,0-1 16,0-23-16,0 24 15,24-25-15,-24 1 0,0-1 16,0 0-16,25-24 0,-25 25 16,24-50-1,1 25-15,-25-24 16,24 24-16,1-24 16,-1-1-16,0 25 0,1-24 15,-1 24-15,1-25 0,-1 25 16,25-24-16,-25 24 15,25 0-15,0-25 0,0 25 16,0 0-16,0 0 16,-1-24-16,1 24 0,0 0 15,-24 0-15,-1 0 0,0 0 16,1 0-16</inkml:trace>
  <inkml:trace contextRef="#ctx0" brushRef="#br0" timeOffset="689">4868 1831 0,'0'-24'0,"0"-1"47,24 25-47,0 0 31,1 0-15,-1 0-16,1 0 0,24-24 16,-1 24-16,1 0 15,0 0-15,0-24 0,24 24 16,-24-25-16,0 25 16,0-24-16,-25 24 0,25 0 15,-25-25-15,1 25 16,-1 0-16</inkml:trace>
  <inkml:trace contextRef="#ctx0" brushRef="#br0" timeOffset="1902">325 1416 0,'0'-24'15,"24"24"1,-24-25 0,0 1-16,25-1 15,-25 1 1,0 0-16,-25-1 16,1 25-1,-1 0 1,1 25-16,-25-25 0,25 24 15,-25-24-15,25 24 16,-25 1-16,24-25 0,1 24 16,24 1-16,-25-25 0,25 24 15,0 1-15,25-1 16,-1-24-16,25 24 0,-24 1 16,23-25-16,1 24 15,0 1-15,0-25 0,0 24 16,0 1-16,-25-1 0,0-24 15,1 24-15,-25 1 16,-25 24-16,1-25 0,0 1 16,-1-1-16,-24 0 0,-24 1 15,24-1-15,0-24 16,1 0-16,23 0 0,-24 0 16,25 0-16,-1-24 15,25-25-15,25 25 16</inkml:trace>
  <inkml:trace contextRef="#ctx0" brushRef="#br0" timeOffset="2376">594 1392 0,'0'-25'16,"0"50"15,0-1-15,24-24-16,-24 25 15,0-1-15,0 25 0,0-25 16,0 1-16,0-1 16,0 1-16,0-1 0,0 0 15,0 1-15,0-50 47,0 1-31,0 0-16,0-1 0,0-24 15,0 0-15,0 25 0,0-25 16,0 0-16,24 0 16,-24 1-16,0 23 0,25 1 15,-25-1-15,24 25 16,1 0-16,-1 25 15,1-1-15,-1 1 0,0 23 16,1 1-16,-1 0 16,1 0-16,-1 0 0,1-25 15,-1 25-15,0 0 16,1-25-16,-1 1 0,-24-1 16,0 1-16</inkml:trace>
  <inkml:trace contextRef="#ctx0" brushRef="#br0" timeOffset="2561">642 1489 0,'-24'0'16,"24"-24"-16,24 24 31,1-24-15,-1 24-16,1 0 0,-1-25 15,25 25-15,0-24 16,-25 24-16</inkml:trace>
  <inkml:trace contextRef="#ctx0" brushRef="#br0" timeOffset="3014">1033 1318 0,'25'0'0,"-25"-24"16,0 0-1,0-1 1,0 50 15,24-1-15,-24 0-16,24 1 15,1-1-15,-25 25 0,24-24 16,1 23-16,-25-23 0,24-1 16,1 1-16,-25-1 15,0 1-15,24-1 0,-24 0 16,-24-24-1,-1 0-15,1-24 16,-1 24-16,1-24 0,-1-1 16,1 1-16,24-25 15,-24 24-15,-1-23 0,25-1 16,0 0-16,0 24 16,0-23-16,25 23 0,-1 1 15,0-1-15,1 25 0,-1 0 16,25 0-16,-24 0 15,-1 0-15,0 25 0,1-25 16,-1 24-16,-24 1 16,0-1-16,0 0 0,0 1 15,-24-1-15,-1-24 0,-23 25 16,23-1-16,1-24 16,-25 25-16,24-25 0,1 0 15</inkml:trace>
  <inkml:trace contextRef="#ctx0" brushRef="#br0" timeOffset="3653">1741 1270 0,'-24'0'0,"24"-25"15,-24 25-15,-1-24 16,1-1-16,24 1 16,0 48 15,24-24-31,-24 25 16,25-1-16,-25 1 15,24 23-15,0-23 0,-24-1 16,25 25-16,-25-24 0,24-1 15,-24 0-15,25 1 16,-25-1-16,24 1 0,1-25 16,-25-25-1,0 1 1,0-25-16,0 25 16,0-25-16,0 24 15,0-24-15,0 1 0,0 23 16,0 1-16,0-1 0,24 1 15,0 24-15,1 24 16,-1 1-16,1-1 16,-1 25-16,1-25 15,-1 25-15,0-24 0,25 24 16,-24-25-16,-1 0 0,1 1 16,23-25-16,-23 0 15,-1 0-15,1-25 16,-25 1-16,24-25 15,-24 25-15,0-25 0,0 0 16,-24 0-16,-1 0 0,25 25 16,-24-25-16,24 25 15,-25-1-15,25 1 0,0-1 16,-24 25-16,24 25 16,0-1-1,24 1-15,-24-1 16</inkml:trace>
  <inkml:trace contextRef="#ctx0" brushRef="#br0" timeOffset="4057">2645 1270 0,'-24'0'16,"-1"0"-1,50 0 48,-1 0-63,25 0 15,-25-25-15,1 25 16,-1 0-16,25-24 0,-24 24 16,-1-25-16,0 1 15,-24 0 1,-24-1-16,0 25 15,-1 0-15,1-24 0,-1 24 16,1 0-16,-25 0 16,25 0-16,-1 24 0,1-24 15,24 25-15,-25-1 16,25 0-16,0 1 0,0-1 16,25 1-16,-1-1 15,1 0-15,-1-24 0,25 25 16,0-25-16,0 0 0,-1 0 15,1-25-15,0 25 16</inkml:trace>
  <inkml:trace contextRef="#ctx0" brushRef="#br0" timeOffset="4464">3036 1099 0,'-25'-49'0,"1"24"16,0 1-16,-1-25 15,1 25-15,-1-1 0,25 1 16,25 48 15,-1 1-31,1-1 0,-1 25 16,0 0-16,1-25 15,-1 25-15,1-25 0,-1 25 16,1-24-16,-1-1 0,0 1 16,-24-1-16,0 0 15,-24-48 16,24 0-31,0-1 16,-24 1-16,24-1 0,0-24 16,0 25-16,24 0 15,0-1-15,1 1 0,-1 24 16,25 0-16,-24 0 16,23 0-16,1 0 0,-24 24 15,23 1-15,-23-25 0,-1 24 16,-24 0-16,0 1 15,0-1-15,0 1 0,-24-25 16,-1 24-16,1-24 16,-25 0-16,25 0 0,-25 0 15</inkml:trace>
  <inkml:trace contextRef="#ctx0" brushRef="#br0" timeOffset="4710">3476 854 0,'24'-24'16,"0"24"-1,1 0 17,-25 24-32,24 1 15,-24-1-15,25 25 16,-25-24-16,24 23 0,0-23 15,1 24-15,-25-25 0,24 25 16,-24-25-16,25 1 16,-25-1-16</inkml:trace>
  <inkml:trace contextRef="#ctx0" brushRef="#br0" timeOffset="4950">3817 928 0,'0'-25'16,"-24"1"-16,24 48 47,24 1-47,-24-1 16,25 1-16,-1-1 15,-24 0-15,25 1 0,-1 24 16,1-25-16,-25 0 15,24 1-15,-24-1 0,24 1 16</inkml:trace>
  <inkml:trace contextRef="#ctx0" brushRef="#br0" timeOffset="5166">3866 1099 0,'-24'-49'0,"-1"0"0,25 25 15,-24-25-15,24 0 0,0 0 16,0 25-16,24-25 15,1 24-15,-1 25 0,1 0 16,24 0-16,-1 0 0,1 0 16,-24 25-16,23 24 15,1-25-15,-24 25 0,-1-25 16,1 25-16,-1 0 16,-24-25-16,0 25 0,0-24 15,-24-1-15,-1 0 0,1 1 16,-1-1-16,1-24 15</inkml:trace>
  <inkml:trace contextRef="#ctx0" brushRef="#br0" timeOffset="5459">4501 708 0,'0'-25'0,"25"25"0,-25-24 16,-25 24 0,1 0-1,-1 24 1,1 1-16,0-1 0,24 25 16,-25-24-16,25-1 0,0 25 15,0-25-15,0 25 16,25-24-16,-1-1 0,0 25 15,1-49-15,24 24 0,0 1 16,-25-25-16,25 0 16,0 0-16,0 0 0</inkml:trace>
  <inkml:trace contextRef="#ctx0" brushRef="#br0" timeOffset="5603">4575 903 0,'-25'0'0,"1"-24"15,24-1 1,24 25 0,1-24-16,23 24 0,-23 0 15,24-24-15,-1 24 16</inkml:trace>
  <inkml:trace contextRef="#ctx0" brushRef="#br0" timeOffset="6996">936 2320 0,'-25'0'0,"25"-25"15,0 1 1,25 0 0,-25-1-16,24 1 15,-24-1-15,24 1 16,1-1-16,-25 1 0,0-25 16,24 25-16,-24-1 0,0 1 15,0-1-15,-24 1 16,-1 24-16,1 24 0,0 1 15,-1-1-15,1 25 0,-1 24 16,1 1-16,-1 23 16,25 1-16,-24 0 0,24-1 15,24 1-15,-24 0 16,25-25-16,24 0 0,-25 1 16,25-1-16,-25-24 0,25-25 15,-24 1-15,-1-1 16,0 0-16,-48-48 15,0 24 1,-25-24-16,24-1 0,-48-24 16,24 25-16,0-25 0,1 25 15,-1-25-15,24 24 16,1-48-16,24 49 16,0-1-16,49 1 15,-25-1-15,25 1 0,24 0 16,-24-1-16,24 1 0,1-1 15,-1 1-15,0-1 16,0 25-16,-24-24 0,0 0 16,0 24-16,-25-25 15,1 25-15,-1-24 0,-24-1 32,-24 25-32,-1 0 15,1 0-15,0 0 0,-1 0 16,1 25-16,-1-25 15,1 24-15,24 1 0,-25-1 16,25 0-16,-24 25 0,24-24 16,0-1-16,24 1 15,-24-1-15,25-24 0,-1 24 16,1-24-16,-1 0 16,1 0-16,-1 0 0,0 0 15,1-24-15,-1 0 16,-24-1-16,0 1 15,-24-1 1,-1 25-16,25-24 16,-24 24-16,0-25 0,24 1 15,0 0 1,24-1 0,0 25-16,1-24 0,-1-1 15,25 25-15,-25-24 16,25 24-16,-24 0 0,24 0 15,-25 24-15,0-24 0,1 25 16,-1-25-16,-24 24 16,25 1-16,-25-1 0,0 0 15,0 1-15,-25-1 16,1 1 0,-1-25-16,1-25 15,0 1 1,24-1-16,0 1 0,0 0 15,24-25-15,-24 0 16,24 24-16,1-23 0,-1 23 16,1 1-16,-1-1 0,1 1 15,-1 24-15,0 0 16,1 0-16,-1 0 0</inkml:trace>
  <inkml:trace contextRef="#ctx0" brushRef="#br0" timeOffset="7307">2181 2076 0,'0'-25'0,"-24"25"16,-1 0 0,25 25-1,0-1-15,25 0 16,-25 25-16,24 0 0,-24 0 16,24 0-16,1 0 15,-1 0-15,-24-1 0,25-23 16,-1 24-16,-24-25 15,0 0-15,25 1 0</inkml:trace>
  <inkml:trace contextRef="#ctx0" brushRef="#br0" timeOffset="7675">2181 2491 0,'-24'-49'15,"24"25"-15,0-1 0,24 1 16,0-1-16,1 1 15,-1-1-15,1 1 0,-1 24 16,1-24-16,23 24 16,-23 0-16,-1 0 0,1-25 15,-1 25-15,1 0 0,-1 0 16,-24-24 0,0-1-1,-24 1 1,24-1-16,0 1 0,0 0 15,-25-1-15,25 1 16,0-1 0,25 50-1,-25-1-15,24 1 16,-24-1-16,24 0 16,-24 25-16,0-24 0,25-1 15,-25 25-15,24-25 16,-24 1-16,0-1 0,25 1 15,-25-1-15</inkml:trace>
  <inkml:trace contextRef="#ctx0" brushRef="#br0" timeOffset="8119">2743 2051 0,'0'-49'16,"0"25"-16,0-1 0,0 50 31,24-1-15,-24 1-16,0 24 0,25-1 15,-25-23-15,24 24 16,-24 0-16,0-25 0,24 0 16,-24 25-16,0-24 15,0-1-15,25-24 16,-25 24-16,0-48 15,-25 0 1,25-1-16,0-24 16,0 25-16,-24-25 15,24 0-15,0 0 0,0 1 16,0-1-16,24 0 16,-24 24-16,25 1 0,-25 0 15,24 24-15,1 0 0,-25 24 16,24-24-16,1 49 15,-1-25-15,0 25 0,1-24 16,-1 23-16,25 1 0,-24 0 16,-1-24-16,0 23 15,1-23-15,-25-1 0,24 1 16,1-1-16,-25 0 16</inkml:trace>
  <inkml:trace contextRef="#ctx0" brushRef="#br0" timeOffset="8315">2841 2173 0,'-25'0'0,"1"-24"15,-1 24-15,25-25 0,25 25 32,-1 0-32,25-24 15,0 24-15,0 0 16,-1-24-16,26 24 0,-25 0 15,-1 0-15,1-25 0,0 25 16,-24-24-16</inkml:trace>
  <inkml:trace contextRef="#ctx0" brushRef="#br0" timeOffset="8549">3329 1856 0,'-24'-25'0,"24"1"0,0 0 31,0 48-15,24 0-16,0 1 0,-24-1 15,25 25-15,-1-25 16,1 25-16,-25 0 0,24-24 16,-24 23-16,24-23 15,-24 24-15,25-25 0,-25 1 16,0-1-16</inkml:trace>
  <inkml:trace contextRef="#ctx0" brushRef="#br0" timeOffset="8976">3305 1782 0,'0'-48'0,"0"23"16,24 25-16,-24 25 15,24-1-15,1 0 16,-1 1-16,25-1 0,-24 1 16,23 24-16,1-1 15,0-23-15,0-1 0,-25 1 16,25-1-16,-24 1 16,23-1-16,-23-24 0,-1 24 15,1-24-15,-1-24 16,-24 0-1,0-1-15,0 1 0,0-25 16,-24 24-16,24-23 0,-25-1 16,1 24-16,-1-24 15,1 25-15,0-25 0,-1 25 16,1-1-16,-1 1 16,25 48-1,0 1-15,0-1 16,0 1-16,25-1 15,-25 25-15,24 0 0,1-25 16,-1 25-16,0 0 16,1-25-16,-1 1 0,1-1 15,-1 1-15,-24-1 0</inkml:trace>
  <inkml:trace contextRef="#ctx0" brushRef="#br0" timeOffset="9450">4086 1807 0,'-24'0'0,"24"-25"0,-25 25 15,25 25 17,0-1-32,25-24 15,-25 25-15,0 24 16,24-25-16,-24 25 0,0-25 15,0 25-15,25-24 0,-25 23 16,0-23-16,0-1 16,0 1-16,0-1 15,0-48 17,0-1-32,-25 1 15,25-1-15,0-23 0,0-1 16,0 0-16,0 0 15,0 0-15,0-24 0,0 24 16,0 0-16,25 0 0,-25 25 16,0 0-16,24 24 0,0 0 15,-24 24 1,25 0-16,-1 25 0,-24 0 16,25 0-16,-1 0 15,25 0-15,-25-1 0,1 1 16,-1-24-16,1 24 0,-1-25 15,-24 0-15,24-24 16</inkml:trace>
  <inkml:trace contextRef="#ctx0" brushRef="#br0" timeOffset="9611">4135 1978 0,'-25'0'0,"25"-25"16,25 25-1,-1-24 1,25 24-16,-24 0 0,23-24 16,-23 24-16,24 0 15,0-25-15,-25 25 0,25 0 16,-25-24-16</inkml:trace>
</inkml:ink>
</file>

<file path=ppt/ink/ink1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5:40.850"/>
    </inkml:context>
    <inkml:brush xml:id="br0">
      <inkml:brushProperty name="width" value="0.05" units="cm"/>
      <inkml:brushProperty name="height" value="0.05" units="cm"/>
      <inkml:brushProperty name="color" value="#ED1C24"/>
      <inkml:brushProperty name="fitToCurve" value="1"/>
    </inkml:brush>
  </inkml:definitions>
  <inkml:trace contextRef="#ctx0" brushRef="#br0">320 131 0,'0'25'156,"0"-1"-140,-25-24-1,25 25-15,-24-25 0,-1 24 16,1-24-1,-1 0 1,1 0 0,24-24-16,-24-1 15,24 1 1,0-1 0,0 1-16,0-1 15,24 1-15,0 0 16,1-1-1,-1 25-15,1 0 16,-25 25-16,24-25 16,-24 24-16,25-24 0,-25 24 15,24 1-15,-24-1 0,0 1 16,0-1-16,0 25 16,0-25-16,0 1 0,-24-1 15,24 1-15,-25-1 16,1 25-16,-1-25 0,1-24 15,-1 25-15,-23-1 0,23-24 16,1 25-16,-1-25 16,1 0-16,-1 0 15,1 0-15,24-25 16,0 1 0,0-1-1,24 1 1,1 24-16,-1 0 0,1 0 15,-1 0-15,25 24 16,-25 1 0,1-1-16,-1-24 0,1 25 15,-1-1 1,1-24-16,-1 0 16,-24 24-16</inkml:trace>
  <inkml:trace contextRef="#ctx0" brushRef="#br0" timeOffset="350">466 34 0,'-24'-25'0,"24"50"31,24-25-31,-24 24 16,24-24-16,1 24 0,-1 1 16,1-1-1,-25 25-15,24-24 0,-24-1 16,25 25-16,-25 0 15,0-25-15,0 25 0,0-25 16,0 25-16,0-24 0,-25-1 16,25 1-16,-24 23 15,-1-48-15,1 25 0,-1-1 16</inkml:trace>
</inkml:ink>
</file>

<file path=ppt/ink/ink1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6:28.644"/>
    </inkml:context>
    <inkml:brush xml:id="br0">
      <inkml:brushProperty name="width" value="0.05" units="cm"/>
      <inkml:brushProperty name="height" value="0.05" units="cm"/>
      <inkml:brushProperty name="color" value="#ED1C24"/>
      <inkml:brushProperty name="fitToCurve" value="1"/>
    </inkml:brush>
  </inkml:definitions>
  <inkml:trace contextRef="#ctx0" brushRef="#br0">80 264 0,'-24'0'109,"-1"0"-47,25 24-62,-24-24 32,48 0 30,1 0-62,-1 0 16,1 0-16,-1 0 0,0 0 15,1-24 1,-1 24-16,1 0 16,-1 0-1,-48 0 48,-1 0-48</inkml:trace>
  <inkml:trace contextRef="#ctx0" brushRef="#br0" timeOffset="852">495 117 0,'-24'0'16,"48"0"46,1 0-46,-1 0-16,1-24 15,-1 24-15,0 0 0,25 0 16,-24 0-16,-1-24 0,25 24 16,-25 0-16,1 0 15,-1 0-15,1 0 16,-1 0 0</inkml:trace>
  <inkml:trace contextRef="#ctx0" brushRef="#br0" timeOffset="1134">691 117 0,'0'25'63,"24"-1"-48,-24 1 1,25-1-16,-25 0 16,0 1-16,0-1 0,0 1 15,0-1 1,0 1-16,0-1 15,0 0 1</inkml:trace>
  <inkml:trace contextRef="#ctx0" brushRef="#br0" timeOffset="1662">984 264 0,'24'0'78,"1"0"-62,-1 0-1,-24-24 1,25 24-16,-1-25 31,-24 1-15,0-1-1,-24 25 1,24-24-16,-25 24 16,1 0-1,24 24-15,-25-24 16,25 25-16,0-1 16,0 1-16,0-1 15,0 0-15,0 1 16,25-25-1,-25 24-15,24 1 16,1-25 0,-1 0-16</inkml:trace>
  <inkml:trace contextRef="#ctx0" brushRef="#br0" timeOffset="2329">1252 215 0,'0'-24'32,"0"48"30,25-24-62,-25 25 16,24-1-16,-24 0 15,0 1-15,25-1 16,-25 1 0,0-1-1,0-48 17,-25 24-17,25-25-15,0 1 16,0-1-16,0 1 15,25 0 1,-25-1-16,24 25 16,-24-24-16,25 24 0,-1 0 15,0 24 1,1 1 0,-1-1-1,1 0-15,-25 1 16,24-25-16,-24 24 15,-24-48 17,24-1-17,0 1 1,0 0-16,24-1 16,-24 1-1,25 24-15,-1-25 16,0 25-1,1 25-15,-25-1 16,0 1-16,24-1 16,-24 0-1,0 1-15,0-1 0,0 1 16,0-1 0</inkml:trace>
  <inkml:trace contextRef="#ctx0" brushRef="#br0" timeOffset="2892">1741 117 0,'0'-24'15,"0"48"32,0 1-31,0-1-16,0 1 0,24-1 15,-24 1-15,0-1 0,25 0 16,-25 25-16,24-24 16,-24-1-16,25 25 0,-25-25 15,0 1-15,24-1 16,-24 1-16,0-1 0,0 0 15,0 1-15,0-1 16,-24-24 15,24-24-31,0-1 16,0 1-16,-25 0 16,25-1-16,0 1 0,0-25 15,0 24-15,0-23 16,25 23-16,-25 1 0,0-1 15,24-23-15,0 48 16,-24-25-16,25 25 0,-1-24 16,1 24-16,-1 0 15,-24 24-15,25 1 16,-25-1-16,0 0 16,0 1-1,0-1-15,0 1 0,-25-25 16,25 24-16,-24-24 0,-1 0 15,1 0 1</inkml:trace>
  <inkml:trace contextRef="#ctx0" brushRef="#br0" timeOffset="3151">2107 93 0,'25'0'0,"-25"-24"32,0 48-1,24-24-31,-24 24 16,25-24-16,-25 25 0,24-1 15,-24 25-15,0-25 0,24 1 16,-24-1-16,0 1 15,0-1-15,0 1 0,0-1 16,0 0-16,0 1 16</inkml:trace>
  <inkml:trace contextRef="#ctx0" brushRef="#br0" timeOffset="3996">2620 264 0,'0'-24'15,"25"24"-15,-25-25 16,0 1-1,0-1 1,0 1-16,-25 24 16,1-25-16,-1 25 15,1 0 1,0 0-16,24 25 16,-25-1-16,1-24 0,24 25 15,-25-1-15,25 1 16,0-1-16,0 0 0,0 1 15,0-1-15,25 1 16,-1-1-16,1 0 16,-1-24-16,-24 25 0,24-25 15,1 0-15,-1 0 16,-24-25-16,25 1 0,-1 24 16,-24-24-16,24 24 15,-24-25-15,0 1 0,25-1 16,-25 1-16,0 0 15,0-1 1,0 1-16,0 48 31,0 1-15,0-1-16,0 0 16,24 1-16,-24-1 15,25-24-15,-25 25 0,0-1 16,24-24-16,1 24 15,-1-24 1,0-24-16,-24 0 16,25 24-1,-25-25-15,24 1 0,-24-1 16,0 1-16,0 0 16,0-25-16,0 24 0,0 1 15,0-25-15,0 25 0,0-1 16,-24 1-16,24-1 15,0 50 17,0-1-32,0 1 15,24 23-15,-24-23 0,0 24 16,25-25-16,-25 25 16,0-25-16,24 25 0,-24-24 15,0-1-15,0 0 0,25 1 16,-25-1-1</inkml:trace>
  <inkml:trace contextRef="#ctx0" brushRef="#br0" timeOffset="4225">2889 191 0,'-25'0'16,"50"0"15,-1 0-15,1-25-16,-1 25 15,1 0-15,-1 0 16,25-24-16,-25 24 0,1 0 16,-1 0-16,1 0 0</inkml:trace>
  <inkml:trace contextRef="#ctx0" brushRef="#br0" timeOffset="4764">3231 239 0,'-25'0'16,"25"25"-16,25-25 31,-1 0-31,1 0 16,-1-25-1,0 25-15,1 0 16,-1 0-1,1-24-15,-1 24 0,1-24 16,-1 24-16,-24-25 16,24 25-16,-24-24 15,0-1-15,-24 1 32,0 24-32,24-24 15,-25 24-15,1 0 0,-1 0 16,1 0-1,-1 0-15,1 24 0,24 0 16,-24 1 0,24-1-16,0 1 0,0-1 15,0 0-15,24 25 0,-24-24 16,24-1-16,1 1 16,-1-1-16,1-24 0,-1 24 15,1-24-15,-1 0 16,25 0-16,-25 0 0,1 0 15,24-24-15,-25 24 0,-24-24 16,24-1-16</inkml:trace>
</inkml:ink>
</file>

<file path=ppt/ink/ink1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6:53.272"/>
    </inkml:context>
    <inkml:brush xml:id="br0">
      <inkml:brushProperty name="width" value="0.05" units="cm"/>
      <inkml:brushProperty name="height" value="0.05" units="cm"/>
      <inkml:brushProperty name="color" value="#ED1C24"/>
      <inkml:brushProperty name="fitToCurve" value="1"/>
    </inkml:brush>
  </inkml:definitions>
  <inkml:trace contextRef="#ctx0" brushRef="#br0">49 73 0,'-24'0'0,"-1"0"15,50 0 16,-1 25-15,-24-1 0,25-24-1,-25 25 1,0-1-16,0 0 16,0 1-1,0-1 16</inkml:trace>
  <inkml:trace contextRef="#ctx0" brushRef="#br0" timeOffset="295">171 24 0,'0'-24'16,"-24"24"-16,24 24 47,0 1-32,0-1 1,0 1-16,0-1 16,0 1-1,0-1-15</inkml:trace>
  <inkml:trace contextRef="#ctx0" brushRef="#br0" timeOffset="727">465 318 0,'24'0'47,"0"0"-31,1 0-16,-1 0 15,1 0-15,-1 0 16,0 0-16,1 0 16,-25 24-16,24-24 15</inkml:trace>
  <inkml:trace contextRef="#ctx0" brushRef="#br0" timeOffset="1416">929 98 0,'0'-25'15,"0"1"17,0 48-1,0 1-31,0-1 16,0 1-16,0-1 15,0 0-15,0 1 0,0-1 16,0 1-16,0-1 15,24-24-15,-24 25 0,24-25 16,-24 24-16,25-24 0,-1 24 16,1-24-16,-1 0 15,0 0-15,1 0 16,-1 0-16,-24-24 16,25 24-16,-25-24 0,0-1 15,24 1-15,-24-1 0,0 1 16,0-1-16,0 1 15,0 0-15,0 48 32,-24-24-32,24 24 15,0 1-15,-25-1 0,1 25 16,24-24-16,-25-1 16,25 25-16,0-25 0,-24 1 15,24 24-15,0-25 0,0 0 16,-24 1-16,24-1 15,0 1-15,0-1 16,0 0 0</inkml:trace>
  <inkml:trace contextRef="#ctx0" brushRef="#br0" timeOffset="1915">1393 391 0,'-25'24'93,"25"1"-77,-24-1-16,24 1 16,0-1-16,0 0 15,0 1-15,24-25 16,-24 24-16,25-24 15,-1 0-15,0 0 16,1 0-16,-1-24 16,1-1-1,-1 1-15,-24 0 16,0-1-16,25 1 16,-25-1-1,-25 1-15,1 24 16,24-25-16,-25 25 15,1 0-15,-1 0 16,25 25-16,-24-25 0,24 24 16,0 1-1</inkml:trace>
  <inkml:trace contextRef="#ctx0" brushRef="#br0" timeOffset="2390">1710 464 0,'24'0'62,"1"0"-46,-1 0 0,1 0-16,-1 0 15,1 0 1,-25-24-16,24 24 16,-24-25-16,0 1 15,0-1 1,-24 25-1,24-24-15,-25 24 0,1 0 16,-1 0 0,1 0-1,24 24-15,-25 1 16,25-1-16,0 1 16,0-1-16,0 1 15,25-1-15,-25 0 16,24 1-16,-24-1 15,25-24-15,-1 0 16,1 0-16</inkml:trace>
  <inkml:trace contextRef="#ctx0" brushRef="#br0" timeOffset="3072">2028 391 0,'0'-25'0,"-25"1"16,25 0 0,0 48 15,25-24-31,-25 24 16,24 1-16,-24-1 15,24 1-15,-24-1 16,0 1-16,25-1 15,-25 0-15,0 1 16,0-50 47,0 1-63,0 0 15,0-1 1,0 1-16,0-1 0,0 1 15,0-1-15,24 1 16,-24 0-16,25 24 16,-25-25-16,24 25 0,1 0 15,-25 25-15,24-1 16,-24 0 0,0 1-16,0-1 15,0 1-15,0-1 16,0 1-16,0-1 15,0-48 17,0-1-17,0 1-15,24-1 16,-24 1 0,25-1-1,-1 1-15,1 0 0,-1-1 16,1 25-16,-1 0 15,0 25 1,-24-1-16,0 0 16,25 1-16,-25-1 0,0 1 15,0-1-15,0 1 16,0-1-16,0 0 16</inkml:trace>
  <inkml:trace contextRef="#ctx0" brushRef="#br0" timeOffset="3646">2760 440 0,'0'-25'0,"25"1"16,-25-1-1,0 1 1,0 0 0,0-1-1,-25 25-15,25-24 16,-24 24-16,-1 24 16,1-24-1,24 25-15,-24-25 0,24 24 16,-25 0-16,25 1 15,-24-1-15,24 1 0,-25-1 16,25 1-16,0-1 16,25-24-1,-25 24-15,24-24 0,1 0 16,-1 0 0,0 0-16,-24-24 15,25 24-15,-25-24 0,24 24 16,-24-25-16,0 1 15,25 24-15,-25-25 0,0 1 16,0-1-16,24 1 16,-24 0-16,0-1 0,25 25 15,-25 25 17,0-1-32,0 25 15,24-25-15,-24 1 0,0-1 16,0 1-16,0-1 15,0 0-15,24-24 16,-24 25-16</inkml:trace>
  <inkml:trace contextRef="#ctx0" brushRef="#br0" timeOffset="4087">3004 318 0,'0'-25'0,"-24"1"16,24 48 31,0 1-47,0-1 16,0 0-16,24-24 15,-24 25-15,0-1 16,25 1-16,-25-1 15,0 1 1,24-25-16,-24 24 16,0-48 15,0-1-15,0 1-1,25-1-15,-25 1 16,24 24-16,-24-25 0,25 1 15,-1 24-15,-24-24 16,24-1-16,1 25 0,-1 0 16,1 0-1,-25 25-15,24-1 16,-24 0-16,0 1 0,0-1 16,0 1-16,0-1 15,-24 1-15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32.947"/>
    </inkml:context>
    <inkml:brush xml:id="br0">
      <inkml:brushProperty name="width" value="0.05" units="cm"/>
      <inkml:brushProperty name="height" value="0.05" units="cm"/>
    </inkml:brush>
  </inkml:definitions>
  <inkml:trace contextRef="#ctx0" brushRef="#br0">0 171 24575,'0'-9'0,"0"-8"0,0-6 0,0-4 0,5 3 0,6 1 0,11 4 0,10 6 0,10 4 0,7 5 0,5 2 0,7 2 0,2 5 0,-9 3-8191</inkml:trace>
</inkml:ink>
</file>

<file path=ppt/ink/ink1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5:42.092"/>
    </inkml:context>
    <inkml:brush xml:id="br0">
      <inkml:brushProperty name="width" value="0.05" units="cm"/>
      <inkml:brushProperty name="height" value="0.05" units="cm"/>
      <inkml:brushProperty name="color" value="#ED1C24"/>
      <inkml:brushProperty name="fitToCurve" value="1"/>
    </inkml:brush>
  </inkml:definitions>
  <inkml:trace contextRef="#ctx0" brushRef="#br0">49 516 0,'-25'0'15,"25"-24"1,0 48 0,0 1-1,0-1 1,0 1-16,0-1 0,0 0 15,25 1-15,-25-1 16,0 1-16,0-1 0,0 1 16,0-1-16,0 0 15,0 1 1,0-50 15,0 1-15,0 0-16,0-1 0,-25 1 15,25-25-15,0 24 16,0-23-16,-24 23 0,24-24 16,0 25-16,0-1 15,0 1-15,24 0 0,-24-1 16,25 1-16,-1 24 0,1-25 16,-1 25-16,0 0 15,1 0-15,-1 0 0,25 0 16,-24 0-16,-1 25 15,0-1-15,1-24 0,-25 25 16,24-1-16,-24 0 0,0 25 16,-24-24-1,24-1-15,-25 1 0,1-1 16,24 0-16,-24 1 0,-1-1 16,1-24-16,24 25 15,-25-25-15,1 0 16,48-25-1,1 1 1,-1 24 0,1-25-16,-1 25 15,0 0-15,1 0 0,-1 0 16,-24 25-16,25-25 16,-1 24-16,-24 1 0,0-1 15,25-24-15,-25 25 0,0-1 16,0 0-16,-25-24 15,1 25-15,24-1 0,-25-24 16,1 0-16,-1 0 16,-23 25-16,23-25 0,1 0 15,-1 0-15,1-25 0,-1 25 16,1-24-16,24-1 16</inkml:trace>
  <inkml:trace contextRef="#ctx0" brushRef="#br0" timeOffset="486">635 590 0,'0'-25'31,"-24"25"-15,24 25 15,0-1-15,0 0-16,0 1 0,0-1 15,0 1-15,0-1 16,0 1-16,24-1 0,-24 0 15,24 1-15,-24-1 16,25-24-16,-1 25 0,1-25 16,-1 0-16,0-25 15,1 1 1,-25-1-16,24 1 16,-24 0-16,0-1 15,0 1-15,0-1 0,0-24 16,0 25-16,0 0 15,0-1-15,-24 25 16,24 25 15,0-1-31</inkml:trace>
  <inkml:trace contextRef="#ctx0" brushRef="#br0" timeOffset="785">977 541 0,'0'-25'16,"24"25"30,-24 25-46,0-1 16,0 1 0,25-1-16,-25 0 15,0 1-15,0-1 0,0 1 16,0-1 0,0 1-16,0-1 15</inkml:trace>
  <inkml:trace contextRef="#ctx0" brushRef="#br0" timeOffset="972">1001 345 0,'0'-24'16,"-24"24"-16,-1 0 31,25 24 0</inkml:trace>
  <inkml:trace contextRef="#ctx0" brushRef="#br0" timeOffset="1267">1172 394 0,'-24'0'16,"24"25"15,24-25-16,-24 24-15,0 0 16,0 1-16,25-1 0,-25 25 16,0-24-16,0-1 15,0 25-15,0-25 0,0 1 16,0 24-16,0-25 0,0 0 16,0 1-1,0-1-15</inkml:trace>
  <inkml:trace contextRef="#ctx0" brushRef="#br0" timeOffset="1866">1636 663 0,'-24'0'0,"-1"0"16,25-25-16,0 1 16,-24 0-1,24-1 1,-24 25 0,-1 0-16,1 0 15,-1 25 1,1-25-16,24 24 0,-25-24 15,25 24-15,-24 1 0,24-1 16,0 1-16,0-1 16,24 1-16,1-1 15,-1 0 1,1-24-16,-1 0 16,1 0-16,23 0 15,-23-24-15,-1 0 16,1 24-16,-25-25 0,24 1 15,1-1-15,-25 1 0,0-1 16,24-23-16,-24 23 16,0 1-16,0-25 0,-24 24 15,24 1-15,-25 0 16,25-1-16,0 1 0,-24-1 16,24 50 15,0-1-31,0 1 0,0-1 15,24 25-15,-24-25 16,0 25-16,25-24 0,-25 23 16,0-23-16,24 24 0,-24-25 15,0 1-15,0-1 16,0 0-16</inkml:trace>
  <inkml:trace contextRef="#ctx0" brushRef="#br0" timeOffset="2432">2149 516 0,'0'-24'0,"0"48"47,0 1-32,0-1-15,0 1 16,0-1-16,0 0 16,-24 1-16,24-1 0,-25 1 15,25-1-15,0 1 0,-24-1 16,24 0-1,0-48 17,0 0-17,0-1-15,0 1 0,24-1 16,-24 1-16,0-25 16,25 25-16,-25-25 0,0 0 15,0 24-15,24-23 0,-24 23 16,25 1-16,-25-1 15,24 1-15,0 24 0,1 24 16,-1 1 0,1-1-16,-25 25 15,24-25-15,1 1 16,-25 24-16,24-25 0,-24 25 16,24-25-16,-24 1 0,25 24 15,-25-25-15,0 1 16,0-1-16,0 0 15</inkml:trace>
  <inkml:trace contextRef="#ctx0" brushRef="#br0" timeOffset="2617">2174 614 0,'-25'-24'0,"1"24"16,48 0 15,1 0-31,-25-25 16,48 25-16,-23 0 0,-1-24 15,1 24-15,24-25 16,-25 25-16,0 0 0</inkml:trace>
  <inkml:trace contextRef="#ctx0" brushRef="#br0" timeOffset="3234">2833 565 0,'24'0'15,"-24"-24"1,-24-1-1,0 25 1,-1-24 0,1 24-16,-1 0 15,1 0-15,-1 0 0,1 0 16,0 0-16,-1 0 16,25 24-16,-24 1 0,-1-1 15,25 1-15,0-1 16,0 0-16,0 1 15,0-1-15,25-24 0,-1 25 16,-24-1-16,25-24 16,-1 0-16,-24 25 0,24-25 15,1 0-15,-1 0 0,1-25 16,-1 25-16,1-24 16,-1-1-16,0 1 15,1 24-15,-25-25 0,0 1 16,24 0-16,-24-1 15,0 1-15,0-25 16,0 24-16,0 1 0,0-25 16,0 25-16,0-25 0,0 24 15,-24 1-15,24 0 16,0 48 15,0 0-31,0 1 16,24-1-16,-24 1 0,0 24 15,25-25-15,-25 25 16,0-25-16,0 25 0,0-24 16,0-1-16,24 25 0,-24-25 15,0 1-15,0-1 16</inkml:trace>
  <inkml:trace contextRef="#ctx0" brushRef="#br0" timeOffset="4340">3297 614 0,'24'0'0,"-24"-24"15,0-1-15,25 1 16,-25-1-1,0 1 1,0-1 0,-25 25-1,1-24-15,0 24 0,-1 0 16,1 0-16,-1 24 0,1-24 16,-1 25-16,1-25 15,24 24-15,-24 1 0,24-1 16,0 1-16,0-1 15,0 0-15,24 1 16,-24-1-16,24 1 0,1-25 16,-1 24-1,1-24-15,-1 0 16,1-24-16,-1-1 16,0 25-16,-24-24 15,25 24-15,-25-25 0,24 1 16,-24 0-1,0-1-15,0 1 16,0-1 0,0 50-1,25-1 1,-25 1 0,24-1-16,1 0 15,-1-24 1,-24 25-16,24-25 15,1 0 1,-1-25 0,-24 1-16,25 24 0,-25-24 15,0-1-15,24 25 0,-24-24 16,0-1-16,0 1 16,0-1-16,-24 1 0,24-25 15,0 25-15,-25-1 16,25 1-16,-24 24 15,24-24-15,0 48 16,0 0 0,24 1-16,-24-1 15,0 1-15,0 23 0,25 1 16,-25-24-16,24 24 0,-24-1 16,0 1-16,25 0 15,-25-24-15,0 23 0,0-23 16,0 24-16,24-25 0,-24 0 15,0 1-15,0-1 16,0 1-16,0-1 16,0-48-1,0-1 1,0 1-16,0-1 16,0 1-16,-24-25 15,24 25-15,0-25 0,0 25 16,-25-25-16,25 24 0,0-24 15,0 25-15,25 0 16,-25-1-16,24 1 0,0 24 16,-24-25-1,25 25-15,-1 0 0,-24 25 16,25-25-16,-1 24 0,1 1 16,-25-1-1,0 0 1,-25 1-1,1-25-15,-1 0 16,1 0-16,-1 0 16,1-25-1</inkml:trace>
  <inkml:trace contextRef="#ctx0" brushRef="#br0" timeOffset="4626">4005 345 0,'0'-24'0,"-24"0"16,24 48 15,0 0-15,0 1-16,0 24 15,24-25-15,-24 0 0,0 1 16,25 24-16,-25-25 16,0 1-16,24 23 0,-24-23 15,0-1-15,0 1 16,0-1-16,0 1 16</inkml:trace>
  <inkml:trace contextRef="#ctx0" brushRef="#br0" timeOffset="5208">4030 614 0,'-25'-24'15,"25"-1"1,-24 25-16,24-24 16,24 24-1,1 0 1,-1 0-16,1 0 0,-25-25 15,48 25-15,-23 0 16,-1 0-16,1-24 0,-1 24 16,1 0-16,-1 0 0,0-25 15,1 25 1,-50 0 31,1 0-16,24 25-31,0-1 16,0 1-16,0-1 15,0 1-15,24-1 0,-24 0 16,25-24-16,-1 25 0,-24-1 16,25 1-16,-1-25 15,1 0-15,23 24 0,-23-24 16,-1 0-16,1-24 15,-1 24-15,0-25 0,1 1 16,-25-1-16,0 1 16,-25 0-1,1-1-15,24 1 0,-24-1 16,-1 25-16,1-24 16,-1 24-16,1 0 0,0-25 15,-1 25-15,1 0 0,24 25 31,0-1-15</inkml:trace>
  <inkml:trace contextRef="#ctx0" brushRef="#br0" timeOffset="5598">4616 492 0,'24'0'47,"-24"-25"-31,25 25-16,-1 0 16,1 25-16,-1-25 15,0 24-15,1 1 16,-1-1-16,1-24 0,-1 25 15,-24-1-15,25 0 16,-25 1-16,0-1 16,-25-24-16,1 0 15,-1 0 1,1 0-16,24-24 16,-25 24-16,25-25 0,0 1 15,25 0 1,-25-1-16,24 1 0,1-1 15,-1 1-15,1-1 16,-1 1-16,0 24 16,1 0-16,-25-24 15</inkml:trace>
  <inkml:trace contextRef="#ctx0" brushRef="#br0" timeOffset="5874">5300 492 0,'-25'24'16,"50"-24"15,-1 0-16,1 0-15,-1 0 16,0 0-16,1 0 0,-1 0 16,1 0-1,-1 0-15,-24-24 32</inkml:trace>
  <inkml:trace contextRef="#ctx0" brushRef="#br0" timeOffset="6389">5788 297 0,'-24'-25'15,"-1"25"1,50 0 15,-1 0-15,1 0-16,23-24 15,-23 24-15,24 0 16,0 0-16,-1-25 0,1 25 16,0 0-16,0 0 0,-25-24 15,25 24-15,-24 0 16,-1 0-16</inkml:trace>
  <inkml:trace contextRef="#ctx0" brushRef="#br0" timeOffset="6624">6057 199 0,'-25'0'15,"1"0"-15,24 24 16,0 1 15,0-1-31,24-24 16,-24 49-16,25-25 15,-25 1-15,0 24 0,24-25 16,-24 25-16,25-25 0,-25 25 16,0-24-16,0-1 15,24 0-15,-24 1 0,0-1 16,0 1 0</inkml:trace>
  <inkml:trace contextRef="#ctx0" brushRef="#br0" timeOffset="7038">6252 516 0,'0'-24'16,"0"-1"-1,25 25 16,-1 0-31,1 25 16,-1-25-16,-24 24 16,24-24-16,1 25 0,-1-1 15,1 1-15,-25-1 16,24 0-16,-24 1 0,0-1 16,0 1-16,-24-25 15,-1 0 1,1 0-1,-1-25 1,25 1-16,0-1 16,0 1-16,0 0 0,25-1 15,-1 1-15,1-1 16,-25 1-16,24-1 0,0 1 16,1 24-16,-1-24 15,1 24 1,-25 24-16</inkml:trace>
  <inkml:trace contextRef="#ctx0" brushRef="#br0" timeOffset="7476">6594 492 0,'0'-25'15,"25"25"1,-25 25 15,24-25-31,-24 24 16,0 1-16,0-1 0,24 1 16,-24-1-16,0 0 15,25 1-15,-25-1 16,0 1-16,24-25 15,-24 24-15,25-24 0,-1 25 16,1-25 0,-1-25-16,-24 1 15,24 24-15,-24-25 0,25 1 16,-25-1-16,24 1 16,-24 0-16,0-1 15,0 1-15,-24-1 0,24 1 16,0-1-1,-25 25-15,25-24 16</inkml:trace>
  <inkml:trace contextRef="#ctx0" brushRef="#br0" timeOffset="7968">7302 541 0,'0'-25'15,"-24"25"1,24-24-16,-24-1 31,-1 25-31,25-24 16,-24 24-16,-1 0 0,1 0 15,-1 24 1,1-24-16,0 25 16,24-1-16,0 1 15,0-1 1,0 1-16,24-25 15,-24 24-15,24-24 16,1 0-16,-1 24 0,1-24 16,-1 25-16,1-25 0,-1 0 15,0 0-15,-24 24 16,25-24-16,-25 25 16,-25-25-1,1 24 1,0-24-16,-25 0 0,24 0 15,1 0-15,-25 0 16,25 25-16,-1-25 0,1 0 16,-1 0-1,25-25-15</inkml:trace>
  <inkml:trace contextRef="#ctx0" brushRef="#br0" timeOffset="8269">7522 321 0,'0'-24'16,"-24"24"0,24 24-1,0 0 1,0 1-1,24-1-15,-24 1 0,0-1 16,25 25-16,-25-25 0,0 1 16,0 24-16,0-25 15,0 0-15,24 1 0,-24 24 16,0-25 0,0 1-16</inkml:trace>
  <inkml:trace contextRef="#ctx0" brushRef="#br0" timeOffset="8461">7473 614 0,'0'-24'0,"-24"24"16,24-25-16,24 25 15,1-24 1,-1 24-16,1 0 15,-1 0-15,0-25 0,25 25 16,-24 0-16,-1 0 16,1-24-16,-1 24 0</inkml:trace>
  <inkml:trace contextRef="#ctx0" brushRef="#br0" timeOffset="9241">8157 443 0,'-24'0'0,"24"24"16,-25-24-16,25 25 31,25-1-31,-25 1 16,0-1-16,0 25 15,24-25-15,-24 1 0,0 24 16,0-25-16,0 1 0,0-1 16,0 0-16,0 1 15,0-1-15,0-48 31,0-1-31,0 1 16,0 0-16,0-1 0,0-24 16,0 25-16,0-25 15,0 0-15,0 0 0,0 0 16,0-24-16,25 24 16,-25 0-16,24-24 0,-24 24 15,24 1-15,1-1 0,-1 24 16,1 1-16,24-1 15,-25 25-15,0 0 0,1 25 16,24-1-16,-25 1 16,1-1-16,-25 25 0,24 0 15,-24 0-15,24-1 0,-24 1 16,0-24-16,-24 24 16,0-1-16,-1-23 0,1-1 15,-25 25-15,0-24 16,0-25-16,25 24 0,-25 0 15,24-24-15,-23 0 0,23 0 16,25-24 0,0 0-1,0-1 1,25 25-16,-1 0 16,0 0-16,1 0 15,-1 25-15,1-25 16,-1 24-16,1 0 0,-1 1 15,0-1-15,1 1 0,-25-1 16,24 1-16,1-1 16,-1-24-16,1 24 0,-1 1 15,0-25 1</inkml:trace>
  <inkml:trace contextRef="#ctx0" brushRef="#br0" timeOffset="9691">8670 614 0,'0'-24'0,"25"24"93,-1 0-93,0-25 16,1 25-16,-1 0 16,-24-24-1,25 24-15,-25-25 16,0 1 0,0-1-1,-25 25-15,1-24 16,-1 24-1,1 0-15,0 0 16,24 24-16,-25-24 0,25 25 16,0-1-16,-24 1 15,24-1-15,0 1 0,0-1 16,24 0-16,-24 1 16,25-1-16,-25 1 0,24-1 15,0 1-15,1-25 0,-1 24 16,1-24-1,-1 0-15,1-24 0,-1-1 16,-24 1-16</inkml:trace>
  <inkml:trace contextRef="#ctx0" brushRef="#br0" timeOffset="9889">8939 443 0,'-25'-49'0,"25"25"15,0-1-15,0 1 0,-24-1 16,24 1-1,-25 48 1,25 1 0,0-1-16,0 1 0,0-1 15,0 25-15,25-25 0,-25 25 16,0 0-16,0-24 16,24 23-16,-24-23 0,0-1 15</inkml:trace>
  <inkml:trace contextRef="#ctx0" brushRef="#br0" timeOffset="10682">9232 687 0,'0'-24'15,"0"-1"1,24 1-16,-24 0 16,-24-1-1,-1 25-15,25-24 16,-24 24-16,0-25 0,-1 25 16,1 0-1,24 25-15,-25-25 16,25 24-16,-24 1 0,24-1 15,0 0 1,0 1-16,0-1 0,24 1 16,-24-1-1,25-24-15,-25 25 0,24-25 16,1 0-16,-1 0 16,0 0-16,1 0 15,-1 0-15,1-25 16,-1 1-1,-24-1-15,25 1 16,-25-1-16,0 1 0,0 0 16,0-1-1,-25 25-15,25 25 32,25-1-17,-25 0 1,24-24-16,-24 25 15,24-1-15,1-24 16,-1 25 0,1-25-16,-1-25 15,0 1 1,-24-1 0,0 1-16,0 0 0,0-1 15,0 1-15,0-1 0,-24-24 16,24 25-16,0 0 15,-24-1-15,24 1 0,0-1 16,0 50 15,0-1-31,0 1 16,0-1-16,0 0 0,0 25 16,0-24-16,24 24 0,-24-25 15,24 25-15,-24-25 16,0 1-16,25-1 0,-25 1 15,0-1 1</inkml:trace>
  <inkml:trace contextRef="#ctx0" brushRef="#br0" timeOffset="11047">9427 638 0,'0'-24'0,"0"0"31,25 24-15,-1 0-16,1 0 16,-1-25-16,0 25 15,1 0 1,-1 0-16,1-24 0,-1 24 16,-24-25-1,24 25-15,-24-24 16,0 48 46,25-24-62,-25 25 0,0-1 16,0 1-16,24-1 0,-24 0 16,25 1-1,-25-1-15,0 1 0,24-1 16</inkml:trace>
  <inkml:trace contextRef="#ctx0" brushRef="#br0" timeOffset="11239">9769 297 0,'0'24'31,"0"0"-15</inkml:trace>
  <inkml:trace contextRef="#ctx0" brushRef="#br0" timeOffset="12493">9989 467 0,'-24'0'16,"-1"0"-1,1 0 1,24 25-1,0-1 1,0 1-16,0-1 16,0 1-16,0-1 0,0 0 15,24 1-15,1-1 16,-1 1-16,0-1 16,1-24-16,-1 0 15,1 0 1,-25-24-16,24 24 0,-24-25 15,25 25-15,-25-24 16,0-1-16,0 1 0,0 0 16,0-1-16,-25-24 15,1 25-15,24-1 0,-25 25 16,1-24-16,-1 0 0,1 24 16,0 0-1,-1 24-15,25 0 16,0 1-16,0-1 15,0 1 1,25-25-16,-25 24 0,24 1 16,0-25-1,1 0 1,-1 0-16,1-25 16,-1 25-1,-24-24-15,25-1 31,-1 1-31,-24-1 16,24 25-16,-24-24 0,25 24 16,-1 0-1,-24 24 1,0 1 0,0-1-16,25 1 0,-25-1 15,24 1-15,-24-1 16,0 0-1,24-24 1,1-24 15,-25 0-15,24 24-16,-24-25 16,0 1-16,25 24 0,-25-25 15,24 1-15,1 24 16,-1 0-1,-24 24 1,0 1-16,24-1 16,-24 1-16,0-1 15,0 0-15,25 1 16,-25-1 0,24-24-16,1 0 31,-25-24-31,24 24 0,-24-25 15,25 25-15,-1-24 0,-24 0 16,24-1-16,1 1 16,-25-1-16,24 1 0,-24-1 15,25 1-15,-25 0 16,0-1-16,-25 1 16,1 24-16,-1 0 15,1 24 1,0 1-16,-1-1 15,25 0 1,25-24-16,-1 25 16,0-1-16,1-24 15,-1 25-15,1-25 16,-1 24-16,0 1 16,1-1-1,-25 0-15,0 1 16,0-1-16,-25-24 15,25 25-15,-24-25 16,0 24-16,-1-24 16,1 0-16,-1 0 15,1 0-15,24-24 16,-24 24-16,24-25 16</inkml:trace>
  <inkml:trace contextRef="#ctx0" brushRef="#br0" timeOffset="13201">10746 296 0,'0'-24'0,"0"0"15,0-1 1,0 50 0,0-1-16,0 0 15,0 1-15,0-1 16,0 25-16,0-24 15,24-1-15,-24 25 0,25-25 16,-25 1-16,24 24 16,-24-25-16,0 0 0,25 1 15,-25-1-15,0 1 0,0-1 16,0 1 0,-25-25-1,25-25 1,0 1-1,0-1 1,25 1-16,-25-1 16,24 1-16,1 24 0,-25-24 15,24-1-15,0 25 16,1-24-16,-1 24 16,1 0-16,-25 24 0,24-24 15,-24 25-15,0-1 16,25 0-16,-25 1 15,24-1 1,-24 1-16,24-1 16,1-24-1,-1 0 1,1 0 0,-25-24-16,24-25 15,-24 24 1,0 1-16,0 0 15,0-1 1,0 1-16,0-1 0,0 1 16,0 48 15,25 1-31,-25-1 16,0 1-16,0-1 15,24 0-15,0 1 16,-24-1-16,0 1 0,25-25 15,-25 24 1,24-24 0</inkml:trace>
  <inkml:trace contextRef="#ctx0" brushRef="#br0" timeOffset="13380">11283 370 0,'0'-25'0,"-24"25"0,24 25 47</inkml:trace>
  <inkml:trace contextRef="#ctx0" brushRef="#br0" timeOffset="14053">11405 321 0,'-24'0'0,"0"-24"15,24-1 1,0 50 0,0-1-1,0 0-15,0 1 16,24-1-16,-24 25 0,0-25 16,0 25-16,24 0 0,-24-24 15,0 23-15,0 1 16,0-24-16,0 24 0,0-25 15,0 25-15,0-25 16,0 1-16,0-1 0,0 25 16,0-25-16,0 1 15,0-1-15,0 1 16,0-1 0,25-24-16,-25-24 15,0-1 1,24 1-16,-24-1 15,0 1-15,0-1 16,0 1-16,0 0 0,0-25 16,0 24-16,0-23 0,-24-1 15,24 24-15,0-24 16,0 25-16,0-25 0,0 25 16,0-1-16,0 1 15,24 24-15,1-25 16,-1 25-1,1 25-15,23-1 0,-23-24 16,-1 25-16,1-1 0,-1 1 16,1-1-16,-1 0 15,-24 1-15,0-1 16,-24-24-16,24 25 0,-25-25 16,1 0-16,-1 0 15,-24 0-15,25 0 0,0 0 16,-1 0-16,1 0 15,-1-25-15,1 25 0</inkml:trace>
  <inkml:trace contextRef="#ctx0" brushRef="#br0" timeOffset="23978">562 1322 0,'-25'0'16,"25"25"93,0-1-109,0 1 16,0-1 0,0 0-16,25 1 0,-25-1 15,0 1-15,0-1 0,0 0 16,0 1-16,0-1 15,0 1-15,0-1 16,0 1 0,24-25-16,-24 24 15</inkml:trace>
  <inkml:trace contextRef="#ctx0" brushRef="#br0" timeOffset="24513">586 1518 0,'24'0'47,"1"0"-31,-1 0-16,1 0 15,-1 0-15,1-25 16,-1 25-16,0 0 0,1 0 16,-25-24-16,24 24 0,1 0 15,-1 0 1,-24-25-16,0 1 31,0 0-15,-24 24-16,-1-25 31,25 50 47,0-1-78,0 0 16,0 1-16,0-1 15,0 1-15,25-1 0,-25 1 16,0-1-16,0 0 16,0 1-16,0-1 15,24-24-15,-24 25 0,0-1 16,25-24 0</inkml:trace>
  <inkml:trace contextRef="#ctx0" brushRef="#br0" timeOffset="24829">1075 1420 0,'0'-24'16,"0"-1"15,0 50-15,0-1-1,0 0-15,0 1 0,0-1 16,0 1-16,0-1 16,0 1-16,0-1 15,0 0-15,0 1 16,0-1-16,0 1 15</inkml:trace>
  <inkml:trace contextRef="#ctx0" brushRef="#br0" timeOffset="25194">1001 1420 0,'0'-24'16,"0"-1"-16,0 1 15,0-1 1,25 25-16,-1 0 16,1 0-16,-1 0 15,0 0-15,1 0 16,24 0-16,-25 25 0,0-25 15,1 24-15,-1 1 16,1-1-16,-25 0 0,24 1 16,-24-1-16,0 1 0,0-1 15,0 0-15,-24 1 16,24-1-16,-25 1 0,1-25 16,-1 24-16,1-24 15,0 0-15,-1 25 0,1-25 16,-25 0-16,25 0 0,-1 0 15,1 0 1</inkml:trace>
  <inkml:trace contextRef="#ctx0" brushRef="#br0" timeOffset="25561">1539 1298 0,'0'24'31,"0"1"-15,-25-25-16,25 24 16,0 1-16,-24-1 15,24 0-15,0 1 0,0-1 16,0 25-16,0-25 16,0 1-16,0-1 0,0 1 15,24-1-15,-24 1 16,25-1-1</inkml:trace>
  <inkml:trace contextRef="#ctx0" brushRef="#br0" timeOffset="26017">2051 1322 0,'0'-24'31,"-24"24"-15,0 0-16,-1 0 16,1 24-1,-1-24-15,1 25 0,-1-1 16,1-24-16,0 25 0,24-1 15,-25 25-15,25-25 16,-24 1-16,24-1 0,0 1 16,24-1-16,1 0 15,-25 1-15,24-25 0,0 24 16,1-24-16,24 0 0,-25 0 16,1 0-16,-1 0 15,25-24-15</inkml:trace>
  <inkml:trace contextRef="#ctx0" brushRef="#br0" timeOffset="26453">2271 1469 0,'0'-25'16,"-24"25"-1,24-24 1,-25 24 0,25 24-1,-24 1 1,24-1 0,0 1-16,-24-1 15,24 0-15,0 1 16,24-1-16,0 1 15,1-25 1,-1 0-16,1 0 16,-1-25-16,1 25 15,-25-24-15,24-1 16,-24 1 0,0 0-16,-24-1 15,-1 1 1,1-1-16,-1 25 15</inkml:trace>
  <inkml:trace contextRef="#ctx0" brushRef="#br0" timeOffset="26952">2442 1396 0,'-24'0'31,"24"-25"-15,24 1 15,1 24-31,-1 0 16,-24 24-16,25-24 15,-1 25 1,-24-1-16,0 0 0,24-24 16,-24 25-16,0-1 15,0 1-15,25-1 16,-25 0-16,-25-24 31,1 0 0,24-24-31,0 0 16,24-1-16,-24 1 16,25 24-16,-1-25 15,-24 1-15,25 24 0,-1-24 16,0 24-16,-24-25 0,25 25 16,-1 0-16,-24 25 15,25-1-15,-25 0 16,0 1-1,24-1-15,-24 1 16,0-1-16,0 0 16</inkml:trace>
  <inkml:trace contextRef="#ctx0" brushRef="#br0" timeOffset="27475">3175 1322 0,'0'-24'16,"-24"-1"0,-1 25 15,25 25 0,-24-25-31,24 24 0,-25-24 16,25 25-16,-24-1 0,-1-24 15,1 25-15,0-1 16,-1 0-16,1 1 16,48-25 31,1 0-32,-1 0-15,0 24 16,1 1-16,-1-25 15,1 0-15,-1 24 16,1 1-16,-1-25 16,-24 24-16,24-24 15</inkml:trace>
  <inkml:trace contextRef="#ctx0" brushRef="#br0" timeOffset="27877">3077 1444 0,'-24'0'16,"24"-24"15,24 24-16,1 0 1,-1 0-16,0 0 16,1 0-16,24 0 15,-25 0-15,25 0 0,0 0 16,0 0-16,0 0 16,-1 0-16,1 0 0,0 0 15,0 0-15,0 0 16,0 0-16,0 0 0,-25 0 15,0-24-15,1 24 0,-1 0 16,-48 0 31,-1 0-31</inkml:trace>
  <inkml:trace contextRef="#ctx0" brushRef="#br0" timeOffset="28234">3737 1249 0,'-25'0'16,"50"0"15,-1 0-31,1 0 16,-1 0-16,0 0 0,1 24 15,-1-24-15,1 25 16,-1-25-16,0 24 0,1-24 16,-1 25-16,1-1 15,-25 1-15,0-1 16,0 0-16,-25 1 15,1-1 1,-1-24-16,1 25 0,0-25 16,-1 24-16,1-24 15,24 25-15,-25-25 16</inkml:trace>
  <inkml:trace contextRef="#ctx0" brushRef="#br0" timeOffset="28865">4567 1176 0,'0'-25'16,"24"25"-16,-48 0 31,0-24-16,-1 24 1,1 0-16,-1 0 16,1 0-16,-1 24 0,1-24 15,0 0-15,-1 25 0,1-1 16,-1 1 0,25-1-16,0 0 15,0 1 1,0-1-16,25 1 15,-1-1 1,1-24-16,-1 25 0,0-25 16,1 24-16,-1-24 0,1 24 15,-1-24-15,1 25 16,-1-1-16,-24 1 16,24-25-1,-24 24-15,0 1 0,-24-25 16,24 24-16,-24-24 0,-1 0 15,1 24-15,-1-24 16,1 0-16,-1 25 0,1-25 16,-25 0-16,25 0 0,-1-25 15,25 1 1</inkml:trace>
  <inkml:trace contextRef="#ctx0" brushRef="#br0" timeOffset="29446">4714 1298 0,'0'24'47,"24"-24"-47,-24 25 15,0-1-15,24 1 0,-24-1 16,0 0 0,0 1-16,0-1 0,0 1 15,0-1-15,-24-24 16,24 25-16,-24-25 15,24 24 1,0-48 0,0-1-1,0 1-15,0-1 16,0 1 0,0-1-16,0-23 0,24 23 15,-24 1-15,0-1 0,24 25 16,-24-24-16,0-1 15,25 1-15,-1 24 16,1 0 0,-1 0-16,-24 24 15,25-24-15,-25 25 16,24-1-16,-24 1 16,0-1-16,0 1 0,24-1 15,-24 0-15,25 1 16,-25-1-16,24 1 0,-24-1 15,25 1 1,-25-1-16</inkml:trace>
  <inkml:trace contextRef="#ctx0" brushRef="#br0" timeOffset="29667">4762 1469 0,'-24'0'16,"48"0"-1,1 0 1,-1 0-16,1 0 0,-1 0 16,1 0-16,-1 0 15,0 0-15,1-25 0,-1 25 16,1 0-1</inkml:trace>
  <inkml:trace contextRef="#ctx0" brushRef="#br0" timeOffset="30097">5324 1273 0,'25'0'0,"-25"-24"16,-25 24-1,1 0 1,-1 24 0,1 1-16,-1-1 15,1 1-15,24-1 0,-24 1 16,24-1-16,0 0 16,0 1-16,24 24 0,0-25 15,1 1 1,-1-1-16,25-24 0,-24 0 15,23 24-15,-23-24 0,24 0 16,-25 0-16,25-24 16,-25 24-16,1 0 0,-25-24 15</inkml:trace>
  <inkml:trace contextRef="#ctx0" brushRef="#br0" timeOffset="55468">4225 1884 0,'0'-24'0,"0"-1"62,0 50-30,0-1-17,25 0 1,-25 1-16,24-25 0,-24 24 15,24 1 1,-24-1-16,25-24 16,-25 25-16</inkml:trace>
  <inkml:trace contextRef="#ctx0" brushRef="#br0" timeOffset="55721">4445 1908 0,'0'-24'15,"0"48"32,24-24-31,-24 25-1,0-1-15,0 1 16,25-25 0,-25 24-16</inkml:trace>
  <inkml:trace contextRef="#ctx0" brushRef="#br0" timeOffset="56513">4860 2031 0,'0'-25'15,"0"1"1,0-1 0,-24 25-1,-1 0 1,1 0-16,-1 0 15,1 0 1,0 25-16,-1-1 16,25 1-16,-24-1 0,24 0 15,0 1 1,24-1-16,1 1 16,-1-25-1,0 0 1,1 0-16,-1 0 15,-24-25 1,25 25-16,-25-24 0,0-1 16,0 1-1,0 0 1,0-1-16,0 50 31,24-1-31,-24 0 16,0 1-16,0-1 15,25 1-15,-25-1 0,0 0 16,0 25-16,24-24 0,-24 24 16,0-25-16,0 0 15,0 1-15,0-1 0,0 1 16,0-1-16,-24-24 16,24 25-16,-25-25 0,1 0 15,-1 0-15,1-25 0,-25 1 16,25 24-1,-1-25-15,1 1 0,24-1 16,0 1-16,0 0 16,0-1-16,0 1 15,24 24-15,1 0 16,-1-25-16,0 25 16,1 0-16,-1 0 0,1-24 15</inkml:trace>
  <inkml:trace contextRef="#ctx0" brushRef="#br0" timeOffset="56998">4982 2104 0,'-24'0'15,"48"0"17,1 0-17,-1 0 1,0 0 0,1 0-1,-1 0-15,1-25 16,-25 1 15,0 0-15,-25 24-1,1 0-15,24-25 16,-25 25-16,1 0 16,0 0-1,24 25-15,-25-25 16,25 24-16,0 0 15,0 1 1,0-1-16,25 1 16,-1-1-1,0-24-15,1 24 16,-1-24-16</inkml:trace>
  <inkml:trace contextRef="#ctx0" brushRef="#br0" timeOffset="57472">5226 2031 0,'0'-25'16,"25"25"-16,-25-24 16,0 48 30,0 1-46,0-1 16,24 0 0,-24 1-16,0-1 15,0 1-15,0-1 16,25-24 0,-25-24 30,-25 24-46,25-25 16,0 1-16,0-1 16,0 1-16,25 0 15,-1-1-15,1 1 16,-1 24 0,0 0-16,1 0 15,-25 24 1,24-24-16,-24 25 0,25-25 15,-25 24-15,24 0 0,-24 1 16,0-1 0,0 1-16</inkml:trace>
  <inkml:trace contextRef="#ctx0" brushRef="#br0" timeOffset="57960">5642 2006 0,'-25'0'15,"25"25"-15,0-1 47,25-24-31,-1 0-1,0 0 1,1 0-16,-1 0 16,1-24-1,-1 24 1,-24-25-1,-24 1 1,-1 24-16,1-25 16,-1 25-1,1 0 1,24 25 0,0-1-16,0 1 15,0-1-15,0 0 16,24-24-16,-24 25 15,25-1-15,-1 1 16,1-25 0,-1 0-16</inkml:trace>
  <inkml:trace contextRef="#ctx0" brushRef="#br0" timeOffset="58349">5886 1957 0,'0'-24'16,"0"-1"-1,24 25 17,1 25-32,-1-25 15,-24 24-15,25 1 16,-1-1-16,0 1 15,-24-1-15,25 0 0,-25 1 16,0-1-16,24 1 16,-24-1-1,-24-24 1,24-24 0,-25-1-1,25 1-15,0-1 16,0 1-16,0 0 0,25-1 15,-25 1 1,24-1-16,1 1 16,-1 24-1</inkml:trace>
  <inkml:trace contextRef="#ctx0" brushRef="#br0" timeOffset="59164">6374 1933 0,'0'-25'78,"-24"25"-62,0 0-1,-1 0-15,1 0 16,-1 0-16,1 25 16,24-1-1,-25-24-15,25 25 0,0-1 16,0 1-1,0-1-15,0 0 16,25-24 0,-25 25-16,24-25 15,1 24-15,-1-24 32,1-24-32,-25-1 15,24 25 1,-24-24-16,24 24 0,-24-24 15,0-1-15,0 1 32,0 48-1,25 1-31,-25-1 16,24 0-1,-24 1 1,25-25-16,-25 24 0,24-24 15,0 0-15,1 0 16,24-24 15,-49-1-31,24 1 16,-24 0-16,0-1 16,0 1-16,0-25 0,-24 24 15,24 1-15,-25 0 16,25-1-16,-24 1 0,24-1 15,-25 1-15,25-1 16,0 50 0,0-1-1,0 1-15,25-1 16,-25 1-16,24 23 0,-24-23 16,25-1-16,-25 1 15,24 24-15,-24-25 0,25-24 16,-25 24-16,0 1 0</inkml:trace>
  <inkml:trace contextRef="#ctx0" brushRef="#br0" timeOffset="59752">6545 1957 0,'25'0'62,"-1"0"-46,1 0-16,-1 0 16,0 0-16,1 0 0,-1-24 15,1 24-15,-1 0 0,1 0 16,-1 0-16,0 0 15,-24-25 1,-24 25 47,0 25-48,24-1 1,-25 1-16,25-1 0,0 1 15,0-1-15,25 0 16,-25 1-16,24-1 16,0 1-1,1-25 1,-1 0 0,-24-25-16,25 1 15,-25-1-15,0 1 16,0 0-16,0-1 15,0 1-15,0-1 0,-25 25 16,25-24-16,-24 24 16,24-25-16,-25 25 15,25 25 1,-24-25-16,24 24 16</inkml:trace>
  <inkml:trace contextRef="#ctx0" brushRef="#br0" timeOffset="60226">6986 1957 0,'-25'0'15,"25"-24"1,25 24 0,-1 0-1,1 0 1,-1 24-16,1-24 16,-25 25-16,24-1 0,0 1 15,1-25-15,-25 24 0,24 0 16,-24 1-16,0-1 15,0 1-15,-24-25 16,-1 0 15,25-25-31,-24 25 16,24-24-16,0-1 16,24 1-16,-24 0 15,25 24-15,-25-25 0,24 1 16,1-1-16,-1 1 15,1-1-15,-1 1 0,0 0 16,1 24 0,-25 24-1,0 0-15</inkml:trace>
  <inkml:trace contextRef="#ctx0" brushRef="#br0" timeOffset="60700">7571 2031 0,'-24'0'0,"48"0"63,0 0-48,1 0-15,-1 0 16,1 0-16,-1 0 15,1 0 1,-1 0-16,0 0 16,1 0 15,-50 0 63</inkml:trace>
  <inkml:trace contextRef="#ctx0" brushRef="#br0" timeOffset="62350">8670 1786 0,'0'25'63,"0"-1"-63,0 1 15,0-1-15,0 0 16,0 1-16,0-1 15,0 1-15,-24-1 16,24 1 0,0-1-1,24-24 17,-24-24-17,25 24-15,-25-25 16,24 25-1,-24-24-15,0-1 16,0 1 0,0-1-1,0 1 1,0 0 0,0-1-16,0 1 15,0-1 1,-24 1-1,-1 24 1,1 0-16,-1 0 16,1 0-16,24 24 15,-25-24-15,1 25 16,24-1 0,-24-24-16,24 25 0,0-1 15,0 0-15,-25 1 16,25-1-16,0 1 0,0-1 15,0 1-15,0-1 16,0 0-16,25-24 16,-25 25-16,24-25 0,-24 24 15,24-24-15,1 0 16,-1 0 0,1 0-16,-1-24 15,1 24-15,-25-25 16,24 25-16,-24-24 15,0 0 1,0-1-16,0 1 16,0-1-1,24 1-15,-24-1 16,25 25-16,-1 25 31,-24-1-15,0 1-1,0-1-15,25 1 0,-25-1 16,0 0-16,0 1 16,24-25-16,-24 24 15</inkml:trace>
  <inkml:trace contextRef="#ctx0" brushRef="#br0" timeOffset="62848">8890 1860 0,'0'-25'0,"-25"25"16,50 0 15,-1 25-16,-24-1-15,25 0 16,-1 1-16,-24-1 16,25 1-16,-25-1 0,24 1 15,-24-1-15,24 0 16,-24 1-16,25-1 16,-50-24 15,1 0-31,24-24 15,-24 24-15,24-25 0,-25 1 16,25 0 0,0-1-16,0 1 15,25-1-15,-25 1 16,24-1-16,0 25 0,1-24 16,-1 24-16,1 0 15,-1 0-15,1 0 16,-25 24-16,24 1 0,-24-1 15,0 1-15,0-1 16,0 1-16,0-1 16,0 0-16,0 1 15</inkml:trace>
  <inkml:trace contextRef="#ctx0" brushRef="#br0" timeOffset="63294">9378 1835 0,'-24'25'15,"24"-1"1,0 0-1,0 1 1,0-1-16,0 1 16,0-1-16,24-24 15,-24 25-15,25-25 0,-25 24 16,24-24-16,1 24 16,-1-24-16,0 25 15,1-25-15,-25-25 16,24 25-1,-24-24-15,0 0 16,0-1-16,25 1 16,-25-1-16,0 1 15,0-1-15,0 1 0,0 0 16,-25-1 0</inkml:trace>
  <inkml:trace contextRef="#ctx0" brushRef="#br0" timeOffset="63839">9671 1737 0,'0'-24'16,"0"0"-16,25 24 31,-25 24-15,0 0 0,24 1-16,-24-1 0,0 25 15,0-24-15,0-1 16,0 25-16,25-25 0,-25 1 15,0-1-15,0 1 16,0-1-16,0 0 0,0 1 16,0-1-1,0 1 1,0-50 15,0 1-31,0-1 16,24 25-1,-24-24-15,25 0 0,-1-1 16,0 25-16,-24-24 16,25 24-16,-1 0 15,1 24 1,-25 1-16,24-1 16,-24 0-1,0 1 1,-24-25-16,-1 0 15,1 0-15,-1 0 16,-23 0-16,23 0 0,1-25 16,-1 25-16,1-24 15</inkml:trace>
  <inkml:trace contextRef="#ctx0" brushRef="#br0" timeOffset="64349">10013 1664 0,'0'25'32,"0"-1"-32,0 0 15,0 1-15,0-1 16,0 1-16,0 24 15,0-25-15,0 0 0,0 1 16,25-1-16,-25 25 16,0-24-16,0-1 0,0 0 15,24 1-15,-24-1 0,0 1 16,0-1 0,-24-48 30,24-1-30,0 1-16,24-1 16,-24 1-16,25 24 0,-25-24 15,24-1-15,-24 1 16,24 24-16,1-25 0,-1 25 16,1 0-1,-1 0-15,1 0 16,-25 25-16,24-25 0,-24 24 15,24 1 1,-24-1-16,0 0 16</inkml:trace>
  <inkml:trace contextRef="#ctx0" brushRef="#br0" timeOffset="64924">10624 1884 0,'-24'0'31,"24"-24"-15,-25 24-16,1 0 16,-1 0-1,1 0 17,24 24-32,0 0 0,-25-24 15,25 25-15,0-1 0,-24 1 16,24-1-16,0 1 15,0-1-15,0 0 16,24-24-16,1 25 16,-1-25-1,1 0 1,-25-25 0,0 1-16,24 24 15,-24-24-15,0-1 16,25 1-16,-25-1 15,0 1-15,24 24 0,-24-25 16,0 1 0,24 24-16,-24 24 15,0 1 1,0-1-16,0 1 0,0-1 16,25 1-16,-25-1 0,0 0 15,24 1 1,-24-1-16,25-24 15</inkml:trace>
  <inkml:trace contextRef="#ctx0" brushRef="#br0" timeOffset="65464">10771 1884 0,'0'-24'31,"24"24"0,-24 24-31,24 0 16,-24 1-1,25-25-15,-25 24 0,24 1 16,-24-1-16,25 1 16,-25-1-16,0 0 0,24-24 15,-24 25-15,24-1 16,1-24-1,-25-24 17,0-1-17,24 1-15,-24 0 0,25-1 16,-25 1 0,0-1-16,24 1 0,-24-1 15,0 1-15,25 0 0,-25-1 16,24 1-1,0 24 17</inkml:trace>
  <inkml:trace contextRef="#ctx0" brushRef="#br0" timeOffset="65795">11405 1957 0,'-24'0'16,"48"0"0,1 0-1,-25-24 1,24 24-16,1 0 0,-1 0 16,1 0-16,-1 0 15</inkml:trace>
  <inkml:trace contextRef="#ctx0" brushRef="#br0" timeOffset="66725">11845 1860 0,'0'-25'16,"25"25"-16,-25-24 15,24 24 1,-24-25-1,0 1 32,-24 24-31,-1 0-16,1 0 16,-1 24-1,25 1 1,-24-25-16,24 24 0,0 1 15,-25-25 1,25 24-16,0 0 16,25-24-16,-25 25 0,24-25 15,1 24-15,-1-24 16,1 0-16,-25 25 0,24-25 16,0 0-16,1 24 15,-1-24-15,-24 25 0,0-1 16,0 0-1,-24 1 1,-1-25-16,1 0 16,0 0-16,-25 0 15,24 0-15,1 0 0</inkml:trace>
  <inkml:trace contextRef="#ctx0" brushRef="#br0" timeOffset="67468">12260 1908 0,'25'0'0,"-1"0"16,1 0 0,-1 0-16,-24-24 15,0 0 16,0-1-15,-24 25-16,24-24 16,-25-1-16,1 1 15,-1 24 1,25-25-16,-24 25 16,-1 0-16,1 0 0,24 25 15,-24-25-15,-1 24 16,1 1-16,24-1 0,-25 1 15,25-1-15,0 0 16,0 1-16,0-1 0,0 1 16,0-1-16,25 1 0,-25-1 15,24-24-15,-24 24 16,25-24-16,-1 0 16,0 0-1,1-24 1,-25 0-1,24 24-15,-24-25 16,25 1-16,-25-1 16,24 1-16,-24-1 15,25 25 1,-25-24-16,24 24 16,0 24-1,-24 1 1,25-1-16,-25 1 15,24-1-15,-24 1 16,25-1-16,-25 0 0,24 1 16,1-1-1</inkml:trace>
  <inkml:trace contextRef="#ctx0" brushRef="#br0" timeOffset="67895">12798 1860 0,'-25'0'16,"25"-25"-16,0 1 15,-24 24-15,-1-25 16,1 25 0,24 25-1,-24-25-15,-1 24 16,25 1-16,-24-1 0,24 0 15,-25 1-15,25-1 0,0 1 16,0-1-16,0 1 16,0-1-16,25 0 0,-1-24 15,1 25-15,23-25 16,-23 0-16,24 0 0,-25 0 16,25 0-16,0-25 0,-25 25 15,1-24-15</inkml:trace>
  <inkml:trace contextRef="#ctx0" brushRef="#br0" timeOffset="76976">24 2763 0,'25'0'47,"-1"0"63,1 0-95,-1 0 1,0 0-16,1 0 16,-1 0-16,1 0 15,-1-24-15,1 24 16,-50 0 15,1 24-15,-1-24-16,1 0 15</inkml:trace>
  <inkml:trace contextRef="#ctx0" brushRef="#br0" timeOffset="79118">781 2788 0,'0'24'31,"0"0"-15,0 1 0,0-1-1,0 1-15,25-1 0,-25 1 16,0-1-16,0 0 15,24 1-15,-24-1 0,0 1 16,0-1-16,0 1 16,0-1-16,0 0 15,0 1-15,0-1 16</inkml:trace>
  <inkml:trace contextRef="#ctx0" brushRef="#br0" timeOffset="79442">830 2934 0,'0'-24'0,"-24"-1"16,24 1-16,-25-25 16,25 25-16,0-1 0,0 1 15,0-1 1,25 1-16,-1 24 15,1 0-15,-1 0 0,1 0 16,-1 0-16,0 0 16,1 24-16,-1 1 15,1-25-15,-25 24 0,0 1 16,24-1-16,-24 0 16,-24 1-16,-1-1 15,1-24 1,-1 25-16,1-25 15,0 0-15,-1 0 16</inkml:trace>
  <inkml:trace contextRef="#ctx0" brushRef="#br0" timeOffset="79858">1246 2763 0,'-25'-24'15,"1"24"-15,-1 0 16,25-25-16,25 25 31,-1 0-31,1 0 0,-25 25 16,24-25-16,25 24 0,-25 1 15,1-25-15,-25 24 16,24 0-16,0 1 0,-24-1 16,0 1-1,0-1-15,-24-24 16,0 0 0,-1-24-1,25-1-15,0 1 16,0-1-1,0 1-15,25 0 0,-25-1 16,24 1-16,0-1 16,1 25-1,-1-24-15,1 24 16</inkml:trace>
  <inkml:trace contextRef="#ctx0" brushRef="#br0" timeOffset="80276">1807 2788 0,'-24'0'16,"-1"0"-16,1 0 15,0 0 1,-1 24-1,1 1-15,24-1 16,0 0 0,0 1-16,0-1 0,0 1 15,24-1-15,1-24 0,-25 24 16,24-24-16,0 25 16,1-25-16,-1 0 0,1 0 15,-1-25-15,0 25 16,1-24-16,-1 0 0,-24-1 15,25 1-15,-1-1 0,-24 1 16,0-25-16,0 25 16,0-1-16,0 1 0,-24-1 15,-1 1 1,1 24-16,-1 0 0,1 0 16,24 24-16,-24-24 15,24 25-15</inkml:trace>
  <inkml:trace contextRef="#ctx0" brushRef="#br0" timeOffset="80704">2174 2739 0,'0'24'62,"0"1"-62,24-1 16,-24 1-16,24-1 16,-24 0-16,25 1 15,-1-1-15,-24 1 0,25-25 16,-1 24-16,-24 0 15,25-24-15,-1 0 16,0-24 0,-24 0-1,0-1-15,25 1 16,-25-1-16,0 1 16,0 0-16,0-1 0,0 1 15,24-1-15,-24 1 16,0-1-1,25 25 1,-25 25 0</inkml:trace>
  <inkml:trace contextRef="#ctx0" brushRef="#br0" timeOffset="80955">2613 2739 0,'0'24'0,"-24"-24"15,24 25 1,0-1 0,0 1-1,24-1-15,-24 0 0,0 1 16,0-1-16,25 1 0,-25-1 15,0 0 1</inkml:trace>
  <inkml:trace contextRef="#ctx0" brushRef="#br0" timeOffset="81117">2662 2592 0,'0'-24'16,"0"48"-1,0 1 1</inkml:trace>
  <inkml:trace contextRef="#ctx0" brushRef="#br0" timeOffset="81674">2955 2788 0,'0'-25'31,"-24"25"1,-1 0-17,1 25 1,-1-25-16,25 24 16,-24-24-16,24 24 0,0 1 15,0-1-15,0 1 0,0-1 16,0 1-1,24-1-15,-24 0 0,25-24 16,-1 25-16,1-25 16,-1 0-1,-24-25-15,25 1 16,-1 24-16,-24-24 16,24-1-16,-24-24 0,0 25 15,25-1-15,-25-23 16,0 23-16,0 1 0,0-25 15,0 25-15,-25-1 0,25 1 16,0-1-16,-24 1 16,24 48 15,24 1-31,-24 24 0,25-25 16,-25 0-16,0 25 0,24-24 15,-24 23-15,0-23 16,25-1-16,-25 1 0,0-1 15,0 1-15</inkml:trace>
  <inkml:trace contextRef="#ctx0" brushRef="#br0" timeOffset="82094">3297 2885 0,'24'0'63,"1"-24"-48,-1 24 1,-24-25-16,25 25 0,-25-24 15,24 0 1,-24-1-16,0 1 16,-24 24-1,24-25-15,-25 25 0,1 0 16,-1 0-16,1 0 0,0 25 16,-1-1-1,25 25-15,0-25 0,0 1 16,0-1-16,25 25 15,-1-24-15,0-1 0,1 0 16,-1 1-16,25-1 0,-24 1 16,-1-25-16,0 0 15,1-25-15</inkml:trace>
  <inkml:trace contextRef="#ctx0" brushRef="#br0" timeOffset="82653">3981 2666 0,'0'-25'0,"0"1"15,-25 24 1,25-25-16,0 50 47,0-1-47,0 1 0,25 23 16,-25-23-16,0 24 0,0-25 15,0 25-15,0-25 16,24 25-16,-24-24 0,0 23 15,0-23-15,0-1 16,0 1-16,0-50 47,0 1-31,25-1-16,-25 1 15,0 0-15,24-1 16,-24 1-16,25-1 0,-1 1 15,0 0-15,1 24 16,-1 0-16,1 24 16,-1 0-1,1 1-15,-25-1 0,0 1 16,0-1-16,0 0 0,0 1 16,0-1-16,0 1 15,0-1 1</inkml:trace>
  <inkml:trace contextRef="#ctx0" brushRef="#br0" timeOffset="83115">4518 2911 0,'0'-25'16,"-24"25"-16,-1-24 16,1 24-1,24 24 17,0 1-32,0-1 15,0 1-15,24-1 16,-24 0-1,25-24-15,-25 25 16,24-25-16,1 0 16,-1 0-1,0 0-15,-24-25 16,25 1 0,-1 0-16,-24-1 15,0 1-15,0-1 16,0 1-16,-24-1 15,-1 25 1,1 0 0,0 0-16,-1 0 15,25 25 1</inkml:trace>
  <inkml:trace contextRef="#ctx0" brushRef="#br0" timeOffset="83595">5007 2885 0,'0'-24'0,"0"-1"16,-25 25-1,1-24 1,-1 24 0,25-24-16,-24 24 0,24 24 31,-24-24-31,24 24 16,0 1-1,0-1 1,24 1-16,0-1 15,-24 1 1,25-25-16,-25 24 0,24-24 16,1 0-16,-25 24 15,24-24-15,0 25 0,1-25 16,-25 24-16,24-24 16,-24 25-1,-24-25-15,24 24 16,-25-24-16,1 0 15,0 25-15,-1-25 0,1 0 16,-1 0-16,1-25 16,24 1-1</inkml:trace>
  <inkml:trace contextRef="#ctx0" brushRef="#br0" timeOffset="83872">5226 2641 0,'0'25'32,"0"-1"-17,0 0-15,0 1 16,0-1-16,0 1 0,0-1 15,25 1-15,-25-1 0,24 0 16,-24 1-16,25 24 16,-25-25-16,24 0 0,1 1 15,-25-1-15,24-24 16,-24 25 0</inkml:trace>
  <inkml:trace contextRef="#ctx0" brushRef="#br0" timeOffset="84058">5275 2861 0,'0'-24'16,"25"24"15,-1 0-31,1 0 15,-1 0 1</inkml:trace>
  <inkml:trace contextRef="#ctx0" brushRef="#br0" timeOffset="85262">6106 2983 0,'-25'0'31,"1"0"-31,24 24 15,-25-24-15,1 0 16,0 0 0,-1 0-1,25-24 1,-24 24-16,24-24 16,-25 24-1,25-25-15,0 1 0,0-1 16,25 25-16,-25-24 15,24 0-15,-24-1 16,25 25-16,-1-24 0,0-1 16,1 1-16,24-1 0,-25 1 15,1 0-15,-1-1 16,-24 1-16,24 24 0,-24-25 16,25 1-16,-25-1 15,-25 25-15,1 0 16,-25 0-16,25 0 15,-1 0-15,1 0 16,-1 25-16,1-1 0,0 1 16,-1-1-16,25 1 15,-24-1-15,24 0 0,0 25 16,24-24-16,-24-1 16,25 1-16,-1-1 0,0-24 15,1 24-15,-1 1 0,1-25 16,-1 0-16,25 0 15,-25 0-15,1 0 16,-1 0-16,-24-25 0,25 25 16,-25-24-16,0 0 15,0-1 1,0 1 0,-25 24-1,25 24 1,0 1-1,0-1-15,0 0 0,25 25 16,-25-24-16,0 23 16,24-23-16,-24 24 0,24-25 15,-24 25-15,25-25 0,-25 1 16,24-1-16,-24 1 16,0-1-16</inkml:trace>
  <inkml:trace contextRef="#ctx0" brushRef="#br0" timeOffset="87037">6716 2568 0,'0'-25'31,"25"25"0,-25 25 1,24-1-17,-24 1-15,0 24 16,25-25-16,-25 0 0,24 25 16,-24-24-16,0-1 15,24 25-15,-24-25 0,0 1 16,0-1-1,0 1-15,0-1 16,0-48 31,0-1-31,0 1-16,0-1 15,0 1-15,0 0 0,0-1 16,0 1-16,25-1 15,-25 1-15,24 24 16,1 0-16,-1 0 16,0 24-16,1 1 15,-25 24-15,24-25 16,-24 0-16,25 1 16,-25-1-16,0 1 0,0-1 15,0 0-15,0 1 16,-25-25-16</inkml:trace>
  <inkml:trace contextRef="#ctx0" brushRef="#br0" timeOffset="87660">7376 2910 0,'24'0'0,"1"0"31,-25-25-15,0 1-16,0 0 16,-25-1-1,25 1-15,-24 24 0,-1-25 16,1 1-16,-1 24 15,1 0-15,0 0 16,-1 0-16,25 24 0,-24-24 16,24 25-16,0-1 15,0 1-15,0-1 0,0 0 16,0 1-16,24-1 0,1 1 16,-25-1-16,24 0 15,0 1-15,1-25 0,-1 0 16,1 0-16,-1 0 0,1 0 15,-1-25 1,0 25-16,-24-24 0,25 0 16,-25-1-16,0 1 15,0-25-15,0 25 0,0-1 16,0-24-16,0 0 0,0 25 16,-25 0-16,25-25 15,0 24-15,0 1 0,-24 24 16,24-25-16,24 50 31,-24-1-31,25-24 0,-25 49 16,24-24-16,-24-1 15,25 25-15,-25-25 0,24 25 16,-24-24-16,0-1 16,25 0-16,-25 1 0,0-1 15,0 1-15,24-25 0,-24 24 16</inkml:trace>
  <inkml:trace contextRef="#ctx0" brushRef="#br0" timeOffset="87930">7742 2788 0,'0'-25'0,"0"50"47,24-1-31,-24 1-16,0-1 0,25 0 16,-25 1-16,0-1 0,0 1 15,24-25-15,-24 24 16,0 0-16,25 1 0</inkml:trace>
  <inkml:trace contextRef="#ctx0" brushRef="#br0" timeOffset="88086">7815 2592 0,'-24'-24'0,"24"-1"15,-25 25-15,1 0 32</inkml:trace>
</inkml:ink>
</file>

<file path=ppt/ink/ink1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16.545"/>
    </inkml:context>
    <inkml:brush xml:id="br0">
      <inkml:brushProperty name="width" value="0.05" units="cm"/>
      <inkml:brushProperty name="height" value="0.05" units="cm"/>
      <inkml:brushProperty name="color" value="#3165BB"/>
      <inkml:brushProperty name="fitToCurve" value="1"/>
    </inkml:brush>
  </inkml:definitions>
  <inkml:trace contextRef="#ctx0" brushRef="#br0">3566 24 0,'0'-24'15,"-24"24"-15,-1 0 47,1 0-31,-1 0 15,1 0-15,0 0-1,-1 0 1,1 0 15,24 24-15,-25-24-16,1 0 47,24 25 15,-25-1-46,25 1-1,0-1 1,-24 0-16,24 1 16,0-1-16,0 1 15,0-1-15,0 1 16,0-1-16,24 0 15,-24 1-15,0-1 0,0 1 16,0 24-16,0-25 0,0 0 16,0 1-16,0-1 15,0 1-15,0 23 0,0-23 16,0-1-16,0 1 16,0-1-16,0 25 0,0-25 15,25 1-15,-25-1 0,0 25 16,0-24-16,0-1 15,24 0-15,-24 1 0,0-1 16,0 25-16,0-25 16,0 1-16,0-1 0,25 1 15,-25-1-15,0 1 16,0-1-16,0 0 16,0 1-16,0-1 0,0 1 15,0-1-15,0 1 16,0-1-16,0 0 15,0 1-15,24-1 16,-24 1 0,0-1-16,0 1 0,0-1 15,25 0 1,-25 1-16,0-1 16,0 1-16,24-1 15,-24 1-15,0-1 16,0 0-16,0 1 15,0-1-15,0 1 16,0-1 0,0 0-16,0 1 15,0-1 1,0 1-16,0-1 16,0 1-1,0-1-15,0 0 16,0 1-16,0-1 15,0 1 1,0-1-16,0 1 16,0-1-1,0 0 1,0 1 0,0-1-1,0 1 1,0-1-1,0 0 1,0 1 15,24-1-15,1-24 15,-25 25-31,24-1 31,1-24-15,-25 25-16,24-25 0,1 0 16,-1 0-16,0 0 15,1 0-15,-1-25 0,1 25 16,24 0-16,-25 0 16,0-24-16,1 24 0,-1 0 15,1 0-15,-1 0 16,-24-25 31</inkml:trace>
  <inkml:trace contextRef="#ctx0" brushRef="#br0" timeOffset="935">3493 1148 0,'-25'0'46,"1"0"17,0 0-47,-1 0-1,1 0 1,-1 0-16,1 0 15,-1 0-15,1 0 16,0 0 0,24 24-16,-25-24 15,1 0-15,-1 0 16,50 0 31,-1 0-32,1 0-15,-1 0 16,0 0 0,1 0-16,-25-24 15,24 24-15,-48 0 32,-1 0-17</inkml:trace>
  <inkml:trace contextRef="#ctx0" brushRef="#br0" timeOffset="12033">733 733 0,'24'0'16,"-48"0"31,0 0-32,-1 0 1,1 0-1,-1 0-15,1 24 16,0-24-16,-1 0 0,1 24 16,-1-24-16,1 25 0,-1-25 15,1 0-15,24 24 16,-24-24-16,24 25 16,24-1-1,0-24 1,1 25-16,-1-25 0,1 0 15,24 24-15,-25-24 16,25 24-16,-25 1 0,1-25 16,23 24-16,-23 1 0,-1-1 15,-24 1 1,0-1-16,-24-24 16,24 24-16,-25 1 15,-23-25-15,23 24 0,1-24 16,-25 25-16,0-25 0,25 0 15,-1 0-15,-24 0 16,25 0-16,0 0 0,24-25 16,-25 25-16,1-24 15</inkml:trace>
  <inkml:trace contextRef="#ctx0" brushRef="#br0" timeOffset="12621">1075 781 0,'0'-24'16,"0"48"15,0 1-15,0-1 0,0 1-16,0-1 0,0 1 15,0-1-15,-24 0 16,24 1-16,0-1 0,0 1 15,-25-1-15,25 1 16,0-1-16,-24-24 16,24 24-16,0-48 47,0 0-47,0-1 15,24 1 1,-24-1-16,0-24 0,25 25 15,-25 0-15,0-25 16,24 24-16,-24 1 0,24-1 16,1 1-16,-25 0 0,24 24 15,1 0 1,-25 24-16,24-24 0,-24 24 16,0 1-16,25-1 15,-25 25-15,24-24 0,-24 23 16,0-23-16,24-1 0,-24 25 15,0-24-15,0-1 16,0 0-16,0 1 0</inkml:trace>
  <inkml:trace contextRef="#ctx0" brushRef="#br0" timeOffset="12838">1026 1001 0,'25'0'47,"-1"-24"-47,0 24 16,1 0-16,-1-25 15,25 25-15,-24-24 0,-1 24 16,0 0-16</inkml:trace>
  <inkml:trace contextRef="#ctx0" brushRef="#br0" timeOffset="13348">1441 781 0,'0'-24'16,"0"48"0,0 1-1,25-1 1,-25 1-16,0-1 16,24-24-16,-24 25 0,0-1 15,0 0-15,0 25 16,0-24-16,0-1 0,0 0 15,0 1-15,0-1 16,0-48 31,0-1-47,0 1 16,0 0-16,0-1 0,0 1 15,0-1-15,0-23 16,0 23-16,0-24 0,0 25 15,0-25-15,25 25 16,-25-25-16,24 24 0,0 1 16,1-1-16,-1 25 15,1 0-15,-1 25 16,-24-1 0,0 1-16,0-1 15,0 1-15,0-1 16,0 0-16,-24-24 0,24 25 15,-25-1-15</inkml:trace>
  <inkml:trace contextRef="#ctx0" brushRef="#br0" timeOffset="14163">2052 806 0,'-25'0'16,"25"-25"-1,-24 25-15,48 0 31,-24 25-15,0-1-16,0 1 16,0-1-16,0 1 15,0-1-15,0 0 0,0 1 16,0-1 0,0 1-16,0-1 0,0 1 15,0-50 16,-24 1-15,24-1 0,0 1-16,-24-25 0,24 25 15,0-25-15,0 24 16,0-24-16,0 25 0,0-25 16,0 25-16,0-25 0,0 24 15,24 1-15,0 0 16,1 24-16,-1 0 15,1 0-15,-1 0 0,1 0 16,-1 24-16,0-24 16,1 24-16,-1 1 0,-24-1 15,0 1-15,0-1 16,0 1-16,-24-1 16,-1 0-16,1-24 0,24 25 15,-24-1-15,-1-24 16,1 25-16,-1-25 0,1 0 15,24 24-15,24-24 32,1 0-17,-1 0-15,1 0 16,-1 0-16,0 25 0,1-25 16,-1 24-16,1-24 0,-1 24 15,1 1 1,-25-1-16,0 1 0,0-1 15,-25 1 1,1-25-16,-1 24 16,1-24-16,-25 0 15,25-24-15,-1 24 16,1-25-16</inkml:trace>
  <inkml:trace contextRef="#ctx0" brushRef="#br0" timeOffset="14770">2540 684 0,'0'-25'16,"0"1"0,25 24-1,-25 24 17,0 1-17,-25-1-15,25 1 0,0-1 16,0 0-16,0 1 15,-24 24-15,24-25 0,0 1 16,0-1-16,0 0 16,-24 1-16,24-1 15,0-48 17,0-1-17,0 1-15,0 0 16,0-1-16,0-24 0,0 25 15,0-1-15,24-23 0,-24 23 16,24-24-16,-24 25 16,0-1-16,25 1 0,-25 0 15,24 24-15,1 0 16,-1 24 0,1 0-16,-25 1 0,24-1 15,0 1-15,-24 24 16,25-25-16,-1 25 0,1-25 15,-25 25-15,24-24 16,-24-1-16,0 0 0,0 1 16,0-1-16</inkml:trace>
  <inkml:trace contextRef="#ctx0" brushRef="#br0" timeOffset="14967">2516 830 0,'-24'0'0,"48"0"31,0 0-31,1 0 16,-1 0-16,1 0 15,-1 0-15,0 0 0,1-24 16,-1 24-1,1 0-15</inkml:trace>
  <inkml:trace contextRef="#ctx0" brushRef="#br0" timeOffset="15454">2956 708 0,'24'-24'15,"-24"-1"17,24 25-32,-24-24 0,0-1 15,0 1-15,-24 24 31,24-24-31,-24 24 0,-1 0 16,1 24-16,-1-24 16,1 24-16,-1 1 0,1-25 15,24 24-15,0 1 0,0-1 16,24 1-16,1-1 16,-1 0-16,1-24 15,-1 25-15,1-25 16,23 24-16,-23-24 0,-1 0 15,1 25-15,-1-25 0,1 0 16,-1 24-16,-24 1 16,-24-1 15,-25-24-31,24 24 0,-24-24 16,25 0-16,-25 0 0,0 0 15,0 0-15,1 0 16,23 0-16</inkml:trace>
  <inkml:trace contextRef="#ctx0" brushRef="#br0" timeOffset="16641">0 1807 0,'0'-24'31,"25"24"-15,-1 0 0,1 0-1,-1 0 1,-24 24-16,24-24 0,-24 25 15,25-1-15,-25 0 0,24 25 16,-24-24 0,0-1-16,0 1 0,25-25 15,-25 24-15,-25-24 32,1-24-1,-1-1-31,1-24 15,24 25-15,0-1 0,-24-23 16,24 23-16,0-24 16,0 25-16,24 0 0,-24-1 15,24 1-15,1-1 16,-1 1-16,1 24 0,-1-25 16,25 25-16,-25 0 0,25 0 15,-24 0-15,-1 25 16,1-25-16,-1 24 0,0 1 15,1-25-15,-25 24 16,0 1-16,0-1 0,-25 0 16,25 1-16,-24-1 15,0 1-15,-1-25 0,1 24 16,-1-24-16,1 24 0,-1-24 16,1 25-1,48-25 1,-24-25-1,25 25-15,-1 0 16,1 0-16,-1 0 0,25 0 16,-25 0-16,1 0 15,24 25-15,-25-25 0,1 24 16,-1 1-16,-24-1 16,-24 1-1,-1-25-15,-24 24 16,25-24-16,-25 0 15,0 0-15,0 24 0,0-24 16,25 0-16,-25 0 0,25-24 16,-1 0-1,25-1-15</inkml:trace>
  <inkml:trace contextRef="#ctx0" brushRef="#br0" timeOffset="17124">635 1783 0,'25'0'16,"-25"-25"-16,24 25 15,1 0 1,-1 0-1,0 0 1,-24 25 0,0-1-16,25 1 15,-25-1-15,24-24 0,-24 24 16,0 1-16,25-1 16,-1-24-16,1 25 15,-1-25 1,0 0-16,1 0 15,-1-25-15,1 1 16,-25-1 0,0 1-16,0 0 15,0-1-15,0 1 16,0-1-16,-25 1 0,25 0 16,0-1-16,-24 25 15,24-24-15,-25 24 16,25 24-16,0 1 15,0-1 1</inkml:trace>
  <inkml:trace contextRef="#ctx0" brushRef="#br0" timeOffset="17565">1246 1709 0,'24'0'31,"-24"-24"-31,25 24 16,-25-24 0,-25 24 15,1 0-16,0 0-15,-1 0 16,25 24-16,-24-24 16,24 24-1,24-24-15,1 25 16,-1-1 0,0-24-16,1 25 0,-1-1 15,1-24-15,-1 25 16,0-1-1,-24 0 1,-24-24 15,0 0-31,-1 0 16,1 0-16,24-24 16,-25 24-16,25-24 0,-24-1 15</inkml:trace>
  <inkml:trace contextRef="#ctx0" brushRef="#br0" timeOffset="17818">1466 1685 0,'24'0'16,"-24"-24"-16,25 24 15,-1 0 16,-24 24-31,0 1 16,24-1 0,-24 0-16,0 1 15,0-1 1,25 1-16,-25-1 31,-25-24-31</inkml:trace>
  <inkml:trace contextRef="#ctx0" brushRef="#br0" timeOffset="17985">1490 1490 0,'-24'0'0,"24"24"16,0 1 15</inkml:trace>
  <inkml:trace contextRef="#ctx0" brushRef="#br0" timeOffset="19277">1734 1661 0,'-24'0'16,"24"24"31,24-24-32,-24 25-15,25-25 16,-25 24-16,0 0 15,0 1 1,0-1 0,-25-24-1,25-24 17,0-1-32,25 1 15,-1 0 1,-24-1-16,25 25 0,-25-24 15,24 24-15,-24-25 0,25 25 16,-1 0 0,0 25-1,1-1 1,-1 1-16,-24-1 16,25-24-16,-25 24 0,24-24 15,1 25 1,-1-1-1,0-24-15,1 0 16,-25-24-16,24 24 16,1 0-16,-1-25 0,0 1 15,1 0 1,-1-1-16,-24 1 16,0-1-16,0 1 0,0-1 15,0 1 1,-24 0-1,-1 24-15,1 0 16,0 0-16,-1 24 16,1 0-1,24 1-15,-25-1 0,25 1 16,0-1-16,25-24 16,-25 25-16,24-25 15,1 24-15,-1-24 16,0 0-16,1 0 15,-1 0-15,1-24 16,-1 24 0,-24-25-16,25 25 15,-25-24-15,0-1 0,24 25 16,-24-24-16,0-1 0,24 1 16,-24 0-16,0-1 15,0 1-15,0-1 16,25 50 31,-1-1-32,-24 1-15,25-1 16,-1 0 0,1 1-16,-25-1 15,0 1 1,0-1-1,0 1 1,0-50 15,0 1-15,0-1 0,24 25-16,-24-24 0,24-1 15,-24 1-15,25 0 16,-25-1-16,24 1 0,1 24 15,-25-25-15,24 1 0,0 24 16,-48 0 15,24 24-15,-24-24-16,24 25 16,0-1-1,0 1-15,24-25 16,-24 24-16,24-24 0,1 24 15,-1 1-15,1-25 0,-1 24 16,-24 1-16,25-25 16,-25 24-16,0 1 15,-25-25 1</inkml:trace>
  <inkml:trace contextRef="#ctx0" brushRef="#br0" timeOffset="19914">1246 2125 0,'0'-25'0,"0"1"15,0 48 16,0 1-31,0-1 16,0 1-16,0 23 16,0-23-16,0-1 15,0 1-15,24-1 0,-24 0 16,0 1-16,0-1 16,0 1-1,0-50 16,0 1-31,0-1 16,0 1-16,25 0 16,-25-1-16,0-24 0,0 25 15,24-25-15,-24 25 0,25-1 16,-25 1-16,0-1 16,24 1-16,0 24 15,1 0-15,-1 24 16,1 1-16,-1-1 15,1 1-15,-1-1 0,-24 1 16,24-1-16,1 0 16,-1 1-16,-24-1 0,0 1 15,0-1-15,0 0 16</inkml:trace>
  <inkml:trace contextRef="#ctx0" brushRef="#br0" timeOffset="20553">1344 2271 0,'-25'-24'0,"1"24"16,24-25-16,24 1 31,1 24-31,-1 0 16,1-24-16,-1 24 0,0 0 15,1-25-15,-1 25 16,1 0-16,-1-24 0,0 24 15,1 0-15,-1-25 16,1 25-16,-1-24 16,-24-1-1,25 25 32,-25 25-31,0-1-1,24 1-15,-24 24 16,24-25-16,-24 25 0,25-25 16,-25 25-16,24-24 15,-24 23-15,25-23 0,-25-1 16,0 1-16,0-1 0,24 0 16,-24 1-1,0-50 16,0 1-31,0 0 16,0-1-16,0-24 0,0 25 16,0-25-16,0 25 15,0-25-15,0 24 0,25 1 16,-25 0-16,24-1 16,-24 1-16,24 24 0,1 0 15,-1 24 1,1 1-1,-25-1-15,0 0 16,0 1-16,0-1 16,-25 1-16,1-25 15,24 24-15,-25-24 0,1 0 16,0 0 0,24-24-16</inkml:trace>
  <inkml:trace contextRef="#ctx0" brushRef="#br0" timeOffset="21045">2150 2051 0,'24'0'0,"0"0"32,-24 25 14,25-1-46,-25 1 16,0-1-16,24 1 16,-24 23-16,0-23 0,25 24 15,-25-25-15,0 25 16,0-25-16,0 1 0,0-1 16,0 1-1,0-1-15,-25-24 16,25-24-1,-24-1-15,24 1 16,0-25-16,-25 25 16,25-25-16,0 24 15,0-24-15,25 1 0,-25 23 16,24 1-16,1-25 0,-1 24 16,1 25-1,-1-24-15,0 24 0,1 0 16,-1 24-16,1-24 15,-1 25-15,-24-1 16,25 1-16,-25-1 0,0 1 16,0-1-16,0 0 15,-25 1-15,1-1 16,-1-24-16,-24 25 0,25-25 16</inkml:trace>
  <inkml:trace contextRef="#ctx0" brushRef="#br0" timeOffset="21724">1490 2931 0,'25'0'0,"-1"0"31,-24-25-31,24 25 0,-24-24 16,25 24-16,-25-25 0,0 1 15,0 0 1,-25 24-16,1 0 15,0 0-15,-1 0 0,1 24 16,-1 0-16,1-24 16,0 25-16,24-1 0,-25-24 15,25 25-15,0-1 16,0 1-16,25-25 16,-1 24-16,0-24 0,1 24 15,-1-24-15,25 25 16,-25-25-16,1 24 0,-1-24 15,1 25-15,-25-1 16,24-24-16,-24 24 0,0 1 16,0-1-1,-24-24-15,-1 25 0,1-25 16,-1 0-16,1 0 0,0 0 16,-25 0-16,24 0 15,1-25-15,0 25 0,24-24 16,-25 24-16,25-25 0,0 1 15</inkml:trace>
  <inkml:trace contextRef="#ctx0" brushRef="#br0" timeOffset="22000">1832 2784 0,'25'0'15,"-25"-24"-15,0 48 47,0 1-31,0-1 0,24 0-16,-24 1 0,0-1 15,24 25-15,-24-24 0,0-1 16,25 0-16,-25 1 15,0-1-15,0 1 0,0-1 16,0 0 0,-25-24-16</inkml:trace>
  <inkml:trace contextRef="#ctx0" brushRef="#br0" timeOffset="22545">1808 3004 0,'0'-25'16,"0"1"-1,24 24 17,1 0-32,-1 0 0,0 0 15,1 0-15,-1 0 0,1-24 16,-1 24-16,25 0 16,-25 0-16,1-25 0,-1 25 15,1-24 1,-1 24-16,-24-25 0,0 1 15,-24 24 32,24 24-31,0 1-16,0-1 16,0 1-16,0-1 15,24 0-15,-24 1 16,0-1-16,24 1 0,1-25 15,-25 24-15,24-24 16,1 0-16,-1 0 16,-24-24-16,25 24 15,-1-25-15,-24 1 16,0-1-16,24 1 0,-24 0 16,0-1-16,0 1 15,25-1-15,-25 1 0,0 0 16,24 24-1,-24 24 1,25 0-16,-25 1 16,24-1-16,-24 1 15,0-1-15,0 0 0,25 1 16,-25-1-16</inkml:trace>
  <inkml:trace contextRef="#ctx0" brushRef="#br0" timeOffset="23085">2736 2857 0,'0'-24'31,"0"0"-16,0-1 1,-25 25 0,1 0-1,0 25-15,24-1 16,-25-24 0,25 24-16,0 1 15,0-1-15,0 1 16,0-1-16,25-24 15,-25 25-15,24-25 0,-24 24 16,24-24-16,1 0 16,-1-24-16,1-1 15,-1 25 1,-24-24-16,24-1 0,-24 1 16,25-25-16,-25 25 0,0-1 15,0-24-15,0 25 16,0-25-16,0 25 0,0-1 15,0 1-15,0-1 0,0 50 32,0-1-32,0 1 15,0-1-15,0 25 16,24-25-16,-24 25 0,0-24 16,25-1-16,-25 25 15,0-25-15,24 1 0,-24-1 16</inkml:trace>
  <inkml:trace contextRef="#ctx0" brushRef="#br0" timeOffset="23332">3053 2735 0,'0'25'63,"25"-1"-48,-25 1-15,0-1 16,24 0-16,-24 1 0,0-1 16,0 1-1,0-1-15,25-24 16</inkml:trace>
  <inkml:trace contextRef="#ctx0" brushRef="#br0" timeOffset="23506">3078 2540 0,'-25'-25'0,"50"25"47,-25 25-47,24-25 16</inkml:trace>
  <inkml:trace contextRef="#ctx0" brushRef="#br0" timeOffset="23883">3395 2662 0,'-24'0'78,"24"24"-78,0 1 15,0-1-15,0 1 0,0-1 16,0 1-16,0-1 16,24 0-16,-24 1 0,25-25 15,-25 24-15,24-24 16,0 0-16,1 0 0,-1 0 16,1 0-16,-25-24 15,24-1-15,-24 1 16,0-25-16,0 25 0,0-1 15,-24 1-15,24-1 16,-25-23-16,1 48 0,-1-25 16,1 1-16,-25 24 0</inkml:trace>
</inkml:ink>
</file>

<file path=ppt/ink/ink1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44.886"/>
    </inkml:context>
    <inkml:brush xml:id="br0">
      <inkml:brushProperty name="width" value="0.05" units="cm"/>
      <inkml:brushProperty name="height" value="0.05" units="cm"/>
      <inkml:brushProperty name="color" value="#ED1C24"/>
      <inkml:brushProperty name="fitToCurve" value="1"/>
    </inkml:brush>
  </inkml:definitions>
  <inkml:trace contextRef="#ctx0" brushRef="#br0">48 244 0,'0'-24'15,"-24"24"1,24-25-1,0 1 17,0 0-1,24 24-31,1 0 16,-1-25-16,1 25 15,-1 0-15,1 0 16,-1 0-1,0 0-15,-24 25 0,25-25 16,-25 24 0,0 0-16,0 1 15,-25-25-15,25 24 16,-24 1-16,0-25 16,24 24-16,-25 1 0,1-25 15,24 24-15,-25-24 0,1 0 16,24 24-1,24-24 17,1 0-17,-1 0-15,1 0 16,-1 0 0,0 0-16,-24 25 15,25-1 1,-1 1-16,-24-1 15,0 1-15,0-1 16,0 0-16,0 1 16,-24-25-16,-1 24 15,1-24-15,0 0 16,-1 0-16,1 0 0,-1 0 16,1 0-16,-1-24 15,1 24-15,0 0 16,24-25-16</inkml:trace>
  <inkml:trace contextRef="#ctx0" brushRef="#br0" timeOffset="470">317 0 0,'25'0'47,"-1"0"-16,-24 25-31,24-1 16,1 0-1,-1 1-15,1 24 0,-25-25 16,24 25-16,-24 0 16,25 0-16,-25-1 0,0 1 15,0-24-15,-25 24 0,25-1 16,-24-23-16,-1 24 15,25-25-15,-24 1 0,-1 23 16,1-23-16,0-1 16,-1 1-16,1-25 15,-1 24-15,1-24 16,24-24 0</inkml:trace>
  <inkml:trace contextRef="#ctx0" brushRef="#br0" timeOffset="1237">806 73 0,'24'-24'16,"-24"0"0,0 48 31,0 0-47,0 1 15,0-1-15,0 1 0,0 24 16,-24-25-16,24 25 15,0 0-15,0-25 0,0 25 16,0 0-16,0-25 0,0 25 16,0-25-16,0 25 15,0-24-15,0-1 0,0 1 16,0-1 0,24-24-16,0-24 46,1 24-46,-1-25 16,1 25 0,-1 0-16,1 0 0,-1-24 15,0 24-15,25 0 0,-24 0 16,-1 0 0,1 0-16,-1 0 0,0 0 31</inkml:trace>
  <inkml:trace contextRef="#ctx0" brushRef="#br0" timeOffset="1537">1245 342 0,'0'-24'16,"0"48"15,25-24-15,-25 24-16,0 1 0,0-1 16,24 1-16,-24-1 0,0 1 15,0-1-15,25 0 16,-25 1-16,0-1 0,24 1 15,-24-1-15,0 1 16</inkml:trace>
  <inkml:trace contextRef="#ctx0" brushRef="#br0" timeOffset="2119">1489 318 0,'0'24'0,"0"0"31,25-24-16,-25 25-15,24-1 16,-24 1-16,25-1 16,-25 1-16,24-1 0,-24 25 15,0-25-15,25 1 0,-25-1 16,0 1 0,0-50 15,0 1-31,0-1 15,0 1-15,0-1 0,24-23 16,-24 23-16,0-24 16,0 25-16,0-1 0,0 1 15,24 0-15,-24-1 0,0 1 16,25 24 0,-25 24-16,24 1 15,-24-1 1,25-24-16,-25 24 0</inkml:trace>
  <inkml:trace contextRef="#ctx0" brushRef="#br0" timeOffset="2628">1954 415 0,'-25'0'16,"25"25"31,25-1-32,-1-24 1,0 0-1,1 0 1,-1-24-16,1 24 16,-25-25-16,24 25 15,-24-24-15,24 24 16,-24-25-16,0 1 16,-24 0-16,0-1 15,-1 25-15,1 0 16,-1 0-16,1 0 15,0 0-15,-1 0 0,1 25 16,-1-1-16,25 0 16,-24 1-16,24-1 15,0 1-15,24-1 0,-24 1 16,25 23-16,-1-23 16,-24-1-16,25 1 0,-1-1 15,0 1-15,1-1 16,-1-24-16,-24 24 0,25-24 15,-1 0-15</inkml:trace>
  <inkml:trace contextRef="#ctx0" brushRef="#br0" timeOffset="3306">2784 537 0,'0'-24'32,"0"0"-17,0-1 1,0 1-1,-25-1-15,1 1 16,0-1 0,-1 25-16,1 0 0,-1 0 15,-23 0-15,23 25 16,1-25-16,-1 24 0,25 1 16,-24-1-16,24 1 15,-25 23-15,25-23 0,0-1 16,25 1-16,-25 24 0,24-25 15,1-24-15,-25 24 16,24 1-16,1-25 0,-1 0 16,0 0-16,1 0 0,-1 0 15,25-25-15,-25 1 16,1 0-16,-1-1 0,-24 1 16,25-25-16,-1 24 15,-24-23-15,25 23 0,-25 1 16,0-25-16,0 24 0,-25-23 15,25 23-15,-24-24 16,24 25-16,0-25 0,-25 25 16,25-1-1,25 25 1,-25 25-16,0-1 16,24 25-16,-24-25 15,25 1-15,-25 24 0,24-25 16,-24 25-16,0-25 15,24 25-15,-24-24 0,0-1 16,0 25-16,0-25 0,25-24 16,-25 25-16,0-1 15</inkml:trace>
  <inkml:trace contextRef="#ctx0" brushRef="#br0" timeOffset="4105">3346 440 0,'24'-25'16,"0"1"-1,-24-1 1,-24 25-1,0-24-15,-1 24 16,1 0-16,-25 0 16,25 0-16,-1 0 0,1 0 15,-1 24-15,-24-24 16,49 25-16,-24-25 0,0 24 16,24 1-16,-25-1 0,25 1 15,0-1-15,0 0 16,25 1-16,-25-1 0,24 1 15,-24-1-15,24-24 0,1 25 16,-1-25 0,1 0-16,-1 0 0,1-25 15,-1 25-15,-24-24 16,24 24-16,1-25 0,-25 1 16,24-1-16,-24 1 0,0 0 15,25 24-15,-25-25 16,0 1-16,0-1 15,0 50 1,0-1 0,0 1-16,24-1 15,-24 0-15,0 1 16,24-1-16,1 1 0,-1-1 16,1 1-1,-1-25 1,1 0-16,-25-25 15,24 25-15,-24-24 0,24-1 16,-24 1-16,25-1 0,-25 1 16,24 0-16,-24-1 15,0-24-15,25 25 0,-25-25 16,0 0-16,0 25 16,0-25-16,-25 24 0,25 1 15,-24 0-15,24 48 31,0 25-31,0-25 16,0 1-16,0 24 16,24-1-16,-24 1 0,25-24 15,-25 24-15,24-1 0,-24-23 16,0 24-16,25-25 16,-25 1-16,0-1 0</inkml:trace>
  <inkml:trace contextRef="#ctx0" brushRef="#br0" timeOffset="4669">3517 440 0,'-25'-25'0,"25"1"16,25 24 15,-1 24-15,0-24-16,1 25 15,24-25-15,-25 0 0,25 0 16,-25 0-16,25 0 16,0-25-16,-25 25 0,25 0 15,-24 0-15,-1-24 0,25 24 16,-25 0-16,1 0 16,-25-25-16,24 25 0,1-24 15,-25 0 1,-25 24-16,1 0 15,-1-25-15,1 25 16,0 0-16,-1 0 0,1 0 16,-1 0-16,1 25 0,-1-1 15,25 0 1,-24 1-16,24-1 0,0 1 16,0 24-16,0-25 15,0 0-15,24 1 0,-24-1 16,25 1-16,-25-1 0,24-24 15,1 0 1,-1 0-16,1-24 16,-1-1-16,0 1 0,1-1 15,-25 1-15,24 0 16,-24-25-16,25 24 0,-25 1 16,24-1-16,-24 1 15,0 48 1,25 1-1,-25-1-15,0 25 16,0 0-16,24-25 16,-24 25-16,0 0 0,0-24 15</inkml:trace>
  <inkml:trace contextRef="#ctx0" brushRef="#br0" timeOffset="6188">2076 1124 0,'24'-25'0,"-24"1"16,0-1-16,0 1 0,-24-1 16,-1 1-1,1 0-15,-1 24 0,1 0 16,-1 0-16,1 0 15,0 24-15,-1 0 0,1 1 16,-1 24-16,25 0 0,-24-1 16,24 1-16,0 0 15,0 0-15,24 0 0,-24-25 16,25 25-16,-1-24 16,1-1-16,23 25 0,-23-49 15,-1 24-15,25-24 0,-24 0 16,23 0-16,-23 0 15,-1 0-15,1-24 0,24-1 16,-25 1-16,0 0 0,1-1 16,-25 1-16,24-1 15,1 1-15,-25-1 0,24 1 16,-24 0-16,0-1 16,0 1-16,-24 24 15,-1 0-15,1 0 16,-1 24-16,25 1 15,-24-25-15,24 24 0,-24 0 16,24 1-16,0-1 16,0 25-16,0-24 0,24-25 15,0 24-15,-24 0 16,25 1-16,-1-25 0,1 24 16,-1-24-16,1 0 0,-1 0 15,0 0-15,1-24 16,-1-1-16,1 1 15,-25 0-15,0-1 0,0 1 16,0-1-16,0 1 16,-25-1-16,25 1 0,-24 0 15,-1-1-15,1 1 16,0 24-16,-25 0 0,24 0 16,1 0-1,-1 24-15,25 1 16,25-1-16,-1 0 15,1-24 1,-1 0-16,1 0 0,-1 0 16,0 0-16,1 0 15,-1 0-15,1-24 0,-1 0 16,-24-1 15,25 25-31,-25-24 16,24 24-1,0 0 1,1 0-16,-1 24 16,1 1-16,-1-25 15,0 24-15,-24 0 0,25 1 16,-1-1-16,-24 1 0,0-1 16,0 1-1,0-1-15,-24-24 31,24-24-15,0-1-16,0 1 16,0-1-1,0-24-15,24 25 0,-24 0 16,25-1-16,-1 25 16,-24-24-16,25-1 0,-1 25 15,0 0-15,1 0 0,-1 25 16,1-1-1,-1 1-15,-24-1 0,0 0 16,25 1-16,-25-1 16,0 1-16,0-1 15,-25-24-15,25 25 16</inkml:trace>
  <inkml:trace contextRef="#ctx0" brushRef="#br0" timeOffset="6645">3235 1226 0,'0'-24'0,"-24"24"0,-1 0 32,25 24-17,0 1 1,25-25-16,-25 24 15,24 1-15,-24-1 0,24 0 16,-24 1-16,0-1 16,25 1-16,-25-1 15,0 1 1,0-50 0,0 1-1,0-1 1,24 25-16,-24-24 15,0-25-15,25 25 0,-1-1 16,0 1-16,-24-1 0,25 1 16,-1-1-16,1 1 0,-1 24 15,1 0-15,-1 0 16,-24 24-16,24-24 0,1 25 16,-1 24-16,-24-25 15,25 25-15,-1-25 0,-24 1 16,0-1-16,25 1 0,-25-1 15,0 1-15</inkml:trace>
  <inkml:trace contextRef="#ctx0" brushRef="#br0" timeOffset="6855">4103 1417 0,'0'24'15,"24"-24"-15,-24 24 16</inkml:trace>
</inkml:ink>
</file>

<file path=ppt/ink/ink1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56.378"/>
    </inkml:context>
    <inkml:brush xml:id="br0">
      <inkml:brushProperty name="width" value="0.05" units="cm"/>
      <inkml:brushProperty name="height" value="0.05" units="cm"/>
      <inkml:brushProperty name="color" value="#3165BB"/>
      <inkml:brushProperty name="fitToCurve" value="1"/>
    </inkml:brush>
  </inkml:definitions>
  <inkml:trace contextRef="#ctx0" brushRef="#br0">98 128 0,'-24'0'16,"24"24"47,24-24-32,0 0-16,1 0 1,-1 0 0,1 0-16,-1 0 15,1 0-15,-1 0 0,25 0 16,-25 0-16,1-24 16,-1 24-16,1-24 15</inkml:trace>
  <inkml:trace contextRef="#ctx0" brushRef="#br0" timeOffset="961">904 79 0,'-24'0'0,"-1"-24"31,1 24-15,-1 0-16,25 24 15,-24-24-15,-1 25 0,1-25 16,24 24-16,-24 1 15,24-1-15,0 0 0,0 1 16,0-1-16,0 1 0,0-1 16,0 0-16,24 1 15,0-25-15,1 0 16,-1 0-16,1 0 16,-1 0-16,-24-25 0,25 25 15,-1-24-15,-24 0 0,24-1 16,-24 1-16,25 24 15,-25-25-15,0 1 0,0 0 16,0 48 15,0 0-31,0 1 16,0 24-16,0-1 16,0 1-16,24 0 0,-24 0 15,0 0-15,25 0 16,-25 0-16,24-1 0,-24 1 15,0 0-15,0-25 0,0 1 16,0-1-16,-24 1 16,-1-25-16,1 0 15,-25 0-15,25-25 16,-1 25-16,-24-24 0,25-1 16,-1 1-16,1-25 0,24 25 15,-24-25-15,24 25 16,0-1-16,24 1 0,-24-1 15,24 1-15,25-1 16,-24 25-16,-1 0 0,25 0 16,0 0-16,-25 0 0,25 0 15,-25 0-15,1 0 16,-1 0-16</inkml:trace>
  <inkml:trace contextRef="#ctx0" brushRef="#br0" timeOffset="1393">1344 250 0,'0'-24'15,"24"24"-15,-24-25 0,0 1 16,-24 48 15,24 1-15,-25-1-16,25 1 15,0-1-15,-24 0 0,24 25 16,0-24-16,0-1 0,0 1 16,24-1-16,-24 0 15,25 1-15,-1-25 16,0 0-16,1 0 15,-25-25-15,24 25 0,1-24 16,-25 0-16,24-1 0,-24 1 16,0-25-16,0 24 15,0 1-15,0 0 0,-24-1 16,-1 1-16,1-1 16,-1 25-16,1 0 15,0 0-15,-1 25 16,25-1-1,0 1-15</inkml:trace>
  <inkml:trace contextRef="#ctx0" brushRef="#br0" timeOffset="1759">1979 104 0,'0'-25'16,"-25"25"-16,25-24 0,-24-1 15,24 50 17,0-1-17,0 25-15,24-25 16,-24 25-16,0 0 0,25 0 16,-25 0-16,0 0 0,0 0 15,0-25-15,0 0 16,0 1-16,0-1 0</inkml:trace>
  <inkml:trace contextRef="#ctx0" brushRef="#br0" timeOffset="2318">1905 275 0,'-24'0'16,"48"0"15,1 0-15,24 0-16,-25 0 15,25-25-15,0 25 0,0 0 16,-1-24-16,1 24 0,-24 0 16,-1 0-16,1-25 15,-1 25-15,-24-24 16,-24 24-1,-1 0 1,25 24-16,-24 1 16,24-1-1,0 1-15,0-1 0,24 0 16,-24 1-16,25-25 16,-25 24-16,0 1 0,24-25 15,0 24-15,1-24 16,-1 0-16,1 0 15,-25-24-15,24 24 0,0-25 16,-24 1-16,25-1 16,-25 1-16,0 0 15,0-1-15,0 1 16,-25 24-16,25-25 16,-24 25-16,0 0 15,-1-24-15,1 24 16,-1 0-1</inkml:trace>
  <inkml:trace contextRef="#ctx0" brushRef="#br0" timeOffset="2726">3200 177 0,'24'-25'16,"-24"1"-16,25 0 16,-25-1-16,0 1 15,-25-1 1,1 25-16,-1-24 0,1 24 16,-25 0-1,25 24-15,-1 1 0,-24-25 16,25 49-16,-1-25 0,1 0 15,0 1-15,24 24 16,0-25-16,0 1 0,0 23 16,0-23-16,24-1 15,0 1-15,1-1 0,-1-24 16,1 0-16,24 25 0,-1-25 16,-23 0-16,24-25 15</inkml:trace>
  <inkml:trace contextRef="#ctx0" brushRef="#br0" timeOffset="3594">3566 226 0,'0'-25'0,"0"1"0,0 0 16,0-1 0,0 1-16,-24 24 0,-1 0 15,1 0 1,-1 0-1,25 24-15,0 1 0,-24-1 16,24 0-16,0 1 0,0-1 16,0 25-16,0-25 15,24 1-15,-24-1 0,25-24 16,-1 25-16,1-1 16,-1-24-16,0 0 0,1 0 15,-1 0-15,1 0 0,24-24 16,-25-1-16,0 25 15,-24-24-15,25-1 0,-25 1 16,0 0-16,0-1 16,0-24-16,-25 25 0,1 0 15,0 24-15,-1-25 16,1 1-16,-1 24 0,1 0 16,-1 0-16,1 0 15,0 0 1,24 24-16,0 1 15,0-1 1,0 0-16,24-24 16,-24 25-16,24-25 15,1 0 1,-1 0-16,1-25 16,-1 25-16,-24-24 0,25 24 15,-1-24-15,0 24 16,1-25-16,-1 1 15,1 24-15,-1 0 16,-24 24 0,0 1-16,25-1 15,-25 0-15,24 1 16,-24-1-16,0 1 0,24-1 16,-24 0-1,0 1-15,0-50 63,0 1-48,0 0-15,0-1 0,25 1 16,-25-1-16,24 1 0,-24 0 16,25-1-16,-25 1 15,24 24-15,1 0 16,-1 24-1,-24 1-15,0-1 16,24 25 0,-24-25-16,0 1 0,0-1 15,25 0-15,-25 1 16,0-1 0,-25-24-16</inkml:trace>
  <inkml:trace contextRef="#ctx0" brushRef="#br0" timeOffset="4050">4128 104 0,'0'-25'0,"24"25"46,1 25-30,-1-25 0,-24 24-16,25 1 0,-25-1 15,24 0-15,-24 1 16,24-1-16,-24 1 0,0-1 16,0 0-16,0 1 15,0-50 16,25 1-31,-25 0 16,0-1-16,0 1 16,24-1-16,-24 1 0,25 0 15,-25-1-15,24 1 16,-24-1-16,24 25 0,1 0 16,-1 0-16,1 0 15,-25 25-15,24-1 16,-24 1-16,25-1 0,-25 0 15,0 1-15,24-1 16,-24 1-16,0-1 0,0 0 16,0 1-16</inkml:trace>
  <inkml:trace contextRef="#ctx0" brushRef="#br0" timeOffset="4243">4738 153 0,'0'24'15,"0"0"17</inkml:trace>
  <inkml:trace contextRef="#ctx0" brushRef="#br0" timeOffset="5090">0 1276 0,'0'24'0,"25"-24"31,-1 0-31,1 0 16,-1 0-1,0 0-15,1 0 0,-1 0 16,1 0-16,-1 0 16,1 0-16,23 0 0,-23 0 15,-1 0-15,1 0 16,-1 0-16,1 0 16,-25-24-16</inkml:trace>
  <inkml:trace contextRef="#ctx0" brushRef="#br0" timeOffset="5739">757 1276 0,'25'0'47,"-1"0"-31,-24 24-1,25 1-15,-25-1 16,24 1-16,-24 23 15,0-23-15,25-1 16,-25 1-16,0 24 0,0-25 16,0 0-16,0 1 15,0-1-15,0 1 0,0-1 16,0 1 0,0-50-1,0 1 1,0-1-16,-25 1 15,25-1-15,0 1 0,-24 0 16,24-25-16,-25 24 0,25-24 16,0 25-16,-24-25 15,24 25-15,0-25 0,0 25 16,0-25-16,0 24 0,24 1 16,1-1-16,-1 25 15,1 0-15,-1 0 16,0 0-16,1 0 15,-1 25-15,1-25 0,-1 24 16,1 1-16,-1-1 16,-24 1-16,0-1 0,0 0 15,0 1-15,0-1 0,-24-24 16,-1 25-16,1-1 16,-1-24-16,-24 0 0,25 24 15,0-24-15,-1 0 16</inkml:trace>
  <inkml:trace contextRef="#ctx0" brushRef="#br0" timeOffset="6183">1368 1227 0,'-24'0'0,"24"-24"16,24 24 31,0 0-47,1 0 15,-1 24-15,1 1 16,-1-1-16,-24 0 15,25 1-15,-25-1 16,0 1-16,0-1 16,-25 0-1,1-24-15,-1 0 16,1 0-16,24-24 16,-25 24-16,25-24 15,0-1-15,0 1 16,0-1-16,25 1 0,-25 0 15,24-1-15,1 25 16,-25-24-16,24 24 0,1-25 16,-1 25-1,0 0-15</inkml:trace>
  <inkml:trace contextRef="#ctx0" brushRef="#br0" timeOffset="6608">1881 1178 0,'-25'0'32,"1"0"-32,0 0 15,-1 25-15,1-1 16,24 1-1,-25-1-15,25 0 16,0 1 0,0-1-16,0 1 0,25-1 15,-1-24-15,-24 25 16,25-25-16,-1 0 16,0 0-16,1-25 15,-1 25-15,1-24 16,-1-1-16,-24 1 15,25-1-15,-25 1 16,0 0-16,0-1 16,0 1-16,-25-1 0,1 1 15,-1-1 1,1 25 0,24 25-16,-25-25 15</inkml:trace>
  <inkml:trace contextRef="#ctx0" brushRef="#br0" timeOffset="7022">2076 1154 0,'25'0'16,"-25"24"15,24-24-15,-24 25-16,25-25 15,-25 24-15,24 1 16,-24-1-16,24 0 0,1 1 16,-1-1-16,1 1 15,-1-1-15,0 1 16,1-1-16,-1-24 15,-24-24 1,25-1-16,-25 1 16,24 24-16,-24-25 15,0-24-15,0 25 0,25 0 16,-25-1-16,0 1 0,24-1 16,-24 1-16,0-1 15,0 1-15,24 24 16,-24 24-1,25-24 1</inkml:trace>
  <inkml:trace contextRef="#ctx0" brushRef="#br0" timeOffset="7281">2809 1178 0,'-24'0'31,"-1"0"1,25 25-17,0-1 1,0 1 0,25-1-16,-25 0 0,0 25 15,24-24-15,-24-1 16,24 0-16,-24 1 15,25-25 1</inkml:trace>
  <inkml:trace contextRef="#ctx0" brushRef="#br0" timeOffset="7449">2858 910 0,'0'-25'16,"-25"25"-16,25 25 16,0-1-16,0 0 15,0 1 1,0-1-16</inkml:trace>
  <inkml:trace contextRef="#ctx0" brushRef="#br0" timeOffset="7990">3273 1227 0,'24'0'0,"1"0"16,-25-24-16,0-1 31,-25 25-15,1-24-16,0 24 15,-1 0-15,1 0 16,-1 0-16,1 0 0,-1 24 16,1-24-16,24 25 15,-24-25-15,24 24 0,0 1 16,0-1-16,0 0 0,0 1 16,0-1-16,0 1 15,0-1-15,24-24 0,-24 25 16,24-1-16,-24 0 15,25-24-15,-1 0 0,1 0 16,-1 0-16,1 0 0,-1-24 16,0 0-16,1-1 15,-1 1-15,-24-1 0,25-24 16,-25 25-16,0-25 16,0 25-16,0-25 0,0 24 15,0-23-15,0 23 0,0-24 16,-25 25-16,25-1 15,0 50 1,0-1 0,25 1-16,-25-1 15,24 1-15,-24 23 0,25-23 16,-25 24-16,24-25 16,-24 25-16,24-25 0,-24 1 15,0-1-15,25 1 16</inkml:trace>
  <inkml:trace contextRef="#ctx0" brushRef="#br0" timeOffset="8390">3761 1227 0,'-24'-24'0,"0"24"31,24 24-31,24-24 31,0 0-15,1 0-16,-1 0 15,1-24 1,-1 24-16,-24-25 0,25 25 16,-25-24-16,24 24 0,-24-25 15,0 1 1,0 0-16,-24-1 15,-1 25 1,1 0-16,-1 0 0,1 0 16,-1 25-16,1-25 0,0 24 15,24 0-15,-25 1 16,25 24-16,0-25 0,25 1 16,-1 23-16,0-23 15,1-1-15,-1 1 0,25-1 16,-24 1-16,-1-1 0,25-24 15,-25 0-15</inkml:trace>
  <inkml:trace contextRef="#ctx0" brushRef="#br0" timeOffset="9026">4541 1154 0,'-24'0'31,"24"-25"-15,-25 25-1,1 0 1,-1 0 31,1 0-32,-1 0-15,1 0 16,0 0-16,-1 0 16,1 0-16,24 25 0,-25-25 15,1 24-15,24 1 16,-24-1-16,24 1 15,0-1-15,0 0 0,0 25 16,0-24-16,24-1 16,-24 1-16,24-25 15,1 24-15,-1-24 16,1 0-16,23 0 0,-23 0 16,-1 0-16,1-24 0,-1-1 15,1 25-15,-1-24 16,0-1-16,-24 1 0,25-1 15,-25 1-15,0 0 16,0-1-16,24 1 0,-24-1 16,0 1-16,0 48 31,0 1-15,25-1-16,-25 1 15,0-1-15,24 0 0,-24 25 16,25-24-16,-25-1 15,24 1-15,0-25 16</inkml:trace>
  <inkml:trace contextRef="#ctx0" brushRef="#br0" timeOffset="9525">5202 1227 0,'0'-24'0,"-24"-1"16,0 25 0,24-24-16,-25 24 15,1 0-15,-1 0 0,1 0 16,-1 0-16,1 0 0,0 0 16,-1 24-16,1 1 15,24-1 1,-25 1-16,25-1 15,25 0-15,-25 1 16,24-1-16,-24 1 0,25-1 16,-1 1-1,0-25-15,1 0 0,-1 0 16,1 0-16,-1 0 16,1-25-16,-1 25 0,0-24 15,1-1-15,-25 1 0,24-1 16,-24 1-16,0-25 15,0 25-15,0-25 0,0 24 16,-24-23-16,-1 23 16,25 1-16,-24-1 0,24 1 15,-24 24-15,24 24 16,0 1 0,0 24-16,24-25 0,-24 25 15,24 0-15,1-25 16,-25 25-16,24 0 0,-24-25 15,25 1-15,-25-1 0,24 1 16</inkml:trace>
  <inkml:trace contextRef="#ctx0" brushRef="#br0" timeOffset="10057">5447 983 0,'0'-25'0,"-25"25"16,25 25 15,0-1-31,0 1 16,0-1-16,0 1 0,0 23 16,25-23-16,-25 24 0,0 0 15,24-1-15,-24 1 16,0 0-16,25 0 0,-25-25 15,24 25-15,-24-24 16,0-1-16,24 0 0,-24 1 16,25-1-16,-25-48 31,0-1-15,0 1-16,0 0 15,0-1-15,0 1 0,-25-1 16,25-23-16,0 23 0,0-24 15,0 25-15,0-25 16,25 25-16,-1-1 0,-24-24 16,25 49-16,-1-24 15,0-1-15,1 25 16,-1 0-16,1 25 0,-25-1 16,24-24-16,-24 25 15,0-1-15,25-24 0,-25 25 16,0-1-16,-25-24 15,1 24-15,-1-24 16,1 25-16,-1-25 0,1 0 16,0-25-1</inkml:trace>
  <inkml:trace contextRef="#ctx0" brushRef="#br0" timeOffset="10514">6057 1056 0,'-24'0'16,"-1"0"-16,1 0 0,0 0 15,-1 25 1,25-1-1,0 0-15,0 1 0,0-1 16,0 1-16,25-1 16,-25 1-16,24-1 0,-24 0 15,24 1-15,-24-1 16,25-24-16,-1 25 0,1-1 16,-1-24-16,1 0 15,-1 0-15,0-24 16,1 24-16,-1-25 15,-24 1-15,25-1 16,-1 1-16,-24 0 0,24-1 16,-24 1-16,25-25 0,-25 24 15,0 1-15,0-25 16,0 25-16,0 48 47,0 1-47</inkml:trace>
  <inkml:trace contextRef="#ctx0" brushRef="#br0" timeOffset="10887">6521 983 0,'0'-25'32,"0"1"-32,0 48 46,0 1-30,0-1-16,0 1 0,25-1 16,-25 25-16,0-25 15,24 1-15,-24 24 0,0-25 16,25 1-16,-25 23 16,0-23-16,0-1 15,24 1-15,-24-1 16</inkml:trace>
  <inkml:trace contextRef="#ctx0" brushRef="#br0" timeOffset="12686">6619 1227 0,'0'25'16,"0"-50"62,0 1-47,24-1-15,1 25 0,-25-24-16,24-1 15,1 25-15,-1-24 16,-24 0-16,24 24 0,1-25 16,-1 25-16,1 0 15,-1 0-15,1 0 16,-1 0-1,-24 25 17,-24-25-17</inkml:trace>
  <inkml:trace contextRef="#ctx0" brushRef="#br0" timeOffset="13070">7132 788 0,'0'-25'0,"0"1"16,0-1-16,0 1 15,0 48 17,0 1-17,0-1-15,0 1 0,0-1 16,0 25-16,0 0 0,0-1 16,24 1-16,-24 0 15,0 0-15,25 0 0,-25-25 16,0 25-16,24-24 15,-24 23-15,0-23 0,25-1 16,-25 1-16,24-1 16,-24-48-1,-24 24 1</inkml:trace>
</inkml:ink>
</file>

<file path=ppt/ink/ink1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11.866"/>
    </inkml:context>
    <inkml:brush xml:id="br0">
      <inkml:brushProperty name="width" value="0.05" units="cm"/>
      <inkml:brushProperty name="height" value="0.05" units="cm"/>
      <inkml:brushProperty name="color" value="#3165BB"/>
      <inkml:brushProperty name="fitToCurve" value="1"/>
    </inkml:brush>
  </inkml:definitions>
  <inkml:trace contextRef="#ctx0" brushRef="#br0">24 52 0,'-24'0'16,"48"-24"46,1 24-46,-1 0-16,1 0 15,-1 0 1,1 0-16,-1 0 0,0-25 16,1 25-16,-1 0 15,1 0-15,-25 25 47,-25-25-47</inkml:trace>
</inkml:ink>
</file>

<file path=ppt/ink/ink1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17.504"/>
    </inkml:context>
    <inkml:brush xml:id="br0">
      <inkml:brushProperty name="width" value="0.05" units="cm"/>
      <inkml:brushProperty name="height" value="0.05" units="cm"/>
      <inkml:brushProperty name="color" value="#3165BB"/>
      <inkml:brushProperty name="fitToCurve" value="1"/>
    </inkml:brush>
  </inkml:definitions>
  <inkml:trace contextRef="#ctx0" brushRef="#br0">172 188 0,'24'0'15,"1"-24"1,-1 24 15,-24-24-31,-24 24 47,-1 0-31,1 0-16,-1 24 15,-23 0-15,23 1 16,25-1-16,-24 1 15,-1-1-15,25 1 0,-24 23 16,24-23-16,0-1 0,0 1 16,24 24-16,-24-25 15,25-24-15,-1 24 0,1 1 16,-1-25-16,0 24 16,1-24-16,-1 0 0,1 0 15,-1 0-15,1 0 0,-1 0 16,-24-24-16</inkml:trace>
  <inkml:trace contextRef="#ctx0" brushRef="#br0" timeOffset="454">318 237 0,'-24'0'0,"48"0"47,1 0-31,-1 0-16,1 0 0,-1 25 15,1-1-15,-1-24 16,0 25-16,1-1 0,-1 0 15,-24 1-15,25-1 16,-1 1-16,-24-1 0,0 1 16,0-1-16,-24-24 15,-1 24 1,1-24 0,-1 0-16,25-24 0,0 0 15,0-1 1,0 1-16,25-1 15,-1 1-15,1-25 16,-1 25-16,0-1 0,1 1 16,-1-1-16,1 25 0,-25-24 15,24 24-15,1 0 16</inkml:trace>
  <inkml:trace contextRef="#ctx0" brushRef="#br0" timeOffset="978">807 359 0,'24'0'31,"1"0"-15,-25 25 0,24-25-1,1 0-15,-1 0 16,0 0 0,1 0-16,-1 0 15,1 0-15,-1 0 0,0-25 16,1 25-1,-25-24-15,24 24 0,-24-24 16,0-1-16,0 1 16,-24-1-1,-1 25-15,1-24 0,0 24 16,-1 0 0,1 0-16,-1 0 0,1 24 15,0 1-15,-1-1 16,25 1-16,-24-1 0,24 25 15,0-25-15,0 1 0,0-1 16,24 1-16,-24-1 16,25 0-16,-1 1 0,0-1 15,1-24 1,-1 25-16,1-25 0,-1 0 16,25 0-16,-25 0 15</inkml:trace>
  <inkml:trace contextRef="#ctx0" brushRef="#br0" timeOffset="1624">1613 356 0,'0'-24'0,"-25"0"16,1 24 15,24-25-31,-24 25 0,-1 0 16,1 0-1,-1 0-15,1 0 0,-1 0 16,1 25-16,0-1 15,24 0-15,-25 1 16,1-1-16,24 1 0,0-1 16,0 1-16,0-1 15,0 0-15,0 1 16,24-1-16,1-24 16,-1 25-1,0-25-15,1 0 0,-1 0 16,1-25-16,-1 25 15,1-24-15,-1-1 0,0 1 16,1 0-16,-25-25 16,24 24-16,-24 1 15,0-25-15,0 25 0,0-25 16,0 0-16,-24 0 0,24 25 16,0-25-16,0 24 15,0-23-15,0 23 0,0 50 47,0-1-47,24 25 0,-24 0 16,0-1-16,25 1 0,-25 0 15,0 0-15,24 0 0,-24 0 16,25 0-16,-25-25 16,24 25-16,-24-25 0,0 1 15,24-1 1</inkml:trace>
  <inkml:trace contextRef="#ctx0" brushRef="#br0" timeOffset="1858">2150 359 0,'0'25'15,"-24"-25"-15,-1 0 16,50 0 15,-1 0-15,1 0 0,-25-25-16</inkml:trace>
</inkml:ink>
</file>

<file path=ppt/ink/ink1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44.128"/>
    </inkml:context>
    <inkml:brush xml:id="br0">
      <inkml:brushProperty name="width" value="0.05" units="cm"/>
      <inkml:brushProperty name="height" value="0.05" units="cm"/>
      <inkml:brushProperty name="color" value="#177D36"/>
      <inkml:brushProperty name="fitToCurve" value="1"/>
    </inkml:brush>
  </inkml:definitions>
  <inkml:trace contextRef="#ctx0" brushRef="#br0">146 171 0,'0'24'109,"-24"1"-93,-1-1-1,25 0-15,-24 1 16,24-1-16,-24-24 16,24 25-16,0-1 0,-25 1 15,25-1 1,-24 0-16</inkml:trace>
  <inkml:trace contextRef="#ctx0" brushRef="#br0" timeOffset="733">439 220 0,'0'-25'0,"-24"25"32,0 0-17,-1 0-15,25 25 16,-24-25-16,-1 0 15,1 0-15,24 24 0,-25-24 16,1 24-16,24 1 31,0-1-15,24-24 0,-24 25-16,25-25 0,-1 0 15,-24 24-15,25-24 16,-1 0-1,-24 25 1,25-25-16,-50 0 16,25 24-1,-24-24-15,-1 0 0,1 24 16,-1-24-16,1 0 16,0 25-16,-1-25 0,1 0 15</inkml:trace>
  <inkml:trace contextRef="#ctx0" brushRef="#br0" timeOffset="1416">732 293 0,'-24'-25'0,"0"25"15,-1 0 1,1 0 0,-1 0-1,1 0-15,-1 25 16,1-25-1,24 24-15,-24 1 16,24-1 0,0 1-1,24-25-15,0 0 16,1 0 0,-1 0-1,1 0 1,-1-25-1,1 1 1,-25-1 0,0 1-1,0 48 17,24 1-17,-24-1 1,24 1-1,-24-1 1,25-24-16,-25 24 16</inkml:trace>
  <inkml:trace contextRef="#ctx0" brushRef="#br0" timeOffset="1998">806 122 0,'0'24'31,"0"1"-16,0-1-15,24 1 16,-24-1-16,0 0 16,0 1-16,0-1 0,0 1 15,0-1-15,0 1 16,0-1-16,0 0 0,0 1 16,0-1-16,0 1 15,0-1-15,0 1 16,0-50 31,0 1-32,0-1-15,0 1 16,0-1-16,25 1 0,-25 0 16,0-1-16,24 1 15,-24-1-15,24 1 0,1-1 16,-25 1-16,24 24 0,1 0 15,-25-24-15,24 24 16,1 0-16,-1 24 16,-24 0-1,0 1 1,-24-1-16,-1-24 16,25 25-16,-24-25 15,-1 0-15,1 24 0,-1-24 16,1 0-16</inkml:trace>
  <inkml:trace contextRef="#ctx0" brushRef="#br0" timeOffset="2532">1294 122 0,'0'24'62,"0"1"-46,0-1-1,0 1-15,-24-1 16,24 0-16,0 1 0,0-1 16,-25-24-16,25 25 15,0-1-15,0 1 0,0-1 16,0 0 15</inkml:trace>
  <inkml:trace contextRef="#ctx0" brushRef="#br0" timeOffset="3313">1636 73 0,'0'24'47,"0"1"-32,0-1 1,0 1 0,0-1-16,0 1 15,0-1-15,0 0 0,0 1 16,0-1-1,0 1-15,0-1 32,0-48 30,0-1-46,24 25-16,-24-24 15,25 24-15,-25-25 0,24 25 16,1 0 0,-1 0-16,1 0 15,-1 0 1,-24 25-16,24-25 16,-24 24-16,25 1 15,-50-1 16,1-24-15,0 0-16,-1 25 0,1-25 16,-1 0-16,1 0 15,-1 0-15</inkml:trace>
  <inkml:trace contextRef="#ctx0" brushRef="#br0" timeOffset="3734">2222 195 0,'-24'0'47,"-1"0"-31,1 0 0,0 25-1,-1-25-15,1 24 16,-1 0-1,1 1 1,24-1-16,0 1 16,24-1-1,1 1-15,-1-25 16,1 0 0,-1 0-16,0 0 0,1 0 15,-1-25-15</inkml:trace>
  <inkml:trace contextRef="#ctx0" brushRef="#br0" timeOffset="4182">2613 49 0,'24'0'15,"-24"24"17,-24-24-32,24 24 15,-24 1-15,24-1 0,-25 1 16,25 24-16,-24-25 0,-1 0 15,25 1-15,-24-1 16,-1 1-16,25-1 0,-24 1 16,24-1-16,-24-24 15,24 24-15</inkml:trace>
  <inkml:trace contextRef="#ctx0" brushRef="#br0" timeOffset="4584">2882 220 0,'0'-25'0,"0"50"47,0-1-31,0 0-1,-25 1-15,25-1 16,0 1-16,0-1 16,0 1-16,0-1 15,0 0-15</inkml:trace>
  <inkml:trace contextRef="#ctx0" brushRef="#br0" timeOffset="4772">2906 73 0,'-24'0'0,"48"0"62</inkml:trace>
  <inkml:trace contextRef="#ctx0" brushRef="#br0" timeOffset="5252">3126 268 0,'-25'0'0,"1"0"16,24 25 15,0-1-15,-24 1-1,24-1-15,0 1 16,0-1 0,-25-24-16,25 24 15,0-48 17,25 0-17,-1-1 1,-24 1-1,24 24-15,1-25 0,-1 1 16,1 24-16,-1-25 16,1 25-16,-1 0 15,0 0-15,1 0 0,-1 25 16,-24-1 0,25 1-16,-25-1 15,0 1-15,0-1 16</inkml:trace>
  <inkml:trace contextRef="#ctx0" brushRef="#br0" timeOffset="5791">3639 317 0,'0'-24'15,"0"-1"1,0 1 0,-25 0-16,1 24 31,-1 0-31,1 0 15,0 0-15,-1 24 16,1-24-16,-1 24 0,1 1 16,24-1-16,-24 1 0,24-1 15,0 1 1,0-1 0,24-24-1,0 0-15,1 0 0,-25-24 16,24 24-16,1 0 0,-1-25 15,0 25 1,-24-24-16,25 24 0,-1-25 16,-24 1-1,25 24-15,-25-25 0,24 25 16,-24-24-16,25 48 31,-25 1-31,0-1 16,0 1-1,24-1-15,-24 1 0,0-1 16,0 0-16,24-24 16</inkml:trace>
  <inkml:trace contextRef="#ctx0" brushRef="#br0" timeOffset="6132">4152 49 0,'0'-25'0,"0"1"31,-25 48-15,25 1-16,-24-1 16,24 0-16,-25 1 0,1-1 15,0 25-15,-1-24 16,1 23-16,-1-23 0,1-1 16,-1 25-16,1-24 0,0-1 15,24 0-15,-25 1 16,25-1-16,-24 1 0</inkml:trace>
  <inkml:trace contextRef="#ctx0" brushRef="#br0" timeOffset="6767">4445 171 0,'-25'0'31,"1"0"-15,-1 0-16,1 0 16,0 24-1,-1-24-15,1 0 0,24 25 16,0-1 0,0 0-1,24-24-15,1 0 16,-1 25-16,0-25 15,1 24-15,-1-24 16,1 25-16,-1-25 16,-24 24-16,25-24 15,-25 25-15,-25-25 16,1 24 0,-1-24-16,1 0 15,-1 0-15,1 0 0,0 0 16,-1 0-16,1 0 15,-1 0-15</inkml:trace>
  <inkml:trace contextRef="#ctx0" brushRef="#br0" timeOffset="7266">4640 317 0,'25'0'78,"-1"0"-62,0 0 0,1 0-16,-25-24 0,24 24 15,1 0 1,-25-25-16,0 1 16,0 0-1,0-1 1,-25 25-16,1 0 15,-1 0 1,1 0-16,0 25 16,-1-1-1,25 0-15,0 1 16,0-1-16,0 1 0,25-1 16,-25 1-1,24-25-15,-24 24 0,24-24 16,1 24-1,-1-24-15</inkml:trace>
  <inkml:trace contextRef="#ctx0" brushRef="#br0" timeOffset="7656">4933 220 0,'-24'-25'16,"24"50"31,24-1-31,-24 0-16,25 1 15,-25-1-15,0 1 16,0-1-16,24-24 0,-24 25 15,0-1-15,0-48 47,0-1-31,0 1-16,0-1 16,24 1-16,-24-1 15,25 1-15,-1 24 16,1-24-16,-1-1 15,1 25-15,-1 0 16</inkml:trace>
  <inkml:trace contextRef="#ctx0" brushRef="#br0" timeOffset="8052">5153 220 0,'0'24'47,"24"0"-31,-24 1-16,0-1 15,25 1-15,-25-1 16,24 1-16,-24-1 31,25-24-31,-1 0 16,-24-24 0,0-1-1,25 25-15,-25-24 0,0-1 16,0 1-16,0-1 15,0 1-15,0 0 16,0-1-16,0 1 16</inkml:trace>
  <inkml:trace contextRef="#ctx0" brushRef="#br0" timeOffset="8352">5422 146 0,'0'25'31,"0"-1"-16,0 1-15,0-1 16,24-24-16,-24 24 16,0 1-16,0-1 0,0 1 15,0-1-15,0 1 16,24-25 0</inkml:trace>
  <inkml:trace contextRef="#ctx0" brushRef="#br0" timeOffset="8539">5519 0 0,'-24'0'0,"24"24"15,0 1 1</inkml:trace>
  <inkml:trace contextRef="#ctx0" brushRef="#br0" timeOffset="8895">5935 244 0,'-25'0'0,"25"-24"16,-24-1 15,-1 25-31,1 0 16,24 25-1,-25-25-15,25 24 0,-24 0 16,0 1 0,24-1-16,-25 1 15,25-1-15,0 1 0,25-1 16,-1 0-1,0-24-15</inkml:trace>
  <inkml:trace contextRef="#ctx0" brushRef="#br0" timeOffset="9349">6105 342 0,'-24'0'0,"48"0"62,1 0-46,-1 0-1,1 0-15,-1-25 16,1 25-16,-1-24 16,0-1-1,-24 1 1,0 0 0,-24 24-16,24-25 0,-24 25 15,-1 0 1,1 0-16,-1 25 15,1-1-15,-1-24 16,1 24-16,24 1 0,0-1 16,-24 1-16,24-1 15,0 1-15,24-1 0,0 0 16,1 1 0,-1-25-16,1 0 15</inkml:trace>
  <inkml:trace contextRef="#ctx0" brushRef="#br0" timeOffset="9650">6667 24 0,'-24'25'16,"-1"-1"-1,25 0-15,-24 1 0,0-1 16,-1 1-16,25-1 16,-24 1-16,-1-1 0,1 25 15,-1-25-15,25 1 0,-24-1 16,0 1-16,24-1 15,-25 0-15,25 1 0,-24-1 16</inkml:trace>
  <inkml:trace contextRef="#ctx0" brushRef="#br0" timeOffset="10140">6740 244 0,'0'24'62,"0"1"-46,0-1-1,0 1 1,0-1-16,0 1 0,0-1 16,0 0-16,25-24 15,-25 25-15,24-25 16,-24 24-16,25-24 31,-25-24-31,24 24 0,-24-25 16,25 1-16,-25 0 15,24-1-15,-24 1 16,24-1-16,-24 1 16,25-1-1,-25 1-15</inkml:trace>
  <inkml:trace contextRef="#ctx0" brushRef="#br0" timeOffset="10560">7058 268 0,'0'-24'15,"24"24"1,1 0 15,-25 24-15,24-24-1,-24 25-15,25-1 16,-25 1 0,-25-1-16,1-24 15,-1 25-15,1-25 16,24 24 0,-24-24-16,48 0 31,0 24-16,1-24-15,-1 0 16,1 0 0,-1 0-16,1 0 0,-1-24 15</inkml:trace>
  <inkml:trace contextRef="#ctx0" brushRef="#br0" timeOffset="10872">7498 73 0,'24'0'0,"-24"24"31,0 1-15,-24-1-16,24 1 15,0-1-15,-25 25 16,25-25-16,-24 1 0,-1 24 16,25-25-16,-24 1 15,-1-1-15,1 25 0,0-25 16,24 1-16</inkml:trace>
  <inkml:trace contextRef="#ctx0" brushRef="#br0" timeOffset="11556">6667 757 0,'25'24'63,"-25"1"-63,0-1 15,0 25-15,0-25 16,24 1-16,-24 24 0,0-25 15,0 25-15,0-25 16,0 25-16,0-24 0,0-1 16,0 1-16,0-1 15</inkml:trace>
  <inkml:trace contextRef="#ctx0" brushRef="#br0" timeOffset="11971">6741 1074 0,'-25'0'31,"50"0"-15,-1 0 0,0-24-16,25 24 15,-24-24-15,-1 24 0,25 0 16,-25-25-16,1 25 15,-1 0-15,1-24 0,-1 24 16,0-25-16,-24 1 16,0-1-1,-24 1-15,24 0 16,-24-1-16,24 1 16,0-1-16,0 1 15,0 48 16,0 1-31,0-1 0,24 1 16,-24-1-16,0 25 16,0 0-16,0-25 0,24 25 15,-24-25-15,0 1 16,0-1-16,25 1 0,-25-1 16,0 1-16</inkml:trace>
  <inkml:trace contextRef="#ctx0" brushRef="#br0" timeOffset="12408">7278 1074 0,'0'-24'0,"24"24"63,1 0-48,-1 0 1,1 0-16,-25-24 0,24 24 16,0 0-16,-24-25 15,0 1 1,-24-1-1,0 25 1,-1 0-16,1-24 0,-1 24 16,1 0-16,24 24 15,-25-24-15,25 25 16,0-1-16,-24 1 0,24-1 16,0 0-1,0 25-15,24-49 0,-24 25 16,25-1-16,-25 0 0,24 1 15,1-25 1,-1 0-16,1 0 0</inkml:trace>
  <inkml:trace contextRef="#ctx0" brushRef="#br0" timeOffset="12858">7693 1074 0,'0'-24'0,"0"0"15,0-1 1,0 1 0,0-1-1,-24 1-15,-1 24 16,1 0 0,-1 0-16,1 24 15,-1 1 1,25-1-16,0 1 15,-24-25-15,24 24 0,0 0 16,0 1-16,0-1 16,0 1-16,0-1 15,24-24-15,1 0 16,-25 24-16,24-24 16,1-24-16,-1 0 15,1 24 1,-25-25-16,24 25 0,-24-24 15,24 24-15,-24-25 0,25 25 16,-25-24 0,0 48-1,0 1-15,24-25 16,-24 24-16,0 1 16,0-1-16</inkml:trace>
  <inkml:trace contextRef="#ctx0" brushRef="#br0" timeOffset="13236">7840 977 0,'0'-25'0,"24"50"47,0-1-31,-24 1-16,0-1 0,25 0 15,-25 1 1,0-1-16,0 1 16,0-1-1,0-48 1,0-1-1,0 1 1,0-1-16,24 1 16,-24 0-16,0-1 15,25 25-15,-25-24 0,24-1 16,0 1-16,1 24 31</inkml:trace>
  <inkml:trace contextRef="#ctx0" brushRef="#br0" timeOffset="13507">8157 806 0,'0'-25'15,"0"50"17,0-1-32,0 1 15,0-1-15,0 0 0,0 1 16,0 24-16,0-25 16,0 25-16,0-25 0,24 1 15,-24-1-15,0 1 16,0-1-16,0 1 0</inkml:trace>
  <inkml:trace contextRef="#ctx0" brushRef="#br0" timeOffset="13681">8108 1001 0,'-24'0'16,"48"0"15,1 0-31,-25-24 16,24 24-16,0 0 0,1-25 15</inkml:trace>
  <inkml:trace contextRef="#ctx0" brushRef="#br0" timeOffset="14371">8426 855 0,'-25'0'16,"1"0"-1,24 24 1,0 0 0,0 1-1,0-1-15,-25 1 0,25-1 16,0 1-16,0-1 0,0 0 15,0 1-15,0-1 16,0 1-16,0-1 16,0-48 15,0-1-31,0 1 16,0-1-1,0 1-15,0 0 0,0-1 16,0-24-16,0 25 15,0-25-15,25 25 0,-25-1 16,24-24-16,1 25 0,-1-1 16,1 1-16,-1 24 15,0 0-15,1 0 0,-1 0 16,-24 24 0,0 1-16,0-1 15,0 1-15,-24-1 16,24 1-16,-25-1 15,25 0-15,-24-24 0,24 25 16,0-1-16,-24-24 16,24 25-16,24-1 31,0-24-15,1 0-1,-1 25-15,1-1 16,-25 0-1,0 1-15,0-1 16,0 1 0,-25-25-16,25 24 15,-24-24-15,-1 0 16,1 0-16,0 0 16,-1 0-16,1-24 15</inkml:trace>
  <inkml:trace contextRef="#ctx0" brushRef="#br0" timeOffset="14892">8865 1074 0,'0'-24'16,"0"48"46,25-24-46,-1 0-1,1 0 1,-1 0-16,0-24 16,1 24-1,-25-24 1,24 24-16,-24-25 16,-24 1-1,-1 24 1,1-25-1,0 25-15,-1 0 16,1 0-16,24 25 16,-25-25-16,1 24 15,24 1-15,-25-1 16,25 0-16,0 1 16,0-1-16,25 1 0,-1-25 15,-24 24-15,25 1 0,-1-25 16,1 24-16,-1-24 15,0 0-15,1 0 0</inkml:trace>
  <inkml:trace contextRef="#ctx0" brushRef="#br0" timeOffset="15665">9256 1026 0,'-24'-25'16,"24"1"-1,0-1 17,-25 25-32,1 0 31,24 25-31,-25-1 15,1 1 1,24-1-16,0 0 16,0 1-1,0-1 1,24 1 0,1-25-1,-1 0 1,-24-25-1,0 1 1,25 24 0,-25-25-1,0 50 17,24-1-17,-24 1 1,24-1-16,1-24 31,-25 24-31,24-24 0,1 0 16,-1-24-1,1 24-15,-25-24 0,24-1 16,0 1-16,-24-1 16,0 1-16,0 0 15,0-1-15,0-24 0,0 0 16,0 1-1,0 23-15,0 1 0,0-1 16,0 1-16,0-1 0,0 1 16,0 48-1,0 1 1,0-1-16,0 1 16,0 24-16,0-25 0,0 25 15,25-25-15,-25 25 0,0-24 16,0-1-16,0 0 15,0 1-15,0-1 0,0 1 16,24-1 0</inkml:trace>
  <inkml:trace contextRef="#ctx0" brushRef="#br0" timeOffset="15838">9500 952 0,'-24'-24'0,"24"-1"15,24 25 17,1 0-32,-1 25 15,1-25-15,-1 0 16,0 0-16,1 0 0,-1 0 16</inkml:trace>
</inkml:ink>
</file>

<file path=ppt/ink/ink1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9:17.545"/>
    </inkml:context>
    <inkml:brush xml:id="br0">
      <inkml:brushProperty name="width" value="0.05" units="cm"/>
      <inkml:brushProperty name="height" value="0.05" units="cm"/>
      <inkml:brushProperty name="color" value="#177D36"/>
      <inkml:brushProperty name="fitToCurve" value="1"/>
    </inkml:brush>
  </inkml:definitions>
  <inkml:trace contextRef="#ctx0" brushRef="#br0">195 1954 0,'-24'0'16,"24"24"-1,24-24 1,1-24 0,-1 24-16,25-24 0,-24 24 15,23 0-15,1-25 0,0 25 16,0 0-16,-25-24 15,25 24-15,-24 0 0,-1 0 16,1 0-16,-1 0 16</inkml:trace>
  <inkml:trace contextRef="#ctx0" brushRef="#br0" timeOffset="227">464 1881 0,'0'24'16,"-24"-24"0,24 24-16,0 1 15,0-1-15,0 1 0,0-1 16,0 1-16,0 23 16,24-23-16,-24-1 0,0 1 15,25-1-15,-25 1 16,0-1-16,24-24 0,-24 24 15</inkml:trace>
  <inkml:trace contextRef="#ctx0" brushRef="#br0" timeOffset="660">684 2125 0,'0'24'0,"-24"-24"16,48 0 15,0 0-31,1 0 16,-1 0-1,1 0-15,-1 0 16,-24-24-16,24 24 15,-24-25 1,0 1 0,-24 24-1,24-24-15,-24 24 16,-1 0-16,1 0 0,-1 0 16,1 0-1,0 0-15,24 24 0,-25-24 16,25 24-16,0 1 15,0-1-15,0 1 16,25-1 0,-1-24-16,0 25 15,1-25-15,-1 0 0,1 0 16,-1-25-16</inkml:trace>
  <inkml:trace contextRef="#ctx0" brushRef="#br0" timeOffset="-7603">708 244 0,'0'25'78,"0"-1"-46,0 1-17,0-1 1,-24-24-16,24 24 15,0 1-15,0-1 0,0 1 16,0-1 0,0 1-16,0-1 0,0 0 15,0 1-15,0-1 16,0 1 0,0-50 46,0 1-46,24-1-16,-24 1 15,0 0 1,0-1-16,0 1 0,0-25 16,0 24-16,0 1 0,0 0 15,25-25-15,-25 24 16,0 1-16,24-1 0,-24 1 15,25 0-15,-1-1 16,1 25 0,-1 25-16,0-1 15,-24 0 1,25 1-16,-25-1 0,24 1 16,-24-1-16,0 1 15,25-1-15,-25 0 0,24 1 16,-24-1-16,0 1 15,24-1-15,-24 1 16,0-1 0,0-48 15,25 24-15,-25-25-16,0 1 15,0-1-15,0 1 16,24-1-16,-24-23 0,0 23 15,0 1-15,0-1 16,25 1-16,-25-1 0,0 1 16,0 0-1,24 24-15,-24 24 16,25 0-16,-25 1 16,24-1-16,-24 1 15,24-1-15,-24 1 0,25-1 16,-25 0-16,0 1 15,24-1-15,-24 1 0,0-1 16,25 1-16,-25-1 16</inkml:trace>
  <inkml:trace contextRef="#ctx0" brushRef="#br0" timeOffset="-7188">1392 122 0,'-24'0'16,"24"25"47,24-25-63,1 0 15,-1 0 1,1 0-16,-1 0 0,0 0 15,1 0-15,-1 0 0,1 0 16,-1 0-16,0 0 16,1 0-16,-25-25 15,-25 25 17,1 0-32</inkml:trace>
  <inkml:trace contextRef="#ctx0" brushRef="#br0" timeOffset="-6985">1465 171 0,'0'24'15,"0"1"1,25-25 0,-25 24-16,0 1 15,24-1-15,-24 1 16,0-1-16,0 0 15,0 1-15,25-1 16,-25 1-16,0-1 16,0 1-16,0-1 15</inkml:trace>
  <inkml:trace contextRef="#ctx0" brushRef="#br0" timeOffset="-6420">1881 147 0,'-25'0'15,"25"24"1,-24 0-1,24 1 1,0-1-16,0 1 16,0-1-16,0 1 15,0-1-15,0 0 0,0 1 16,-25-1-16,25 1 16,0-1-16,0-48 46,0-1-30,25 1-16,-25-1 16,0 1-16,0 0 15,0-1-15,24-24 16,-24 25-16,0-1 0,25 1 16,-1 0-1,-24-1-15,25 25 0,-1 0 16,0 0-16,1 0 0,-1 25 15,1-25 1,-1 24-16,-24 0 0,25 1 16,-25 24-16,24-25 0,-24 1 15,0-1-15,24 0 16,-24 1-16,0-1 0,0 1 16,0-1-16,0 1 15</inkml:trace>
  <inkml:trace contextRef="#ctx0" brushRef="#br0" timeOffset="-6239">1905 366 0,'25'0'62,"-25"-24"-62,24 24 16,0 0-16,1-24 15</inkml:trace>
  <inkml:trace contextRef="#ctx0" brushRef="#br0" timeOffset="-5617">2345 195 0,'-25'0'16,"25"-24"-16,-24 24 15,24 24 1,0 1 0,0-1-16,24-24 15,-24 25-15,0-1 0,0 1 16,25-1-16,-25 0 15,0 1-15,0-1 0,24 1 16,-24-1 0,-24-24 31,24-24-47,0-1 0,0 1 15,0-1-15,0 1 16,0 0-16,0-1 15,0-24-15,0 25 0,0-1 16,0 1-16,24 0 16,-24-1-16,25 1 0,-1-1 15,0 25-15,1 0 16,-1 0-16,1 25 16,-1-1-16,-24 1 15,25-1-15,-25 0 16,0 1-16,0-1 0,-25 1 15,1-1-15,-1-24 16,1 25-16,-1-25 0,25 24 16,-24-24-16,0 0 0,-1 0 15,25-24 17,25 24-32,-1-25 15,0 25-15,1 0 16,-1 0-16,1 0 0,-1 0 15,1 0-15,-1 25 16,0-25-16,-24 24 0,25-24 16,-25 24-16</inkml:trace>
  <inkml:trace contextRef="#ctx0" brushRef="#br0" timeOffset="-4974">3200 220 0,'0'-25'15,"0"1"-15,0 0 16,0-1 0,-25 1-16,1-1 15,-1 25-15,1 0 16,-1 0-1,1 0-15,0 25 0,-1-1 16,1 25-16,24-25 16,-25 1-16,25-1 15,0 1-15,0-1 0,0 25 16,25-25-16,-1 1 16,1-1-16,-1 1 15,0-25 1,1 0-16,-1 0 0,1-25 15,-1 25-15,1-24 16,-1-1 0,-24 1-16,24 24 15,-24-24-15,0-1 0,0 1 16,-24 24 0,24-25-16,0 50 31,0-1-31,24 1 15,-24-1-15,0 0 16,25 1-16,-25-1 16,0 1-16,24-25 15,-24 24-15</inkml:trace>
  <inkml:trace contextRef="#ctx0" brushRef="#br0" timeOffset="-4387">3444 171 0,'0'-24'0,"0"-1"0,-25 1 16,25-1-16,0 1 15,0 48 16,0 1-15,25-1-16,-25 1 0,0-1 16,24 25-16,-24-25 15,0 25-15,0-24 0,25-1 16,-25 25-16,24-25 0,-24 1 16,0 24-16,0-25 15,0 0-15,0 1 16,0-1-1,-24-48 17,24-1-17,0 1-15,0 0 16,0-1-16,0 1 16,0-1-16,0-24 0,0 25 15,24-25-15,-24 25 0,24-1 16,-24 1-16,25-1 15,-1 1-15,1 24 16,-1 0 0,-24 24-16,0 1 15,0-1-15,0 1 0,0-1 16,0 1-16,0-1 16,0 0-16,-24-24 15,24 25-15,-25-25 16,1 0-16,-1-25 15,1 1 1</inkml:trace>
  <inkml:trace contextRef="#ctx0" brushRef="#br0" timeOffset="-3839">3786 73 0,'0'-24'0,"0"-1"16,24 1-1,1 48 17,-25 1-17,0-1-15,0 1 16,0 24-16,0-25 15,0 25-15,24-25 0,-24 25 16,0-24-16,0-1 0,0 25 16,0-25-16,24 1 15,-24-1-15,0 1 16,0-1-16,0-48 47,0-1-32,0 1-15,0-1 16,0 1-16,0-1 0,0-23 16,0 23-16,0 1 15,0-25-15,25 24 0,-25 1 16,24 0-16,1-1 0,-25 1 16,24 24-16,1 0 15,-1 0-15,0 0 16,-24 24-16,25 1 15,-25-1-15,0 0 16,-25 1-16,25-1 16,-24-24-16,0 0 15,-25 25-15,24-25 0,1 0 16,-25 0-16</inkml:trace>
  <inkml:trace contextRef="#ctx0" brushRef="#br0" timeOffset="-2922">1392 806 0,'-24'0'16,"48"0"15,1-24-31,-1 24 0,1-25 16,23 25-16,-23 0 15,24-24-15,-25 24 0,0-25 16,25 25-16,-24 0 16,-1 0-16,-24-24 15</inkml:trace>
  <inkml:trace contextRef="#ctx0" brushRef="#br0" timeOffset="-2683">1514 635 0,'-24'0'0,"48"24"62,-24 1-46,0-1-16,25 1 15,-25-1-15,0 1 16,24-1-16,-24 0 0,0 1 16,0-1-16,25 1 0,-25-1 15,0 1-15</inkml:trace>
  <inkml:trace contextRef="#ctx0" brushRef="#br0" timeOffset="-1777">782 1319 0,'0'-24'15,"-25"24"-15,25 24 32,0 0-32,0 1 15,0-1-15,25 1 16,-25 23-16,0-23 15,0-1-15,0 1 0,0-1 16,0 1-16,0-1 16,0 0-16,0 1 15,0-50 17,0 1-32,0 0 15,0-1-15,0 1 16,0-1-16,0 1 15,0-1-15,0 1 0,0-25 16,0 25-16,0-25 16,0 25-16,24-25 0,-24 24 15,25 1-15,-1-1 16,-24 1-16,24 0 0,1 24 16,-1 0-16,1 0 0,-1 0 15,0 24 1,1-24-16,-25 24 0,24 1 15,-24-1-15,25 1 16,-25-1-16,0 1 0,0-1 16,0 0-16,-25 1 0,1-1 15,-25 1 1,25-25-16,-1 24 0,1-24 16,-25 24-16,25-24 0,-1 0 15,1 0-15,-1 0 16,50 0 15,-1 0-15,1 0-16,-1 25 0,0-25 15,1 24-15,-1-24 16,25 25-16,-25-25 0,1 24 16,-1 1-16,1-25 15,-1 0-15,1 24 0,-1-24 16,0 0-1</inkml:trace>
  <inkml:trace contextRef="#ctx0" brushRef="#br0" timeOffset="-1333">1270 1368 0,'25'0'15,"-25"24"32,0 1-31,-25-1 0,25 0-1,0 1-15,0-1 16,0 1-1,25-25-15,-1 0 16,0 0-16,1 0 16,-25-25-16,24 25 15,1 0-15,-25-24 0,24-1 16,-24 1 0,0 0-16,-24-1 15,-1 1 1,1 24-16,-1-25 15,1 25-15,0 25 16,-1-1 0,25 1-1</inkml:trace>
  <inkml:trace contextRef="#ctx0" brushRef="#br0" timeOffset="-1033">1588 1246 0,'0'-25'0,"0"50"47,0-1-31,0 1-16,24-25 15,-24 24-15,0 0 16,0 1-16,0-1 0,0 1 16,0-1-16,0 0 15,0 1-15,0-1 16,0 1-1</inkml:trace>
  <inkml:trace contextRef="#ctx0" brushRef="#br0" timeOffset="-601">1734 1368 0,'25'0'47,"-1"0"-31,0 0 0,1 0-16,-1 0 0,1 0 15,-1 0-15,1 0 16,-1-25-1,-24 1-15,0-1 32,0 1-32,-24 0 15,-1 24 1,1-25-16,-1 25 16,1 0-16,-25 25 0,25-25 15,24 24-15,-25 0 16,1 1-16,24-1 0,0 1 15,0-1-15,0 1 0,24-1 16,1-24-16,-1 24 16,0 1-16,25-25 0,0 0 15,0 0-15,-25 0 0</inkml:trace>
  <inkml:trace contextRef="#ctx0" brushRef="#br0" timeOffset="1277">953 2003 0,'0'-25'0,"-25"25"0,25-24 16,-24-1 0,24 50-1,0-1 1,0 1-16,24-1 15,-24 1-15,0-1 16,0 0-16,0 1 16,25-25-16,-25 24 0,0 1 15,0-50 48,0 1-63,0-1 15,0 1-15,24 24 16,-24-24-16,24-1 0,-24 1 16,25 24-16,-1-25 0,1 25 15,-1 0 1,1 25 0,-25-1-1,0 1-15,0-1 16,0 0-16,0 1 31,-25-25-31,25-25 16,0 1-16,0 0 15,0-1 1,0 1-16,25-1 16,-1 1-1,-24-1-15,24 25 16,1 0-1,-1 25-15,-24-1 0,25-24 16,-25 25-16,0-1 0,24 1 16,-24-1-16,0 0 15,0 1-15</inkml:trace>
  <inkml:trace contextRef="#ctx0" brushRef="#br0" timeOffset="1835">1319 1832 0,'0'24'47,"0"1"-47,24-25 15,-24 24-15,0 1 0,25 23 16,-25-23-16,24-1 0,-24 1 16,25-1-16,-25 0 15,0 1-15,24-1 0,-24 25 16,24-24 0,-24-1-16,0 0 0,0 1 15,0-1 1,-24-24 15,24-24-31,-24-1 16,24 1-1,0 0-15,0-25 16,0 24-16,0-24 0,0 25 16,0-25-16,0 25 0,24-25 15,-24 25-15,24-1 16,1 1-16,-1 24 15,1 0-15,-1 0 16,-24 24-16,25 1 16,-25-1-16,0 0 15,0 1 1,-25-1-16,1 1 16,-1-25-16,1 24 15,-1-24 1,25-24-16</inkml:trace>
  <inkml:trace contextRef="#ctx0" brushRef="#br0" timeOffset="2021">1734 1954 0,'25'0'16,"-25"24"-16</inkml:trace>
  <inkml:trace contextRef="#ctx0" brushRef="#br0" timeOffset="3532">513 73 0,'-24'0'0,"-1"0"15,1 0 1,-1 0-16,25 25 16,-24-25-16,-1 0 15,1 0-15,0 0 16,24 24-16,-25-24 16,1 25-1,-1-25 1,25 24-16,-24-24 15,24 24 1,0 1-16,0-1 16,-24 1-1,24-1-15,0 1 0,0-1 16,0 0-16,0 1 0,0 24 16,0-25-16,-25 25 15,25-25-15,0 25 0,0-24 16,0 23-16,0 1 0,-24 0 15,24-24-15,0 23 16,0 1-16,0 25 0,0-26 16,-25 1-16,25 0 15,0 0-15,0 0 0,0 0 16,-24 0-16,24-25 16,0 25-16,0 0 0,-25-1 15,25-23-15,0 24 0,0-25 16,-24 25-16,24-25 15,0 25-15,0-24 0,0-1 16,0 25-16,0-25 16,0 1-16,0-1 0,0 1 15,0-1-15,24-24 0,-24 24 16,0 1-16,0-1 16,25 1-16,-25-1 15,0 1-15,0-1 16,0 0-16,-25 1 15,1-1-15,0 1 16,24-1 0,-25 1-1,25-1 17,25-24-17,-1 0 1,0 24-1,1-24-15,-1 0 16,1 0-16,-1 0 16,1 0-16,-1-24 0,25 24 15,-25 0-15,1-24 16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33.331"/>
    </inkml:context>
    <inkml:brush xml:id="br0">
      <inkml:brushProperty name="width" value="0.05" units="cm"/>
      <inkml:brushProperty name="height" value="0.05" units="cm"/>
    </inkml:brush>
  </inkml:definitions>
  <inkml:trace contextRef="#ctx0" brushRef="#br0">1 173 24575,'1'-5'0,"0"0"0,0-1 0,1 1 0,-1 0 0,1 0 0,1 0 0,-1 1 0,6-9 0,-6 9 0,0 1 0,0 0 0,0 0 0,0 0 0,1 0 0,-1 1 0,1-1 0,0 0 0,0 1 0,0 0 0,0 0 0,6-3 0,-8 5 0,0 0 0,0 0 0,0 0 0,-1 0 0,1 0 0,0 0 0,0 0 0,0 1 0,0-1 0,0 0 0,0 1 0,-1-1 0,1 1 0,0-1 0,0 1 0,-1-1 0,1 1 0,0-1 0,-1 1 0,1 0 0,0 0 0,-1-1 0,1 1 0,-1 0 0,1 0 0,-1-1 0,0 1 0,1 1 0,11 29 0,-11-26 0,77 278 0,16 50 0,-91-321 0,1-1 0,0 1 0,0-1 0,1 0 0,1 0 0,0 0 0,0-1 0,1 1 0,16 16 0,-22-26 0,0 0 0,0 0 0,0 0 0,0 0 0,0 0 0,1 0 0,-1-1 0,0 1 0,0-1 0,1 1 0,-1-1 0,0 1 0,1-1 0,-1 0 0,1 0 0,-1 1 0,0-1 0,1 0 0,-1 0 0,1-1 0,-1 1 0,0 0 0,1 0 0,-1-1 0,1 1 0,-1-1 0,0 1 0,1-1 0,-1 1 0,0-1 0,0 0 0,0 0 0,0 1 0,1-1 0,-1 0 0,0 0 0,0 0 0,0 0 0,-1 0 0,1-1 0,1-1 0,4-6 0,0-1 0,0 0 0,-1 0 0,4-14 0,-6 17 0,23-64 0,23-98 0,3-79 0,-28 123 0,-12 59 4,-8 36-460,2 1-1,9-30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33.670"/>
    </inkml:context>
    <inkml:brush xml:id="br0">
      <inkml:brushProperty name="width" value="0.05" units="cm"/>
      <inkml:brushProperty name="height" value="0.05" units="cm"/>
    </inkml:brush>
  </inkml:definitions>
  <inkml:trace contextRef="#ctx0" brushRef="#br0">30 7 24575,'0'-5'0,"-5"3"0,-1 8 0,0 6 0,1 11 0,2 11 0,1 9 0,0 7 0,2 8 0,0 9 0,5 3 0,1 3 0,0 3 0,-1-2 0,-1-13-8191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34.448"/>
    </inkml:context>
    <inkml:brush xml:id="br0">
      <inkml:brushProperty name="width" value="0.05" units="cm"/>
      <inkml:brushProperty name="height" value="0.05" units="cm"/>
    </inkml:brush>
  </inkml:definitions>
  <inkml:trace contextRef="#ctx0" brushRef="#br0">220 302 24575,'-14'-7'0,"13"7"0,1-1 0,-1 1 0,1-1 0,-1 1 0,1-1 0,-1 1 0,0 0 0,1-1 0,-1 1 0,1 0 0,-1-1 0,0 1 0,1 0 0,-1 0 0,0 0 0,1-1 0,-1 1 0,0 0 0,0 0 0,1 0 0,-1 0 0,0 0 0,1 0 0,-1 1 0,0-1 0,1 0 0,-1 0 0,0 0 0,1 1 0,-1-1 0,0 0 0,1 1 0,-1-1 0,1 0 0,-1 1 0,0-1 0,1 1 0,-1-1 0,1 1 0,-1-1 0,1 1 0,-1 0 0,-2 5 0,1 0 0,-1 0 0,1 1 0,1-1 0,-1 0 0,1 1 0,0-1 0,0 10 0,-2 8 0,-18 116 0,-26 162 0,-24-6 0,59-268 0,6-19 0,3-19 0,5-28 0,1-1 0,11-49 0,-2 17 0,104-582 0,-114 645 0,7-31 0,21-60 0,-27 90 0,1 1 0,0 0 0,0 0 0,0 0 0,1 0 0,0 0 0,1 1 0,-1 0 0,2 1 0,-1-1 0,1 1 0,-1 0 0,10-5 0,-13 9 0,1 1 0,-1-1 0,0 1 0,1 0 0,0 0 0,-1 0 0,1 1 0,0 0 0,-1-1 0,1 1 0,0 0 0,-1 1 0,1-1 0,0 1 0,-1-1 0,1 1 0,-1 0 0,1 1 0,-1-1 0,1 0 0,-1 1 0,0 0 0,0 0 0,0 0 0,0 0 0,0 0 0,4 4 0,4 5 0,0 0 0,-1 1 0,0 0 0,0 0 0,8 17 0,13 26 0,-2 0 0,-2 3 0,-3 0 0,21 79 0,-24-53 0,-3 2 0,11 134 0,-27-192-455,-1 0 0,-4 39 0,-4-28-6371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34.973"/>
    </inkml:context>
    <inkml:brush xml:id="br0">
      <inkml:brushProperty name="width" value="0.05" units="cm"/>
      <inkml:brushProperty name="height" value="0.05" units="cm"/>
    </inkml:brush>
  </inkml:definitions>
  <inkml:trace contextRef="#ctx0" brushRef="#br0">33 499 24575,'-5'-5'0,"1"2"0,1 0 0,0 0 0,1 0 0,-1 0 0,1 0 0,-1-1 0,1 1 0,-3-6 0,5 8 0,0 0 0,0 1 0,0-1 0,-1 0 0,1 0 0,0 0 0,0 1 0,0-1 0,1 0 0,-1 0 0,0 1 0,0-1 0,0 0 0,0 0 0,1 1 0,-1-1 0,0 0 0,1 1 0,-1-1 0,1-1 0,1 1 0,0-1 0,-1 1 0,1-1 0,0 1 0,0 0 0,0 0 0,0-1 0,0 1 0,0 1 0,3-2 0,11-3 0,1 1 0,0 1 0,0 1 0,31-1 0,3-1 0,188-35 0,-193 27 0,-2-1 0,0-2 0,51-26 0,-4-15 0,-89 55 0,-1 1 0,0-1 0,0 1 0,0 0 0,0-1 0,1 1 0,-1 0 0,0 0 0,0-1 0,1 1 0,-1 0 0,0 0 0,0 0 0,1 1 0,-1-1 0,0 0 0,0 0 0,0 1 0,1-1 0,-1 1 0,0-1 0,0 1 0,0-1 0,0 1 0,0 0 0,0-1 0,0 1 0,0 0 0,0 0 0,0 0 0,-1 0 0,1 0 0,0 0 0,0 0 0,-1 0 0,1 0 0,-1 0 0,1 0 0,-1 0 0,1 1 0,-1-1 0,0 0 0,1 2 0,2 8 0,-1 0 0,0 0 0,2 21 0,-3-19 0,26 563 0,-28-750 0,4-135 0,1 245 0,3 1 0,26-115 0,-30 166 0,1 0 0,0 1 0,1-1 0,1 1 0,10-18 0,-15 27 0,0-1 0,1 1 0,-1 0 0,1 0 0,0 0 0,-1 0 0,1 1 0,0-1 0,0 0 0,0 1 0,0-1 0,1 1 0,-1 0 0,0 0 0,0 0 0,1 0 0,-1 0 0,1 0 0,-1 0 0,1 1 0,-1-1 0,1 1 0,-1 0 0,1 0 0,-1 0 0,1 0 0,0 0 0,-1 1 0,1-1 0,-1 1 0,1-1 0,-1 1 0,5 2 0,0 1 0,-1 1 0,1-1 0,-1 1 0,0 1 0,0-1 0,-1 1 0,0 0 0,0 0 0,0 0 0,4 9 0,7 13 0,14 32 0,-30-59 0,58 141 0,67 245 0,-123-378-74,6 16-184,-2 1 0,-1 0-1,0 0 1,0 31 0,-7-24-6568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26.145"/>
    </inkml:context>
    <inkml:brush xml:id="br0">
      <inkml:brushProperty name="width" value="0.05" units="cm"/>
      <inkml:brushProperty name="height" value="0.05" units="cm"/>
    </inkml:brush>
  </inkml:definitions>
  <inkml:trace contextRef="#ctx0" brushRef="#br0">13 143 24575,'0'-4'0,"-4"-2"0,-3-5 0,6 0 0,2-3 0,7 1 0,10 3 0,12-2 0,10-4 0,8 2 0,5-3 0,-7 3-8191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35.362"/>
    </inkml:context>
    <inkml:brush xml:id="br0">
      <inkml:brushProperty name="width" value="0.05" units="cm"/>
      <inkml:brushProperty name="height" value="0.05" units="cm"/>
    </inkml:brush>
  </inkml:definitions>
  <inkml:trace contextRef="#ctx0" brushRef="#br0">17 116 24575,'-5'-5'0,"-1"-6"0,0-6 0,6-5 0,7 2 0,8 3 0,11 6 0,5 4 0,11 3 0,9 3 0,9 1 0,4 0 0,0 1 0,-10 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36.042"/>
    </inkml:context>
    <inkml:brush xml:id="br0">
      <inkml:brushProperty name="width" value="0.05" units="cm"/>
      <inkml:brushProperty name="height" value="0.05" units="cm"/>
    </inkml:brush>
  </inkml:definitions>
  <inkml:trace contextRef="#ctx0" brushRef="#br0">0 74 24575,'0'-5'0,"0"-6"0,5-1 0,1-4 0,5 2 0,5 2 0,0 9 0,-3 9 0,-4 3-8191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36.399"/>
    </inkml:context>
    <inkml:brush xml:id="br0">
      <inkml:brushProperty name="width" value="0.05" units="cm"/>
      <inkml:brushProperty name="height" value="0.05" units="cm"/>
    </inkml:brush>
  </inkml:definitions>
  <inkml:trace contextRef="#ctx0" brushRef="#br0">27 1 24575,'-5'4'0,"-1"7"0,-1 6 0,2 5 0,2-2-8191</inkml:trace>
  <inkml:trace contextRef="#ctx0" brushRef="#br0" timeOffset="1">27 746 24575,'5'0'0,"1"4"0,0 8 0,-2 5 0,0 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36.727"/>
    </inkml:context>
    <inkml:brush xml:id="br0">
      <inkml:brushProperty name="width" value="0.05" units="cm"/>
      <inkml:brushProperty name="height" value="0.05" units="cm"/>
    </inkml:brush>
  </inkml:definitions>
  <inkml:trace contextRef="#ctx0" brushRef="#br0">1 0 24575,'0'10'0,"0"7"0,0 6 0,0 8 0,0 4 0,4 0 0,3 0 0,-2-3 0,0-1 0,-1 3 0,-2-4-8191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2.550"/>
    </inkml:context>
    <inkml:brush xml:id="br0">
      <inkml:brushProperty name="width" value="0.05" units="cm"/>
      <inkml:brushProperty name="height" value="0.05" units="cm"/>
    </inkml:brush>
  </inkml:definitions>
  <inkml:trace contextRef="#ctx0" brushRef="#br0">0 1 24575,'5'0'0,"6"0"0,6 0 0,4 0 0,-1 4 0,1 7 0,-3 6 0,-5 9 0,-5 6 0,-3 6 0,-3 6 0,-2 5 0,0 3 0,-1 3 0,0-4 0,0 0 0,1-10-8191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2.880"/>
    </inkml:context>
    <inkml:brush xml:id="br0">
      <inkml:brushProperty name="width" value="0.05" units="cm"/>
      <inkml:brushProperty name="height" value="0.05" units="cm"/>
    </inkml:brush>
  </inkml:definitions>
  <inkml:trace contextRef="#ctx0" brushRef="#br0">139 392 24575,'-19'-19'0,"1"-1"0,0 0 0,-23-39 0,34 49 0,2-1 0,0 1 0,0-1 0,1 0 0,0 0 0,1 0 0,0-1 0,1 1 0,0-1 0,0-23 0,2 31 0,0-1 0,1 0 0,-1 1 0,1-1 0,0 1 0,0-1 0,1 1 0,-1 0 0,1-1 0,0 1 0,0 0 0,1 0 0,-1 0 0,1 0 0,0 1 0,0-1 0,5-3 0,-2 2 0,0 0 0,1 1 0,0 0 0,-1 0 0,2 0 0,-1 1 0,0 1 0,1-1 0,11-2 0,8 1 0,1 1 0,-1 0 0,1 3 0,48 4 0,-36 0 0,0 2 0,-1 1 0,1 3 0,-2 1 0,1 1 0,41 22 0,-54-22 0,-1 1 0,-1 2 0,0 0 0,-1 2 0,-1 0 0,0 2 0,-2 0 0,0 1 0,28 37 0,-41-46 0,0 0 0,0 1 0,-1-1 0,-1 1 0,1 0 0,-2 1 0,0-1 0,3 16 0,-6-21 0,0 1 0,0 0 0,-1-1 0,0 1 0,-1 0 0,1 0 0,-1-1 0,-1 1 0,1 0 0,-1-1 0,-1 0 0,0 1 0,0-1 0,0 0 0,-5 7 0,-2 0 0,-1-1 0,0 0 0,-1-1 0,0 0 0,-1-1 0,0-1 0,0 0 0,-1-1 0,-1 0 0,0-1 0,-24 10 0,2-4 0,-1-1 0,-1-1 0,-67 10 0,102-22-23,-33 6 96,-50 2 0,77-8-222,-1 0 0,1-1 1,0 0-1,0 0 0,0-1 0,-1-1 0,2 1 1,-1-2-1,-17-7 0,-2-9-6677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3.232"/>
    </inkml:context>
    <inkml:brush xml:id="br0">
      <inkml:brushProperty name="width" value="0.05" units="cm"/>
      <inkml:brushProperty name="height" value="0.05" units="cm"/>
    </inkml:brush>
  </inkml:definitions>
  <inkml:trace contextRef="#ctx0" brushRef="#br0">2 11 24575,'0'0'0,"0"0"0,0-1 0,-1 1 0,1 0 0,0-1 0,0 1 0,0 0 0,0 0 0,0-1 0,0 1 0,0 0 0,0-1 0,0 1 0,0 0 0,0-1 0,0 1 0,0 0 0,0 0 0,0-1 0,0 1 0,0 0 0,1-1 0,-1 1 0,0 0 0,0 0 0,0-1 0,0 1 0,1 0 0,-1 0 0,0-1 0,0 1 0,0 0 0,1 0 0,-1 0 0,0-1 0,0 1 0,1 0 0,-1 0 0,0 0 0,1 0 0,-1 0 0,0 0 0,0 0 0,1-1 0,-1 1 0,0 0 0,1 0 0,-1 0 0,0 0 0,1 0 0,-1 0 0,0 0 0,0 1 0,1-1 0,-1 0 0,0 0 0,1 0 0,-1 0 0,0 0 0,0 0 0,1 0 0,-1 1 0,0-1 0,0 0 0,1 1 0,14 16 0,-7 3 0,-1 0 0,-1 1 0,-1-1 0,-1 1 0,1 23 0,1-7 0,-2-7 0,-1-1 0,-2 0 0,-1 1 0,-1-1 0,-1 1 0,-2-1 0,-12 50 0,11-62 0,2-4 0,0-1 0,0 1 0,1-1 0,0 1 0,1 14 0,1-24 0,0 0 0,1 0 0,-1 0 0,1 0 0,0 1 0,0-1 0,0-1 0,0 1 0,0 0 0,1 0 0,-1 0 0,1-1 0,0 1 0,-1-1 0,1 1 0,1-1 0,-1 0 0,0 1 0,0-1 0,1 0 0,-1-1 0,1 1 0,0 0 0,-1-1 0,1 0 0,3 2 0,7 1 0,0 0 0,0-1 0,0 0 0,1-1 0,19 1 0,72-4 0,-87 0 0,57-4-455,0-2 0,92-23 0,-100 14-6371</inkml:trace>
  <inkml:trace contextRef="#ctx0" brushRef="#br0" timeOffset="1">1438 259 24575,'-5'0'0,"9"0"0,7 0 0,11 0 0,12 0 0,14 5 0,13 1 0,10 0 0,7-2 0,5 0 0,-3-2 0,-6-1 0,-10 0 0,-16-1-8191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3.933"/>
    </inkml:context>
    <inkml:brush xml:id="br0">
      <inkml:brushProperty name="width" value="0.05" units="cm"/>
      <inkml:brushProperty name="height" value="0.05" units="cm"/>
    </inkml:brush>
  </inkml:definitions>
  <inkml:trace contextRef="#ctx0" brushRef="#br0">79 173 24575,'-11'11'0,"8"-9"0,0 0 0,0 0 0,1 1 0,-1-1 0,1 1 0,-1 0 0,1 0 0,0 0 0,0 0 0,1 0 0,-1 0 0,1 0 0,-1 1 0,1-1 0,0 0 0,0 1 0,1-1 0,-1 1 0,1-1 0,-1 1 0,1 4 0,3 16 0,1 1 0,1-1 0,1 0 0,8 23 0,-3-14 0,6 37 0,-9-20 0,-2 1 0,-2 0 0,-3 1 0,-5 56 0,4-107 0,0 1 0,0-1 0,0 1 0,0 0 0,-1-1 0,1 1 0,0-1 0,-1 1 0,1-1 0,-1 1 0,0-1 0,1 1 0,-1-1 0,0 1 0,0-1 0,0 0 0,0 0 0,0 1 0,0-1 0,-1 0 0,1 0 0,-2 1 0,2-2 0,-1 0 0,1 0 0,0 0 0,-1 0 0,1 0 0,0-1 0,0 1 0,0 0 0,-1-1 0,1 1 0,0-1 0,0 1 0,0-1 0,0 0 0,0 1 0,0-1 0,0 0 0,0 0 0,0 0 0,0 0 0,0 0 0,0 0 0,1 0 0,-1 0 0,0 0 0,1 0 0,-1 0 0,0-2 0,-9-16 0,1 0 0,1 0 0,1-1 0,1 0 0,0 0 0,2-1 0,0 0 0,1 1 0,1-1 0,2 0 0,1-35 0,7-12 0,2 0 0,22-79 0,-26 120 0,2 0 0,0 0 0,2 1 0,21-41 0,-28 60 0,1 1 0,0 0 0,0 0 0,1 0 0,-1 0 0,1 1 0,1 0 0,-1 0 0,1 0 0,0 1 0,0 0 0,0 0 0,0 0 0,1 1 0,-1 0 0,1 0 0,0 1 0,0-1 0,0 2 0,0-1 0,1 1 0,12-1 0,6 3 0,0 1 0,0 1 0,0 1 0,-1 2 0,36 12 0,-26-6 0,0 3 0,-1 0 0,38 25 0,-62-34 0,0 1 0,0 0 0,0 1 0,-1 0 0,0 0 0,-1 1 0,0 0 0,9 13 0,-15-19 0,0 1 0,0-1 0,0 0 0,-1 1 0,0-1 0,1 1 0,-1-1 0,-1 1 0,1 0 0,0-1 0,-1 1 0,0 0 0,0 0 0,0-1 0,0 1 0,0 0 0,-1 0 0,0-1 0,0 1 0,0 0 0,0-1 0,0 1 0,-1-1 0,1 0 0,-1 1 0,0-1 0,0 0 0,0 0 0,-1 0 0,-3 4 0,-4 2 0,-1 0 0,1-1 0,-1 0 0,0 0 0,-1-1 0,0-1 0,0 0 0,-21 7 0,-111 27 0,118-34 0,-13 0 0,31-5 0,0-1 0,0 1 0,0 1 0,1-1 0,-1 2 0,1-1 0,-1 1 0,1 0 0,-12 6 0,19-9 0,0 0 0,0 0 0,0 1 0,0-1 0,0 0 0,0 0 0,0 0 0,-1 0 0,1 0 0,0 0 0,0 0 0,0 1 0,0-1 0,0 0 0,0 0 0,0 0 0,0 0 0,0 0 0,0 0 0,0 1 0,0-1 0,0 0 0,0 0 0,0 0 0,0 0 0,0 0 0,0 1 0,0-1 0,0 0 0,0 0 0,0 0 0,0 0 0,0 0 0,0 0 0,0 1 0,0-1 0,0 0 0,1 0 0,-1 0 0,0 0 0,0 0 0,0 0 0,0 0 0,0 0 0,0 1 0,0-1 0,0 0 0,1 0 0,-1 0 0,0 0 0,11 4 0,13-1 0,106 11 0,-111-10 0,0 1 0,0 0 0,-1 1 0,32 16 0,-31-13 0,-2 1 0,1 1 0,-1 1 0,22 19 0,-34-26 0,0 0 0,0 0 0,-1 0 0,1 1 0,-1-1 0,0 1 0,-1 0 0,1 0 0,-1 1 0,-1-1 0,1 1 0,-1-1 0,0 1 0,0 0 0,-1 0 0,1 10 0,-2-13 0,0-1 0,-1 0 0,0 1 0,1-1 0,-1 0 0,0 0 0,0 0 0,-1 0 0,1 0 0,-1 0 0,1 0 0,-1 0 0,0 0 0,0-1 0,0 1 0,-1-1 0,1 0 0,0 1 0,-1-1 0,0 0 0,1 0 0,-1-1 0,0 1 0,0 0 0,0-1 0,0 0 0,0 0 0,-4 1 0,-8 3 0,0-2 0,0 1 0,0-2 0,-26 1 0,-1-1 30,0-3 0,0-1 0,-64-13 0,85 11-195,-1-1 0,2-1 0,-1 0 0,1-2 0,0-1 0,0 0 0,1-1 0,-30-22 0,22 8-6661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4.259"/>
    </inkml:context>
    <inkml:brush xml:id="br0">
      <inkml:brushProperty name="width" value="0.05" units="cm"/>
      <inkml:brushProperty name="height" value="0.05" units="cm"/>
    </inkml:brush>
  </inkml:definitions>
  <inkml:trace contextRef="#ctx0" brushRef="#br0">1 0 24575,'-1'127'0,"3"191"0,-1-302 0,0 0 0,1-1 0,1 1 0,1 0 0,0-1 0,1 1 0,13 28 0,-15-38 0,1 1 0,0-1 0,0 0 0,0 0 0,1-1 0,0 1 0,0-1 0,1 0 0,-1 0 0,1-1 0,0 1 0,0-2 0,1 1 0,-1 0 0,1-1 0,-1 0 0,1-1 0,0 0 0,11 3 0,2-3-170,0 0-1,0-1 0,0-1 1,0 0-1,0-2 0,0 0 1,36-10-1,-8-1-6655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4.826"/>
    </inkml:context>
    <inkml:brush xml:id="br0">
      <inkml:brushProperty name="width" value="0.05" units="cm"/>
      <inkml:brushProperty name="height" value="0.05" units="cm"/>
    </inkml:brush>
  </inkml:definitions>
  <inkml:trace contextRef="#ctx0" brushRef="#br0">156 224 24575,'-2'1'0,"1"-1"0,-1 1 0,1-1 0,-1 1 0,1 0 0,-1-1 0,1 1 0,0 0 0,-1 0 0,1 0 0,0 0 0,0 0 0,0 0 0,-1 1 0,1-1 0,1 0 0,-1 1 0,0-1 0,0 0 0,0 1 0,1-1 0,-2 3 0,-11 37 0,7-14 0,1 1 0,2-1 0,0 1 0,3 39 0,16 111 0,0 29 0,-20-213 0,1-1 0,0 0 0,1 1 0,-4-14 0,-3-69 0,3-1 0,10-131 0,-4 217 0,1-46 0,3 0 0,2 1 0,2-1 0,20-66 0,-26 110 0,0 0 0,0 1 0,1-1 0,-1 1 0,1 0 0,1 0 0,-1 0 0,1 0 0,-1 0 0,1 1 0,1 0 0,-1 0 0,7-5 0,-8 7 0,0 0 0,1 1 0,0-1 0,-1 1 0,1-1 0,0 1 0,0 1 0,0-1 0,0 0 0,0 1 0,0 0 0,0 0 0,0 0 0,-1 0 0,1 1 0,0-1 0,0 1 0,0 0 0,0 1 0,6 2 0,5 3 0,0 0 0,-1 2 0,0-1 0,-1 2 0,0 0 0,0 1 0,21 23 0,-10-6 0,0 1 0,25 45 0,-43-66 0,-2 0 0,1 1 0,-1-1 0,0 1 0,-1 0 0,0 1 0,-1-1 0,1 0 0,0 19 0,-3-23 0,0 0 0,0 0 0,-1 0 0,0 1 0,0-1 0,0 0 0,0-1 0,-1 1 0,0 0 0,0 0 0,0-1 0,-1 1 0,1-1 0,-1 1 0,0-1 0,-1 0 0,1-1 0,-1 1 0,1 0 0,-6 3 0,-5 3 0,0-1 0,-1-1 0,0 0 0,0-1 0,-1 0 0,0-1 0,-22 4 0,-120 20 0,147-28 0,-180 17 0,227-19 0,0 1 0,0 3 0,0 0 0,-1 3 0,0 1 0,0 1 0,0 2 0,-1 1 0,-1 2 0,0 2 0,57 35 0,-77-41-227,-1 0-1,0 0 1,0 1-1,-1 0 1,17 24-1,-1 6-6598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26.475"/>
    </inkml:context>
    <inkml:brush xml:id="br0">
      <inkml:brushProperty name="width" value="0.05" units="cm"/>
      <inkml:brushProperty name="height" value="0.05" units="cm"/>
    </inkml:brush>
  </inkml:definitions>
  <inkml:trace contextRef="#ctx0" brushRef="#br0">27 371 24575,'-4'0'0,"-3"4"0,2 7 0,0 6 0,1 5 0,2 8 0,6 3 0,2 6 0,-1 1 0,0 3 0,-1-1 0,-2-4 0,5-2 0,0-9-8191</inkml:trace>
  <inkml:trace contextRef="#ctx0" brushRef="#br0" timeOffset="1">27 178 24575,'0'-10'0,"-4"-12"0,-3-7 0,2-3 0,0-2 0,6 6 0,8 12 0,2 9-8191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5.892"/>
    </inkml:context>
    <inkml:brush xml:id="br0">
      <inkml:brushProperty name="width" value="0.05" units="cm"/>
      <inkml:brushProperty name="height" value="0.05" units="cm"/>
    </inkml:brush>
  </inkml:definitions>
  <inkml:trace contextRef="#ctx0" brushRef="#br0">40 354 24575,'-13'-12'0,"11"10"0,0 1 0,0-1 0,0 1 0,0-1 0,0 0 0,1 1 0,-1-1 0,1 0 0,-1 0 0,1 0 0,0 0 0,0-1 0,0 1 0,0 0 0,0 0 0,0-1 0,1 1 0,-1 0 0,1-1 0,-1 1 0,1-1 0,0-3 0,1-2 0,0 0 0,1 0 0,0 0 0,1 0 0,-1 0 0,1 0 0,1 1 0,0 0 0,0-1 0,0 1 0,1 1 0,0-1 0,0 1 0,0-1 0,1 2 0,10-9 0,3-2 0,0 2 0,1 0 0,1 1 0,31-14 0,-20 13 0,1 1 0,1 1 0,0 2 0,63-11 0,-75 18 0,0 1 0,0 1 0,0 1 0,0 0 0,0 2 0,0 1 0,0 0 0,39 12 0,-54-12 0,0-1 0,0 1 0,-1 0 0,1 1 0,-1-1 0,1 1 0,-1 1 0,0-1 0,-1 1 0,1 0 0,-1 0 0,7 9 0,-10-10 0,0 0 0,0 0 0,0 0 0,0 0 0,-1 0 0,0 1 0,1-1 0,-2 0 0,1 1 0,0-1 0,-1 1 0,0-1 0,0 1 0,-1-1 0,1 1 0,-1-1 0,0 0 0,0 1 0,0-1 0,0 0 0,-5 8 0,-1 2 0,0-1 0,-1 0 0,-1 0 0,0-1 0,0 0 0,-1-1 0,-1 0 0,0-1 0,-1 0 0,-18 13 0,-17 8 0,-74 35 0,98-54 0,-74 37 0,97-49 0,0 0 0,-1 0 0,1 0 0,0 0 0,0 0 0,0 0 0,-1 0 0,1 0 0,0 1 0,0-1 0,0 0 0,0 0 0,-1 0 0,1 0 0,0 1 0,0-1 0,0 0 0,0 0 0,0 0 0,-1 1 0,1-1 0,0 0 0,0 0 0,0 0 0,0 1 0,0-1 0,0 0 0,0 0 0,0 1 0,0-1 0,0 0 0,0 0 0,0 1 0,0-1 0,0 0 0,0 0 0,0 0 0,0 1 0,10 5 0,22 2 0,-26-7 0,55 13 0,0 2 0,-1 3 0,104 48 0,-155-63 0,-1 1 0,0 0 0,0 1 0,11 9 0,-18-14 0,1 0 0,-1 0 0,0 0 0,0 0 0,0 0 0,0 0 0,0 1 0,0-1 0,0 0 0,-1 0 0,1 1 0,0-1 0,-1 1 0,1-1 0,-1 0 0,1 1 0,-1-1 0,0 1 0,0-1 0,0 1 0,0-1 0,0 1 0,0 0 0,0-1 0,0 1 0,0-1 0,-1 0 0,1 1 0,0-1 0,-1 1 0,0-1 0,1 1 0,-1-1 0,0 0 0,0 1 0,-1 1 0,-4 3 0,0-1 0,-1 1 0,0-2 0,1 1 0,-1-1 0,-1 1 0,1-2 0,-1 1 0,-8 2 0,-77 20 0,80-23 0,-189 32 0,168-31 0,-1-2 0,1-2 0,-68-7 0,61-4-1365,10-2-5461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6.268"/>
    </inkml:context>
    <inkml:brush xml:id="br0">
      <inkml:brushProperty name="width" value="0.05" units="cm"/>
      <inkml:brushProperty name="height" value="0.05" units="cm"/>
    </inkml:brush>
  </inkml:definitions>
  <inkml:trace contextRef="#ctx0" brushRef="#br0">444 57 24575,'-27'1'0,"1"1"0,0 1 0,-1 1 0,1 1 0,1 2 0,-1 0 0,1 2 0,1 1 0,-1 1 0,2 0 0,-1 2 0,-39 30 0,56-37 0,0 1 0,0 0 0,1 0 0,0 0 0,1 0 0,0 1 0,0 0 0,0 0 0,1 1 0,1-1 0,-1 1 0,1 0 0,1 0 0,-1 0 0,2 0 0,-1 0 0,1 1 0,1-1 0,-1 0 0,2 1 0,-1-1 0,1 0 0,1 0 0,0 1 0,0-1 0,1 0 0,0-1 0,0 1 0,1 0 0,0-1 0,0 0 0,1 0 0,0 0 0,1-1 0,0 1 0,9 8 0,-6-8 0,-1 0 0,1-1 0,1 0 0,-1-1 0,1 0 0,0 0 0,1-1 0,-1 0 0,1-1 0,0 0 0,0-1 0,0 0 0,1-1 0,-1 0 0,0-1 0,1 0 0,13-1 0,-17-1 0,0 1 0,-1-1 0,1-1 0,-1 0 0,1 0 0,-1 0 0,0-1 0,1 0 0,-1 0 0,-1 0 0,1-1 0,0-1 0,-1 1 0,0-1 0,0 0 0,-1 0 0,1 0 0,-1-1 0,0 0 0,0 0 0,-1-1 0,0 1 0,0-1 0,0 0 0,-1 0 0,4-12 0,-3 5 8,-1-1-1,-1 0 1,0 0-1,0-1 1,-2 1-1,0 0 1,-1 0-1,0 0 1,-1 0-1,-1 0 1,0 0-1,-1 0 1,-1 1-1,0-1 1,-8-14-1,5 13-113,0 1 0,-1 0 0,0 1 0,-1 0 0,-1 0 0,0 1-1,0 1 1,-2 0 0,0 0 0,0 1 0,-1 1 0,0 0 0,-18-9 0,2 6-6720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6.638"/>
    </inkml:context>
    <inkml:brush xml:id="br0">
      <inkml:brushProperty name="width" value="0.05" units="cm"/>
      <inkml:brushProperty name="height" value="0.05" units="cm"/>
    </inkml:brush>
  </inkml:definitions>
  <inkml:trace contextRef="#ctx0" brushRef="#br0">0 130 24575,'39'-40'0,"-29"27"0,2 1 0,0 1 0,21-17 0,-27 24 0,-1 1 0,1 0 0,0 0 0,-1 1 0,1 0 0,0 0 0,1 0 0,-1 1 0,0-1 0,0 2 0,1-1 0,-1 1 0,9 0 0,-5 1 0,0 0 0,0 1 0,0 0 0,0 1 0,0 0 0,-1 0 0,1 1 0,-1 1 0,0-1 0,0 1 0,-1 1 0,1 0 0,11 10 0,-15-11 0,0 0 0,0 0 0,-1 1 0,1-1 0,-1 1 0,-1 0 0,1 0 0,-1 0 0,0 1 0,0-1 0,-1 1 0,1 0 0,-2-1 0,1 1 0,-1 0 0,0 0 0,0 0 0,-1 0 0,0 0 0,-1 10 0,-2-2 0,0 1 0,-2-1 0,1 0 0,-2-1 0,0 1 0,-1-1 0,0 0 0,-1 0 0,-10 12 0,-14 15 0,-51 51 0,20-23 0,58-64 0,1 0 0,0 0 0,1 0 0,-1 0 0,1 1 0,0-1 0,-4 12 0,7-16 0,0 0 0,0 0 0,-1 0 0,1 0 0,0 1 0,0-1 0,0 0 0,0 0 0,0 0 0,1 1 0,-1-1 0,0 0 0,0 0 0,1 0 0,-1 0 0,1 0 0,-1 0 0,2 2 0,-1-2 0,0 1 0,1-1 0,-1 0 0,1 1 0,0-1 0,-1 0 0,1 0 0,0 0 0,-1 0 0,1-1 0,0 1 0,0 0 0,0-1 0,3 1 0,13 2 11,1-1-1,-1 0 1,0-2 0,26-2-1,78-12-365,-72 7-708,45-6-5763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6.980"/>
    </inkml:context>
    <inkml:brush xml:id="br0">
      <inkml:brushProperty name="width" value="0.05" units="cm"/>
      <inkml:brushProperty name="height" value="0.05" units="cm"/>
    </inkml:brush>
  </inkml:definitions>
  <inkml:trace contextRef="#ctx0" brushRef="#br0">34 48 24575,'-1'-3'0,"0"0"0,-1 0 0,1 0 0,0 0 0,-1 0 0,0 0 0,0 0 0,0 0 0,-2-2 0,-11-11 0,34 54 0,-1 1 0,-2 0 0,15 54 0,17 129 0,-37-117-1365,-9-62-5461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7.336"/>
    </inkml:context>
    <inkml:brush xml:id="br0">
      <inkml:brushProperty name="width" value="0.05" units="cm"/>
      <inkml:brushProperty name="height" value="0.05" units="cm"/>
    </inkml:brush>
  </inkml:definitions>
  <inkml:trace contextRef="#ctx0" brushRef="#br0">120 660 24575,'-17'-28'0,"1"-1"0,1 0 0,2-1 0,1 0 0,1-1 0,2 0 0,1-1 0,1 0 0,-4-58 0,11 73 0,0-1 0,1 1 0,0-1 0,2 1 0,0 0 0,1 0 0,1 0 0,0 0 0,12-25 0,-14 36 0,1-1 0,0 1 0,0-1 0,0 1 0,0 0 0,1 1 0,0-1 0,0 1 0,1 0 0,0 0 0,0 1 0,0-1 0,0 1 0,0 1 0,1-1 0,0 1 0,0 0 0,0 1 0,0 0 0,0 0 0,0 0 0,0 1 0,1 0 0,14 0 0,-5 3 0,0 0 0,0 1 0,0 1 0,-1 1 0,1 0 0,-1 1 0,0 1 0,-1 1 0,1 0 0,13 10 0,23 18 0,62 54 0,-63-46 0,73 81 0,-104-102 0,-2 0 0,0 2 0,-2 0 0,0 1 0,23 55 0,-36-71 0,0-1 0,0 1 0,0 0 0,-1 0 0,-1 0 0,0 0 0,0 0 0,-1 0 0,0 0 0,-1 0 0,-2 13 0,1-15 0,0 0 0,-1-1 0,0 1 0,0-1 0,-1 0 0,0 0 0,0 0 0,-1 0 0,1-1 0,-2 0 0,1 0 0,0 0 0,-1-1 0,-11 9 0,-3-1 0,0-1 0,-1 0 0,-1-2 0,0 0 0,0-2 0,-1 0 0,0-2 0,-33 6 0,14-6 0,0-1 0,0-2 0,-81-6 0,49-7-1365,12-3-5461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7.662"/>
    </inkml:context>
    <inkml:brush xml:id="br0">
      <inkml:brushProperty name="width" value="0.05" units="cm"/>
      <inkml:brushProperty name="height" value="0.05" units="cm"/>
    </inkml:brush>
  </inkml:definitions>
  <inkml:trace contextRef="#ctx0" brushRef="#br0">0 88 24575,'28'-25'0,"40"-28"0,-67 52 0,0 0 0,1 0 0,-1 0 0,0 0 0,1 1 0,-1-1 0,1 0 0,-1 1 0,1-1 0,-1 1 0,1 0 0,-1-1 0,1 1 0,-1 0 0,2 0 0,-2 0 0,0 0 0,-1 0 0,1 1 0,-1-1 0,1 0 0,0 1 0,-1-1 0,1 0 0,-1 1 0,1-1 0,-1 1 0,1-1 0,-1 0 0,1 1 0,-1 0 0,0-1 0,1 1 0,-1-1 0,0 1 0,1-1 0,-1 1 0,0 0 0,0-1 0,1 2 0,0 2 0,-1 1 0,1-1 0,-1 1 0,0-1 0,0 1 0,-1-1 0,1 1 0,-2 6 0,-31 130 0,12-61 0,4 1 0,4 0 0,-4 88 0,17-158 0,0 0 0,0 0 0,1 0 0,1 0 0,0 0 0,0-1 0,1 1 0,1 0 0,0-1 0,0 0 0,1 0 0,6 10 0,-5-12 0,0-1 0,0 0 0,1 0 0,0-1 0,0 0 0,0 0 0,1 0 0,0-1 0,0 0 0,0-1 0,0 0 0,1 0 0,0-1 0,14 4 0,-2-2 17,1-1 0,-1-1 1,1-1-1,-1-1 0,1-1 0,42-5 0,-26-1-512,0-2 0,73-25 0,-38 5-6331</inkml:trace>
  <inkml:trace contextRef="#ctx0" brushRef="#br0" timeOffset="1">1547 364 24575,'5'0'0,"6"0"0,6 0 0,9 0 0,10 0 0,13 0 0,12 0 0,9 0 0,8 0 0,9 0 0,-10 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8.009"/>
    </inkml:context>
    <inkml:brush xml:id="br0">
      <inkml:brushProperty name="width" value="0.05" units="cm"/>
      <inkml:brushProperty name="height" value="0.05" units="cm"/>
    </inkml:brush>
  </inkml:definitions>
  <inkml:trace contextRef="#ctx0" brushRef="#br0">34 12 24575,'-1'-1'0,"0"0"0,1 1 0,-1-1 0,0 0 0,0 0 0,1 0 0,-1 1 0,0-1 0,0 1 0,0-1 0,0 0 0,0 1 0,0 0 0,0-1 0,0 1 0,0-1 0,0 1 0,0 0 0,0 0 0,0 0 0,0 0 0,-2 0 0,2 0 0,0 1 0,0-1 0,1 1 0,-1 0 0,0-1 0,1 1 0,-1 0 0,1-1 0,-1 1 0,1 0 0,-1 0 0,1 0 0,0-1 0,-1 1 0,1 0 0,0 0 0,0 0 0,-1 0 0,1 0 0,0 1 0,0 8 0,-1-1 0,1 1 0,3 17 0,45 342 0,-39-257 0,-7 147 0,-6-218-1365,-3-12-5461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8.347"/>
    </inkml:context>
    <inkml:brush xml:id="br0">
      <inkml:brushProperty name="width" value="0.05" units="cm"/>
      <inkml:brushProperty name="height" value="0.05" units="cm"/>
    </inkml:brush>
  </inkml:definitions>
  <inkml:trace contextRef="#ctx0" brushRef="#br0">20 396 24575,'-1'-1'0,"-1"0"0,0 0 0,1-1 0,-1 1 0,1-1 0,0 1 0,-1-1 0,1 1 0,0-1 0,0 0 0,0 0 0,0 0 0,-1-3 0,2 4 0,1 0 0,0-1 0,0 1 0,-1 0 0,1 0 0,0 0 0,0 0 0,0 0 0,0 0 0,0 0 0,0 0 0,0 0 0,0 1 0,1-1 0,-1 0 0,0 1 0,0-1 0,1 1 0,-1-1 0,0 1 0,1 0 0,-1 0 0,2-1 0,54-16 0,73-11 0,-81 19 0,-1-2 0,82-30 0,-122 38 0,0-1 0,0 0 0,0 0 0,-1-1 0,0 0 0,0-1 0,0 1 0,0-1 0,-1 0 0,0-1 0,5-7 0,-9 10 0,0 1 0,0-1 0,0 1 0,0-1 0,-1 0 0,0 1 0,0-1 0,0 0 0,0 0 0,0 0 0,-1 0 0,0 0 0,0 0 0,0 0 0,0 0 0,0 0 0,-1 0 0,0 0 0,0 0 0,0 0 0,0 1 0,-1-1 0,1 0 0,-1 1 0,0-1 0,-4-4 0,-24-33 0,27 38 0,1 0 0,-1 1 0,1-1 0,-1 1 0,0-1 0,0 1 0,0 0 0,0 0 0,-1 1 0,1-1 0,-5-1 0,7 3 0,0 0 0,0 0 0,0 0 0,0 0 0,0 0 0,0 0 0,0 0 0,0 0 0,0 1 0,0-1 0,0 0 0,0 1 0,0-1 0,0 1 0,0-1 0,1 1 0,-1-1 0,0 1 0,0 0 0,1-1 0,-1 1 0,0 0 0,1 0 0,-1-1 0,1 1 0,-1 0 0,1 0 0,-1 0 0,1 0 0,0 0 0,-1 0 0,1 0 0,0 0 0,0-1 0,-1 1 0,1 0 0,0 0 0,0 0 0,0 0 0,1 2 0,-1 44 0,0-46 0,18 125 0,44 160 0,-55-256 0,37 119-1365,-31-116-5461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8.709"/>
    </inkml:context>
    <inkml:brush xml:id="br0">
      <inkml:brushProperty name="width" value="0.05" units="cm"/>
      <inkml:brushProperty name="height" value="0.05" units="cm"/>
    </inkml:brush>
  </inkml:definitions>
  <inkml:trace contextRef="#ctx0" brushRef="#br0">30 97 24575,'0'-10'0,"-1"-1"0,0 0 0,0 0 0,-1 1 0,-1-1 0,-6-17 0,9 28 0,0 0 0,0-1 0,0 1 0,0 0 0,0 0 0,0 0 0,0 0 0,0 0 0,0 0 0,0-1 0,0 1 0,0 0 0,0 0 0,0 0 0,0 0 0,0 0 0,0 0 0,0-1 0,0 1 0,0 0 0,0 0 0,0 0 0,0 0 0,0 0 0,0 0 0,0 0 0,-1 0 0,1-1 0,0 1 0,0 0 0,0 0 0,0 0 0,0 0 0,0 0 0,0 0 0,0 0 0,-1 0 0,1 0 0,0 0 0,0 0 0,0 0 0,0 0 0,0 0 0,0 0 0,-1 0 0,1 0 0,0 0 0,0 0 0,0 0 0,0 0 0,0 0 0,0 0 0,-1 0 0,1 0 0,0 0 0,0 0 0,0 0 0,0 0 0,0 0 0,0 0 0,0 0 0,-1 1 0,1-1 0,0 0 0,-3 13 0,0 20 0,2-9 0,1 1 0,1 0 0,2 0 0,0 0 0,2-1 0,11 39 0,-13-56 0,-1-1 0,1 1 0,0 0 0,1-1 0,-1 1 0,1-1 0,1 0 0,-1-1 0,1 1 0,0-1 0,0 0 0,1 0 0,-1 0 0,1-1 0,0 1 0,1-2 0,-1 1 0,1-1 0,-1 0 0,1 0 0,0 0 0,0-1 0,0 0 0,0-1 0,1 0 0,12 1 0,-13-2 0,-1 0 0,0-1 0,1 1 0,-1-2 0,0 1 0,1 0 0,-1-1 0,0 0 0,0-1 0,0 1 0,-1-1 0,8-5 0,-4 2 0,0-1 0,-1 0 0,0-1 0,0 1 0,-1-2 0,11-15 0,-7 7 0,-1 0 0,0-1 0,-2 0 0,0-1 0,-1 0 0,-1 0 0,6-28 0,-11 42 0,-1-1 0,1 0 0,-1 1 0,0-1 0,0 1 0,-1-1 0,-1-7 0,2 13 0,0-1 0,0 1 0,0 0 0,0-1 0,0 1 0,0-1 0,0 1 0,-1 0 0,1-1 0,0 1 0,0 0 0,0-1 0,-1 1 0,1 0 0,0-1 0,-1 1 0,1 0 0,0 0 0,0-1 0,-1 1 0,1 0 0,-1 0 0,1 0 0,0-1 0,-1 1 0,1 0 0,0 0 0,-1 0 0,1 0 0,-1 0 0,1 0 0,0 0 0,-1 0 0,1 0 0,-1 0 0,-1 1 0,0 0 0,0 0 0,1 0 0,-1 0 0,1 1 0,-1-1 0,1 0 0,-1 1 0,1-1 0,0 1 0,-1 0 0,0 2 0,-14 21 0,1 1 0,2 0 0,1 1 0,-13 40 0,-24 118 0,39-139-227,2 0-1,2 0 1,2 1-1,2 0 1,4 54-1,5-58-6598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9.051"/>
    </inkml:context>
    <inkml:brush xml:id="br0">
      <inkml:brushProperty name="width" value="0.05" units="cm"/>
      <inkml:brushProperty name="height" value="0.05" units="cm"/>
    </inkml:brush>
  </inkml:definitions>
  <inkml:trace contextRef="#ctx0" brushRef="#br0">45 18 24575,'0'-18'0,"0"26"0,0 31 0,0 419 0,-5-428 0,5-30 0,0 1 0,0-1 0,0 0 0,0 0 0,0 0 0,0 0 0,0 0 0,0 0 0,0 1 0,0-1 0,-1 0 0,1 0 0,0 0 0,0 0 0,0 0 0,0 0 0,0 0 0,0 0 0,0 0 0,0 1 0,-1-1 0,1 0 0,0 0 0,0 0 0,0 0 0,0 0 0,0 0 0,0 0 0,-1 0 0,1 0 0,0 0 0,0 0 0,0 0 0,0 0 0,0 0 0,0 0 0,-1 0 0,1 0 0,0 0 0,0 0 0,0 0 0,0 0 0,0 0 0,-1 0 0,1 0 0,0 0 0,0-1 0,0 1 0,0 0 0,-7-15 0,3-6 23,1 1 0,1-1 0,0 0 0,3-30 0,0 31-270,-1 0 1,-1 0-1,0 0 0,-2 1 1,-5-22-1,2 23-6579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26.827"/>
    </inkml:context>
    <inkml:brush xml:id="br0">
      <inkml:brushProperty name="width" value="0.05" units="cm"/>
      <inkml:brushProperty name="height" value="0.05" units="cm"/>
    </inkml:brush>
  </inkml:definitions>
  <inkml:trace contextRef="#ctx0" brushRef="#br0">0 153 24575,'1'2'0,"-1"0"0,0-1 0,1 1 0,0 0 0,-1 0 0,1-1 0,0 1 0,0 0 0,-1-1 0,1 1 0,1-1 0,-1 1 0,0-1 0,0 0 0,0 1 0,3 0 0,28 23 0,-10-9 0,-14-8 0,18 15 0,0 1 0,-2 1 0,28 39 0,-47-57 0,0 0 0,0 0 0,-1 1 0,0-1 0,-1 1 0,0 0 0,0 0 0,0 1 0,-1-1 0,0 0 0,-1 1 0,0-1 0,0 1 0,-1 0 0,0-1 0,-1 1 0,0-1 0,0 1 0,-3 10 0,3-16 0,-1 1 0,1-1 0,-1 0 0,1 0 0,-1 0 0,0 0 0,0 0 0,-1 0 0,1-1 0,-1 1 0,1-1 0,-6 4 0,7-5 0,1-1 0,-1 1 0,0-1 0,0 1 0,0-1 0,0 0 0,0 1 0,0-1 0,0 0 0,1 0 0,-1 0 0,0 0 0,0 0 0,0 0 0,0 0 0,0 0 0,0 0 0,0 0 0,0 0 0,-1-1 0,1 0 0,0 1 0,-1-1 0,1 0 0,0 0 0,0 0 0,0 0 0,0 0 0,0-1 0,0 1 0,1 0 0,-1 0 0,0 0 0,1-1 0,-1 1 0,0 0 0,1-1 0,-1-1 0,-1-6 0,0 0 0,1 0 0,0 1 0,0-1 0,1 0 0,0 0 0,2-13 0,15-65 0,-13 68 0,7-29 0,29-76 0,-30 100 0,1 1 0,1 0 0,0 1 0,31-41 0,-39 58 17,1 0 0,-1 0 1,1 1-1,0-1 0,0 1 0,9-6 0,-13 9-67,1 1 1,-1-1-1,1 0 1,-1 1-1,1-1 1,0 1-1,-1-1 1,1 1-1,0 0 1,-1-1-1,1 1 1,0 0-1,-1 0 1,1 0-1,0 0 1,-1 1-1,1-1 1,0 0-1,-1 1 1,1-1-1,0 1 1,-1 0-1,1-1 1,-1 1-1,1 0 1,-1 0-1,0 0 1,1 0-1,1 2 1,10 12-6777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9.379"/>
    </inkml:context>
    <inkml:brush xml:id="br0">
      <inkml:brushProperty name="width" value="0.05" units="cm"/>
      <inkml:brushProperty name="height" value="0.05" units="cm"/>
    </inkml:brush>
  </inkml:definitions>
  <inkml:trace contextRef="#ctx0" brushRef="#br0">51 164 24575,'0'-2'0,"0"1"0,0-1 0,-1 0 0,1 0 0,-1 1 0,1-1 0,-1 0 0,0 1 0,0-1 0,1 0 0,-3-1 0,2 2 0,0-1 0,0 1 0,0 0 0,1-1 0,-1 1 0,0-1 0,1 1 0,-1-1 0,1 0 0,-1 1 0,1-1 0,0 1 0,0-1 0,0 0 0,-1 1 0,2-1 0,-1-3 0,2 0 0,0 1 0,0-1 0,0 1 0,1-1 0,0 1 0,0 0 0,0 0 0,0 0 0,1 0 0,-1 1 0,1-1 0,0 1 0,0 0 0,0 0 0,0 1 0,1-1 0,-1 1 0,1 0 0,6-2 0,9-4 0,0 2 0,0 0 0,27-3 0,-19 4 0,-1 2 0,1 2 0,0 0 0,0 2 0,-1 1 0,1 1 0,0 1 0,-1 2 0,36 11 0,-49-12 0,-1 1 0,0 0 0,0 1 0,0 0 0,-1 1 0,0 0 0,-1 1 0,17 17 0,-21-18 0,1 1 0,-2 0 0,1 0 0,-1 1 0,-1 0 0,1 0 0,-2 0 0,1 1 0,-2 0 0,1 0 0,-2 0 0,3 12 0,-3-10 0,-1 1 0,0 0 0,-1-1 0,-1 1 0,0 0 0,-1 0 0,0-1 0,-1 1 0,-1-1 0,-10 26 0,6-21 0,-1 0 0,-2-1 0,1 0 0,-2-1 0,0 0 0,-28 27 0,9-16 0,0-1 0,-2-2 0,-1-1 0,0-2 0,-2-1 0,-74 29 0,47-26-682,-77 16-1,51-20-6143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0.560"/>
    </inkml:context>
    <inkml:brush xml:id="br0">
      <inkml:brushProperty name="width" value="0.05" units="cm"/>
      <inkml:brushProperty name="height" value="0.05" units="cm"/>
    </inkml:brush>
  </inkml:definitions>
  <inkml:trace contextRef="#ctx0" brushRef="#br0">32 383 24575,'-3'-2'0,"0"-1"0,0 0 0,1-1 0,-1 1 0,1 0 0,0-1 0,0 1 0,0-1 0,0 0 0,0 0 0,1 1 0,0-1 0,0 0 0,0 0 0,0-1 0,1 1 0,-1 0 0,1 0 0,0 0 0,1 0 0,-1 0 0,0 0 0,1 0 0,0 0 0,0 0 0,1 0 0,-1 0 0,1 0 0,2-5 0,4-6 0,1 0 0,0 0 0,1 1 0,0 0 0,2 0 0,-1 1 0,2 1 0,-1 0 0,2 1 0,-1 0 0,21-11 0,-10 7 0,2 1 0,0 2 0,0 0 0,1 2 0,0 1 0,31-7 0,-42 13 0,0 1 0,0 0 0,0 1 0,0 0 0,0 2 0,0 0 0,0 1 0,0 0 0,25 8 0,-36-9 0,0 1 0,0 0 0,0 0 0,0 0 0,-1 0 0,1 1 0,-1 0 0,0 0 0,0 0 0,0 0 0,0 1 0,0 0 0,-1 0 0,0 0 0,0 0 0,0 0 0,0 0 0,0 1 0,-1 0 0,0-1 0,0 1 0,0 0 0,-1 0 0,0 0 0,0 0 0,0 0 0,0 0 0,-1 1 0,0-1 0,0 0 0,0 0 0,-1 0 0,-1 9 0,-1 0 0,-2 1 0,1-1 0,-1 0 0,-1 0 0,-1-1 0,0 1 0,-1-2 0,0 1 0,0-1 0,-2 0 0,-15 15 0,-15 13 0,-76 56 0,98-82 0,-94 63 0,30-24 0,81-52 0,1-1 0,-1 0 0,0 1 0,0-1 0,1 1 0,-1-1 0,0 1 0,1-1 0,-1 1 0,1-1 0,-1 1 0,1 0 0,-1-1 0,1 1 0,-1 0 0,1 0 0,-1-1 0,1 1 0,0 0 0,-1 1 0,15 0 0,34-13 0,-42 10 0,38-11 0,1 3 0,0 1 0,49-1 0,-78 9 0,0 0 0,-1 1 0,1 1 0,-1 1 0,23 6 0,-29-6 0,-1 0 0,1 0 0,-1 1 0,0 1 0,-1-1 0,1 1 0,-1 1 0,0-1 0,0 1 0,9 11 0,-12-13 0,0 0 0,-1 0 0,1 1 0,-1-1 0,0 1 0,-1 0 0,1 0 0,-1 0 0,0 0 0,0 0 0,-1 1 0,0-1 0,0 1 0,0-1 0,0 1 0,-1-1 0,0 1 0,0-1 0,0 1 0,-1-1 0,0 1 0,0-1 0,0 1 0,-1-1 0,0 0 0,0 0 0,0 0 0,0 0 0,-5 6 0,0 0 0,-1-1 0,0 0 0,-1-1 0,0 0 0,0-1 0,-1 1 0,0-2 0,0 0 0,-1 0 0,0 0 0,0-2 0,-12 6 0,-4-1 0,0-2 0,-1 0 0,1-2 0,-38 4 0,47-8 0,0-1 0,0-1 0,-1 0 0,1-1 0,0-1 0,0-1 0,-31-9 0,45 11-59,1 0 0,-1 0-1,0-1 1,0 1-1,1-1 1,-1 0 0,1 0-1,-1 0 1,1-1 0,0 1-1,0-1 1,0 0 0,0 0-1,1 0 1,-1 0-1,1 0 1,0 0 0,0-1-1,0 1 1,0-1 0,0 0-1,-1-7 1,1-12-6767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0.936"/>
    </inkml:context>
    <inkml:brush xml:id="br0">
      <inkml:brushProperty name="width" value="0.05" units="cm"/>
      <inkml:brushProperty name="height" value="0.05" units="cm"/>
    </inkml:brush>
  </inkml:definitions>
  <inkml:trace contextRef="#ctx0" brushRef="#br0">167 0 24575,'16'2'0,"-13"4"0,-19 14 0,10-15 0,-13 15 0,1 1 0,1 1 0,1 0 0,-26 46 0,34-51 0,0 1 0,0 0 0,2 0 0,0 1 0,1 0 0,1 0 0,-2 34 0,5-45 0,1 0 0,1 0 0,-1 0 0,1 0 0,1-1 0,-1 1 0,2 0 0,-1-1 0,1 1 0,0-1 0,0 1 0,1-1 0,0 0 0,0-1 0,0 1 0,1-1 0,0 0 0,1 0 0,-1 0 0,1-1 0,0 0 0,1 0 0,-1 0 0,1-1 0,14 7 0,-11-6 0,0-1 0,1-1 0,-1 1 0,1-2 0,0 1 0,0-1 0,0-1 0,0 0 0,0-1 0,0 0 0,1-1 0,-1 0 0,0 0 0,0-1 0,0-1 0,-1 0 0,1 0 0,10-6 0,-9 3 0,0 0 0,0-1 0,-1-1 0,0 0 0,-1 0 0,0-1 0,0-1 0,0 0 0,-1 0 0,-1 0 0,0-1 0,0-1 0,-1 1 0,8-19 0,-9 15 0,-1-1 0,0 1 0,-1-1 0,0 0 0,-2 0 0,1-1 0,-2 1 0,-1 0 0,0-1 0,0 1 0,-6-28 0,4 35-37,-1 0 0,0 0 1,0 1-1,0-1 0,-1 1 0,-1 0 0,1 0 0,-1 0 0,-1 1 0,1 0 0,-1 0 0,-1 0 1,1 0-1,-1 1 0,0 0 0,0 1 0,-1 0 0,0 0 0,0 0 0,0 1 0,0 0 0,-1 1 1,0 0-1,1 0 0,-1 1 0,0 0 0,0 0 0,-1 1 0,1 0 0,0 1 0,0 0 0,0 1 1,0-1-1,-1 2 0,1-1 0,-13 5 0,-9 6-6789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1.340"/>
    </inkml:context>
    <inkml:brush xml:id="br0">
      <inkml:brushProperty name="width" value="0.05" units="cm"/>
      <inkml:brushProperty name="height" value="0.05" units="cm"/>
    </inkml:brush>
  </inkml:definitions>
  <inkml:trace contextRef="#ctx0" brushRef="#br0">0 224 24575,'2'-2'0,"1"1"0,-1 0 0,0-1 0,0 1 0,0-1 0,0 0 0,0 0 0,0 0 0,0 0 0,0 0 0,-1 0 0,1 0 0,-1-1 0,0 1 0,2-5 0,2-2 0,4-4 0,0 1 0,0 0 0,1 1 0,1 0 0,0 0 0,0 1 0,1 1 0,24-16 0,-19 16 0,1 0 0,0 2 0,1 0 0,-1 1 0,1 1 0,29-5 0,-12 5 0,0 1 0,42 1 0,-63 3 0,-1 1 0,0 0 0,1 1 0,-1 1 0,0 0 0,0 1 0,0 1 0,17 8 0,-27-12 0,0 1 0,-1 0 0,1 0 0,-1 0 0,1 1 0,-1-1 0,0 1 0,0 0 0,0-1 0,0 2 0,0-1 0,-1 0 0,0 0 0,1 1 0,-1-1 0,0 1 0,-1 0 0,1-1 0,-1 1 0,1 0 0,-1 0 0,-1 0 0,1 0 0,0 0 0,-1 0 0,0 0 0,0 1 0,0-1 0,0 0 0,-1 0 0,1 0 0,-1 0 0,-2 5 0,-1 1 0,0 0 0,-1 0 0,-1 0 0,1 0 0,-2-1 0,1 0 0,-1 0 0,-1 0 0,1-1 0,-1 0 0,-10 6 0,-2 2 0,-2-2 0,0 0 0,-45 19 0,-77 22 0,101-39 0,43-16 0,0 0 0,0 0 0,0 0 0,0 0 0,0 0 0,0 0 0,0 0 0,0 1 0,0-1 0,0 0 0,0 0 0,0 0 0,0 0 0,0 0 0,0 0 0,0 0 0,0 0 0,0 1 0,0-1 0,0 0 0,0 0 0,0 0 0,0 0 0,0 0 0,0 0 0,0 0 0,0 1 0,0-1 0,0 0 0,0 0 0,0 0 0,0 0 0,0 0 0,0 0 0,-1 0 0,1 0 0,0 0 0,0 0 0,0 0 0,0 1 0,0-1 0,0 0 0,0 0 0,0 0 0,0 0 0,-1 0 0,1 0 0,0 0 0,0 0 0,0 0 0,0 0 0,0 0 0,0 0 0,0 0 0,-1 0 0,1 0 0,0 0 0,0 0 0,0 0 0,15 2 0,23-2 0,21-1 0,99 11 0,-136-7 0,1 1 0,-1 1 0,0 1 0,-1 1 0,0 0 0,0 2 0,32 18 0,-47-23 0,1 0 0,-1 1 0,0 0 0,-1 0 0,1 0 0,-1 1 0,0 0 0,0 0 0,4 8 0,-7-11 0,0-1 0,-1 1 0,0 0 0,0 0 0,0 0 0,0 0 0,0 0 0,-1 0 0,1 0 0,-1 0 0,0 1 0,0-1 0,0 0 0,0 0 0,0 0 0,-1 0 0,0 0 0,1 0 0,-1 0 0,0 0 0,-1 0 0,1 0 0,0 0 0,-4 4 0,-2 2 0,0 0 0,-1-1 0,0 0 0,0-1 0,-1 0 0,0 0 0,0-1 0,-1 0 0,0 0 0,0-1 0,0-1 0,-1 0 0,1 0 0,-1-1 0,-14 3 0,-10 0 0,0-1 0,-1-1 0,-53-3 0,62-2-455,1-1 0,-45-10 0,19-1-6371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2.340"/>
    </inkml:context>
    <inkml:brush xml:id="br0">
      <inkml:brushProperty name="width" value="0.05" units="cm"/>
      <inkml:brushProperty name="height" value="0.05" units="cm"/>
    </inkml:brush>
  </inkml:definitions>
  <inkml:trace contextRef="#ctx0" brushRef="#br0">41 224 24575,'-12'-2'0,"9"2"0,6 9 0,-1-3 0,20 58 0,-4 0 0,-2 2 0,10 85 0,-25-141 0,4 18 0,-1 0 0,-2 1 0,-1-1 0,-3 34 0,-2-55 0,-1-15 0,-4-16 0,-27-104 0,-29-194 0,63 307 0,0-1 0,2 0 0,0 0 0,0 0 0,2 0 0,0 1 0,6-23 0,-6 30 0,1 1 0,-1 0 0,1 1 0,1-1 0,-1 0 0,1 1 0,1 0 0,-1 0 0,1 0 0,0 1 0,0-1 0,0 1 0,1 0 0,0 1 0,0-1 0,0 1 0,0 0 0,8-3 0,5 0 0,-1 1 0,1 1 0,0 0 0,1 2 0,-1 0 0,1 1 0,-1 0 0,1 2 0,36 4 0,-15 1 0,1 3 0,-2 1 0,65 23 0,-83-25 0,0 2 0,-1 1 0,0 1 0,29 19 0,-45-26 0,0 0 0,0 0 0,-1 0 0,1 1 0,-1 0 0,0 0 0,0 0 0,-1 0 0,5 9 0,-6-11 0,-1 1 0,0-1 0,0 1 0,0-1 0,-1 1 0,1-1 0,-1 1 0,0 0 0,0-1 0,0 1 0,0-1 0,-1 1 0,1 0 0,-1-1 0,0 1 0,0-1 0,0 0 0,-2 5 0,-3 1 0,0 0 0,0 0 0,-1 0 0,0 0 0,0-1 0,-1 0 0,0-1 0,0 0 0,-1 0 0,0-1 0,-16 9 0,-14 6 0,-60 22 0,96-42 0,-147 51 0,85-31 0,48-12 0,36-6 0,31-3 0,1 3 0,-1 2 0,-1 2 0,1 2 0,88 28 0,-129-33 0,0 0 0,0 0 0,0 1 0,0 0 0,0 1 0,14 12 0,-21-16 0,0 0 0,0 0 0,0 0 0,-1 0 0,1 0 0,-1 0 0,0 0 0,1 0 0,-1 1 0,0-1 0,0 1 0,0-1 0,-1 1 0,1-1 0,-1 1 0,1-1 0,-1 1 0,0-1 0,0 1 0,0-1 0,0 1 0,0 0 0,-1-1 0,1 1 0,-1-1 0,0 1 0,0-1 0,0 1 0,0-1 0,0 0 0,0 0 0,-3 4 0,-1 1 0,0-1 0,-1 0 0,0 0 0,-1 0 0,1-1 0,-1 0 0,0 0 0,0 0 0,-1-1 0,1 0 0,-1-1 0,0 0 0,0 0 0,0 0 0,-16 2 0,1-1 0,1-1 0,-1-1 0,0-1 0,-41-4 0,39 1 24,1-2 0,0 0 0,1-2 0,-32-11 0,48 15-102,0-1 0,0 0 0,1 0-1,-1-1 1,1 0 0,0 0 0,0 0 0,0-1 0,1 1-1,-1-1 1,1-1 0,0 1 0,1-1 0,-1 0 0,1 0-1,1 0 1,-1-1 0,-4-11 0,1-14-6748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2.681"/>
    </inkml:context>
    <inkml:brush xml:id="br0">
      <inkml:brushProperty name="width" value="0.05" units="cm"/>
      <inkml:brushProperty name="height" value="0.05" units="cm"/>
    </inkml:brush>
  </inkml:definitions>
  <inkml:trace contextRef="#ctx0" brushRef="#br0">1 27 24575,'9'-5'0,"0"1"0,1 0 0,-1 1 0,1 0 0,0 1 0,17-3 0,-25 5 0,-1 0 0,1-1 0,0 1 0,0 0 0,0 0 0,0 0 0,0 1 0,0-1 0,-1 0 0,1 1 0,0-1 0,0 1 0,-1 0 0,1 0 0,0-1 0,0 1 0,-1 0 0,1 0 0,-1 1 0,1-1 0,-1 0 0,0 0 0,1 1 0,-1-1 0,0 1 0,0-1 0,0 1 0,0-1 0,0 1 0,0 0 0,0-1 0,-1 1 0,1 0 0,-1 0 0,1 0 0,-1 0 0,0-1 0,0 1 0,1 0 0,-1 0 0,0 0 0,-1 0 0,1 2 0,-24 271 0,12-137 0,6-96 0,2 0 0,2 0 0,3 50 0,0-85 0,0 0 0,0 0 0,0 0 0,1-1 0,0 1 0,0 0 0,1-1 0,0 1 0,6 9 0,-7-13 0,1 0 0,0 1 0,0-1 0,0 0 0,1-1 0,-1 1 0,1 0 0,0-1 0,-1 0 0,1 0 0,0 0 0,0 0 0,0-1 0,1 1 0,-1-1 0,6 1 0,24 2 20,0 0 0,0-2 0,0-2 0,0-1 0,49-8 0,-16-3-763,113-35 1,-145 35-6084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3.227"/>
    </inkml:context>
    <inkml:brush xml:id="br0">
      <inkml:brushProperty name="width" value="0.05" units="cm"/>
      <inkml:brushProperty name="height" value="0.05" units="cm"/>
    </inkml:brush>
  </inkml:definitions>
  <inkml:trace contextRef="#ctx0" brushRef="#br0">1 200 24575,'-1'-32'0,"1"24"0,2 28 0,51 284 0,-31-206 0,12 134 0,-33-221 0,0-5 0,-1-1 0,1 0 0,-1 0 0,0 1 0,0-1 0,0 0 0,-1 0 0,0 1 0,0-1 0,0 0 0,-1 0 0,-3 9 0,5-14 0,0 0 0,0 0 0,-1 1 0,1-1 0,0 0 0,0 0 0,0 0 0,0 0 0,0 0 0,-1 0 0,1 1 0,0-1 0,0 0 0,0 0 0,0 0 0,-1 0 0,1 0 0,0 0 0,0 0 0,0 0 0,0 0 0,-1 0 0,1 0 0,0 0 0,0 0 0,0 0 0,-1 0 0,1 0 0,0 0 0,0 0 0,0 0 0,0 0 0,-1 0 0,1-1 0,0 1 0,0 0 0,0 0 0,0 0 0,0 0 0,-1 0 0,1 0 0,0 0 0,0-1 0,0 1 0,0 0 0,0 0 0,0 0 0,0 0 0,-1-1 0,1 1 0,0 0 0,0 0 0,0 0 0,0 0 0,0-1 0,0 1 0,0 0 0,0 0 0,-4-14 0,-1-21 0,1-1 0,1-71 0,16-75 0,-11 167 0,10-235 0,-5 83 0,-7 162 0,0 1 0,1-1 0,0 0 0,-1 1 0,2-1 0,-1 0 0,0 1 0,1-1 0,0 1 0,0 0 0,0 0 0,1-1 0,3-4 0,-3 7 0,0-1 0,0 1 0,0 0 0,0 0 0,0 0 0,0 0 0,0 0 0,1 0 0,-1 1 0,1 0 0,-1 0 0,1 0 0,0 0 0,-1 0 0,1 1 0,0 0 0,6 0 0,4 0 0,0 2 0,1 0 0,-1 0 0,0 1 0,0 1 0,-1 0 0,27 13 0,-18-6 0,0 1 0,-1 1 0,35 28 0,-51-37 0,0 0 0,0 1 0,-1-1 0,1 1 0,-1 1 0,0-1 0,-1 0 0,1 1 0,-1 0 0,0 0 0,-1 0 0,1 0 0,1 8 0,-3-9 0,0 0 0,-1 0 0,0 1 0,0-1 0,0 0 0,0 0 0,-1 0 0,0 0 0,0 0 0,0 0 0,-1 0 0,0 0 0,0 0 0,0 0 0,0-1 0,-1 1 0,-3 4 0,-5 5 0,0-1 0,-1-1 0,-1 0 0,0 0 0,0-1 0,-1-1 0,0-1 0,-16 9 0,-129 57 0,157-74 0,-50 19 0,-28 13 0,79-32 0,-1-1 0,1 1 0,0 0 0,-1-1 0,1 1 0,0 0 0,-1 0 0,1 0 0,0 0 0,0 0 0,0 0 0,0 1 0,0-1 0,0 0 0,1 0 0,-1 1 0,0-1 0,0 3 0,1-3 0,-1 0 0,1 0 0,1 1 0,-1-1 0,0 0 0,0 0 0,0 0 0,1 0 0,-1 1 0,0-1 0,1 0 0,-1 0 0,1 0 0,0 0 0,-1 0 0,1 0 0,0 0 0,1 1 0,5 5 0,0-1 0,1 0 0,0-1 0,15 9 0,-13-8 0,98 56 0,114 74 0,-184-109-1365,-6-4-5461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3.566"/>
    </inkml:context>
    <inkml:brush xml:id="br0">
      <inkml:brushProperty name="width" value="0.05" units="cm"/>
      <inkml:brushProperty name="height" value="0.05" units="cm"/>
    </inkml:brush>
  </inkml:definitions>
  <inkml:trace contextRef="#ctx0" brushRef="#br0">22 141 24575,'-5'0'0,"-1"-4"0,0-7 0,1-6 0,6 0 0,8-2 0,7 2 0,15 5 0,11-2 0,13 3 0,16 3 0,10 2 0,5 3 0,2 2 0,-4 0 0,-17 2-8191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3.929"/>
    </inkml:context>
    <inkml:brush xml:id="br0">
      <inkml:brushProperty name="width" value="0.05" units="cm"/>
      <inkml:brushProperty name="height" value="0.05" units="cm"/>
    </inkml:brush>
  </inkml:definitions>
  <inkml:trace contextRef="#ctx0" brushRef="#br0">301 44 24575,'-5'-4'0,"0"0"0,1 0 0,-1 0 0,-1 0 0,1 1 0,0 0 0,-1 0 0,0 0 0,1 1 0,-1 0 0,0 0 0,0 0 0,0 1 0,-1 0 0,1 0 0,0 0 0,0 1 0,-1 0 0,1 0 0,-12 3 0,10-1 0,1 0 0,0 1 0,0 0 0,0 0 0,0 1 0,0 0 0,1 0 0,0 0 0,0 1 0,0 0 0,0 0 0,1 1 0,0-1 0,0 1 0,0 0 0,1 1 0,-4 6 0,-1 3 0,1 1 0,0 1 0,2-1 0,0 1 0,1 0 0,0 0 0,2 1 0,0-1 0,1 1 0,1-1 0,1 1 0,0 0 0,2 0 0,0-1 0,1 1 0,1-1 0,11 34 0,-9-35 0,1-1 0,1 1 0,0-1 0,1 0 0,1-1 0,0 0 0,1-1 0,1 0 0,0-1 0,1 0 0,0-1 0,1 0 0,0-1 0,1-1 0,0 0 0,1-1 0,0 0 0,28 9 0,20 0-1365,-4-7-5461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4.267"/>
    </inkml:context>
    <inkml:brush xml:id="br0">
      <inkml:brushProperty name="width" value="0.05" units="cm"/>
      <inkml:brushProperty name="height" value="0.05" units="cm"/>
    </inkml:brush>
  </inkml:definitions>
  <inkml:trace contextRef="#ctx0" brushRef="#br0">137 131 24575,'-4'-8'0,"-1"1"0,0 0 0,-1 0 0,1 1 0,-12-10 0,-8-9 0,16 13 0,7 9 0,0-1 0,-1 1 0,1-1 0,-1 1 0,0 0 0,0 0 0,0 0 0,-1 0 0,1 1 0,-1-1 0,1 1 0,-1 0 0,-5-2 0,8 4 0,1 0 0,-1 0 0,1 1 0,-1-1 0,0 0 0,1 0 0,-1 1 0,1-1 0,-1 0 0,1 1 0,-1-1 0,1 1 0,-1-1 0,1 1 0,-1-1 0,1 1 0,0-1 0,-1 1 0,1-1 0,0 1 0,-1-1 0,1 1 0,0 0 0,0-1 0,-1 1 0,1 0 0,0-1 0,0 1 0,0-1 0,0 1 0,0 0 0,0-1 0,0 1 0,0 0 0,0-1 0,0 1 0,1 0 0,-1 0 0,4 33 0,-3-31 0,15 70 0,53 140 0,-10-37 0,-51-150-195,-1 0 0,-1 0 0,-1 0 0,-2 0 0,0 1 0,-2 34 0,-5-30-6631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27.216"/>
    </inkml:context>
    <inkml:brush xml:id="br0">
      <inkml:brushProperty name="width" value="0.05" units="cm"/>
      <inkml:brushProperty name="height" value="0.05" units="cm"/>
    </inkml:brush>
  </inkml:definitions>
  <inkml:trace contextRef="#ctx0" brushRef="#br0">0 45 24575,'0'-2'0,"3"-32"0,-3 33 0,0 1 0,0-1 0,0 1 0,0 0 0,0-1 0,1 1 0,-1-1 0,0 1 0,0 0 0,0-1 0,1 1 0,-1 0 0,0-1 0,0 1 0,1 0 0,-1-1 0,0 1 0,0 0 0,1 0 0,-1-1 0,0 1 0,1 0 0,-1 0 0,1-1 0,0 1 0,-1 0 0,1 1 0,0-1 0,0 0 0,0 1 0,-1-1 0,1 0 0,0 1 0,-1-1 0,1 1 0,0-1 0,-1 1 0,1 0 0,0-1 0,-1 1 0,1 0 0,-1-1 0,1 1 0,0 1 0,13 25 0,0 0 0,-1 1 0,-2 0 0,15 59 0,-19-60 0,16 47 0,-3 2 0,-4 0 0,6 84 0,-21-148-170,0 1-1,-2 0 0,0 0 1,0 0-1,-1 0 0,-1-1 1,-5 19-1,-4-4-6655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4.646"/>
    </inkml:context>
    <inkml:brush xml:id="br0">
      <inkml:brushProperty name="width" value="0.05" units="cm"/>
      <inkml:brushProperty name="height" value="0.05" units="cm"/>
    </inkml:brush>
  </inkml:definitions>
  <inkml:trace contextRef="#ctx0" brushRef="#br0">1 478 24575,'0'-6'0,"0"0"0,0 1 0,1-1 0,-1 0 0,1 0 0,0 1 0,1-1 0,-1 1 0,1-1 0,1 1 0,-1 0 0,1 0 0,-1 0 0,1 0 0,1 0 0,-1 0 0,1 1 0,0 0 0,0-1 0,0 2 0,0-1 0,1 0 0,-1 1 0,1 0 0,0 0 0,0 0 0,1 1 0,7-4 0,19-5 0,1 0 0,48-8 0,-54 14 0,-1-1 0,0-1 0,0-2 0,47-21 0,-67 27 0,0-1 0,-1 1 0,1-1 0,-1 0 0,0-1 0,0 1 0,0-1 0,-1 0 0,0 0 0,0-1 0,0 1 0,0-1 0,5-12 0,-7 13 0,-1-1 0,1 0 0,-1 0 0,0 0 0,-1 0 0,0 0 0,1 0 0,-2 0 0,1 0 0,-1 0 0,0 0 0,0 0 0,-1 0 0,1 0 0,-5-8 0,6 13 0,-20-40 0,19 40 0,1 0 0,-1-1 0,1 1 0,-1 0 0,0 0 0,1 0 0,-1 0 0,0 0 0,0 0 0,1 0 0,-1 0 0,0 0 0,0 0 0,0 1 0,0-1 0,0 0 0,-1 1 0,1-1 0,0 0 0,0 1 0,0-1 0,0 1 0,-1 0 0,1-1 0,0 1 0,0 0 0,-1 0 0,1 0 0,0 0 0,-1 0 0,-1 0 0,2 1 0,0 0 0,1 0 0,-1 0 0,0 0 0,0 1 0,0-1 0,1 0 0,-1 0 0,0 1 0,1-1 0,-1 0 0,1 0 0,0 1 0,-1-1 0,1 1 0,0-1 0,0 0 0,0 1 0,0-1 0,0 3 0,4 36 0,-3-27 0,14 130-100,9 116 322,-22-193-965,-11 127-1,-2-107-6082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5.379"/>
    </inkml:context>
    <inkml:brush xml:id="br0">
      <inkml:brushProperty name="width" value="0.05" units="cm"/>
      <inkml:brushProperty name="height" value="0.05" units="cm"/>
    </inkml:brush>
  </inkml:definitions>
  <inkml:trace contextRef="#ctx0" brushRef="#br0">68 298 24575,'-3'0'0,"0"-1"0,0 1 0,0-1 0,0 0 0,1 0 0,-1 0 0,0 0 0,1 0 0,-1-1 0,1 1 0,-1-1 0,1 1 0,0-1 0,0 0 0,0 0 0,0 0 0,0 0 0,0-1 0,0 1 0,0 0 0,1-1 0,-2-3 0,1 3 0,0-1 0,1 1 0,-1 0 0,1-1 0,0 1 0,0-1 0,0 0 0,1 1 0,-1-1 0,1 0 0,0 1 0,0-1 0,0 0 0,0 1 0,1-1 0,1-7 0,1 5 0,1 0 0,-1 0 0,1 1 0,1-1 0,-1 1 0,1 0 0,-1 0 0,1 0 0,1 0 0,-1 1 0,1 0 0,6-3 0,9-5 0,0 1 0,27-10 0,-2 4 0,0 2 0,2 2 0,0 2 0,0 3 0,0 1 0,1 3 0,0 1 0,61 6 0,-94-2 0,0 1 0,1 1 0,-1 1 0,0 0 0,-1 1 0,1 1 0,28 14 0,-40-18 0,-1 0 0,1 0 0,0 1 0,0-1 0,-1 1 0,0 0 0,1 0 0,-1 0 0,0 1 0,-1-1 0,1 1 0,0-1 0,-1 1 0,0 0 0,0 0 0,0 0 0,-1 0 0,1 0 0,-1 1 0,0-1 0,0 0 0,0 1 0,-1-1 0,1 1 0,-1-1 0,0 1 0,-1-1 0,1 0 0,-1 1 0,0-1 0,0 1 0,0-1 0,-3 7 0,-3 4 0,-1-1 0,0 1 0,-1-2 0,0 1 0,-1-1 0,-1-1 0,0 0 0,-1 0 0,-24 18 0,-4-1 0,0-2 0,-46 23 0,-78 22 0,143-64 0,71-17 0,100-4 0,13 11 0,-144 3 0,0 1 0,0 1 0,0 0 0,0 2 0,-1 0 0,26 11 0,-40-15 0,0 1 0,0 0 0,0 0 0,0 0 0,-1 0 0,1 1 0,-1 0 0,1-1 0,-1 1 0,0 0 0,0 1 0,0-1 0,-1 0 0,1 1 0,-1 0 0,0-1 0,0 1 0,0 0 0,0 0 0,-1 0 0,0 0 0,0 1 0,0-1 0,0 0 0,0 0 0,-1 1 0,0-1 0,0 0 0,0 1 0,0-1 0,-1 0 0,0 1 0,0-1 0,0 0 0,0 0 0,-1 0 0,1 0 0,-1 0 0,0 0 0,-1 0 0,1-1 0,0 1 0,-1-1 0,0 1 0,-5 4 0,-6 6 0,-1-1 0,0 0 0,-1-2 0,0 1 0,-1-2 0,0 0 0,0-1 0,-1-1 0,-31 10 0,15-8 0,1-2 0,-1-1 0,0-1 0,-59 1 0,80-7-97,-1 1-1,1-2 1,-1 0-1,1-1 1,-1 0-1,1-1 1,0 0-1,0-1 1,0-1-1,1 0 1,-1 0-1,1-2 0,-15-9 1,2-6-6729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5.734"/>
    </inkml:context>
    <inkml:brush xml:id="br0">
      <inkml:brushProperty name="width" value="0.05" units="cm"/>
      <inkml:brushProperty name="height" value="0.05" units="cm"/>
    </inkml:brush>
  </inkml:definitions>
  <inkml:trace contextRef="#ctx0" brushRef="#br0">0 26 24575,'26'-7'0,"-1"1"0,1 1 0,0 2 0,1 0 0,31 2 0,-56 0 0,1 1 0,-1 0 0,1 0 0,-1 0 0,0 0 0,1 1 0,-1-1 0,0 0 0,1 1 0,-1 0 0,0 0 0,1-1 0,-1 1 0,0 0 0,0 1 0,0-1 0,0 0 0,3 3 0,-5-3 0,0 1 0,1 0 0,-1-1 0,0 1 0,1-1 0,-1 1 0,0 0 0,0-1 0,0 1 0,0 0 0,-1-1 0,1 1 0,0-1 0,-1 1 0,1 0 0,-1-1 0,0 1 0,1-1 0,-1 0 0,0 1 0,0-1 0,0 1 0,0-1 0,0 0 0,0 0 0,-2 2 0,-66 76 0,51-61 0,2 0 0,0 0 0,1 1 0,1 1 0,1 1 0,0 0 0,-14 36 0,23-45 0,0 1 0,0 0 0,1 0 0,1 0 0,0 0 0,1 0 0,1 26 0,1-32 0,0 0 0,0 0 0,1 0 0,0 0 0,0-1 0,1 1 0,0 0 0,0-1 0,0 0 0,1 0 0,0 0 0,0 0 0,1 0 0,-1-1 0,1 0 0,8 7 0,-1-3 0,1-1 0,0 0 0,1-1 0,-1-1 0,1 0 0,0 0 0,1-2 0,-1 0 0,1 0 0,0-1 0,23 1 0,-11-2 0,1-2 0,0 0 0,0-2 0,0-1 0,37-9 0,-47 8 0,-1-1 0,0-1 0,0-1 0,0 0 0,-1-1 0,0-1 0,-1 0 0,0-1 0,27-23 0,-35 25 0,1 1 0,-2-1 0,1 0 0,-1-1 0,0 1 0,-1-1 0,0-1 0,0 1 0,-1 0 0,0-1 0,-1 0 0,0 0 0,0 0 0,-1-1 0,-1 1 0,1 0 0,-2-1 0,0-15 0,-2 10 9,0 1 1,-1 0-1,0-1 0,-2 1 0,1 0 1,-2 1-1,0-1 0,-1 1 0,0 0 0,-1 1 1,-1 0-1,-14-18 0,14 21-102,1 1 0,-2 0 1,1 0-1,-1 1 0,0 0 0,-1 1 0,0 0 0,0 0 1,-1 1-1,1 1 0,-1 0 0,-1 1 0,1 0 1,0 1-1,-19-3 0,3 4-6733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6.111"/>
    </inkml:context>
    <inkml:brush xml:id="br0">
      <inkml:brushProperty name="width" value="0.05" units="cm"/>
      <inkml:brushProperty name="height" value="0.05" units="cm"/>
    </inkml:brush>
  </inkml:definitions>
  <inkml:trace contextRef="#ctx0" brushRef="#br0">0 26 24575,'27'-22'0,"-26"21"0,0 1 0,0-1 0,0 1 0,0 0 0,0-1 0,0 1 0,0 0 0,-1 0 0,1 0 0,0 0 0,0 0 0,0 0 0,0 0 0,0 0 0,0 0 0,0 0 0,0 0 0,0 1 0,0-1 0,0 0 0,0 1 0,0-1 0,-1 1 0,1-1 0,0 1 0,0-1 0,0 1 0,-1-1 0,1 1 0,0 0 0,-1-1 0,1 1 0,0 1 0,63 94 0,-43-61 0,44 55 0,-46-69 0,1 0 0,1-1 0,1-1 0,1-1 0,0-1 0,27 15 0,-39-26 0,1-1 0,1 1 0,-1-2 0,1 0 0,-1 0 0,24 3 0,-27-7 0,-1 1 0,1-1 0,0 0 0,0-1 0,-1 0 0,1-1 0,0 1 0,-1-2 0,1 1 0,-1-1 0,9-4 0,-9 2 0,-1 0 0,0-1 0,0 1 0,0-1 0,0 0 0,-1-1 0,0 0 0,0 0 0,-1 0 0,0-1 0,0 0 0,-1 0 0,0 0 0,5-14 0,2-8 0,-2 0 0,10-58 0,-17 75 0,0 5 0,0 1 0,-1-1 0,0 0 0,-1 0 0,1 1 0,-1-1 0,-1 0 0,-2-14 0,3 22 0,0 0 0,0 0 0,0 0 0,0 0 0,0 0 0,0 0 0,0 0 0,0 0 0,0 0 0,0 1 0,0-1 0,-1 0 0,1 0 0,0 0 0,0 0 0,0 0 0,0 0 0,0 0 0,0 0 0,0 0 0,0 0 0,0 0 0,0 0 0,0 0 0,-1 1 0,1-1 0,0 0 0,0 0 0,0 0 0,0 0 0,0 0 0,0 0 0,0 0 0,0 0 0,-1 0 0,1 0 0,0 0 0,0 0 0,0 0 0,0 0 0,0 0 0,0 0 0,0-1 0,0 1 0,-1 0 0,1 0 0,0 0 0,0 0 0,0 0 0,0 0 0,0 0 0,0 0 0,0 0 0,0 0 0,0 0 0,0 0 0,0 0 0,0-1 0,-1 1 0,1 0 0,0 0 0,0 0 0,0 0 0,0 0 0,0 0 0,0 0 0,0 0 0,0-1 0,0 1 0,-5 14 0,-2 18 0,-1 44-195,4 0 0,3 1 0,4-1 0,3 1 0,3-2 0,31 120 0,-19-124-6631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7.590"/>
    </inkml:context>
    <inkml:brush xml:id="br0">
      <inkml:brushProperty name="width" value="0.05" units="cm"/>
      <inkml:brushProperty name="height" value="0.05" units="cm"/>
    </inkml:brush>
  </inkml:definitions>
  <inkml:trace contextRef="#ctx0" brushRef="#br0">1 409 24575,'15'-22'0,"-14"20"0,0 0 0,0 0 0,0 0 0,1 0 0,-1 0 0,0 1 0,1-1 0,-1 0 0,1 1 0,0 0 0,2-3 0,8 7 0,4 14 0,-7 0 0,0 1 0,0 0 0,-2 0 0,0 0 0,-1 1 0,3 21 0,-1 5 0,4 69 0,-11-94 0,2 27 0,-1 0 0,-3 0 0,-8 66 0,8-110 0,1 1 0,0-1 0,-1 1 0,1-1 0,-1 1 0,0 0 0,0-1 0,-1 1 0,1-1 0,-1 0 0,1 0 0,-1 1 0,0-1 0,0 0 0,-1 0 0,1-1 0,-4 5 0,5-7 0,0 0 0,1 0 0,-1 0 0,0 0 0,0 0 0,1 0 0,-1 0 0,0 0 0,0 0 0,1 0 0,-1 0 0,0 0 0,1-1 0,-1 1 0,0 0 0,1-1 0,-1 1 0,0 0 0,1-1 0,-1 1 0,1-1 0,-1 1 0,1-1 0,-1 1 0,1-1 0,-1 1 0,1-1 0,-1 1 0,1-1 0,0 0 0,-1 0 0,-11-22 0,7 7 0,1 0 0,0 0 0,1 0 0,-2-33 0,6-69 0,-1 94 0,5-84 0,4 1 0,43-196 0,-50 295 0,7-29 0,16-40 0,-22 69 0,0 0 0,1 1 0,0-1 0,0 1 0,0-1 0,1 1 0,0 0 0,1 1 0,0-1 0,0 1 0,7-6 0,-10 11 0,-1 0 0,0 0 0,1 0 0,-1 0 0,1 0 0,-1 0 0,1 1 0,-1-1 0,1 1 0,-1 0 0,1 0 0,0 0 0,-1 0 0,1 0 0,-1 0 0,1 1 0,-1-1 0,1 1 0,-1 0 0,1-1 0,-1 1 0,1 1 0,-1-1 0,0 0 0,0 0 0,0 1 0,0-1 0,0 1 0,4 3 0,3 4 0,0 0 0,-1 1 0,1 0 0,10 18 0,16 31 0,-4 0 0,42 107 0,22 135 0,-82-249 0,6 22 0,-19-73 0,0 0 0,0-1 0,0 1 0,1 0 0,-1-1 0,0 1 0,0 0 0,1-1 0,-1 1 0,1-1 0,-1 1 0,0-1 0,1 1 0,-1-1 0,1 1 0,-1-1 0,1 1 0,-1-1 0,1 1 0,-1-1 0,1 0 0,0 1 0,8-10 0,3-30 0,-10 33 0,75-257 0,-64 226 0,2 0 0,1 2 0,2 0 0,45-64 0,-56 90 0,1 0 0,0 0 0,0 0 0,1 1 0,0 1 0,0-1 0,12-6 0,-19 13 0,1-1 0,-1 1 0,1 0 0,-1 0 0,1 0 0,0 0 0,0 0 0,-1 1 0,1-1 0,0 1 0,0 0 0,-1 0 0,1 0 0,0 0 0,0 0 0,0 0 0,0 1 0,-1-1 0,1 1 0,0 0 0,-1 0 0,1 0 0,0 0 0,-1 1 0,0-1 0,1 1 0,-1-1 0,0 1 0,1 0 0,-1 0 0,0 0 0,-1 0 0,1 0 0,3 5 0,3 5 0,0 1 0,-1 0 0,-1 0 0,0 1 0,-1-1 0,6 26 0,13 91 0,-20-101 0,11 86 56,9 52-1477,-17-132-5405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7.917"/>
    </inkml:context>
    <inkml:brush xml:id="br0">
      <inkml:brushProperty name="width" value="0.05" units="cm"/>
      <inkml:brushProperty name="height" value="0.05" units="cm"/>
    </inkml:brush>
  </inkml:definitions>
  <inkml:trace contextRef="#ctx0" brushRef="#br0">0 148 24575,'3'-3'0,"-1"0"0,0 0 0,0 0 0,0 0 0,-1-1 0,1 1 0,-1-1 0,1 1 0,-1-1 0,0 1 0,0-1 0,-1 1 0,1-1 0,-1 0 0,0 1 0,0-1 0,0 0 0,0 0 0,-1 1 0,0-1 0,1 1 0,-3-6 0,-1 10 0,0 9 0,0 11 0,3 2 0,0 0 0,2 1 0,0-1 0,2 0 0,0 0 0,2 0 0,0 0 0,13 32 0,-10-35 0,0-1 0,1 0 0,1-1 0,1 0 0,0-1 0,1 0 0,1 0 0,1-2 0,27 26 0,-33-35 0,1 0 0,-1 0 0,1 0 0,0-2 0,1 1 0,-1-1 0,1 0 0,-1-1 0,1 0 0,0-1 0,12 2 0,-17-3 0,0-1 0,0 0 0,0 0 0,0 0 0,0-1 0,0 1 0,0-1 0,0 0 0,0-1 0,-1 1 0,1-1 0,0 0 0,-1 0 0,1-1 0,-1 1 0,0-1 0,0 0 0,0 0 0,0-1 0,0 1 0,-1-1 0,0 1 0,1-1 0,3-7 0,1-3 0,-1 0 0,-1 0 0,-1-1 0,0 1 0,0-1 0,4-30 0,3-94 0,-11 132 0,0-15 0,2-18 0,-2-1 0,-2 1 0,-6-45 0,7 83 12,0-1-1,-1 1 1,0-1 0,1 1-1,-1 0 1,0-1-1,0 1 1,-1 0-1,-1-4 1,2 6-43,1-1 0,0 1 0,-1 0 1,1-1-1,-1 1 0,1 0 0,-1 0 0,1 0 0,-1 0 0,1-1 1,-1 1-1,1 0 0,-1 0 0,1 0 0,-1 0 0,1 0 0,-1 0 1,1 0-1,-1 0 0,1 0 0,-1 1 0,1-1 0,-1 0 0,1 0 1,-1 0-1,1 0 0,0 1 0,-1-1 0,1 0 0,-1 1 1,1-1-1,-1 0 0,1 1 0,0-1 0,-1 0 0,1 1 0,0-1 1,0 1-1,-1-1 0,1 0 0,0 1 0,0-1 0,-1 1 0,1-1 1,0 1-1,0-1 0,0 1 0,-10 19-6795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8.450"/>
    </inkml:context>
    <inkml:brush xml:id="br0">
      <inkml:brushProperty name="width" value="0.05" units="cm"/>
      <inkml:brushProperty name="height" value="0.05" units="cm"/>
    </inkml:brush>
  </inkml:definitions>
  <inkml:trace contextRef="#ctx0" brushRef="#br0">111 71 24575,'-5'0'0,"1"-1"0,-1 0 0,0 0 0,1-1 0,0 1 0,-1-1 0,-5-3 0,7 3 0,-1 0 0,1 0 0,-1 1 0,0 0 0,0-1 0,1 1 0,-1 1 0,-7-2 0,9 2 0,1 1 0,0-1 0,-1 1 0,1-1 0,0 1 0,-1 0 0,1-1 0,0 1 0,0 0 0,0 0 0,0 0 0,0 0 0,0 0 0,0 0 0,0 0 0,0 0 0,0 0 0,0 1 0,1-1 0,-1 0 0,0 0 0,1 1 0,-1-1 0,1 0 0,0 1 0,-1-1 0,1 1 0,0-1 0,0 0 0,0 3 0,-2 17 0,1 1 0,1 0 0,1 0 0,1-1 0,1 1 0,11 37 0,-3-3 0,-1 7 0,0 1 0,23 77 0,-33-140 0,1 1 0,-1 0 0,0-1 0,1 1 0,-1-1 0,1 1 0,0-1 0,-1 1 0,1-1 0,0 1 0,0-1 0,0 0 0,0 1 0,0-1 0,0 0 0,2 2 0,-2-3 0,0-1 0,-1 1 0,1-1 0,0 1 0,-1-1 0,1 1 0,-1-1 0,1 0 0,-1 1 0,0-1 0,1 0 0,-1 1 0,0-1 0,1 0 0,-1 0 0,0 1 0,0-1 0,1 0 0,-1 0 0,0 1 0,0-1 0,0-1 0,5-63 0,-2-13 0,3 0 0,3 0 0,33-128 0,-41 201 0,16-46 0,-16 48 0,1 0 0,0 0 0,-1-1 0,1 1 0,0 0 0,1 0 0,-1 1 0,0-1 0,1 0 0,0 1 0,5-5 0,-7 7 0,0 0 0,0 0 0,0-1 0,0 1 0,0 0 0,0 0 0,0 0 0,0 0 0,0 0 0,0 0 0,0 0 0,0 0 0,0 1 0,0-1 0,0 0 0,0 1 0,0-1 0,0 0 0,0 1 0,0-1 0,0 1 0,0 0 0,0-1 0,-1 1 0,1 0 0,0-1 0,0 1 0,-1 0 0,1 0 0,0 0 0,-1 0 0,1 0 0,-1-1 0,1 1 0,-1 2 0,19 39 0,-17-38 0,6 20 0,-2 1 0,5 30 0,9 33 0,-20-86 0,1 0 0,-1-1 0,1 1 0,0 0 0,0 0 0,0 0 0,-1-1 0,2 1 0,-1-1 0,0 1 0,0-1 0,0 1 0,1-1 0,-1 1 0,1-1 0,2 2 0,-3-3 0,0 0 0,0 1 0,0-1 0,0 0 0,0 0 0,0 0 0,1 0 0,-1 0 0,0 0 0,0 0 0,0 0 0,0 0 0,0-1 0,0 1 0,0 0 0,0-1 0,1 1 0,-1-1 0,0 1 0,1-2 0,5-4 0,1 0 0,-2 0 0,1-1 0,-1 0 0,8-11 0,-5 7 0,-5 6 0,8-10 0,0 1 0,0 0 0,2 1 0,-1 1 0,18-13 0,-28 23 0,1 0 0,0-1 0,-1 1 0,1 1 0,0-1 0,0 1 0,0-1 0,0 1 0,0 0 0,0 1 0,0-1 0,1 1 0,-1-1 0,0 1 0,0 1 0,0-1 0,1 1 0,-1-1 0,0 1 0,0 0 0,0 1 0,0-1 0,0 1 0,-1-1 0,1 1 0,0 0 0,-1 1 0,7 4 0,0 2 3,0 0 0,0 1 0,-1 1 0,0-1-1,-1 1 1,0 1 0,-1-1 0,7 17 0,40 109-101,-22-48-1195,-11-42-5533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8.822"/>
    </inkml:context>
    <inkml:brush xml:id="br0">
      <inkml:brushProperty name="width" value="0.05" units="cm"/>
      <inkml:brushProperty name="height" value="0.05" units="cm"/>
    </inkml:brush>
  </inkml:definitions>
  <inkml:trace contextRef="#ctx0" brushRef="#br0">0 104 24575,'0'-5'0,"0"-6"0,5-2 0,6-2 0,10 0 0,12 4 0,9 3 0,6-2 0,11 1 0,-6 3-8191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9.163"/>
    </inkml:context>
    <inkml:brush xml:id="br0">
      <inkml:brushProperty name="width" value="0.05" units="cm"/>
      <inkml:brushProperty name="height" value="0.05" units="cm"/>
    </inkml:brush>
  </inkml:definitions>
  <inkml:trace contextRef="#ctx0" brushRef="#br0">126 410 24575,'-2'0'0,"-1"1"0,1-1 0,0 0 0,-1 1 0,1-1 0,0 1 0,0 0 0,-1 0 0,1 0 0,0 0 0,0 0 0,0 0 0,0 1 0,0-1 0,1 1 0,-1-1 0,0 1 0,1 0 0,-1-1 0,1 1 0,-1 0 0,1 0 0,0 0 0,0 0 0,0 0 0,0 1 0,0-1 0,0 0 0,1 0 0,-1 1 0,1-1 0,-1 0 0,1 3 0,-2 10 0,1-1 0,1 1 0,3 29 0,-3-40 0,8 90 0,4 56 0,43 204 0,-29-272 0,-77-206 0,-20-60 0,56 133 0,4 0 0,1-1 0,2 1 0,3-2 0,2 1 0,5-57 0,0 81 0,1 0 0,1 0 0,2 1 0,1 0 0,1 0 0,1 0 0,1 1 0,2 1 0,0-1 0,2 2 0,1 0 0,0 1 0,21-22 0,-25 32 0,2 0 0,0 1 0,0 1 0,1 0 0,1 1 0,0 1 0,0 0 0,28-12 0,-37 19 0,1-1 0,-1 1 0,1 0 0,-1 1 0,1-1 0,0 1 0,-1 1 0,1-1 0,0 1 0,0 0 0,0 1 0,-1 0 0,1 0 0,0 0 0,-1 1 0,1 0 0,-1 0 0,1 0 0,-1 1 0,0 0 0,0 0 0,0 1 0,-1 0 0,1 0 0,6 6 0,-7-5 0,0 0 0,-1 1 0,0-1 0,0 1 0,0 0 0,-1 0 0,0 0 0,0 1 0,-1-1 0,1 1 0,2 11 0,-4-6 0,1 0 0,-1-1 0,-1 1 0,0 0 0,-1-1 0,-3 18 0,-2-1 0,-2 0 0,-1 0 0,-1-1 0,-24 48 0,-1-17-341,-2-1 0,-2-2-1,-62 67 1,70-87-6485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59.507"/>
    </inkml:context>
    <inkml:brush xml:id="br0">
      <inkml:brushProperty name="width" value="0.05" units="cm"/>
      <inkml:brushProperty name="height" value="0.05" units="cm"/>
    </inkml:brush>
  </inkml:definitions>
  <inkml:trace contextRef="#ctx0" brushRef="#br0">24 87 24575,'0'0'0,"1"0"0,-1 0 0,0-1 0,0 1 0,0 0 0,0-1 0,0 1 0,0 0 0,0 0 0,0-1 0,0 1 0,0 0 0,0-1 0,0 1 0,0 0 0,0 0 0,0-1 0,0 1 0,0 0 0,0-1 0,0 1 0,0 0 0,0 0 0,0-1 0,-1 1 0,1 0 0,0 0 0,0-1 0,0 1 0,0 0 0,-1 0 0,1 0 0,0-1 0,0 1 0,-1 0 0,1 0 0,0 0 0,0 0 0,-1-1 0,1 1 0,0 0 0,0 0 0,-1 0 0,1 0 0,0 0 0,0 0 0,-1 0 0,1 0 0,0 0 0,-1 0 0,1 0 0,0 0 0,-1 0 0,1 0 0,0 0 0,0 0 0,-1 0 0,1 0 0,0 1 0,0-1 0,-1 0 0,1 0 0,-1 1 0,0 0 0,0 0 0,0 0 0,0 0 0,0 0 0,0 0 0,0 0 0,1 1 0,-1-1 0,0 0 0,1 0 0,-1 1 0,0 1 0,-1 16 0,1 1 0,1-1 0,1 0 0,0 0 0,2 0 0,6 27 0,-1-1 0,6 63 0,-10-59 0,3 0 0,2 0 0,27 84 0,-32-123 0,0 0 0,0 0 0,1-1 0,0 0 0,1 0 0,0 0 0,0 0 0,1-1 0,0 0 0,1-1 0,-1 1 0,1-1 0,1-1 0,-1 0 0,1 0 0,0-1 0,1 0 0,-1 0 0,1-1 0,0 0 0,0-1 0,0 0 0,1-1 0,-1 0 0,1 0 0,-1-1 0,1-1 0,-1 0 0,1 0 0,0-1 0,-1 0 0,13-3 0,-7 0 0,1-1 0,-1-1 0,0 0 0,-1-1 0,0 0 0,0-1 0,0-1 0,23-19 0,-20 12 0,-1 0 0,0-2 0,-1 0 0,-1 0 0,21-35 0,-15 15 0,-1-1 0,-3 0 0,-1-2 0,-1 0 0,-3 0 0,12-67 0,-8-12 0,-15 103 0,0 1 0,-1-1 0,-1 0 0,0 1 0,-5-19 0,-5 6-1365,-3 11-5461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27.576"/>
    </inkml:context>
    <inkml:brush xml:id="br0">
      <inkml:brushProperty name="width" value="0.05" units="cm"/>
      <inkml:brushProperty name="height" value="0.05" units="cm"/>
    </inkml:brush>
  </inkml:definitions>
  <inkml:trace contextRef="#ctx0" brushRef="#br0">46 379 24575,'-2'0'0,"1"-1"0,-1 1 0,0-1 0,0 0 0,1 1 0,-1-1 0,0 0 0,1 0 0,-1 0 0,1-1 0,-1 1 0,1 0 0,0 0 0,-1-1 0,1 1 0,0-1 0,0 1 0,0-1 0,0 0 0,0 1 0,0-1 0,0-2 0,-1-1 0,0 0 0,0 0 0,0 0 0,1 0 0,0-1 0,-1-6 0,1 11 0,1 1 0,0-1 0,0 1 0,0 0 0,0-1 0,0 1 0,-1-1 0,1 1 0,0-1 0,0 1 0,0-1 0,0 0 0,0 1 0,0-1 0,1 1 0,-1-1 0,0 1 0,0 0 0,0-1 0,0 1 0,1-1 0,-1 1 0,0-1 0,0 1 0,1-1 0,-1 1 0,0 0 0,1-1 0,-1 1 0,0 0 0,1-1 0,-1 1 0,1 0 0,-1-1 0,0 1 0,1 0 0,-1 0 0,1-1 0,-1 1 0,1 0 0,-1 0 0,1 0 0,-1 0 0,1 0 0,-1 0 0,1 0 0,-1 0 0,1 0 0,-1 0 0,1 0 0,-1 0 0,1 0 0,-1 0 0,1 0 0,-1 0 0,1 1 0,-1-1 0,1 0 0,-1 0 0,0 1 0,1-1 0,-1 0 0,1 1 0,-1-1 0,0 0 0,1 1 0,-1-1 0,0 0 0,1 2 0,26 26 0,-17-11 0,0 0 0,-1 1 0,-1 0 0,-1 0 0,-1 1 0,0 0 0,4 28 0,-3-1 0,-2-1 0,-1 51 0,-4-87-273,0-1 0,-1 0 0,0 0 0,-3 12 0,-2-2-6553</inkml:trace>
  <inkml:trace contextRef="#ctx0" brushRef="#br0" timeOffset="1">74 48 24575,'0'-5'0,"0"-5"0,0-7 0,0 5 0,0 8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0.023"/>
    </inkml:context>
    <inkml:brush xml:id="br0">
      <inkml:brushProperty name="width" value="0.05" units="cm"/>
      <inkml:brushProperty name="height" value="0.05" units="cm"/>
    </inkml:brush>
  </inkml:definitions>
  <inkml:trace contextRef="#ctx0" brushRef="#br0">319 340 24575,'1'-13'0,"1"1"0,0-1 0,1 1 0,1 0 0,8-19 0,3-12 0,-1 1 0,7-23 0,-20 60 0,1 0 0,-2 0 0,1-1 0,-1 1 0,1 0 0,-1-1 0,-1 1 0,1 0 0,-3-9 0,3 12 0,0 0 0,-1 0 0,0 1 0,1-1 0,-1 0 0,0 0 0,0 1 0,0-1 0,0 0 0,-1 1 0,1-1 0,0 1 0,0-1 0,-1 1 0,1 0 0,-1 0 0,0 0 0,1 0 0,-1 0 0,0 0 0,1 0 0,-1 0 0,0 0 0,0 1 0,0-1 0,0 1 0,0 0 0,0-1 0,0 1 0,1 0 0,-1 0 0,0 0 0,0 0 0,0 1 0,0-1 0,0 0 0,0 1 0,-3 1 0,-4 1 0,0 0 0,0 1 0,0 1 0,0-1 0,1 2 0,-12 8 0,-4 6 0,2 1 0,0 1 0,2 0 0,0 2 0,1 1 0,2 0 0,1 1 0,0 1 0,2 0 0,1 1 0,2 0 0,0 1 0,2 1 0,-9 56 0,14-62 0,2 0 0,0 1 0,2-1 0,1 0 0,1 0 0,1 0 0,1 0 0,10 36 0,-7-42 0,0 0 0,1 0 0,0 0 0,2-1 0,0-1 0,1 1 0,0-2 0,1 1 0,1-2 0,1 0 0,20 18 0,-20-22 0,-1-1 0,2 0 0,-1 0 0,1-1 0,0-1 0,0-1 0,1 0 0,32 7 0,-25-9 0,1-1 0,0-1 0,-1 0 0,1-2 0,43-6 0,-31 0 0,0-2 0,-1-1 0,0-2 0,0-1 0,-1-2 0,-1-1 0,0-2 0,34-23 0,-53 30 0,0-1 0,0 0 0,-1-2 0,0 1 0,-1-1 0,-1-1 0,0 0 0,0-1 0,-2 0 0,11-23 0,-17 31 0,0 0 0,0-1 0,-1 1 0,0-1 0,-1 1 0,0-1 0,0 0 0,0 0 0,-1 0 0,0 1 0,-2-11 0,1 12 0,-1 0 0,0-1 0,0 1 0,0 0 0,-1 1 0,0-1 0,0 0 0,-1 1 0,1-1 0,-1 1 0,0 0 0,-1 1 0,1-1 0,-1 1 0,-7-6 0,7 7 0,0-1 0,0 1 0,-1 0 0,1 0 0,-1 1 0,0-1 0,0 1 0,0 1 0,0-1 0,0 1 0,0 0 0,0 0 0,0 1 0,0 0 0,-1 0 0,1 0 0,0 1 0,0 0 0,0 0 0,0 1 0,0-1 0,0 1 0,0 1 0,1-1 0,-1 1 0,1 0 0,-1 0 0,1 0 0,0 1 0,0 0 0,1 0 0,-1 0 0,1 1 0,0 0 0,0-1 0,0 1 0,1 1 0,0-1 0,0 0 0,0 1 0,0-1 0,1 1 0,-2 7 0,2-1 0,0 0 0,0-1 0,1 1 0,1 0 0,0 0 0,0 0 0,1 0 0,1-1 0,0 1 0,1 0 0,0-1 0,1 0 0,0 1 0,0-2 0,1 1 0,11 17 0,-11-21 0,-1-1 0,1 0 0,1 0 0,-1 0 0,1 0 0,0-1 0,0 0 0,0 0 0,1-1 0,0 1 0,-1-1 0,2-1 0,-1 0 0,0 0 0,1 0 0,-1-1 0,1 0 0,0 0 0,0-1 0,0 0 0,0 0 0,0-1 0,0 0 0,0-1 0,12-1 0,-11-1 0,0 0 0,1 0 0,-2-1 0,1 0 0,0 0 0,-1-1 0,0 0 0,0-1 0,0 0 0,-1 0 0,0 0 0,0-1 0,0 0 0,-1-1 0,0 0 0,6-9 0,-3 1 0,1 1 0,-2-1 0,0-1 0,-1 0 0,-1 0 0,-1 0 0,7-32 0,-11 38 0,-1 1 0,0 0 0,0-1 0,-1 1 0,-1 0 0,0-1 0,0 1 0,-1 0 0,0 0 0,0 1 0,-1-1 0,-6-10 0,7 16 0,1 0 0,-1 0 0,0 1 0,1-1 0,-2 1 0,1-1 0,0 1 0,-1 0 0,1 0 0,-1 0 0,0 1 0,-7-4 0,7 5 0,1 0 0,-1 0 0,1 0 0,-1 0 0,0 1 0,1 0 0,-1 0 0,0 0 0,1 0 0,-1 0 0,1 1 0,-1-1 0,0 1 0,1 0 0,0 0 0,-1 1 0,1-1 0,-5 3 0,5-3 0,0 1 0,1-1 0,-1 0 0,0 1 0,1 0 0,-1 0 0,1 0 0,0 0 0,-1 0 0,1 0 0,0 0 0,0 1 0,0-1 0,1 1 0,-1 0 0,1-1 0,-1 1 0,1 0 0,0 0 0,0 0 0,0 0 0,0 0 0,1 0 0,-1 0 0,1 0 0,0 0 0,0 0 0,0 0 0,0 0 0,1 0 0,-1 1 0,1-1 0,-1 0 0,1 0 0,0-1 0,1 1 0,-1 0 0,0 0 0,1 0 0,-1-1 0,1 1 0,0-1 0,0 1 0,0-1 0,0 0 0,0 0 0,1 0 0,-1 0 0,1 0 0,-1 0 0,1-1 0,5 3 0,3 1 0,1 0 0,-1-1 0,1-1 0,0 0 0,-1 0 0,1-1 0,1-1 0,14 0 0,5-1 0,62-8 0,-61 1 0,1-2 0,-1-1 0,45-20 0,48-15 0,-121 44 0,1-1 0,0 1 0,0 0 0,-1 1 0,1-1 0,0 1 0,0 1 0,0-1 0,0 1 0,-1 0 0,1 0 0,0 0 0,-1 1 0,1 0 0,-1 0 0,7 4 0,-5-2 0,0 1 0,0 0 0,-1 1 0,0-1 0,0 1 0,0 0 0,-1 1 0,1-1 0,-2 1 0,7 11 0,-3-3 0,-1 1 0,-1 0 0,0 0 0,-1 0 0,-1 1 0,-1-1 0,0 1 0,-1 0 0,0 0 0,-3 29 0,1-44 0,0 0 0,0 0 0,0 0 0,0 0 0,0 0 0,-1-1 0,1 1 0,-1 0 0,0 0 0,1-1 0,-1 1 0,0 0 0,0-1 0,0 1 0,0-1 0,0 1 0,-1-1 0,1 1 0,0-1 0,-1 0 0,1 0 0,-1 1 0,1-1 0,-1 0 0,1 0 0,-3 0 0,3 0 0,0-1 0,0 0 0,1 0 0,-1 0 0,0 0 0,0-1 0,1 1 0,-1 0 0,0 0 0,0 0 0,1 0 0,-1-1 0,0 1 0,0 0 0,1-1 0,-1 1 0,1-1 0,-1 1 0,0-1 0,1 1 0,-1-1 0,1 1 0,-2-2 0,1 0 0,0 0 0,0 0 0,0 0 0,0 0 0,0 0 0,0-1 0,0 1 0,1 0 0,-1-1 0,1 1 0,-1-4 0,1-3 0,1 0 0,-1 0 0,1 0 0,1 0 0,0 1 0,0-1 0,0 0 0,1 1 0,1-1 0,-1 1 0,7-10 0,8-13 0,35-42 0,-36 50 0,-2 3 0,0 0 0,2 1 0,0 1 0,21-16 0,-33 29 0,0 2 0,1-1 0,0 0 0,0 1 0,0 0 0,0 1 0,0-1 0,0 1 0,7-1 0,-9 2 0,0 1 0,-1 0 0,1 0 0,-1 0 0,1 0 0,0 0 0,-1 1 0,1 0 0,-1 0 0,1 0 0,-1 0 0,1 0 0,-1 1 0,0-1 0,0 1 0,0 0 0,5 4 0,-1 0 0,0 0 0,-1 1 0,0 0 0,-1 1 0,0-1 0,0 1 0,0 0 0,-1 0 0,0 1 0,2 8 0,27 93 0,-30-99 0,22 137 0,-27-162 0,2 0 0,0 0 0,1-1 0,0 1 0,1 0 0,1 0 0,0 0 0,1 1 0,0-1 0,8-15 0,-2 7 0,2 1 0,0 0 0,1 1 0,1 0 0,21-22 0,-32 38 0,1 0 0,-1 1 0,1-1 0,0 1 0,0 0 0,0 0 0,0 1 0,0-1 0,1 1 0,-1 0 0,1 0 0,-1 0 0,1 1 0,0 0 0,0-1 0,0 2 0,0-1 0,0 1 0,0-1 0,-1 1 0,1 1 0,0-1 0,0 1 0,0-1 0,0 2 0,0-1 0,0 0 0,-1 1 0,7 3 0,-5-2 0,0 1 0,0 0 0,0 0 0,0 0 0,-1 1 0,1 0 0,-1 0 0,0 1 0,-1-1 0,0 1 0,1 0 0,-2 0 0,1 0 0,-1 1 0,0-1 0,0 1 0,-1 0 0,0 0 0,2 11 0,-1 14 0,-2-1 0,-5 62 0,4-89 0,1-71 0,-1 33 0,8-63 0,-6 86 0,0 0 0,1 1 0,0-1 0,0 1 0,1-1 0,1 1 0,0 0 0,0 1 0,1-1 0,8-10 0,-8 13 0,0 0 0,0 1 0,1 0 0,-1 0 0,1 0 0,0 1 0,1 0 0,-1 0 0,1 1 0,0 0 0,1 0 0,-1 1 0,0 0 0,1 0 0,0 1 0,-1 0 0,1 1 0,0 0 0,0 0 0,0 1 0,0 0 0,0 1 0,0-1 0,0 2 0,0-1 0,-1 2 0,1-1 0,0 1 0,-1 0 0,12 6 0,-5-1 0,-1 0 0,0 1 0,0 1 0,-1 0 0,0 0 0,0 2 0,-1-1 0,-1 1 0,0 1 0,-1 0 0,0 1 0,-1 0 0,-1 0 0,0 1 0,8 23 0,14 39-1365,-25-57-5461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1.458"/>
    </inkml:context>
    <inkml:brush xml:id="br0">
      <inkml:brushProperty name="width" value="0.05" units="cm"/>
      <inkml:brushProperty name="height" value="0.05" units="cm"/>
    </inkml:brush>
  </inkml:definitions>
  <inkml:trace contextRef="#ctx0" brushRef="#br0">328 407 24575,'-3'0'0,"1"-1"0,0 0 0,-1 1 0,1-1 0,0 0 0,0 0 0,0 0 0,0-1 0,0 1 0,0 0 0,0-1 0,0 1 0,0-1 0,1 0 0,-1 0 0,1 1 0,-2-3 0,-1-2 0,0 1 0,1 0 0,-1-1 0,2 0 0,-4-6 0,5 8 0,-1-1 0,1 0 0,0 0 0,1 0 0,-1 0 0,1 1 0,0-1 0,0 0 0,0 0 0,1 0 0,0 0 0,0 0 0,0 1 0,2-6 0,0 2 0,1 1 0,0-1 0,0 1 0,0 0 0,1 1 0,0-1 0,11-10 0,0 2 0,1 1 0,1 1 0,0 0 0,1 1 0,27-13 0,9-1 0,64-21 0,-94 39 0,0 1 0,1 1 0,0 1 0,0 1 0,29 0 0,-48 4 0,-1 0 0,1 1 0,-1-1 0,1 1 0,-1 1 0,0-1 0,1 1 0,-1 0 0,0 0 0,0 1 0,10 6 0,-13-7 0,-1 0 0,1 0 0,-1 0 0,0 1 0,1-1 0,-1 1 0,0-1 0,-1 1 0,1 0 0,0 0 0,-1 0 0,0 0 0,1 0 0,-1 0 0,0 1 0,-1-1 0,1 0 0,0 0 0,-1 1 0,0-1 0,0 0 0,0 1 0,0-1 0,-1 5 0,-2 5 0,-1 0 0,0 0 0,0 0 0,-1-1 0,-1 0 0,0 0 0,-1 0 0,0-1 0,-1 0 0,-17 19 0,-11 9 0,-55 45 0,90-83 0,-63 50 0,-1-4 0,-96 53 0,151-95 0,2 0 0,-1 1 0,0 0 0,-8 9 0,17-15 0,0 0 0,-1 0 0,1 0 0,0 0 0,0 0 0,0 0 0,0 0 0,0 1 0,0-1 0,0 0 0,0 0 0,0 0 0,-1 0 0,1 0 0,0 0 0,0 0 0,0 0 0,0 0 0,0 1 0,0-1 0,0 0 0,0 0 0,0 0 0,0 0 0,0 0 0,0 0 0,0 0 0,0 1 0,0-1 0,0 0 0,0 0 0,0 0 0,0 0 0,0 0 0,0 0 0,0 0 0,0 1 0,0-1 0,0 0 0,0 0 0,0 0 0,0 0 0,0 0 0,0 0 0,0 0 0,0 0 0,1 1 0,-1-1 0,0 0 0,0 0 0,0 0 0,0 0 0,0 0 0,0 0 0,0 0 0,0 0 0,0 0 0,1 0 0,-1 0 0,0 0 0,12 0 0,15-6 0,225-50 0,-214 50 0,-1 2 0,1 2 0,0 1 0,69 8 0,-95-5 0,0 1 0,-1 0 0,0 0 0,1 1 0,-1 0 0,-1 1 0,1 1 0,-1 0 0,0 0 0,15 12 0,-22-15 0,1 0 0,-1 1 0,1-1 0,-1 1 0,0-1 0,-1 1 0,1 0 0,-1 0 0,1 0 0,-1 0 0,0 1 0,-1-1 0,1 1 0,-1-1 0,0 1 0,0-1 0,0 1 0,-1 0 0,1 0 0,-1-1 0,0 1 0,-1 0 0,1-1 0,-1 1 0,0 0 0,0-1 0,0 1 0,-4 7 0,0-2 0,0 0 0,0-1 0,-1 0 0,0 0 0,0 0 0,-1-1 0,0 0 0,-1-1 0,0 1 0,-9 6 0,3-5 0,-1 1 0,1-2 0,-2 0 0,1-1 0,-29 9 0,0-5 0,0-1 0,-1-3 0,-85 4 0,56-9 0,-98-10 0,130 3 0,1-1 0,-1-2 0,-71-25 0,98 27-195,0-1 0,1 1 0,0-2 0,0 0 0,1-1 0,-13-11 0,-6-11-6631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1.831"/>
    </inkml:context>
    <inkml:brush xml:id="br0">
      <inkml:brushProperty name="width" value="0.05" units="cm"/>
      <inkml:brushProperty name="height" value="0.05" units="cm"/>
    </inkml:brush>
  </inkml:definitions>
  <inkml:trace contextRef="#ctx0" brushRef="#br0">113 33 24575,'0'-1'0,"1"1"0,0 0 0,-1 0 0,1 0 0,0 0 0,-1 0 0,1 0 0,0 0 0,-1 0 0,1 0 0,0 0 0,-1 0 0,1 0 0,0 0 0,-1 0 0,1 1 0,0-1 0,-1 0 0,1 0 0,-1 1 0,1-1 0,0 1 0,-1-1 0,1 0 0,0 2 0,-12 10 0,-8 6 0,7-2 0,0 1 0,2 0 0,0 1 0,1 0 0,1 1 0,0 0 0,2 0 0,0 0 0,-5 31 0,8-34 0,1 1 0,1 0 0,0-1 0,1 1 0,1 0 0,0 0 0,1-1 0,1 1 0,1-1 0,0 0 0,13 30 0,-14-39 0,1-1 0,0 1 0,0-1 0,0 0 0,1 0 0,0 0 0,0 0 0,1-1 0,-1 0 0,1 0 0,0-1 0,0 1 0,1-1 0,-1-1 0,9 4 0,-5-3 0,0-1 0,0-1 0,1 1 0,-1-2 0,0 1 0,1-2 0,-1 1 0,1-1 0,-1-1 0,12-2 0,-4 0 0,-1-1 0,1 0 0,-1-2 0,0 0 0,0-1 0,0-1 0,-1 0 0,-1-1 0,1-1 0,-1 0 0,-1-2 0,18-16 0,-23 18 0,-1 0 0,0-1 0,0 0 0,-1-1 0,0 0 0,-1 0 0,-1 0 0,0-1 0,0 1 0,-2-1 0,1 0 0,1-19 0,-3 21 0,-1 0 0,-1 0 0,0 0 0,-1 1 0,0-1 0,0 0 0,-1 0 0,-1 1 0,0-1 0,0 1 0,-1 0 0,0 0 0,-1 0 0,0 0 0,-10-14 0,4 11 14,1 1-1,-2 0 0,1 1 0,-2 0 1,1 1-1,-2 1 0,1 0 1,-19-9-1,21 12-127,1 2 0,-1-1-1,0 1 1,0 1 0,-1 0 0,1 1-1,-1 0 1,1 0 0,-1 2 0,0-1-1,1 1 1,-15 2 0,-2 5-6712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42.175"/>
    </inkml:context>
    <inkml:brush xml:id="br0">
      <inkml:brushProperty name="width" value="0.05" units="cm"/>
      <inkml:brushProperty name="height" value="0.05" units="cm"/>
    </inkml:brush>
  </inkml:definitions>
  <inkml:trace contextRef="#ctx0" brushRef="#br0">1 34 24575,'4'-4'0,"3"-7"0,3-1 0,2 6 0,-3 8 0,3 10 0,-1 10 0,2 13 0,4 13 0,-1 9 0,1 8 0,2 2 0,-1 5 0,0-2 0,-2-2 0,-4-13-8191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07.142"/>
    </inkml:context>
    <inkml:brush xml:id="br0">
      <inkml:brushProperty name="width" value="0.05" units="cm"/>
      <inkml:brushProperty name="height" value="0.05" units="cm"/>
    </inkml:brush>
  </inkml:definitions>
  <inkml:trace contextRef="#ctx0" brushRef="#br0">38 32 24575,'-10'-13'0,"9"12"0,1-1 0,-1 1 0,0 0 0,0-1 0,0 1 0,0 0 0,-1 0 0,1-1 0,0 1 0,0 0 0,-1 0 0,1 1 0,-1-1 0,1 0 0,-3-1 0,4 2 0,-1 0 0,1 0 0,0 0 0,-1 0 0,1 1 0,0-1 0,0 0 0,-1 0 0,1 0 0,0 0 0,0 0 0,-1 1 0,1-1 0,0 0 0,0 0 0,-1 0 0,1 1 0,0-1 0,0 0 0,0 0 0,-1 1 0,1-1 0,0 0 0,0 0 0,0 1 0,0-1 0,0 0 0,0 1 0,0-1 0,-1 0 0,1 0 0,0 1 0,0-1 0,0 0 0,0 1 0,0-1 0,0 0 0,1 1 0,-1-1 0,0 0 0,0 1 0,0-1 0,0 0 0,0 0 0,0 1 0,1-1 0,3 20 0,-3-17 0,22 99 0,17 179 0,-35-230 0,15 316-1365,-20-337-5461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07.526"/>
    </inkml:context>
    <inkml:brush xml:id="br0">
      <inkml:brushProperty name="width" value="0.05" units="cm"/>
      <inkml:brushProperty name="height" value="0.05" units="cm"/>
    </inkml:brush>
  </inkml:definitions>
  <inkml:trace contextRef="#ctx0" brushRef="#br0">1 163 24575,'4'1'0,"0"1"0,0 0 0,0 0 0,0 0 0,0 0 0,0 1 0,-1 0 0,1 0 0,-1 0 0,0 0 0,0 0 0,4 5 0,1 1 0,-6-7 0,1 0 0,-1 0 0,0-1 0,1 1 0,-1 0 0,0-1 0,1 0 0,0 0 0,-1 0 0,1 0 0,0 0 0,0 0 0,-1-1 0,1 1 0,0-1 0,0 0 0,0 0 0,0 0 0,0 0 0,-1 0 0,1 0 0,0-1 0,0 0 0,0 1 0,-1-1 0,1 0 0,0-1 0,-1 1 0,1 0 0,-1-1 0,1 1 0,2-4 0,9-6 0,0 0 0,-1-1 0,0-1 0,13-17 0,-6 7 0,82-89 0,-131 145-455,2 2 0,-37 59 0,44-58-6371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12.230"/>
    </inkml:context>
    <inkml:brush xml:id="br0">
      <inkml:brushProperty name="width" value="0.05" units="cm"/>
      <inkml:brushProperty name="height" value="0.05" units="cm"/>
    </inkml:brush>
  </inkml:definitions>
  <inkml:trace contextRef="#ctx0" brushRef="#br0">1 29 24575,'2'-3'0,"1"0"0,0 0 0,1 1 0,-1-1 0,0 1 0,1-1 0,-1 1 0,1 0 0,0 0 0,5-1 0,-7 3 0,-1-1 0,1 1 0,0 0 0,0 0 0,-1 1 0,1-1 0,0 0 0,0 1 0,-1-1 0,1 1 0,0-1 0,0 1 0,-1 0 0,1-1 0,-1 1 0,1 0 0,-1 0 0,1 0 0,-1 1 0,0-1 0,1 0 0,-1 0 0,0 1 0,0-1 0,0 1 0,1 2 0,15 22 0,-1 2 0,24 57 0,-19-36 0,-15-36-40,104 236 205,-83-179-910,30 117 0,-49-149-6081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12.572"/>
    </inkml:context>
    <inkml:brush xml:id="br0">
      <inkml:brushProperty name="width" value="0.05" units="cm"/>
      <inkml:brushProperty name="height" value="0.05" units="cm"/>
    </inkml:brush>
  </inkml:definitions>
  <inkml:trace contextRef="#ctx0" brushRef="#br0">279 865 24575,'-33'-16'0,"1"-1"0,1-1 0,0-2 0,-40-34 0,64 47 0,-1 1 0,2-2 0,-1 1 0,1-1 0,0 0 0,1 0 0,-1 0 0,2-1 0,-1 0 0,1 0 0,1 0 0,0-1 0,0 1 0,0-1 0,2 0 0,-1 1 0,1-1 0,0 0 0,1 0 0,0 0 0,2-13 0,1 9 0,1-1 0,0 1 0,1 0 0,1 0 0,0 0 0,0 1 0,2 0 0,-1 0 0,2 0 0,0 1 0,14-15 0,2 1 0,2 1 0,1 1 0,48-32 0,-29 25-90,1 3 0,2 2 0,1 2 0,1 3 0,1 1 0,58-12-1,-48 18 52,1 2 0,1 3 0,0 4 0,0 2 0,69 6 0,-70 2 36,0 3-1,-1 3 1,0 3-1,-1 2 0,69 29 1,-80-24 4,-2 2 0,0 3 0,-2 1 1,-1 3-1,-1 1 0,52 49 0,-69-54-1,-1 1 0,-2 2 0,-1 1 0,-1 0 0,-1 2 0,-2 0 0,-1 2 0,-2 0 0,19 54 0,-29-67 0,-2 0 0,0 1 0,-1-1 0,-1 1 0,-1 0 0,-2 0 0,-2 38 0,0-43 0,-1 1 0,-1-1 0,-1-1 0,0 1 0,-1-1 0,-1 0 0,-1 0 0,0-1 0,0 0 0,-19 24 0,9-19 49,0-1 0,-1-1 0,-1 0 0,-1-2 0,0 0 0,-1-1 0,0-2-1,-2 0 1,1-1 0,-2-1 0,1-2 0,-29 8 0,-9-1 12,0-3-1,-1-2 1,-120 4-1,124-13-30,1-2 0,-1-3 0,-79-14 0,118 13-136,1 0 0,-1-1 0,2-1 0,-1-1 0,1-1 0,0 0-1,0-1 1,1-1 0,0-1 0,1 0 0,0-1 0,1-1 0,-23-24 0,5-10-6720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13.721"/>
    </inkml:context>
    <inkml:brush xml:id="br0">
      <inkml:brushProperty name="width" value="0.05" units="cm"/>
      <inkml:brushProperty name="height" value="0.05" units="cm"/>
    </inkml:brush>
  </inkml:definitions>
  <inkml:trace contextRef="#ctx0" brushRef="#br0">415 785 24575,'1'0'0,"0"-1"0,0 1 0,1-1 0,-1 1 0,0-1 0,0 1 0,0-1 0,0 1 0,0-1 0,0 0 0,0 0 0,-1 0 0,1 1 0,0-1 0,0 0 0,-1 0 0,1 0 0,0 0 0,-1 0 0,1 0 0,-1 0 0,1-1 0,-1 1 0,0 0 0,1 0 0,-1 0 0,0 0 0,0-1 0,0 1 0,0 0 0,0 0 0,0 0 0,0 0 0,0-3 0,-6-41 0,3 34 0,-1 0 0,-1 0 0,1 1 0,-2-1 0,1 1 0,-2 1 0,1-1 0,-1 1 0,-1 0 0,1 1 0,-2-1 0,1 2 0,-1-1 0,0 1 0,-1 0 0,1 1 0,-1 0 0,-19-7 0,22 10 0,-1 0 0,1 0 0,-1 1 0,0 0 0,0 1 0,1-1 0,-1 1 0,0 1 0,0 0 0,0 0 0,0 1 0,0-1 0,0 2 0,0-1 0,0 1 0,1 0 0,-1 1 0,1 0 0,0 0 0,-1 1 0,1 0 0,1 0 0,-1 0 0,1 1 0,-1 0 0,1 0 0,-8 10 0,7-7 0,1 1 0,0 0 0,0 0 0,1 1 0,0-1 0,0 1 0,1 0 0,1 1 0,0-1 0,0 1 0,1-1 0,0 1 0,0 11 0,1-7 0,2 0 0,-1 0 0,2 0 0,0-1 0,0 1 0,2 0 0,0-1 0,0 0 0,9 17 0,-8-19 0,1 0 0,1-1 0,0 0 0,1 0 0,0 0 0,0-1 0,1 0 0,1-1 0,-1 0 0,17 11 0,-18-15 0,0 0 0,0 0 0,1-1 0,0 0 0,0-1 0,0 0 0,0 0 0,1-1 0,-1 0 0,1-1 0,-1 0 0,1 0 0,0-1 0,-1 0 0,11-2 0,-10 0 0,-1 1 0,0-1 0,0-1 0,0 0 0,0 0 0,0-1 0,-1 0 0,0 0 0,0-1 0,0 0 0,0-1 0,13-11 0,-13 8 0,-1 0 0,1 0 0,-1-1 0,-1 0 0,0 0 0,0 0 0,-1-1 0,0 0 0,4-15 0,-4 7 0,-1-2 0,0 1 0,-2-1 0,0 1 0,-1-1 0,-1 1 0,-1-1 0,-1 0 0,-1 1 0,0 0 0,-9-27 0,1 19 0,5 20 0,6 16 0,4 17 0,6 5 0,0-1 0,2 0 0,1-1 0,2 0 0,35 50 0,-38-62 0,0 0 0,1-1 0,1 0 0,0-1 0,1-1 0,1 0 0,0-1 0,1-1 0,0 0 0,27 12 0,-34-19 0,1-1 0,-1 0 0,1 0 0,0-1 0,0 0 0,0-1 0,0 0 0,0-1 0,0 0 0,0-1 0,0 0 0,0-1 0,-1 0 0,1 0 0,0-2 0,-1 1 0,0-1 0,0-1 0,0 1 0,0-2 0,15-10 0,-14 7 0,1-1 0,-1 0 0,-1 0 0,0-1 0,-1 0 0,0-1 0,0 0 0,-1-1 0,-1 0 0,0 0 0,-1-1 0,0 1 0,-1-1 0,-1 0 0,5-25 0,-6 11 0,-1 0 0,-1 0 0,-1 0 0,-2 0 0,-9-51 0,-44-134 0,7 68 0,38 121 0,0 1 0,-1 0 0,-27-40 0,36 60 0,0 1 0,0-1 0,-1 0 0,1 1 0,-1-1 0,1 1 0,-1 0 0,0 0 0,-4-3 0,7 5 0,-1 0 0,1 0 0,-1-1 0,1 1 0,-1 0 0,0 0 0,1 0 0,-1 0 0,1 0 0,-1 0 0,0 0 0,1 0 0,-1 0 0,0 0 0,1 0 0,-1 1 0,1-1 0,-1 0 0,1 0 0,-1 0 0,0 1 0,-1 0 0,1 0 0,0 0 0,1 0 0,-1 1 0,0-1 0,0 0 0,0 0 0,1 0 0,-1 1 0,1-1 0,-1 0 0,1 1 0,-1 1 0,-2 12 0,1-1 0,0 1 0,1 0 0,0 0 0,2 0 0,3 28 0,23 93 0,-25-129 0,20 78 0,5-1 0,3-1 0,3-2 0,4-1 0,4-2 0,91 133 0,-120-195 0,0 0 0,19 20 0,-29-35 0,-4-4 0,-6-9 0,-15-16 0,-200-188 0,152 150 0,70 65 0,-9-7 0,1-1 0,1 0 0,0 0 0,-14-20 0,22 28 0,-1 1 0,1-1 0,0 0 0,-1 0 0,1 0 0,-1 0 0,1 1 0,0-1 0,0 0 0,0 0 0,-1 0 0,1 0 0,0 0 0,0 0 0,0 0 0,0 0 0,1 0 0,-1 0 0,0 0 0,0 1 0,0-1 0,1 0 0,-1 0 0,1 0 0,-1 0 0,0 0 0,1 1 0,-1-1 0,1 0 0,0 0 0,-1 1 0,1-1 0,0 0 0,-1 1 0,1-1 0,0 1 0,0-1 0,-1 1 0,1-1 0,0 1 0,0 0 0,0-1 0,0 1 0,0 0 0,-1 0 0,1-1 0,0 1 0,0 0 0,2 0 0,7-2 0,0 1 0,1 0 0,16 1 0,-18 0 0,152-5 0,1-6 0,286-59 0,-417 63 0,123-31 0,-128 30 0,0-1 0,-1-1 0,40-23 0,-59 29 0,0 0 0,0 0 0,-1-1 0,1 1 0,-1-1 0,0 0 0,-1-1 0,6-7 0,-9 12 0,0-1 0,0 1 0,0-1 0,0 1 0,0-1 0,-1 0 0,1 1 0,-1-1 0,1 0 0,-1 0 0,0 1 0,0-1 0,1 0 0,-1 0 0,-1 1 0,1-1 0,0 0 0,0 0 0,0 1 0,-1-1 0,1 0 0,-1 1 0,0-1 0,1 0 0,-1 1 0,0-1 0,0 1 0,0-1 0,0 1 0,0-1 0,0 1 0,0 0 0,-1 0 0,1 0 0,0-1 0,-1 1 0,1 0 0,-3-1 0,-2-1 0,-1 0 0,0-1 0,0 2 0,-1-1 0,1 1 0,0 0 0,-1 1 0,1 0 0,-1 0 0,0 1 0,1 0 0,-1 0 0,0 0 0,1 1 0,-14 3 0,5 0 0,0 1 0,0 0 0,0 1 0,1 0 0,0 1 0,-18 12 0,20-10 0,1 1 0,0 0 0,0 0 0,1 1 0,0 1 0,1 0 0,0 0 0,1 1 0,1 1 0,0-1 0,1 1 0,0 0 0,1 1 0,-6 22 0,8-23 0,1-1 0,0 1 0,1-1 0,1 1 0,1 0 0,-1 0 0,2 0 0,0 0 0,1 0 0,0-1 0,1 1 0,1-1 0,0 0 0,0 1 0,2-2 0,10 22 0,-5-19 0,0 0 0,1 0 0,0-1 0,1-1 0,1 0 0,0-1 0,1 0 0,0-1 0,1-1 0,0 0 0,0-2 0,1 1 0,0-2 0,21 6 0,-16-6 0,0-1 0,1-1 0,0-1 0,0-1 0,0-1 0,0-1 0,0-1 0,0-1 0,0-1 0,0-1 0,25-7 0,-39 8 15,-1-1 0,1 0 0,-1-1 0,0 0 0,0 0 0,0 0 0,12-11 0,-18 14-57,0-1-1,0 1 1,-1-1-1,1 0 1,-1 1-1,1-1 1,-1 0 0,1 0-1,-1 0 1,0 0-1,0 0 1,0 0-1,0 0 1,-1-1 0,1 1-1,-1 0 1,1 0-1,-1-1 1,0 1-1,1 0 1,-1-1 0,-1 1-1,1 0 1,0 0-1,0-1 1,-1 1-1,1 0 1,-1 0 0,0-1-1,0 1 1,0 0-1,0 0 1,0 0-1,-2-3 1,-12-14-6784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15.319"/>
    </inkml:context>
    <inkml:brush xml:id="br0">
      <inkml:brushProperty name="width" value="0.05" units="cm"/>
      <inkml:brushProperty name="height" value="0.05" units="cm"/>
    </inkml:brush>
  </inkml:definitions>
  <inkml:trace contextRef="#ctx0" brushRef="#br0">44 88 24575,'0'-5'0,"-4"-6"0,-3-6 0,-3 0 0,-1-2 0,2 7 0,6 6 0,5 8 0,6 4 0,2 6 0,-1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27.922"/>
    </inkml:context>
    <inkml:brush xml:id="br0">
      <inkml:brushProperty name="width" value="0.05" units="cm"/>
      <inkml:brushProperty name="height" value="0.05" units="cm"/>
    </inkml:brush>
  </inkml:definitions>
  <inkml:trace contextRef="#ctx0" brushRef="#br0">12 177 24575,'-1'0'0,"0"-1"0,1 1 0,-1-1 0,0 1 0,0-1 0,1 0 0,-1 0 0,0 1 0,1-1 0,-1 0 0,1 0 0,-1 0 0,1 0 0,-1 1 0,1-1 0,0 0 0,-1 0 0,1 0 0,0 0 0,0 0 0,0 0 0,-1 0 0,1 0 0,0 0 0,1 0 0,-1 0 0,0 0 0,0 0 0,0 0 0,0 0 0,1 0 0,-1 0 0,0 0 0,1 0 0,-1 0 0,1 0 0,-1 1 0,1-1 0,0 0 0,-1 0 0,1 1 0,0-1 0,-1 0 0,1 1 0,0-1 0,0 0 0,0 1 0,0-1 0,2-1 0,0 1 0,1 0 0,-1-1 0,0 1 0,0 0 0,1 1 0,-1-1 0,0 1 0,1-1 0,-1 1 0,0 0 0,1 0 0,4 1 0,-1 1 0,0 1 0,0-1 0,-1 1 0,1 0 0,-1 1 0,0 0 0,0 0 0,0 0 0,0 0 0,-1 1 0,0 0 0,0 0 0,0 1 0,-1-1 0,1 1 0,-1 0 0,-1 0 0,6 12 0,-2-3 0,-1 0 0,0 1 0,-1-1 0,-1 1 0,-1 0 0,0 0 0,0 19 0,-1-16 0,2-17 0,4-26 0,-3 8 0,4-11 0,-2 2 0,2 0 0,0 0 0,2 1 0,24-42 0,-34 65 0,-1 0 0,1 0 0,0 0 0,-1 0 0,1 0 0,0 0 0,0 0 0,0 0 0,0 1 0,-1-1 0,1 0 0,0 1 0,0-1 0,1 1 0,-1-1 0,0 1 0,0-1 0,0 1 0,0 0 0,0-1 0,0 1 0,1 0 0,-1 0 0,0 0 0,0 0 0,0 0 0,0 0 0,1 0 0,-1 0 0,0 1 0,0-1 0,0 0 0,0 1 0,0-1 0,0 1 0,0-1 0,1 1 0,-1 0 0,-1-1 0,1 1 0,0 0 0,0 0 0,0-1 0,0 1 0,0 0 0,0 2 0,5 4 0,0 1 0,-1 0 0,0 0 0,6 12 0,-11-18 0,24 49 0,-17-32 0,1 0 0,1-1 0,1-1 0,1 0 0,18 24 0,-25-36 0,0-1 0,0-1 0,1 1 0,-1-1 0,1 1 0,0-1 0,0-1 0,0 1 0,0-1 0,1 1 0,-1-2 0,0 1 0,1 0 0,-1-1 0,1 0 0,0-1 0,-1 1 0,1-1 0,0 0 0,0 0 0,-1-1 0,1 0 0,-1 0 0,9-2 0,-1-1 0,-1 0 0,1-1 0,-1-1 0,0 0 0,0 0 0,-1-1 0,1-1 0,-2 0 0,1 0 0,-1-1 0,0-1 0,-1 1 0,12-17 0,-12 13 0,0-1 0,0 0 0,-1 0 0,-1 0 0,0-1 0,-1-1 0,-1 1 0,-1-1 0,0 0 0,3-27 0,-6 36 0,-1-1 0,0 1 0,-1 0 0,0 0 0,0 0 0,0 0 0,-1 1 0,0-1 0,-1 0 0,1 1 0,-1-1 0,-5-6 0,7 11 0,0 0 0,0 0 0,-1 0 0,1 1 0,-1-1 0,0 1 0,1-1 0,-1 1 0,0-1 0,0 1 0,0 0 0,0 0 0,0 0 0,0 0 0,0 0 0,-4-1 0,3 2 0,0 0 0,1 0 0,-1 0 0,1 1 0,-1-1 0,0 1 0,1-1 0,-1 1 0,1 0 0,-1 0 0,1 0 0,-1 0 0,1 0 0,0 1 0,0-1 0,0 1 0,-4 3 0,-5 5 0,1 0 0,0 1 0,1 0 0,1 1 0,-1 0 0,2 0 0,0 1 0,0 0 0,1 0 0,1 0 0,0 1 0,1 0 0,-3 18 0,3-17 0,2 1 0,0-1 0,1 1 0,0 0 0,2 0 0,0 0 0,0-1 0,1 1 0,1-1 0,1 1 0,0-1 0,7 15 0,-6-20-105,0-1 0,1 0 0,0 0 0,0-1 0,1 1 0,0-2 0,0 1 0,1-1 0,0 0 0,0 0 0,1-1 0,17 9 0,16 6-6721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15.662"/>
    </inkml:context>
    <inkml:brush xml:id="br0">
      <inkml:brushProperty name="width" value="0.05" units="cm"/>
      <inkml:brushProperty name="height" value="0.05" units="cm"/>
    </inkml:brush>
  </inkml:definitions>
  <inkml:trace contextRef="#ctx0" brushRef="#br0">1 1 24575,'0'4'0,"0"7"0,4 2 0,2-7 0,5-4 0,0-8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16.368"/>
    </inkml:context>
    <inkml:brush xml:id="br0">
      <inkml:brushProperty name="width" value="0.05" units="cm"/>
      <inkml:brushProperty name="height" value="0.05" units="cm"/>
    </inkml:brush>
  </inkml:definitions>
  <inkml:trace contextRef="#ctx0" brushRef="#br0">244 63 24575,'1'-1'0,"0"0"0,0 0 0,0 0 0,-1 1 0,1-1 0,0 0 0,0-1 0,0 1 0,-1 0 0,1 0 0,-1 0 0,1 0 0,-1 0 0,1-1 0,-1 1 0,0 0 0,1 0 0,-1-1 0,0 1 0,0 0 0,0 0 0,0-1 0,0 1 0,0 0 0,0-1 0,-1 1 0,1 0 0,0 0 0,-1 0 0,1-1 0,-1 1 0,1 0 0,-1 0 0,1 0 0,-1 0 0,0 0 0,0 0 0,0 0 0,1 0 0,-1 0 0,0 0 0,-2-1 0,0 0 0,1 1 0,-1-1 0,0 1 0,0-1 0,0 1 0,0 0 0,0 0 0,0 0 0,0 1 0,0-1 0,0 1 0,0 0 0,0-1 0,0 2 0,0-1 0,-6 1 0,1 1 0,-1 1 0,1 0 0,0 0 0,0 1 0,0 0 0,0 0 0,1 1 0,-1 0 0,1 0 0,0 1 0,1 0 0,-9 10 0,7-6 0,0 1 0,0 0 0,1 1 0,1 0 0,0 0 0,1 0 0,-7 23 0,6-15 0,2 0 0,0 1 0,2 0 0,0 0 0,1 0 0,1 0 0,1 0 0,1 0 0,1-1 0,8 32 0,-5-33 0,1-1 0,1 0 0,0 0 0,1 0 0,1-1 0,1-1 0,1 0 0,0 0 0,1-1 0,0-1 0,1 0 0,22 16 0,-26-23 0,0 0 0,0 0 0,0-1 0,1 0 0,0-1 0,1 0 0,-1-1 0,1-1 0,0 0 0,-1 0 0,1-1 0,1 0 0,-1-1 0,0-1 0,0 0 0,0 0 0,0-1 0,1-1 0,-1 0 0,-1-1 0,13-4 0,-16 5 0,-1-1 0,0 0 0,0-1 0,0 1 0,0-1 0,-1-1 0,0 0 0,1 1 0,-2-2 0,1 1 0,-1-1 0,1 0 0,-2 0 0,1 0 0,-1-1 0,0 1 0,0-1 0,0 0 0,3-13 0,-3 8 0,-2-1 0,0 1 0,0-1 0,-1 1 0,-1-1 0,0 1 0,0-1 0,-1 1 0,-1-1 0,0 1 0,-7-20 0,-1-2 0,-3 1 0,0 1 0,-2 0 0,-26-40 0,27 50 0,0 2 0,-2 0 0,-1 0 0,0 2 0,-1 0 0,-37-28 0,49 42 11,0 0 0,0 0 0,0 1 0,0 0 0,-1 0 0,0 0-1,0 1 1,1 0 0,-1 0 0,-13-1 0,17 3-59,0 0 0,1 0 0,-1 0 0,0 1 0,0-1 1,1 1-1,-1 0 0,0 0 0,1 0 0,-1 0 0,1 0 0,0 0 0,-1 0 0,1 1 0,0 0 1,-1-1-1,1 1 0,0 0 0,0 0 0,1 0 0,-1 0 0,0 0 0,1 0 0,-1 1 0,1-1 0,0 1 1,0-1-1,0 1 0,0-1 0,-1 4 0,-4 17-6778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16.974"/>
    </inkml:context>
    <inkml:brush xml:id="br0">
      <inkml:brushProperty name="width" value="0.05" units="cm"/>
      <inkml:brushProperty name="height" value="0.05" units="cm"/>
    </inkml:brush>
  </inkml:definitions>
  <inkml:trace contextRef="#ctx0" brushRef="#br0">1 18 24575,'3'-4'0,"-2"3"0,0 0 0,-1 0 0,1 0 0,0 0 0,0 0 0,0 0 0,0 0 0,0 0 0,0 1 0,0-1 0,0 0 0,1 1 0,-1-1 0,0 1 0,0-1 0,3 0 0,-3 2 0,0 1 0,1-1 0,-1 0 0,0 1 0,0-1 0,0 0 0,0 1 0,0-1 0,0 1 0,0 0 0,-1-1 0,1 1 0,0 0 0,-1-1 0,1 3 0,76 254 0,-23-68 0,-46-166-115,57 157-1135,-50-150-5576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17.380"/>
    </inkml:context>
    <inkml:brush xml:id="br0">
      <inkml:brushProperty name="width" value="0.05" units="cm"/>
      <inkml:brushProperty name="height" value="0.05" units="cm"/>
    </inkml:brush>
  </inkml:definitions>
  <inkml:trace contextRef="#ctx0" brushRef="#br0">7 0 24575,'-5'0'0,"3"0"0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17.767"/>
    </inkml:context>
    <inkml:brush xml:id="br0">
      <inkml:brushProperty name="width" value="0.05" units="cm"/>
      <inkml:brushProperty name="height" value="0.05" units="cm"/>
    </inkml:brush>
  </inkml:definitions>
  <inkml:trace contextRef="#ctx0" brushRef="#br0">169 41 24575,'-4'-5'0,"-1"1"0,1 0 0,-1 0 0,1 1 0,-1-1 0,0 1 0,0 0 0,-1 0 0,-6-2 0,9 4 0,1 1 0,0-1 0,0 1 0,0 0 0,-1-1 0,1 1 0,0 0 0,0 1 0,0-1 0,-1 0 0,1 0 0,0 1 0,0 0 0,0-1 0,0 1 0,0 0 0,0 0 0,0 0 0,0 0 0,0 0 0,0 1 0,0-1 0,1 0 0,-1 1 0,0-1 0,1 1 0,-3 3 0,-3 6 0,0 0 0,1 0 0,0 1 0,1-1 0,1 1 0,-1 1 0,2-1 0,0 0 0,0 1 0,1 0 0,0 18 0,1-5 0,1 0 0,1 0 0,2 1 0,8 40 0,-6-48 0,0 0 0,1-1 0,1 0 0,1 0 0,0-1 0,1 0 0,1 0 0,1-1 0,18 22 0,-23-31 0,0-1 0,1 0 0,0 0 0,0 0 0,0-1 0,1 0 0,0 0 0,0-1 0,0 0 0,0 0 0,0-1 0,1 0 0,0-1 0,0 0 0,-1 0 0,1-1 0,0 0 0,0 0 0,0-1 0,0 0 0,0-1 0,12-2 0,-12 2 0,0-1 0,-1-1 0,1 0 0,0 0 0,-1-1 0,0 1 0,0-2 0,0 1 0,0-1 0,-1-1 0,0 1 0,0-1 0,0 0 0,8-11 0,-8 7 0,0 0 0,-1 0 0,0-1 0,-1 1 0,0-2 0,0 1 0,-1 0 0,-1-1 0,4-23 0,-4 15 0,-2-1 0,0 0 0,-1 1 0,-1-1 0,-1 0 0,-1 1 0,-1 0 0,0-1 0,-2 2 0,0-1 0,-1 0 0,-14-26 0,16 39 7,0 0 0,0 0 0,-1 0 0,1 1 0,-2-1 1,1 1-1,-1 1 0,1-1 0,-2 1 0,1 0 0,0 1 0,-1 0 0,0 0 0,0 0 0,0 1 0,-13-3 0,16 5-58,0 0 0,0 0-1,0 0 1,0 1 0,-1 0 0,1 0 0,0 0-1,0 0 1,0 1 0,0 0 0,-1 0-1,1 1 1,1-1 0,-1 1 0,0 0 0,0 0-1,1 1 1,-1-1 0,1 1 0,-1 0 0,1 0-1,0 1 1,1-1 0,-1 1 0,0 0 0,1 0-1,0 0 1,-4 6 0,-4 13-6775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18.097"/>
    </inkml:context>
    <inkml:brush xml:id="br0">
      <inkml:brushProperty name="width" value="0.05" units="cm"/>
      <inkml:brushProperty name="height" value="0.05" units="cm"/>
    </inkml:brush>
  </inkml:definitions>
  <inkml:trace contextRef="#ctx0" brushRef="#br0">163 163 24575,'1'-7'0,"0"1"0,0 0 0,0 0 0,1 0 0,3-8 0,5-21 0,-9 31 0,0 0 0,-1 0 0,0 0 0,0 0 0,0 0 0,-1 0 0,1 0 0,-1 0 0,0-1 0,0 2 0,0-1 0,-1 0 0,1 0 0,-4-6 0,4 9 0,-1 0 0,1-1 0,0 1 0,-1 0 0,1 0 0,0-1 0,-1 1 0,0 0 0,1 1 0,-1-1 0,0 0 0,1 0 0,-1 1 0,0-1 0,0 1 0,0-1 0,1 1 0,-1 0 0,0 0 0,0 0 0,0 0 0,0 0 0,0 0 0,1 0 0,-1 1 0,0-1 0,0 0 0,0 1 0,1 0 0,-1-1 0,0 1 0,1 0 0,-1 0 0,0 0 0,0 1 0,-5 3 0,1-1 0,0 1 0,0 0 0,0 1 0,1-1 0,0 1 0,0 0 0,1 1 0,-1-1 0,1 1 0,1 0 0,-1 0 0,-4 13 0,0 5 0,0 1 0,-6 45 0,10-46 0,2 1 0,1-1 0,1 1 0,1-1 0,1 1 0,1-1 0,2 1 0,0-1 0,2-1 0,15 40 0,-16-51 0,0 0 0,1-1 0,1 1 0,0-2 0,0 1 0,1-1 0,1 0 0,0-1 0,11 9 0,-13-12 0,1-1 0,0 0 0,0-1 0,1 0 0,0-1 0,0 0 0,0 0 0,0-1 0,0 0 0,1-1 0,-1 0 0,1-1 0,11 0 0,-13-1 0,1 0 0,-1 0 0,0-2 0,0 1 0,0-1 0,-1 0 0,1-1 0,0 0 0,-1 0 0,0-1 0,1 0 0,-1 0 0,-1-1 0,1 0 0,-1-1 0,0 0 0,0 0 0,-1 0 0,1-1 0,-1 0 0,-1 0 0,1 0 0,-2-1 0,1 0 0,-1 0 0,0 0 0,0 0 0,-1-1 0,0 1 0,0-1 0,-1 0 0,-1 0 0,1 0 0,-2 0 0,1 0 0,-1 0 0,0 0 0,-1 0 0,0 0 0,-4-17 0,4 23 0,0-1 0,0 0 0,0 1 0,0-1 0,-1 1 0,1-1 0,-1 1 0,0 0 0,0 0 0,0 0 0,-1 0 0,1 0 0,-1 0 0,0 1 0,1-1 0,-1 1 0,0-1 0,0 1 0,-1 0 0,1 1 0,0-1 0,-1 0 0,1 1 0,-1 0 0,1 0 0,-6-1 0,2 1 0,1 1 0,0 0 0,-1 0 0,1 0 0,-1 1 0,1 0 0,0 0 0,0 1 0,-1-1 0,1 1 0,0 1 0,1-1 0,-1 1 0,-10 6 0,-3 6-273,1-1 0,0 2 0,1 1 0,-25 31 0,9-7-6553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18.842"/>
    </inkml:context>
    <inkml:brush xml:id="br0">
      <inkml:brushProperty name="width" value="0.05" units="cm"/>
      <inkml:brushProperty name="height" value="0.05" units="cm"/>
    </inkml:brush>
  </inkml:definitions>
  <inkml:trace contextRef="#ctx0" brushRef="#br0">273 159 24575,'0'-9'0,"1"-9"0,-2 0 0,-3-22 0,3 36 0,1 0 0,-1 0 0,0 0 0,0 1 0,-1-1 0,1 0 0,-1 1 0,0-1 0,0 1 0,0-1 0,0 1 0,-1 0 0,1 0 0,-1 0 0,-6-5 0,7 7 0,1 0 0,-1 0 0,0 0 0,0 1 0,0-1 0,0 1 0,1-1 0,-1 1 0,0 0 0,0 0 0,0 0 0,0 0 0,0 0 0,0 0 0,0 0 0,0 1 0,0-1 0,0 1 0,0-1 0,1 1 0,-1 0 0,0 0 0,0 0 0,1 0 0,-1 0 0,0 0 0,1 0 0,-2 2 0,-5 4 0,0 0 0,1 0 0,0 1 0,-6 8 0,-4 8 0,0 0 0,2 1 0,1 1 0,1 0 0,2 1 0,0 0 0,2 0 0,1 1 0,1 1 0,1-1 0,2 1 0,1 0 0,0 36 0,4-56 0,0 1 0,0 0 0,1-1 0,0 1 0,0-1 0,1 0 0,1 0 0,-1 0 0,2 0 0,7 12 0,-8-15 0,0-1 0,0 0 0,1 0 0,0 0 0,0-1 0,0 0 0,1 0 0,0 0 0,0 0 0,-1-1 0,2 0 0,-1 0 0,0-1 0,1 0 0,11 3 0,-5-3 0,1 0 0,0-1 0,0 0 0,0-1 0,0-1 0,0 0 0,0-1 0,0 0 0,-1-1 0,1-1 0,-1 0 0,0-1 0,0 0 0,0-1 0,18-12 0,-22 13 0,0-1 0,-1-1 0,0 1 0,0-2 0,0 1 0,-1-1 0,0 0 0,0 0 0,-1-1 0,0 0 0,-1 0 0,0 0 0,0-1 0,-1 1 0,0-1 0,-1 0 0,0-1 0,-1 1 0,0 0 0,0-1 0,0-11 0,-3 2 0,-1 1 0,0-1 0,-2 1 0,0 0 0,-1 1 0,-1-1 0,0 1 0,-2 0 0,-13-24 0,10 21 0,-2 1 0,0 1 0,-1 0 0,-1 1 0,-1 0 0,0 1 0,-27-20 0,39 33 7,0 1 0,0 0 0,-1 1 0,1-1 0,-1 1 1,1 0-1,-1 0 0,0 0 0,0 0 0,0 1 0,0 0 0,0 0 0,0 1 0,0-1 0,0 1 0,-10 1 0,11 0-66,1 0-1,0 0 1,-1 0-1,1 1 1,0-1 0,0 1-1,-1 0 1,1 0-1,1 0 1,-1 0 0,0 1-1,0-1 1,1 1-1,0-1 1,-1 1 0,1 0-1,0 0 1,0 0-1,0 0 1,1 0 0,-1 1-1,1-1 1,0 0-1,-1 6 1,-4 16-6767</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19.247"/>
    </inkml:context>
    <inkml:brush xml:id="br0">
      <inkml:brushProperty name="width" value="0.05" units="cm"/>
      <inkml:brushProperty name="height" value="0.05" units="cm"/>
    </inkml:brush>
  </inkml:definitions>
  <inkml:trace contextRef="#ctx0" brushRef="#br0">0 247 24575,'1'-16'0,"0"0"0,0 1 0,2-1 0,0 1 0,0 0 0,2-1 0,0 2 0,0-1 0,15-26 0,-17 36 0,0 1 0,-1-1 0,2 1 0,-1 0 0,0 0 0,1 0 0,0 0 0,0 0 0,0 1 0,0 0 0,0 0 0,1 0 0,-1 0 0,1 1 0,0-1 0,0 1 0,0 1 0,0-1 0,0 1 0,0-1 0,1 2 0,-1-1 0,0 0 0,1 1 0,-1 0 0,0 0 0,0 1 0,1 0 0,-1 0 0,0 0 0,10 3 0,-7-1 0,0 1 0,0 0 0,0 0 0,0 0 0,-1 1 0,0 0 0,0 1 0,0-1 0,0 1 0,-1 1 0,0-1 0,0 1 0,-1 0 0,0 0 0,0 1 0,-1 0 0,0 0 0,0 0 0,-1 0 0,5 17 0,-5-12 0,0 0 0,-1 1 0,-1-1 0,0 0 0,-1 1 0,0-1 0,-1 0 0,-1 1 0,0-1 0,-1 0 0,0 0 0,-1 0 0,-7 16 0,-1-6 0,-1 0 0,-1-1 0,-1-1 0,-1 0 0,0-1 0,-2 0 0,0-2 0,-2 0 0,0-1 0,-41 26 0,33-20 0,28-22 0,-1-1 0,1 0 0,0 0 0,0 1 0,-1-1 0,1 0 0,0 1 0,0-1 0,-1 0 0,1 1 0,0-1 0,0 0 0,0 1 0,0-1 0,0 1 0,0-1 0,-1 0 0,1 1 0,0-1 0,0 1 0,0-1 0,0 0 0,0 1 0,1-1 0,-1 1 0,0 0 0,1-1 0,0 1 0,-1-1 0,1 1 0,0-1 0,0 0 0,0 1 0,0-1 0,-1 0 0,1 0 0,0 1 0,0-1 0,0 0 0,0 0 0,0 0 0,0 0 0,0 0 0,1-1 0,114-13 131,-15 1-1627,-52 9-5330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19.668"/>
    </inkml:context>
    <inkml:brush xml:id="br0">
      <inkml:brushProperty name="width" value="0.05" units="cm"/>
      <inkml:brushProperty name="height" value="0.05" units="cm"/>
    </inkml:brush>
  </inkml:definitions>
  <inkml:trace contextRef="#ctx0" brushRef="#br0">12 5 24575,'-5'0'0,"-1"-5"0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0.041"/>
    </inkml:context>
    <inkml:brush xml:id="br0">
      <inkml:brushProperty name="width" value="0.05" units="cm"/>
      <inkml:brushProperty name="height" value="0.05" units="cm"/>
    </inkml:brush>
  </inkml:definitions>
  <inkml:trace contextRef="#ctx0" brushRef="#br0">140 83 24575,'0'-7'0,"-1"-1"0,0 1 0,0-1 0,-1 1 0,0 0 0,-4-10 0,6 16 0,0 0 0,0 0 0,-1 0 0,1 0 0,-1 0 0,1 0 0,0 0 0,-1 0 0,0 0 0,1 0 0,-1 0 0,0 1 0,1-1 0,-1 0 0,0 0 0,0 1 0,0-1 0,1 0 0,-1 1 0,0-1 0,0 1 0,0-1 0,0 1 0,0-1 0,0 1 0,0 0 0,-1-1 0,1 1 0,0 0 0,0 0 0,0 0 0,0 0 0,0 0 0,0 0 0,0 0 0,0 0 0,0 1 0,0-1 0,-1 0 0,1 1 0,0-1 0,0 0 0,0 1 0,1-1 0,-1 1 0,0 0 0,0-1 0,0 1 0,0 0 0,0 0 0,1-1 0,-1 1 0,-1 1 0,-2 4 0,-1 0 0,1 0 0,0 0 0,0 0 0,0 1 0,1-1 0,0 1 0,-3 9 0,-14 61 0,19-73 0,-7 35 0,2 1 0,-3 61 0,9-76 0,1 0 0,1 0 0,1 0 0,1 0 0,8 29 0,-9-44 0,0-1 0,1 0 0,0 0 0,0 0 0,1 0 0,0-1 0,1 0 0,0 0 0,0 0 0,1-1 0,-1 0 0,2 0 0,-1 0 0,1-1 0,0 0 0,0-1 0,1 0 0,-1 0 0,1-1 0,0 0 0,0 0 0,1-1 0,-1-1 0,1 1 0,0-1 0,-1-1 0,1 0 0,0 0 0,0-1 0,0 0 0,0-1 0,12-2 0,-10 0 0,-1 0 0,0-1 0,0-1 0,0 1 0,-1-1 0,0-1 0,0 0 0,0-1 0,0 0 0,-1 0 0,0-1 0,-1 0 0,0 0 0,0-1 0,-1 0 0,0-1 0,0 1 0,-1-1 0,-1-1 0,1 1 0,-2-1 0,0 0 0,0 0 0,-1 0 0,0 0 0,0-1 0,-2 0 0,1 1 0,-2-1 0,1 0 0,-2 1 0,1-1 0,-2 0 0,1 1 0,-2-1 0,0 1 0,0 0 0,-7-16 0,2 10 0,0 1 0,-2 0 0,0 0 0,0 1 0,-2 1 0,0 0 0,0 0 0,-1 1 0,-26-19 0,29 24 0,-1 0 0,-1 1 0,1 0 0,-1 1 0,0 0 0,-1 1 0,1 1 0,-1 0 0,0 0 0,0 1 0,0 1 0,0 0 0,-1 1 0,-15 0 0,5 6-1365,6 2-5461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28.496"/>
    </inkml:context>
    <inkml:brush xml:id="br0">
      <inkml:brushProperty name="width" value="0.05" units="cm"/>
      <inkml:brushProperty name="height" value="0.05" units="cm"/>
    </inkml:brush>
  </inkml:definitions>
  <inkml:trace contextRef="#ctx0" brushRef="#br0">1 94 24575,'3'-4'0,"0"-1"0,-1 0 0,1 0 0,-1 0 0,0 0 0,0 0 0,0 0 0,-1 0 0,1-1 0,-1 1 0,-1 0 0,1-10 0,1-4 0,-3 40 0,0-1 0,3 25 0,0 8 0,-4 102 0,4 238 0,-1-360-341,1 0 0,2-1-1,10 41 1,-3-36-6485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0.401"/>
    </inkml:context>
    <inkml:brush xml:id="br0">
      <inkml:brushProperty name="width" value="0.05" units="cm"/>
      <inkml:brushProperty name="height" value="0.05" units="cm"/>
    </inkml:brush>
  </inkml:definitions>
  <inkml:trace contextRef="#ctx0" brushRef="#br0">95 61 24575,'15'-14'0,"-13"13"0,0-1 0,0 1 0,0-1 0,0 0 0,0 1 0,-1-1 0,1 0 0,-1 0 0,1 0 0,-1 0 0,0 0 0,0-1 0,0 1 0,0 0 0,0-1 0,0 1 0,0-3 0,-1 4 0,0 1 0,0 0 0,0 0 0,0 0 0,1-1 0,-1 1 0,0 0 0,0 0 0,0-1 0,0 1 0,0 0 0,0 0 0,0 0 0,0-1 0,0 1 0,0 0 0,0 0 0,0-1 0,0 1 0,0 0 0,0 0 0,0 0 0,-1-1 0,1 1 0,0 0 0,0 0 0,0 0 0,0-1 0,0 1 0,0 0 0,-1 0 0,1 0 0,0 0 0,0-1 0,0 1 0,0 0 0,-1 0 0,1 0 0,0 0 0,0 0 0,0 0 0,-1 0 0,1 0 0,0-1 0,0 1 0,-1 0 0,1 0 0,0 0 0,0 0 0,0 0 0,-1 0 0,1 0 0,0 0 0,0 0 0,-1 0 0,1 1 0,0-1 0,0 0 0,0 0 0,-1 0 0,1 0 0,0 0 0,0 0 0,0 0 0,-1 1 0,1-1 0,0 0 0,-15 12 0,7-3 0,0 1 0,1 0 0,0 1 0,0-1 0,1 1 0,1 1 0,-6 13 0,-23 87 0,28-91 0,2 1 0,0-1 0,1 1 0,2 0 0,0 0 0,1 0 0,1 0 0,1-1 0,1 1 0,11 37 0,-10-46 0,0-1 0,1 0 0,1 1 0,0-2 0,1 1 0,0-1 0,0 0 0,2 0 0,-1-1 0,1 0 0,1-1 0,-1 0 0,2 0 0,-1-1 0,1 0 0,0-1 0,1 0 0,22 9 0,-21-12 0,0 0 0,0 0 0,1-1 0,-1-1 0,1 0 0,0-1 0,0 0 0,-1-1 0,1-1 0,0 0 0,-1-1 0,1-1 0,18-5 0,-25 6 0,0 0 0,-1-1 0,1 0 0,-1 0 0,1 0 0,-1-1 0,0 0 0,0 0 0,-1-1 0,1 1 0,-1-1 0,0 0 0,0-1 0,-1 1 0,1-1 0,-1 0 0,-1 0 0,1-1 0,-1 1 0,0-1 0,0 1 0,-1-1 0,0 0 0,0 0 0,-1 0 0,0 0 0,1-8 0,-2 8 0,0 1 0,0 0 0,-1-1 0,0 1 0,0-1 0,0 1 0,-1 0 0,0-1 0,0 1 0,-1 0 0,0 1 0,0-1 0,0 0 0,0 1 0,-1-1 0,0 1 0,0 0 0,-1 1 0,1-1 0,-10-7 0,10 9 0,-1 1 0,1-1 0,-1 1 0,1 0 0,-1 0 0,0 0 0,0 1 0,0-1 0,0 1 0,0 0 0,0 1 0,0-1 0,0 1 0,0 0 0,0 0 0,0 1 0,0 0 0,0 0 0,0 0 0,0 0 0,0 1 0,0-1 0,0 1 0,1 1 0,-1-1 0,-7 6 0,-3 3-341,1 1 0,0 0-1,-22 26 1,1 3-6485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0.926"/>
    </inkml:context>
    <inkml:brush xml:id="br0">
      <inkml:brushProperty name="width" value="0.05" units="cm"/>
      <inkml:brushProperty name="height" value="0.05" units="cm"/>
    </inkml:brush>
  </inkml:definitions>
  <inkml:trace contextRef="#ctx0" brushRef="#br0">356 251 24575,'2'-3'0,"-1"1"0,1-1 0,0 1 0,0 0 0,0 0 0,0 0 0,0 0 0,0 0 0,0 0 0,1 0 0,-1 1 0,0-1 0,1 1 0,0 0 0,3-2 0,10-6 0,-10 4 0,-1 1 0,0-1 0,-1 0 0,1 0 0,-1-1 0,0 1 0,-1-1 0,1 0 0,4-12 0,-6 15 0,-1 1 0,0-1 0,0 0 0,-1-1 0,1 1 0,-1 0 0,1 0 0,-1 0 0,0 0 0,0 0 0,0-1 0,-1 1 0,1 0 0,-1 0 0,1 0 0,-1 0 0,0 0 0,-1 0 0,1 0 0,0 0 0,-1 1 0,1-1 0,-4-3 0,-1-1 0,0 1 0,-1 0 0,0 0 0,-1 1 0,1-1 0,-1 2 0,0-1 0,0 1 0,-1 0 0,1 1 0,-1 0 0,0 0 0,1 1 0,-1 0 0,0 1 0,-1 0 0,1 0 0,0 1 0,-9 0 0,6 1 0,-1 0 0,2 1 0,-1 0 0,0 1 0,0 0 0,1 1 0,-1 0 0,1 1 0,0 0 0,1 0 0,-1 2 0,1-1 0,-17 15 0,16-10 0,1 1 0,0 0 0,1 0 0,1 0 0,0 1 0,1 1 0,0-1 0,0 1 0,2 0 0,0 1 0,1-1 0,-3 16 0,5-22 0,1 0 0,1 0 0,-1 1 0,2-1 0,-1 0 0,1 0 0,0 0 0,0 0 0,1 0 0,4 12 0,-3-15 0,-1 1 0,1-1 0,0 0 0,1 0 0,-1 0 0,1 0 0,0-1 0,0 1 0,1-1 0,-1 0 0,1 0 0,0-1 0,0 1 0,0-1 0,8 4 0,-4-4 0,-1 1 0,1-1 0,-1 0 0,1-1 0,0 0 0,0 0 0,0-1 0,0-1 0,0 1 0,1-1 0,-1-1 0,17-2 0,-13 0 0,0-1 0,0 0 0,-1-1 0,1 0 0,-1-1 0,0-1 0,-1 0 0,12-9 0,-3 1 0,-1-2 0,0-1 0,-2 0 0,0-1 0,-1-1 0,-1 0 0,-1-1 0,21-42 0,-33 58 0,1 0 0,-1 0 0,1 0 0,0 0 0,1 1 0,4-6 0,-8 10 0,0 0 0,0 0 0,0-1 0,1 1 0,-1 0 0,0 0 0,0 0 0,1 0 0,-1-1 0,0 1 0,0 0 0,1 0 0,-1 0 0,0 0 0,0 0 0,1 0 0,-1 0 0,0 0 0,1 0 0,-1 0 0,0 0 0,0 0 0,1 0 0,-1 0 0,0 0 0,1 0 0,-1 0 0,0 0 0,0 0 0,1 0 0,-1 0 0,0 0 0,0 1 0,1-1 0,-1 0 0,0 0 0,0 0 0,1 1 0,-1-1 0,0 0 0,6 26 0,-4 62 0,10 93 0,-9-160 0,1 0 0,0 0 0,2-1 0,1 0 0,0 0 0,17 29 0,-5-20-1365,0-9-5461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1.323"/>
    </inkml:context>
    <inkml:brush xml:id="br0">
      <inkml:brushProperty name="width" value="0.05" units="cm"/>
      <inkml:brushProperty name="height" value="0.05" units="cm"/>
    </inkml:brush>
  </inkml:definitions>
  <inkml:trace contextRef="#ctx0" brushRef="#br0">0 6 24575,'0'-5'0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1.849"/>
    </inkml:context>
    <inkml:brush xml:id="br0">
      <inkml:brushProperty name="width" value="0.05" units="cm"/>
      <inkml:brushProperty name="height" value="0.05" units="cm"/>
    </inkml:brush>
  </inkml:definitions>
  <inkml:trace contextRef="#ctx0" brushRef="#br0">406 38 24575,'-12'-7'0,"-1"2"0,0 0 0,-1 0 0,1 1 0,-1 1 0,0 0 0,1 1 0,-1 0 0,-1 1 0,-14 1 0,18 1 0,0 0 0,0 1 0,0 1 0,1-1 0,-1 2 0,0 0 0,1 0 0,0 1 0,0 0 0,1 0 0,-1 1 0,1 1 0,-11 9 0,12-8 0,0-1 0,0 2 0,1-1 0,0 1 0,1 0 0,0 0 0,0 1 0,1 0 0,0 0 0,1 0 0,0 1 0,1-1 0,0 1 0,0 0 0,1 0 0,1 0 0,0 0 0,0 0 0,1 0 0,1 0 0,2 15 0,-1-11 0,2 0 0,0 0 0,0-1 0,1 0 0,1 0 0,1 0 0,0-1 0,0 1 0,1-2 0,1 1 0,0-1 0,1-1 0,0 1 0,1-2 0,15 13 0,-9-11 0,1 0 0,1-1 0,0 0 0,0-2 0,1 0 0,0-2 0,0 0 0,1-1 0,0-1 0,42 5 0,-49-9 0,0 0 0,1-1 0,-1 0 0,0-1 0,0-1 0,0 0 0,-1-1 0,1-1 0,-1 0 0,1-1 0,-1 0 0,0-1 0,-1 0 0,0-1 0,0 0 0,0-1 0,19-17 0,-24 16 0,1 0 0,-1 0 0,0-1 0,-1 0 0,-1 0 0,1 0 0,-1-1 0,-1 0 0,0 0 0,-1 0 0,0 0 0,0-1 0,-2 1 0,1-1 0,-1 0 0,-1 1 0,0-1 0,-3-23 0,-1 12 0,0 0 0,-1 0 0,-1 1 0,-2-1 0,0 1 0,-1 1 0,-1 0 0,-20-31 0,2 14-1365,3 7-5461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2.208"/>
    </inkml:context>
    <inkml:brush xml:id="br0">
      <inkml:brushProperty name="width" value="0.05" units="cm"/>
      <inkml:brushProperty name="height" value="0.05" units="cm"/>
    </inkml:brush>
  </inkml:definitions>
  <inkml:trace contextRef="#ctx0" brushRef="#br0">6 0 24575,'0'5'0,"-4"2"0,2-6 0,7-2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2.551"/>
    </inkml:context>
    <inkml:brush xml:id="br0">
      <inkml:brushProperty name="width" value="0.05" units="cm"/>
      <inkml:brushProperty name="height" value="0.05" units="cm"/>
    </inkml:brush>
  </inkml:definitions>
  <inkml:trace contextRef="#ctx0" brushRef="#br0">129 152 24575,'-4'-4'0,"0"0"0,0 0 0,-1 1 0,0-1 0,0 1 0,0 0 0,-6-3 0,9 5 0,1 1 0,0-1 0,-1 1 0,1 0 0,0-1 0,-1 1 0,1 0 0,-1 0 0,1 0 0,0 0 0,-1 0 0,1 0 0,-1 0 0,1 1 0,0-1 0,-1 0 0,1 1 0,0-1 0,-1 1 0,1 0 0,0-1 0,0 1 0,-1 0 0,1 0 0,0-1 0,0 1 0,0 0 0,0 0 0,0 0 0,0 0 0,1 1 0,-1-1 0,0 0 0,0 0 0,0 2 0,-6 15 0,1-1 0,1 1 0,0 0 0,1 1 0,1-1 0,0 22 0,0-11 0,0-3 0,1 0 0,1 0 0,2 0 0,0 0 0,2 0 0,1 0 0,1 0 0,1-1 0,15 40 0,-17-54 0,1 0 0,0-1 0,1 0 0,0 1 0,1-2 0,0 1 0,0-1 0,1 0 0,0 0 0,1-1 0,0 0 0,0-1 0,1 0 0,-1 0 0,2-1 0,-1-1 0,1 1 0,-1-2 0,2 1 0,-1-2 0,0 1 0,1-2 0,16 3 0,-15-4 0,0 0 0,1-1 0,-1 0 0,1-1 0,-1-1 0,0 0 0,0-1 0,0 0 0,0-1 0,0-1 0,-1 0 0,20-11 0,-23 11 0,0-1 0,-1 0 0,0 0 0,0-1 0,0 0 0,-1-1 0,0 0 0,-1 0 0,1 0 0,-2-1 0,1 1 0,-1-1 0,0-1 0,-1 1 0,0-1 0,4-18 0,-4 7 0,-2 0 0,0-1 0,-1 1 0,-1 0 0,-2-1 0,0 1 0,-1 0 0,-1 0 0,0 0 0,-2 1 0,-1-1 0,-15-32 0,9 26 0,-1 1 0,0 1 0,-2 0 0,-1 1 0,-1 1 0,-1 0 0,-1 2 0,-39-34 0,52 50 0,0 0 0,0 1 0,0-1 0,-1 1 0,0 0 0,1 1 0,-1 0 0,0 0 0,-1 1 0,-15-3 0,21 5 0,0 0 0,0 0 0,0 0 0,0 1 0,0-1 0,0 1 0,0-1 0,0 1 0,0 0 0,0 0 0,1 0 0,-1 0 0,0 1 0,1-1 0,-1 1 0,1 0 0,0 0 0,-1 0 0,1 0 0,0 0 0,0 0 0,0 0 0,0 1 0,1-1 0,-1 1 0,1-1 0,-1 1 0,1 0 0,0-1 0,0 1 0,0 0 0,0 0 0,1 0 0,-1 3 0,0 2-151,0-1-1,1 0 0,-1 0 0,2 0 1,-1 0-1,1 0 0,0 0 1,3 12-1,8 19-6674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2.937"/>
    </inkml:context>
    <inkml:brush xml:id="br0">
      <inkml:brushProperty name="width" value="0.05" units="cm"/>
      <inkml:brushProperty name="height" value="0.05" units="cm"/>
    </inkml:brush>
  </inkml:definitions>
  <inkml:trace contextRef="#ctx0" brushRef="#br0">156 58 24575,'6'-21'0,"-5"19"0,0 1 0,0 0 0,-1-1 0,1 1 0,0-1 0,-1 1 0,1-1 0,-1 1 0,0-1 0,1 1 0,-1-1 0,0 0 0,0 1 0,0-1 0,0 1 0,0-1 0,-1 1 0,1-1 0,0 0 0,-1 1 0,1-1 0,-1-1 0,0 3 0,-1 1 0,1-1 0,0 0 0,1 0 0,-1 1 0,0-1 0,0 0 0,0 1 0,0-1 0,0 1 0,0-1 0,0 1 0,0-1 0,1 1 0,-1 0 0,0 0 0,0-1 0,1 1 0,-1 0 0,1 0 0,-1 0 0,1-1 0,-1 1 0,0 1 0,0 0 0,-14 19 0,1 2 0,1 0 0,1 1 0,-17 48 0,12-18 0,-13 70 0,25-100 0,1-1 0,2 0 0,0 1 0,2 0 0,0-1 0,2 1 0,0-1 0,9 38 0,-8-52 0,0 0 0,0 0 0,0-1 0,1 1 0,0-1 0,1 1 0,0-2 0,0 1 0,1 0 0,0-1 0,0 0 0,1 0 0,0-1 0,0 0 0,1 0 0,-1-1 0,1 0 0,0 0 0,1 0 0,-1-1 0,1-1 0,0 0 0,-1 0 0,14 3 0,-10-5 0,-1 1 0,1-1 0,0-1 0,0 0 0,0 0 0,-1-2 0,1 1 0,0-1 0,-1-1 0,1 0 0,-1-1 0,0 0 0,0-1 0,-1 0 0,1 0 0,-1-1 0,0-1 0,15-12 0,-18 13 0,0-1 0,0 1 0,-1-1 0,0 0 0,-1-1 0,1 1 0,-1-1 0,-1 0 0,1-1 0,-1 1 0,-1-1 0,0 1 0,0-1 0,-1 0 0,0 0 0,0-1 0,-1 1 0,0 0 0,-1 0 0,0-1 0,0 1 0,-1 0 0,0-1 0,-4-10 0,4 14 0,-1-1 0,0 0 0,-1 1 0,0 0 0,0-1 0,0 1 0,-1 0 0,0 1 0,0-1 0,0 1 0,-1-1 0,0 1 0,0 1 0,0-1 0,0 1 0,-1 0 0,0 0 0,0 0 0,0 1 0,0 0 0,0 0 0,-1 0 0,0 1 0,1 0 0,-1 1 0,0-1 0,0 1 0,0 1 0,1-1 0,-1 1 0,0 0 0,0 1 0,0-1 0,0 2 0,0-1 0,0 1 0,-11 4 0,2 3-170,0 0-1,1 2 0,0 0 1,1 1-1,0 0 0,1 1 1,-20 24-1,-6 9-6655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3.578"/>
    </inkml:context>
    <inkml:brush xml:id="br0">
      <inkml:brushProperty name="width" value="0.05" units="cm"/>
      <inkml:brushProperty name="height" value="0.05" units="cm"/>
    </inkml:brush>
  </inkml:definitions>
  <inkml:trace contextRef="#ctx0" brushRef="#br0">119 431 24575,'-3'0'0,"0"-1"0,0 1 0,-1-1 0,1 0 0,0 0 0,0 0 0,0 0 0,0 0 0,0-1 0,1 1 0,-1-1 0,0 0 0,1 0 0,-1 0 0,1 0 0,0 0 0,-1-1 0,1 1 0,0-1 0,0 0 0,1 1 0,-1-1 0,1 0 0,-1 0 0,0-3 0,-1-1 0,0 0 0,1 0 0,0-1 0,0 1 0,1 0 0,0-1 0,1 1 0,-1-1 0,2-14 0,1 9 0,1-1 0,0 1 0,0 0 0,2 0 0,0 1 0,0-1 0,1 1 0,0 0 0,1 0 0,1 1 0,0 0 0,15-16 0,-12 16 0,1 0 0,1 1 0,0 0 0,0 1 0,1 1 0,0 0 0,0 1 0,1 0 0,26-7 0,-18 8 0,-1 1 0,1 1 0,-1 1 0,1 1 0,0 1 0,0 1 0,0 1 0,0 1 0,0 1 0,0 1 0,-1 1 0,0 1 0,0 1 0,40 18 0,-48-18 0,-1 1 0,0 0 0,0 1 0,-1 0 0,0 1 0,-1 0 0,0 1 0,-1 0 0,0 1 0,-1 0 0,0 1 0,13 24 0,-17-26 0,0 1 0,-1-1 0,0 1 0,-1 0 0,-1 0 0,0 0 0,-1 0 0,0 0 0,0 0 0,-1 0 0,-1 0 0,0 1 0,-1-1 0,0 0 0,-1 0 0,-7 19 0,0-9 0,0-1 0,-2 0 0,0 0 0,-2-1 0,0 0 0,-1-2 0,-1 1 0,0-2 0,-2 0 0,0-1 0,-1-1 0,-35 22 0,23-18 0,-1-2 0,-1 0 0,-1-3 0,0 0 0,0-2 0,-1-2 0,-65 10 0,78-17 0,-1-1 0,0-1 0,1-1 0,-1-1 0,-37-7 0,54 7 0,0-1 0,0 1 0,0-1 0,0-1 0,0 1 0,1-1 0,-1 0 0,1-1 0,-1 1 0,1-1 0,-5-4 0,8 5 0,-1 0 0,1-1 0,0 1 0,0 0 0,0-1 0,0 1 0,1-1 0,-1 1 0,1-1 0,0 0 0,0 0 0,0 0 0,0 1 0,1-1 0,0 0 0,0 0 0,0 0 0,0 0 0,1-6 0,0 5 0,0 0 0,0-1 0,1 1 0,-1 0 0,1-1 0,0 1 0,0 0 0,1 1 0,0-1 0,0 0 0,0 1 0,0-1 0,0 1 0,1 0 0,0 0 0,6-5 0,-3 4 0,0 1 0,1 0 0,-1 0 0,1 1 0,0-1 0,0 2 0,0-1 0,0 1 0,16-2 0,-4 2 0,0 2 0,-1 0 0,1 0 0,0 2 0,-1 1 0,1 0 0,-1 2 0,28 9 0,-12 2 27,0 1-1,-2 2 1,38 26-1,-43-25-320,0-2 0,2-1 0,0-1-1,46 17 1,-35-22-6532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3.932"/>
    </inkml:context>
    <inkml:brush xml:id="br0">
      <inkml:brushProperty name="width" value="0.05" units="cm"/>
      <inkml:brushProperty name="height" value="0.05" units="cm"/>
    </inkml:brush>
  </inkml:definitions>
  <inkml:trace contextRef="#ctx0" brushRef="#br0">212 170 24575,'0'-6'0,"-1"1"0,0-1 0,-1 0 0,1 0 0,-1 1 0,0-1 0,-1 1 0,1 0 0,-1 0 0,0 0 0,-6-7 0,-42-48 0,48 56 0,-1 0 0,0 1 0,0 0 0,0-1 0,-1 2 0,1-1 0,-1 0 0,1 1 0,-1 0 0,0 0 0,0 0 0,-9-1 0,12 2 0,0 1 0,-1 0 0,1 0 0,0 0 0,-1 1 0,1-1 0,0 0 0,0 1 0,-1 0 0,1-1 0,0 1 0,0 0 0,0 0 0,0 0 0,0 0 0,0 1 0,0-1 0,0 0 0,0 1 0,1-1 0,-1 1 0,1 0 0,-1 0 0,1 0 0,-1-1 0,1 1 0,0 0 0,0 1 0,0-1 0,-1 4 0,0 1 0,0-1 0,1 1 0,0-1 0,0 1 0,1 0 0,0 0 0,0-1 0,0 1 0,1 0 0,0 0 0,1-1 0,-1 1 0,1-1 0,4 10 0,2 4 0,1-1 0,1 1 0,15 22 0,-16-29 0,1-1 0,0 0 0,0-1 0,1 0 0,0 0 0,1-1 0,0-1 0,1 0 0,0-1 0,0 0 0,25 10 0,-30-14 0,1-1 0,0 0 0,0-1 0,0 0 0,0 0 0,0-1 0,0 0 0,0-1 0,1 0 0,-1 0 0,0-1 0,0 0 0,1-1 0,-1 0 0,0-1 0,-1 1 0,1-1 0,0-1 0,-1 0 0,14-8 0,-17 8 0,1-1 0,-1 1 0,0-1 0,-1 0 0,1 0 0,-1 0 0,0 0 0,0-1 0,-1 0 0,0 0 0,0 0 0,0 0 0,0 0 0,-1-1 0,0 1 0,-1-1 0,1 1 0,-1-1 0,-1 0 0,1 1 0,-1-1 0,0 0 0,-1 0 0,1 1 0,-1-1 0,-1 0 0,-2-8 0,2 7 0,-1-1 0,0 1 0,0 0 0,-1 0 0,0 0 0,0 0 0,-1 1 0,0 0 0,0 0 0,0 0 0,-1 0 0,-1 1 0,1 0 0,-1 1 0,0-1 0,0 1 0,0 0 0,-1 1 0,1 0 0,-14-5 0,11 7-50,1 0-1,0 0 1,-1 1-1,0 1 0,1 0 1,-1 0-1,1 1 1,-1 0-1,1 0 1,-1 1-1,1 0 0,0 1 1,0 0-1,0 1 1,0 0-1,1 0 1,-1 1-1,1 0 0,0 0 1,0 1-1,1 0 1,0 0-1,0 1 1,0 0-1,1 0 1,-7 11-1,-2 7-6775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4.263"/>
    </inkml:context>
    <inkml:brush xml:id="br0">
      <inkml:brushProperty name="width" value="0.05" units="cm"/>
      <inkml:brushProperty name="height" value="0.05" units="cm"/>
    </inkml:brush>
  </inkml:definitions>
  <inkml:trace contextRef="#ctx0" brushRef="#br0">24 0 24575,'0'5'0,"-5"1"0,-6 5 0,4 0 0,7-2 0,9-2 0,2-3-8191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0:29.060"/>
    </inkml:context>
    <inkml:brush xml:id="br0">
      <inkml:brushProperty name="width" value="0.05" units="cm"/>
      <inkml:brushProperty name="height" value="0.05" units="cm"/>
    </inkml:brush>
  </inkml:definitions>
  <inkml:trace contextRef="#ctx0" brushRef="#br0">115 74 24575,'2'0'0,"-1"-1"0,0 1 0,0-1 0,0 1 0,1-1 0,-1 0 0,0 0 0,0 1 0,0-1 0,0 0 0,0 0 0,-1 0 0,1 0 0,0 0 0,0 0 0,0 0 0,-1-1 0,1 1 0,-1 0 0,1 0 0,-1 0 0,1-1 0,-1 1 0,0 0 0,0 0 0,1-1 0,-1-1 0,1-1 0,-1 0 0,1 0 0,-1-1 0,0 1 0,0 0 0,0 0 0,-2-7 0,2 11 0,0 0 0,0 0 0,0-1 0,0 1 0,0 0 0,-1-1 0,1 1 0,0 0 0,0 0 0,0-1 0,-1 1 0,1 0 0,0 0 0,0 0 0,-1-1 0,1 1 0,0 0 0,0 0 0,-1 0 0,1 0 0,0-1 0,-1 1 0,1 0 0,0 0 0,-1 0 0,1 0 0,0 0 0,-1 0 0,1 0 0,0 0 0,-1 0 0,1 0 0,0 0 0,-1 0 0,1 0 0,0 0 0,0 0 0,-1 1 0,1-1 0,0 0 0,-1 0 0,1 0 0,0 0 0,0 1 0,-1-1 0,1 0 0,0 0 0,0 0 0,-1 1 0,1-1 0,0 0 0,0 0 0,0 1 0,0-1 0,-1 0 0,1 1 0,0-1 0,0 0 0,0 1 0,-12 18 0,-1 5 0,2 2 0,1-1 0,-10 42 0,-11 83 0,9-2 0,20-123 0,1 0 0,1 0 0,6 48 0,-5-67 0,1 1 0,-1-1 0,1 1 0,0-1 0,1 0 0,-1 0 0,1 0 0,0 0 0,1 0 0,-1 0 0,1-1 0,1 0 0,-1 0 0,1 0 0,-1 0 0,11 7 0,-10-9 0,0-1 0,0 1 0,1-1 0,-1 0 0,0 0 0,1-1 0,0 1 0,-1-1 0,1 0 0,0-1 0,0 0 0,-1 0 0,1 0 0,0 0 0,0-1 0,-1 0 0,1 0 0,0 0 0,8-4 0,0-1 0,0 0 0,0-1 0,0 0 0,-1-1 0,-1-1 0,1 0 0,18-18 0,-23 20 0,-1-1 0,0 0 0,0 0 0,-1 0 0,0-1 0,-1 0 0,0 0 0,0 0 0,-1-1 0,0 0 0,-1 0 0,3-12 0,-5 19 0,-1 0 0,1 0 0,-1-1 0,0 1 0,0 0 0,0-1 0,0 1 0,0 0 0,-1-1 0,0 1 0,0 0 0,0 0 0,0 0 0,0 0 0,0 0 0,-1 0 0,1 0 0,-3-3 0,-1 1 0,-1-1 0,1 1 0,-1 0 0,0 1 0,-13-8 0,-12-10 0,31 22 0,-1 0 0,1-1 0,-1 1 0,1-1 0,-1 1 0,1-1 0,-1 1 0,1-1 0,0 1 0,-1-1 0,1 1 0,0-1 0,-1 0 0,1 1 0,0-1 0,0 1 0,-1-1 0,1 0 0,0 1 0,0-1 0,0 0 0,0 1 0,0-1 0,0 0 0,0 1 0,0-1 0,0 0 0,0 1 0,1-1 0,-1 0 0,0 1 0,0-1 0,1 0 0,-1 1 0,0-1 0,1 1 0,-1-1 0,1 1 0,-1-1 0,0 1 0,1-1 0,-1 1 0,1-1 0,-1 1 0,1-1 0,0 1 0,0-1 0,32-17 0,-32 18 0,22-10 0,0 0 0,1 2 0,0 1 0,1 1 0,0 1 0,37-3 0,-53 8 0,0 0 0,-1 1 0,1 0 0,0 0 0,0 1 0,0 0 0,-1 0 0,1 1 0,11 6 0,-14-6 0,0 1 0,-1-1 0,1 1 0,-1 1 0,0-1 0,0 1 0,0 0 0,-1 0 0,0 0 0,0 1 0,0-1 0,-1 1 0,0 0 0,3 7 0,-2-1 0,0 0 0,0 0 0,-1 0 0,-1 1 0,0-1 0,0 20 0,-6 80 0,0-48 0,3-35-1365,1-5-5461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4.610"/>
    </inkml:context>
    <inkml:brush xml:id="br0">
      <inkml:brushProperty name="width" value="0.05" units="cm"/>
      <inkml:brushProperty name="height" value="0.05" units="cm"/>
    </inkml:brush>
  </inkml:definitions>
  <inkml:trace contextRef="#ctx0" brushRef="#br0">221 36 24575,'0'-2'0,"1"0"0,-1 1 0,0-1 0,-1 0 0,1 1 0,0-1 0,0 0 0,-1 1 0,1-1 0,-1 0 0,1 1 0,-1-1 0,0 1 0,0-1 0,1 1 0,-1-1 0,-2-1 0,2 2 0,0 1 0,0-1 0,0 1 0,0-1 0,0 1 0,0 0 0,0-1 0,0 1 0,0 0 0,0 0 0,0 0 0,0 0 0,0 0 0,0 0 0,0 0 0,0 0 0,0 0 0,0 0 0,0 0 0,-2 1 0,-4 2 0,1 0 0,0 0 0,-1 1 0,1 0 0,0 0 0,-8 8 0,1 1 0,0 1 0,1 0 0,1 0 0,0 1 0,1 0 0,1 1 0,0 0 0,1 1 0,1 0 0,1 0 0,-8 32 0,10-32 0,1 0 0,0 0 0,1 0 0,1 0 0,1 0 0,0 1 0,1-1 0,1 0 0,1 0 0,0 0 0,1 0 0,11 27 0,-11-36 0,0-1 0,0 0 0,0 0 0,1 0 0,0 0 0,0-1 0,1 0 0,0 0 0,0 0 0,0-1 0,1 0 0,0 0 0,10 5 0,-6-4 0,1-2 0,-1 1 0,1-2 0,-1 0 0,1 0 0,0-1 0,1 0 0,16 0 0,-4-3 0,0 0 0,-1-2 0,1 0 0,-1-2 0,0-1 0,-1 0 0,1-2 0,34-16 0,-50 19 0,1 1 0,-1-1 0,0-1 0,0 1 0,0-1 0,-1-1 0,0 0 0,0 1 0,0-2 0,-1 1 0,-1-1 0,8-12 0,-10 13 0,1 0 0,-2 0 0,1 0 0,-1 0 0,0-1 0,-1 1 0,0-1 0,0 1 0,0-1 0,-1 0 0,0 1 0,-1-1 0,0 1 0,0-1 0,0 1 0,-5-11 0,2 4 11,-2 0 0,0 0 0,-1 0 0,0 1 0,-1 0 0,0 1-1,-1 0 1,-1 0 0,0 1 0,-16-15 0,17 18-117,-1 1 0,1 0 0,-1 0 0,0 1 0,-1 1 0,1-1-1,-1 2 1,0-1 0,-1 2 0,1-1 0,-1 2 0,1-1 0,-22 0 0,9 3-6720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4.947"/>
    </inkml:context>
    <inkml:brush xml:id="br0">
      <inkml:brushProperty name="width" value="0.05" units="cm"/>
      <inkml:brushProperty name="height" value="0.05" units="cm"/>
    </inkml:brush>
  </inkml:definitions>
  <inkml:trace contextRef="#ctx0" brushRef="#br0">240 0 24575,'-9'1'0,"0"0"0,0 0 0,0 1 0,0 0 0,1 0 0,-1 1 0,1 0 0,0 1 0,-1 0 0,1 0 0,1 1 0,-1 0 0,1 0 0,0 1 0,0 0 0,0 0 0,1 0 0,0 1 0,1 0 0,-1 0 0,1 1 0,-5 9 0,0 0 0,1 1 0,1 1 0,1-1 0,0 1 0,1 1 0,1-1 0,1 1 0,-3 40 0,7-42 0,0 0 0,1 0 0,0 0 0,2 0 0,0 0 0,1-1 0,1 1 0,1-1 0,0 0 0,1 0 0,1-1 0,0 0 0,17 23 0,-16-27 0,0-1 0,1-1 0,0 0 0,0 0 0,1-1 0,0 0 0,1-1 0,0 0 0,0-1 0,1 0 0,0-1 0,0-1 0,0 0 0,1 0 0,0-1 0,0-1 0,24 2 0,-24-4 0,0-1 0,0-1 0,0 0 0,0-1 0,-1 0 0,1-1 0,0-1 0,-1 0 0,0-1 0,0 0 0,23-14 0,-30 15 0,-1 1 0,1-2 0,-1 1 0,0 0 0,0-1 0,0 0 0,-1 0 0,1-1 0,-1 1 0,-1-1 0,6-9 0,-7 10 0,-1 0 0,1 0 0,-1 0 0,0 0 0,0-1 0,0 1 0,-1 0 0,0-1 0,0 1 0,0 0 0,-1-1 0,1 1 0,-1 0 0,-1 0 0,1-1 0,-3-5 0,2 5-6,-1 1 0,1 0 0,-1 0 0,0 1-1,0-1 1,0 1 0,-1-1 0,0 1 0,1 0-1,-1 0 1,-1 1 0,-8-7 0,5 6 31,0-1 0,0 2 0,-1-1 0,1 1 0,-1 0 0,0 0 0,-10 0 0,-4 0-273,-1 1 1,1 1-1,-1 1 1,1 1-1,-28 6 1,-14 4-6579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5.506"/>
    </inkml:context>
    <inkml:brush xml:id="br0">
      <inkml:brushProperty name="width" value="0.05" units="cm"/>
      <inkml:brushProperty name="height" value="0.05" units="cm"/>
    </inkml:brush>
  </inkml:definitions>
  <inkml:trace contextRef="#ctx0" brushRef="#br0">155 218 24575,'-10'-10'0,"0"-2"0,1 1 0,0-1 0,-10-19 0,16 27 0,1 0 0,0 0 0,0-1 0,0 1 0,0-1 0,1 1 0,0-1 0,0 0 0,0 1 0,0-1 0,1 0 0,0 0 0,0 0 0,0 1 0,0-1 0,1 0 0,1-5 0,0 7 0,0-1 0,0 1 0,0 0 0,0-1 0,1 1 0,-1 0 0,1 0 0,0 1 0,0-1 0,0 1 0,0-1 0,1 1 0,-1 0 0,0 0 0,1 0 0,0 1 0,-1-1 0,1 1 0,0 0 0,0 0 0,0 0 0,0 0 0,7 1 0,5-1 0,-1 0 0,1 2 0,0 0 0,26 6 0,-1 1 0,-1 3 0,-1 1 0,44 19 0,-67-23 0,0-1 0,0 2 0,-1 0 0,0 1 0,0 0 0,-1 2 0,-1-1 0,0 2 0,21 25 0,-29-32 0,-1 0 0,0 1 0,-1-1 0,0 1 0,0 0 0,0 0 0,-1 0 0,0 0 0,0 0 0,0 1 0,-1-1 0,-1 0 0,1 14 0,-2-12 0,0 1 0,-1-1 0,0 1 0,-1-1 0,0 0 0,0 0 0,-1 0 0,0 0 0,-8 11 0,-6 4 0,0 0 0,-1-2 0,-2-1 0,0 0 0,-46 34 0,34-30 0,-2-1 0,-1-2 0,0-2 0,-2-1 0,0-1 0,-1-3 0,-1-1 0,-81 17 0,116-30 0,-1-1 0,0 0 0,1 0 0,-1-1 0,0 1 0,-8-3 0,13 3 0,1 0 0,-1 0 0,1-1 0,-1 1 0,1 0 0,-1 0 0,1 0 0,-1-1 0,0 1 0,1 0 0,0-1 0,-1 1 0,1 0 0,-1-1 0,1 1 0,-1-1 0,1 1 0,0 0 0,-1-1 0,1 1 0,0-1 0,-1 1 0,1-1 0,0 1 0,-1-2 0,2 1 0,-1 0 0,1 0 0,-1 0 0,1 0 0,-1 0 0,1 0 0,0 0 0,-1 1 0,1-1 0,0 0 0,0 0 0,0 1 0,-1-1 0,1 0 0,0 1 0,0-1 0,0 1 0,0-1 0,2 0 0,12-6 3,1 0-1,-1 1 1,1 1-1,0 0 1,1 1-1,-1 1 0,1 1 1,0 0-1,-1 1 1,1 1-1,31 3 1,13 6-65,116 33 1,-31-6-1211,-98-28-5554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5.869"/>
    </inkml:context>
    <inkml:brush xml:id="br0">
      <inkml:brushProperty name="width" value="0.05" units="cm"/>
      <inkml:brushProperty name="height" value="0.05" units="cm"/>
    </inkml:brush>
  </inkml:definitions>
  <inkml:trace contextRef="#ctx0" brushRef="#br0">189 229 24575,'-1'-19'0,"0"0"0,-1 0 0,-9-35 0,8 43 0,0 1 0,-1-1 0,0 1 0,0 0 0,-1 0 0,-1 1 0,0 0 0,-7-9 0,13 16 0,-1 1 0,0 0 0,0-1 0,0 1 0,0 0 0,0 0 0,0 0 0,0 0 0,-1 0 0,1 0 0,0 0 0,0 0 0,-1 0 0,1 1 0,-1-1 0,1 1 0,-1-1 0,1 1 0,-1-1 0,1 1 0,-1 0 0,1 0 0,-1-1 0,1 1 0,-1 0 0,1 1 0,-1-1 0,1 0 0,-1 0 0,0 1 0,1-1 0,-1 1 0,1-1 0,0 1 0,-1-1 0,1 1 0,0 0 0,-1 0 0,1 0 0,0 0 0,0 0 0,-1 0 0,1 0 0,0 0 0,-1 2 0,-4 5 0,1 0 0,0 0 0,1 1 0,0-1 0,0 1 0,-3 11 0,-1 12 0,1 1 0,1 0 0,2 0 0,1 0 0,2 0 0,1 0 0,1 0 0,2 1 0,2-2 0,1 1 0,1 0 0,2-1 0,1-1 0,1 1 0,2-2 0,24 42 0,-33-65 0,0-1 0,1 1 0,-1-1 0,2 0 0,-1-1 0,1 1 0,0-1 0,0 0 0,7 4 0,-10-8 0,-1 1 0,1-1 0,-1 0 0,1 0 0,0 0 0,0-1 0,-1 1 0,1 0 0,0-1 0,0 0 0,0 0 0,-1 0 0,1 0 0,0 0 0,0-1 0,0 1 0,-1-1 0,1 1 0,0-1 0,-1 0 0,1 0 0,0-1 0,-1 1 0,1 0 0,-1-1 0,0 0 0,0 1 0,3-3 0,-1 0 0,0 0 0,0 0 0,0-1 0,0 1 0,0-1 0,-1 0 0,0 0 0,0 0 0,-1 0 0,1 0 0,-1-1 0,0 1 0,0-1 0,-1 0 0,0 0 0,0 1 0,0-1 0,-1 0 0,0 0 0,0-11 0,-1 13 0,0 0 0,0 0 0,0 0 0,-1 0 0,1 1 0,-1-1 0,0 0 0,0 1 0,0-1 0,0 1 0,0 0 0,-1 0 0,0 0 0,0 0 0,0 0 0,0 0 0,0 1 0,0-1 0,-1 1 0,1 0 0,-1 0 0,1 0 0,-1 1 0,0-1 0,0 1 0,0 0 0,0 0 0,0 0 0,0 1 0,-6-1 0,6 1 4,1 0 1,-1 0-1,1 0 0,-1 1 0,1-1 0,-1 1 0,1 0 0,0 0 0,-1 0 1,1 0-1,0 1 0,0 0 0,0-1 0,0 1 0,0 0 0,1 0 0,-1 0 1,0 1-1,1-1 0,-1 1 0,1-1 0,0 1 0,0 0 0,0 0 0,1 0 1,-1 0-1,0 0 0,-1 6 0,1-4-87,0 0 1,1 1-1,0-1 1,-1 0-1,2 1 1,-1-1-1,1 1 1,0-1-1,0 1 1,0-1-1,1 1 1,-1-1-1,2 1 1,-1-1-1,0 1 1,1-1-1,3 6 1,7 8-6744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6.211"/>
    </inkml:context>
    <inkml:brush xml:id="br0">
      <inkml:brushProperty name="width" value="0.05" units="cm"/>
      <inkml:brushProperty name="height" value="0.05" units="cm"/>
    </inkml:brush>
  </inkml:definitions>
  <inkml:trace contextRef="#ctx0" brushRef="#br0">132 29 24575,'-5'0'0,"-6"-5"0,-6-1 0,-5-5 0,2 4 0,4 9 0,4 8 0,1 3 0,1-6 0,2-9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6.584"/>
    </inkml:context>
    <inkml:brush xml:id="br0">
      <inkml:brushProperty name="width" value="0.05" units="cm"/>
      <inkml:brushProperty name="height" value="0.05" units="cm"/>
    </inkml:brush>
  </inkml:definitions>
  <inkml:trace contextRef="#ctx0" brushRef="#br0">246 44 24575,'0'-2'0,"-1"0"0,1 0 0,-1 1 0,1-1 0,-1 0 0,0 1 0,0-1 0,0 0 0,0 1 0,0-1 0,-1 1 0,1 0 0,0-1 0,-1 1 0,1 0 0,0 0 0,-1 0 0,0 0 0,1 0 0,-1 0 0,1 0 0,-1 1 0,0-1 0,-2 0 0,-1-1 0,-2 0 0,1 0 0,0 1 0,0-1 0,-11 0 0,12 2 0,0 1 0,0-1 0,-1 1 0,1 0 0,0 0 0,0 0 0,0 1 0,0-1 0,1 1 0,-1 1 0,0-1 0,1 1 0,-9 5 0,7-2 0,0-1 0,0 1 0,1 0 0,0 1 0,0-1 0,1 1 0,-1 0 0,-3 9 0,0 3 0,1 0 0,1 0 0,1 1 0,0-1 0,2 1 0,-2 31 0,4-36 0,2 1 0,-1-1 0,2 1 0,0-1 0,2 1 0,-1-1 0,2 0 0,0 0 0,0-1 0,1 1 0,1-1 0,1-1 0,0 1 0,18 22 0,-20-28 0,1-1 0,0 0 0,0 0 0,1 0 0,0-1 0,0 0 0,0-1 0,1 1 0,-1-2 0,1 1 0,0-1 0,1-1 0,-1 0 0,1 0 0,-1-1 0,1 0 0,0 0 0,0-1 0,0-1 0,0 1 0,0-2 0,0 1 0,0-1 0,12-3 0,-13 1 0,1 1 0,-1-1 0,1-1 0,-1 0 0,0 0 0,-1-1 0,1 0 0,-1 0 0,0-1 0,0 0 0,0 0 0,-1-1 0,0 0 0,0-1 0,-1 1 0,0-1 0,0 0 0,8-18 0,-9 14 0,0-1 0,-1 0 0,0 1 0,-1-1 0,-1 0 0,0-1 0,-1 1 0,0 0 0,-1 0 0,-1-1 0,0 1 0,0 0 0,-7-23 0,3 19 0,0-1 0,-2 1 0,0 1 0,-1-1 0,-1 1 0,-1 1 0,-15-22 0,19 30 0,0-1 0,0 1 0,-1 0 0,0 1 0,0-1 0,0 1 0,-1 1 0,0-1 0,0 1 0,-1 1 0,1 0 0,-1 0 0,0 0 0,0 1 0,-17-3 0,-2 6-1365,4 5-5461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26.926"/>
    </inkml:context>
    <inkml:brush xml:id="br0">
      <inkml:brushProperty name="width" value="0.05" units="cm"/>
      <inkml:brushProperty name="height" value="0.05" units="cm"/>
    </inkml:brush>
  </inkml:definitions>
  <inkml:trace contextRef="#ctx0" brushRef="#br0">217 80 24575,'3'0'0,"-1"0"0,1-1 0,0 1 0,-1-1 0,1 1 0,0-1 0,-1 0 0,1 0 0,-1 0 0,1-1 0,-1 1 0,0 0 0,1-1 0,-1 0 0,0 1 0,0-1 0,0 0 0,0 0 0,-1 0 0,4-4 0,-5 5 0,1-1 0,0 1 0,-1 0 0,0 0 0,1 0 0,-1-1 0,0 1 0,1 0 0,-1-1 0,0 1 0,0 0 0,0 0 0,0-1 0,0 1 0,0 0 0,-1-1 0,1 1 0,0 0 0,-1 0 0,1-1 0,-1 1 0,1 0 0,-1 0 0,0 0 0,1 0 0,-1 0 0,0 0 0,0 0 0,0 0 0,0 0 0,0 0 0,0 0 0,0 0 0,0 1 0,0-1 0,0 0 0,0 1 0,0-1 0,0 1 0,-1-1 0,1 1 0,0 0 0,-3-1 0,1 0 0,-1 0 0,1 0 0,-1 0 0,0 0 0,0 1 0,1 0 0,-1 0 0,0 0 0,1 0 0,-1 0 0,0 1 0,1-1 0,-1 1 0,0 0 0,-5 3 0,3-1 0,0 0 0,-1 1 0,1 0 0,0 0 0,1 0 0,-1 1 0,-7 9 0,0 1 0,0 2 0,2-1 0,-1 2 0,-14 33 0,16-30 0,2 0 0,0 1 0,2 0 0,0 0 0,1 0 0,2 1 0,0-1 0,1 1 0,1 0 0,5 39 0,-3-48 0,2 0 0,0 0 0,0-1 0,1 1 0,1-1 0,0 0 0,1 0 0,0-1 0,1 0 0,1 0 0,0 0 0,0-1 0,1 0 0,0-1 0,1 0 0,0-1 0,1 1 0,18 11 0,-13-12 0,0-1 0,1-1 0,0 0 0,0-1 0,1-1 0,-1-1 0,1 0 0,0-1 0,0-1 0,0-1 0,0 0 0,22-3 0,-23 1 0,1-1 0,-1-1 0,1 0 0,-1-1 0,0-1 0,0-1 0,-1 0 0,0-1 0,0-1 0,0 0 0,-1-2 0,20-15 0,-30 21 0,0 0 0,0-1 0,-1 0 0,0 1 0,0-2 0,0 1 0,-1 0 0,1-1 0,-1 0 0,-1 1 0,1-1 0,-1 0 0,2-9 0,-3 12 0,-1-1 0,0 0 0,0 1 0,0-1 0,0 1 0,0-1 0,-1 0 0,0 1 0,0-1 0,0 1 0,0-1 0,0 1 0,-1 0 0,1-1 0,-1 1 0,0 0 0,0 0 0,0 0 0,0 0 0,-1 1 0,1-1 0,-1 0 0,0 1 0,-4-3 0,-3-2 7,-1 0 0,1 1 0,-1 1 0,0 0 0,-1 1 1,1 0-1,-1 0 0,0 1 0,1 1 0,-1 0 0,-1 0 0,1 1 0,0 1 0,0 0 0,0 1 0,-15 3 0,-2 1-255,0 1 1,0 2-1,1 1 1,0 1-1,-38 20 1,3 3-6579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00.664"/>
    </inkml:context>
    <inkml:brush xml:id="br0">
      <inkml:brushProperty name="width" value="0.05" units="cm"/>
      <inkml:brushProperty name="height" value="0.05" units="cm"/>
    </inkml:brush>
  </inkml:definitions>
  <inkml:trace contextRef="#ctx0" brushRef="#br0">129 409 24575,'-3'-1'0,"0"1"0,0-1 0,0 0 0,0 0 0,0 0 0,0 0 0,0-1 0,0 1 0,0-1 0,1 0 0,-5-3 0,-29-27 0,32 27 0,-1 1 0,1 0 0,-1-1 0,1 0 0,0 0 0,1 0 0,-1 0 0,1-1 0,0 0 0,1 1 0,-1-1 0,1 0 0,0 0 0,1 0 0,-1 0 0,1-1 0,0 1 0,1 0 0,0-13 0,1 11 0,0 1 0,1-1 0,1 1 0,-1-1 0,1 1 0,0 0 0,1 0 0,-1 0 0,2 0 0,-1 1 0,1-1 0,0 1 0,0 0 0,0 1 0,7-6 0,4-2 0,1 0 0,0 1 0,1 1 0,0 1 0,1 1 0,0 0 0,0 1 0,1 1 0,31-6 0,-24 7 0,0 2 0,1 0 0,0 2 0,-1 1 0,1 2 0,47 5 0,-56-3 0,-1 1 0,1 1 0,-1 0 0,0 2 0,0-1 0,-1 2 0,31 19 0,-43-24 0,0 1 0,0 0 0,0 0 0,0 0 0,-1 0 0,0 1 0,0 0 0,0 0 0,0 0 0,-1 0 0,0 1 0,0-1 0,0 1 0,-1 0 0,0 0 0,0 0 0,0 0 0,-1 0 0,0 0 0,0 0 0,0 1 0,-1-1 0,0 0 0,0 0 0,-1 1 0,0-1 0,-2 8 0,-1 1 0,-2 0 0,0 0 0,0-1 0,-1 0 0,-1 0 0,-1-1 0,0 0 0,0 0 0,-1-1 0,-1 0 0,0-1 0,0 0 0,-1-1 0,-20 13 0,-18 10 0,-2-3 0,-77 34 0,117-58 0,12-6 0,-1 0 0,1 0 0,0 0 0,0 0 0,-1 0 0,1 0 0,0 0 0,0 0 0,0 0 0,-1 0 0,1 0 0,0 0 0,0 0 0,-1 0 0,1 0 0,0 1 0,0-1 0,0 0 0,-1 0 0,1 0 0,0 0 0,0 0 0,0 1 0,0-1 0,0 0 0,-1 0 0,1 0 0,0 1 0,0-1 0,0 0 0,0 0 0,0 0 0,0 1 0,0-1 0,0 0 0,0 0 0,0 1 0,0-1 0,0 0 0,0 0 0,0 1 0,0-1 0,0 0 0,0 0 0,0 1 0,13 2 0,29-3 0,-38 0 0,43-1 0,-1 2 0,1 2 0,48 9 0,-80-9 0,0 0 0,-1 1 0,1 1 0,-1 0 0,0 1 0,0 1 0,0 0 0,-1 0 0,0 2 0,-1 0 0,0 0 0,0 1 0,15 16 0,-21-18 0,0 1 0,0 0 0,0 0 0,-1 0 0,-1 1 0,1 0 0,-2 0 0,1 0 0,-1 0 0,-1 1 0,0-1 0,-1 1 0,0-1 0,0 1 0,-1 0 0,0 0 0,-1-1 0,0 1 0,-1-1 0,0 1 0,-1-1 0,0 0 0,0 0 0,-1 0 0,-1 0 0,0 0 0,0-1 0,-1 0 0,0 0 0,0-1 0,-1 1 0,0-1 0,0-1 0,-1 1 0,0-1 0,-1-1 0,-11 8 0,-2-4 0,0 0 0,0-2 0,0-1 0,-1 0 0,0-2 0,-1 0 0,1-2 0,-1-1 0,1 0 0,-1-2 0,0-1 0,0-1 0,1-1 0,-1-1 0,1 0 0,-44-17 0,60 18 12,-1 0 0,1-1 0,-1 0 0,1-1 0,0 1 0,1-2 0,-1 1 0,1-1 0,-7-6 0,10 7-105,0 1 0,0 0 1,0-1-1,1 1 0,0-1 0,0 0 0,0 1 0,0-1 1,1 0-1,-1-1 0,1 1 0,1 0 0,-1 0 1,1 0-1,0-8 0,5-28-6733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01.018"/>
    </inkml:context>
    <inkml:brush xml:id="br0">
      <inkml:brushProperty name="width" value="0.05" units="cm"/>
      <inkml:brushProperty name="height" value="0.05" units="cm"/>
    </inkml:brush>
  </inkml:definitions>
  <inkml:trace contextRef="#ctx0" brushRef="#br0">1 88 24575,'23'-5'0,"-5"2"0,-17 3 0,-1 1 0,1 0 0,-1-1 0,1 1 0,-1 0 0,1 0 0,-1-1 0,0 1 0,1 0 0,-1 0 0,0 0 0,0 0 0,1 0 0,-1-1 0,0 1 0,0 0 0,0 0 0,0 0 0,0 0 0,0 0 0,0 0 0,0 0 0,-1-1 0,1 1 0,-1 1 0,-5 50 0,1 1 0,3-1 0,5 63 0,-1-99 0,0 0 0,0 0 0,2-1 0,0 1 0,0-1 0,2 0 0,0 0 0,0-1 0,1 0 0,1 0 0,1 0 0,0-1 0,0 0 0,1-1 0,12 11 0,-17-19 0,0 0 0,-1 0 0,1-1 0,0 1 0,1-1 0,-1-1 0,0 1 0,1-1 0,0 0 0,-1 0 0,1 0 0,0-1 0,0 0 0,0 0 0,0-1 0,0 0 0,0 0 0,0 0 0,0 0 0,0-1 0,0 0 0,0-1 0,-1 1 0,1-1 0,0 0 0,-1 0 0,1-1 0,7-5 0,-2 1 0,0 0 0,-1-1 0,0 0 0,0-1 0,-1 0 0,0-1 0,0 0 0,-1 0 0,-1 0 0,0-1 0,0-1 0,6-16 0,-5 7 0,0 0 0,-2-1 0,-1 1 0,0-2 0,-2 1 0,-1 0 0,0-40 0,-3 47 0,0 0 0,0 0 0,-2 0 0,0 1 0,0-1 0,-2 1 0,0 0 0,0 0 0,-1 0 0,-1 1 0,0 0 0,-14-19 0,14 25 7,1 0-1,-1 1 0,0 0 0,0 0 1,-1 1-1,1 0 0,-1 0 1,-1 1-1,1-1 0,-1 2 1,1 0-1,-1 0 0,0 0 0,0 1 1,0 0-1,0 1 0,-1 0 1,-11 0-1,9 1-112,0 1 0,-1 0 0,1 1 0,0 0 0,0 1 0,0 0-1,1 1 1,-1 0 0,1 1 0,0 0 0,0 1 0,0 0 0,-12 10 0,-1 5-6720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3:41:01.564"/>
    </inkml:context>
    <inkml:brush xml:id="br0">
      <inkml:brushProperty name="width" value="0.05" units="cm"/>
      <inkml:brushProperty name="height" value="0.05" units="cm"/>
    </inkml:brush>
  </inkml:definitions>
  <inkml:trace contextRef="#ctx0" brushRef="#br0">475 413 24575,'21'-23'0,"0"0"0,31-48 0,-42 55 0,-1 1 0,0-2 0,-2 1 0,0-1 0,0 0 0,4-21 0,-10 33 0,-1 1 0,1-1 0,0 0 0,-1 0 0,0 0 0,0 0 0,-1 0 0,1 1 0,-1-1 0,0 0 0,-1 0 0,1 1 0,-1-1 0,1 1 0,-2-1 0,1 1 0,0 0 0,-1 0 0,0 0 0,0 0 0,0 0 0,0 0 0,0 1 0,-1 0 0,0-1 0,1 1 0,-1 1 0,-1-1 0,1 0 0,0 1 0,-8-3 0,-3-1 0,0 1 0,0 1 0,0 0 0,0 1 0,-1 0 0,1 1 0,-1 1 0,-28 2 0,20 1 0,0 1 0,1 1 0,-1 1 0,1 1 0,0 1 0,0 1 0,1 2 0,-35 18 0,46-22 0,1 1 0,-1 0 0,1 0 0,1 1 0,-1 1 0,1 0 0,1 0 0,-1 0 0,2 1 0,-1 0 0,1 1 0,1 0 0,0 0 0,1 0 0,0 0 0,0 1 0,1 0 0,-3 15 0,7-21 0,-1 0 0,1 0 0,0 1 0,0-1 0,1 0 0,0 0 0,0 0 0,0 0 0,1 0 0,0 0 0,0 0 0,0-1 0,1 1 0,0 0 0,0-1 0,0 0 0,1 0 0,0 0 0,0 0 0,0-1 0,0 1 0,1-1 0,-1 0 0,1-1 0,8 6 0,5 1 0,0 0 0,0-1 0,0-1 0,1 0 0,1-2 0,28 7 0,-22-8 0,0-1 0,-1-2 0,1 0 0,0-1 0,0-2 0,0-1 0,0 0 0,0-2 0,-1-1 0,1-2 0,35-13 0,-54 17 0,-1 0 0,0 0 0,0-1 0,0 0 0,0-1 0,0 1 0,-1-1 0,0 0 0,0 0 0,0-1 0,0 1 0,-1-1 0,0 0 0,-1-1 0,1 1 0,-1 0 0,0-1 0,-1 0 0,1 0 0,-1 0 0,-1 0 0,1 0 0,-1 0 0,-1 0 0,1 0 0,-1-1 0,0 1 0,-1 0 0,0 0 0,0 0 0,-2-8 0,-6 1 0,9 14 0,-1 0 0,1 0 0,0 0 0,0 0 0,-1 0 0,1 0 0,0 0 0,-1 0 0,1 0 0,0 0 0,0 0 0,-1 0 0,1 0 0,0 0 0,-1 0 0,1 0 0,0 0 0,0 1 0,-1-1 0,1 0 0,0 0 0,0 0 0,0 0 0,-1 1 0,1-1 0,0 0 0,0 0 0,0 1 0,-1-1 0,1 0 0,0 1 0,-2 2 0,1 0 0,0 0 0,-1 0 0,1 0 0,0 0 0,1 1 0,-2 4 0,-2 43 0,2 1 0,2-1 0,2 1 0,15 88 0,0-57 0,4 0 0,33 87 0,-45-145 0,14 37 0,-22-58 0,1 0 0,0 0 0,1 0 0,-1 0 0,1-1 0,-1 1 0,1-1 0,0 1 0,0-1 0,6 4 0,-9-7-29,1 1-1,-1-1 0,0 0 1,1 0-1,-1 0 0,1 0 0,-1 0 1,1 1-1,-1-1 0,1 0 1,-1 0-1,1 0 0,-1 0 1,1-1-1,-1 1 0,1 0 1,-1 0-1,1 0 0,-1 0 1,1 0-1,-1-1 0,1 1 1,-1 0-1,0 0 0,1-1 1,-1 1-1,1 0 0,-1 0 1,0-1-1,1 1 0,-1-1 0,0 1 1,1 0-1,-1-1 0,0 1 1,0-1-1,1 1 0,-1-1 1,0 1-1,0 0 0,0-1 1,0 1-1,0-1 0,0 1 1,1-2-1,3-13-6796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6/6/2023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6/6/2023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6/6/2023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3" Type="http://schemas.openxmlformats.org/officeDocument/2006/relationships/customXml" Target="../ink/ink139.xml"/><Relationship Id="rId18" Type="http://schemas.openxmlformats.org/officeDocument/2006/relationships/image" Target="../media/image10.emf"/><Relationship Id="rId26" Type="http://schemas.openxmlformats.org/officeDocument/2006/relationships/image" Target="../media/image14.emf"/><Relationship Id="rId39" Type="http://schemas.openxmlformats.org/officeDocument/2006/relationships/customXml" Target="../ink/ink152.xml"/><Relationship Id="rId21" Type="http://schemas.openxmlformats.org/officeDocument/2006/relationships/customXml" Target="../ink/ink143.xml"/><Relationship Id="rId34" Type="http://schemas.openxmlformats.org/officeDocument/2006/relationships/image" Target="../media/image18.emf"/><Relationship Id="rId42" Type="http://schemas.openxmlformats.org/officeDocument/2006/relationships/image" Target="../media/image22.emf"/><Relationship Id="rId47" Type="http://schemas.openxmlformats.org/officeDocument/2006/relationships/customXml" Target="../ink/ink156.xml"/><Relationship Id="rId50" Type="http://schemas.openxmlformats.org/officeDocument/2006/relationships/image" Target="../media/image26.emf"/><Relationship Id="rId7" Type="http://schemas.openxmlformats.org/officeDocument/2006/relationships/customXml" Target="../ink/ink136.xml"/><Relationship Id="rId2" Type="http://schemas.openxmlformats.org/officeDocument/2006/relationships/image" Target="../media/image133.png"/><Relationship Id="rId16" Type="http://schemas.openxmlformats.org/officeDocument/2006/relationships/image" Target="../media/image9.emf"/><Relationship Id="rId29" Type="http://schemas.openxmlformats.org/officeDocument/2006/relationships/customXml" Target="../ink/ink147.xml"/><Relationship Id="rId11" Type="http://schemas.openxmlformats.org/officeDocument/2006/relationships/customXml" Target="../ink/ink138.xml"/><Relationship Id="rId24" Type="http://schemas.openxmlformats.org/officeDocument/2006/relationships/image" Target="../media/image13.emf"/><Relationship Id="rId32" Type="http://schemas.openxmlformats.org/officeDocument/2006/relationships/image" Target="../media/image17.emf"/><Relationship Id="rId37" Type="http://schemas.openxmlformats.org/officeDocument/2006/relationships/customXml" Target="../ink/ink151.xml"/><Relationship Id="rId40" Type="http://schemas.openxmlformats.org/officeDocument/2006/relationships/image" Target="../media/image21.emf"/><Relationship Id="rId45" Type="http://schemas.openxmlformats.org/officeDocument/2006/relationships/customXml" Target="../ink/ink155.xml"/><Relationship Id="rId5" Type="http://schemas.openxmlformats.org/officeDocument/2006/relationships/customXml" Target="../ink/ink135.xml"/><Relationship Id="rId15" Type="http://schemas.openxmlformats.org/officeDocument/2006/relationships/customXml" Target="../ink/ink140.xml"/><Relationship Id="rId23" Type="http://schemas.openxmlformats.org/officeDocument/2006/relationships/customXml" Target="../ink/ink144.xml"/><Relationship Id="rId28" Type="http://schemas.openxmlformats.org/officeDocument/2006/relationships/image" Target="../media/image15.emf"/><Relationship Id="rId36" Type="http://schemas.openxmlformats.org/officeDocument/2006/relationships/image" Target="../media/image19.emf"/><Relationship Id="rId49" Type="http://schemas.openxmlformats.org/officeDocument/2006/relationships/customXml" Target="../ink/ink157.xml"/><Relationship Id="rId10" Type="http://schemas.openxmlformats.org/officeDocument/2006/relationships/image" Target="../media/image6.emf"/><Relationship Id="rId19" Type="http://schemas.openxmlformats.org/officeDocument/2006/relationships/customXml" Target="../ink/ink142.xml"/><Relationship Id="rId31" Type="http://schemas.openxmlformats.org/officeDocument/2006/relationships/customXml" Target="../ink/ink148.xml"/><Relationship Id="rId44" Type="http://schemas.openxmlformats.org/officeDocument/2006/relationships/image" Target="../media/image23.emf"/><Relationship Id="rId4" Type="http://schemas.openxmlformats.org/officeDocument/2006/relationships/image" Target="../media/image3.emf"/><Relationship Id="rId9" Type="http://schemas.openxmlformats.org/officeDocument/2006/relationships/customXml" Target="../ink/ink137.xml"/><Relationship Id="rId14" Type="http://schemas.openxmlformats.org/officeDocument/2006/relationships/image" Target="../media/image8.emf"/><Relationship Id="rId22" Type="http://schemas.openxmlformats.org/officeDocument/2006/relationships/image" Target="../media/image12.emf"/><Relationship Id="rId27" Type="http://schemas.openxmlformats.org/officeDocument/2006/relationships/customXml" Target="../ink/ink146.xml"/><Relationship Id="rId30" Type="http://schemas.openxmlformats.org/officeDocument/2006/relationships/image" Target="../media/image16.emf"/><Relationship Id="rId35" Type="http://schemas.openxmlformats.org/officeDocument/2006/relationships/customXml" Target="../ink/ink150.xml"/><Relationship Id="rId43" Type="http://schemas.openxmlformats.org/officeDocument/2006/relationships/customXml" Target="../ink/ink154.xml"/><Relationship Id="rId48" Type="http://schemas.openxmlformats.org/officeDocument/2006/relationships/image" Target="../media/image25.emf"/><Relationship Id="rId8" Type="http://schemas.openxmlformats.org/officeDocument/2006/relationships/image" Target="../media/image5.emf"/><Relationship Id="rId3" Type="http://schemas.openxmlformats.org/officeDocument/2006/relationships/customXml" Target="../ink/ink134.xml"/><Relationship Id="rId12" Type="http://schemas.openxmlformats.org/officeDocument/2006/relationships/image" Target="../media/image7.emf"/><Relationship Id="rId17" Type="http://schemas.openxmlformats.org/officeDocument/2006/relationships/customXml" Target="../ink/ink141.xml"/><Relationship Id="rId25" Type="http://schemas.openxmlformats.org/officeDocument/2006/relationships/customXml" Target="../ink/ink145.xml"/><Relationship Id="rId33" Type="http://schemas.openxmlformats.org/officeDocument/2006/relationships/customXml" Target="../ink/ink149.xml"/><Relationship Id="rId38" Type="http://schemas.openxmlformats.org/officeDocument/2006/relationships/image" Target="../media/image20.emf"/><Relationship Id="rId46" Type="http://schemas.openxmlformats.org/officeDocument/2006/relationships/image" Target="../media/image24.emf"/><Relationship Id="rId20" Type="http://schemas.openxmlformats.org/officeDocument/2006/relationships/image" Target="../media/image11.emf"/><Relationship Id="rId41" Type="http://schemas.openxmlformats.org/officeDocument/2006/relationships/customXml" Target="../ink/ink153.xml"/><Relationship Id="rId1" Type="http://schemas.openxmlformats.org/officeDocument/2006/relationships/slideLayout" Target="../slideLayouts/slideLayout19.xml"/><Relationship Id="rId6"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hyperlink" Target="https://yeoman.io/generators/" TargetMode="External"/><Relationship Id="rId2" Type="http://schemas.openxmlformats.org/officeDocument/2006/relationships/image" Target="../media/image13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hyperlink" Target="https://tools.hana.ondemand.com/#hanatools" TargetMode="External"/><Relationship Id="rId2" Type="http://schemas.openxmlformats.org/officeDocument/2006/relationships/image" Target="../media/image133.png"/><Relationship Id="rId1" Type="http://schemas.openxmlformats.org/officeDocument/2006/relationships/slideLayout" Target="../slideLayouts/slideLayout19.xml"/><Relationship Id="rId5" Type="http://schemas.openxmlformats.org/officeDocument/2006/relationships/hyperlink" Target="https://tools.hana.ondemand.com/additional/xsahaa-release-1.6.1-release.zip.sha1" TargetMode="External"/><Relationship Id="rId4" Type="http://schemas.openxmlformats.org/officeDocument/2006/relationships/hyperlink" Target="https://tools.hana.ondemand.com/additional/xsahaa-release-1.6.1-release.zi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3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17" Type="http://schemas.openxmlformats.org/officeDocument/2006/relationships/image" Target="../media/image59.png"/><Relationship Id="rId21" Type="http://schemas.openxmlformats.org/officeDocument/2006/relationships/image" Target="../media/image11.png"/><Relationship Id="rId63" Type="http://schemas.openxmlformats.org/officeDocument/2006/relationships/image" Target="../media/image32.png"/><Relationship Id="rId159" Type="http://schemas.openxmlformats.org/officeDocument/2006/relationships/customXml" Target="../ink/ink80.xml"/><Relationship Id="rId170" Type="http://schemas.openxmlformats.org/officeDocument/2006/relationships/image" Target="../media/image84.png"/><Relationship Id="rId191" Type="http://schemas.openxmlformats.org/officeDocument/2006/relationships/customXml" Target="../ink/ink97.xml"/><Relationship Id="rId205" Type="http://schemas.openxmlformats.org/officeDocument/2006/relationships/customXml" Target="../ink/ink104.xml"/><Relationship Id="rId226" Type="http://schemas.openxmlformats.org/officeDocument/2006/relationships/image" Target="../media/image112.png"/><Relationship Id="rId247" Type="http://schemas.openxmlformats.org/officeDocument/2006/relationships/customXml" Target="../ink/ink125.xml"/><Relationship Id="rId107" Type="http://schemas.openxmlformats.org/officeDocument/2006/relationships/image" Target="../media/image54.png"/><Relationship Id="rId11" Type="http://schemas.openxmlformats.org/officeDocument/2006/relationships/image" Target="../media/image6.png"/><Relationship Id="rId32" Type="http://schemas.openxmlformats.org/officeDocument/2006/relationships/customXml" Target="../ink/ink16.xml"/><Relationship Id="rId53" Type="http://schemas.openxmlformats.org/officeDocument/2006/relationships/image" Target="../media/image27.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5.png"/><Relationship Id="rId5" Type="http://schemas.openxmlformats.org/officeDocument/2006/relationships/image" Target="../media/image3.png"/><Relationship Id="rId95" Type="http://schemas.openxmlformats.org/officeDocument/2006/relationships/image" Target="../media/image48.png"/><Relationship Id="rId160" Type="http://schemas.openxmlformats.org/officeDocument/2006/relationships/image" Target="../media/image80.png"/><Relationship Id="rId181" Type="http://schemas.openxmlformats.org/officeDocument/2006/relationships/customXml" Target="../ink/ink92.xml"/><Relationship Id="rId216" Type="http://schemas.openxmlformats.org/officeDocument/2006/relationships/image" Target="../media/image107.png"/><Relationship Id="rId237" Type="http://schemas.openxmlformats.org/officeDocument/2006/relationships/customXml" Target="../ink/ink120.xml"/><Relationship Id="rId258" Type="http://schemas.openxmlformats.org/officeDocument/2006/relationships/image" Target="../media/image128.png"/><Relationship Id="rId22" Type="http://schemas.openxmlformats.org/officeDocument/2006/relationships/customXml" Target="../ink/ink11.xml"/><Relationship Id="rId43" Type="http://schemas.openxmlformats.org/officeDocument/2006/relationships/image" Target="../media/image22.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0.png"/><Relationship Id="rId85" Type="http://schemas.openxmlformats.org/officeDocument/2006/relationships/image" Target="../media/image43.png"/><Relationship Id="rId150" Type="http://schemas.openxmlformats.org/officeDocument/2006/relationships/customXml" Target="../ink/ink75.xml"/><Relationship Id="rId171" Type="http://schemas.openxmlformats.org/officeDocument/2006/relationships/customXml" Target="../ink/ink87.xml"/><Relationship Id="rId192" Type="http://schemas.openxmlformats.org/officeDocument/2006/relationships/image" Target="../media/image95.png"/><Relationship Id="rId206" Type="http://schemas.openxmlformats.org/officeDocument/2006/relationships/image" Target="../media/image102.png"/><Relationship Id="rId227" Type="http://schemas.openxmlformats.org/officeDocument/2006/relationships/customXml" Target="../ink/ink115.xml"/><Relationship Id="rId248" Type="http://schemas.openxmlformats.org/officeDocument/2006/relationships/image" Target="../media/image123.png"/><Relationship Id="rId12" Type="http://schemas.openxmlformats.org/officeDocument/2006/relationships/customXml" Target="../ink/ink6.xml"/><Relationship Id="rId33" Type="http://schemas.openxmlformats.org/officeDocument/2006/relationships/image" Target="../media/image17.png"/><Relationship Id="rId108" Type="http://schemas.openxmlformats.org/officeDocument/2006/relationships/customXml" Target="../ink/ink54.xml"/><Relationship Id="rId129" Type="http://schemas.openxmlformats.org/officeDocument/2006/relationships/image" Target="../media/image65.png"/><Relationship Id="rId54" Type="http://schemas.openxmlformats.org/officeDocument/2006/relationships/customXml" Target="../ink/ink27.xml"/><Relationship Id="rId75" Type="http://schemas.openxmlformats.org/officeDocument/2006/relationships/image" Target="../media/image38.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customXml" Target="../ink/ink81.xml"/><Relationship Id="rId182" Type="http://schemas.openxmlformats.org/officeDocument/2006/relationships/image" Target="../media/image90.png"/><Relationship Id="rId217" Type="http://schemas.openxmlformats.org/officeDocument/2006/relationships/customXml" Target="../ink/ink110.xml"/><Relationship Id="rId6" Type="http://schemas.openxmlformats.org/officeDocument/2006/relationships/customXml" Target="../ink/ink3.xml"/><Relationship Id="rId238" Type="http://schemas.openxmlformats.org/officeDocument/2006/relationships/image" Target="../media/image118.png"/><Relationship Id="rId259" Type="http://schemas.openxmlformats.org/officeDocument/2006/relationships/customXml" Target="../ink/ink131.xml"/><Relationship Id="rId23" Type="http://schemas.openxmlformats.org/officeDocument/2006/relationships/image" Target="../media/image12.png"/><Relationship Id="rId119" Type="http://schemas.openxmlformats.org/officeDocument/2006/relationships/image" Target="../media/image60.png"/><Relationship Id="rId44" Type="http://schemas.openxmlformats.org/officeDocument/2006/relationships/customXml" Target="../ink/ink22.xml"/><Relationship Id="rId65" Type="http://schemas.openxmlformats.org/officeDocument/2006/relationships/image" Target="../media/image33.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6.png"/><Relationship Id="rId172" Type="http://schemas.openxmlformats.org/officeDocument/2006/relationships/image" Target="../media/image85.png"/><Relationship Id="rId193" Type="http://schemas.openxmlformats.org/officeDocument/2006/relationships/customXml" Target="../ink/ink98.xml"/><Relationship Id="rId207" Type="http://schemas.openxmlformats.org/officeDocument/2006/relationships/customXml" Target="../ink/ink105.xml"/><Relationship Id="rId228" Type="http://schemas.openxmlformats.org/officeDocument/2006/relationships/image" Target="../media/image113.png"/><Relationship Id="rId249" Type="http://schemas.openxmlformats.org/officeDocument/2006/relationships/customXml" Target="../ink/ink126.xml"/><Relationship Id="rId13" Type="http://schemas.openxmlformats.org/officeDocument/2006/relationships/image" Target="../media/image7.png"/><Relationship Id="rId109" Type="http://schemas.openxmlformats.org/officeDocument/2006/relationships/image" Target="../media/image55.png"/><Relationship Id="rId260" Type="http://schemas.openxmlformats.org/officeDocument/2006/relationships/image" Target="../media/image129.png"/><Relationship Id="rId34" Type="http://schemas.openxmlformats.org/officeDocument/2006/relationships/customXml" Target="../ink/ink17.xml"/><Relationship Id="rId55" Type="http://schemas.openxmlformats.org/officeDocument/2006/relationships/image" Target="../media/image28.png"/><Relationship Id="rId76" Type="http://schemas.openxmlformats.org/officeDocument/2006/relationships/customXml" Target="../ink/ink38.xml"/><Relationship Id="rId97" Type="http://schemas.openxmlformats.org/officeDocument/2006/relationships/image" Target="../media/image49.png"/><Relationship Id="rId120" Type="http://schemas.openxmlformats.org/officeDocument/2006/relationships/customXml" Target="../ink/ink60.xml"/><Relationship Id="rId141" Type="http://schemas.openxmlformats.org/officeDocument/2006/relationships/image" Target="../media/image71.png"/><Relationship Id="rId7" Type="http://schemas.openxmlformats.org/officeDocument/2006/relationships/image" Target="../media/image4.png"/><Relationship Id="rId162" Type="http://schemas.openxmlformats.org/officeDocument/2006/relationships/image" Target="../media/image81.png"/><Relationship Id="rId183" Type="http://schemas.openxmlformats.org/officeDocument/2006/relationships/customXml" Target="../ink/ink93.xml"/><Relationship Id="rId218" Type="http://schemas.openxmlformats.org/officeDocument/2006/relationships/image" Target="../media/image108.png"/><Relationship Id="rId239" Type="http://schemas.openxmlformats.org/officeDocument/2006/relationships/customXml" Target="../ink/ink121.xml"/><Relationship Id="rId250" Type="http://schemas.openxmlformats.org/officeDocument/2006/relationships/image" Target="../media/image124.png"/><Relationship Id="rId24" Type="http://schemas.openxmlformats.org/officeDocument/2006/relationships/customXml" Target="../ink/ink12.xml"/><Relationship Id="rId45" Type="http://schemas.openxmlformats.org/officeDocument/2006/relationships/image" Target="../media/image23.png"/><Relationship Id="rId66" Type="http://schemas.openxmlformats.org/officeDocument/2006/relationships/customXml" Target="../ink/ink33.xml"/><Relationship Id="rId87" Type="http://schemas.openxmlformats.org/officeDocument/2006/relationships/image" Target="../media/image44.png"/><Relationship Id="rId110" Type="http://schemas.openxmlformats.org/officeDocument/2006/relationships/customXml" Target="../ink/ink55.xml"/><Relationship Id="rId131" Type="http://schemas.openxmlformats.org/officeDocument/2006/relationships/image" Target="../media/image66.png"/><Relationship Id="rId152" Type="http://schemas.openxmlformats.org/officeDocument/2006/relationships/customXml" Target="../ink/ink76.xml"/><Relationship Id="rId173" Type="http://schemas.openxmlformats.org/officeDocument/2006/relationships/customXml" Target="../ink/ink88.xml"/><Relationship Id="rId194" Type="http://schemas.openxmlformats.org/officeDocument/2006/relationships/image" Target="../media/image96.png"/><Relationship Id="rId208" Type="http://schemas.openxmlformats.org/officeDocument/2006/relationships/image" Target="../media/image103.png"/><Relationship Id="rId229" Type="http://schemas.openxmlformats.org/officeDocument/2006/relationships/customXml" Target="../ink/ink116.xml"/><Relationship Id="rId240" Type="http://schemas.openxmlformats.org/officeDocument/2006/relationships/image" Target="../media/image119.png"/><Relationship Id="rId261" Type="http://schemas.openxmlformats.org/officeDocument/2006/relationships/customXml" Target="../ink/ink132.xml"/><Relationship Id="rId14" Type="http://schemas.openxmlformats.org/officeDocument/2006/relationships/customXml" Target="../ink/ink7.xml"/><Relationship Id="rId35" Type="http://schemas.openxmlformats.org/officeDocument/2006/relationships/image" Target="../media/image18.png"/><Relationship Id="rId56" Type="http://schemas.openxmlformats.org/officeDocument/2006/relationships/customXml" Target="../ink/ink28.xml"/><Relationship Id="rId77" Type="http://schemas.openxmlformats.org/officeDocument/2006/relationships/image" Target="../media/image39.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1.png"/><Relationship Id="rId142" Type="http://schemas.openxmlformats.org/officeDocument/2006/relationships/customXml" Target="../ink/ink71.xml"/><Relationship Id="rId163" Type="http://schemas.openxmlformats.org/officeDocument/2006/relationships/customXml" Target="../ink/ink82.xml"/><Relationship Id="rId184" Type="http://schemas.openxmlformats.org/officeDocument/2006/relationships/image" Target="../media/image91.png"/><Relationship Id="rId219" Type="http://schemas.openxmlformats.org/officeDocument/2006/relationships/customXml" Target="../ink/ink111.xml"/><Relationship Id="rId230" Type="http://schemas.openxmlformats.org/officeDocument/2006/relationships/image" Target="../media/image114.png"/><Relationship Id="rId251" Type="http://schemas.openxmlformats.org/officeDocument/2006/relationships/customXml" Target="../ink/ink127.xml"/><Relationship Id="rId25" Type="http://schemas.openxmlformats.org/officeDocument/2006/relationships/image" Target="../media/image13.png"/><Relationship Id="rId46" Type="http://schemas.openxmlformats.org/officeDocument/2006/relationships/customXml" Target="../ink/ink23.xml"/><Relationship Id="rId67" Type="http://schemas.openxmlformats.org/officeDocument/2006/relationships/image" Target="../media/image34.png"/><Relationship Id="rId88" Type="http://schemas.openxmlformats.org/officeDocument/2006/relationships/customXml" Target="../ink/ink44.xml"/><Relationship Id="rId111" Type="http://schemas.openxmlformats.org/officeDocument/2006/relationships/image" Target="../media/image56.png"/><Relationship Id="rId132" Type="http://schemas.openxmlformats.org/officeDocument/2006/relationships/customXml" Target="../ink/ink66.xml"/><Relationship Id="rId153" Type="http://schemas.openxmlformats.org/officeDocument/2006/relationships/image" Target="../media/image77.png"/><Relationship Id="rId174" Type="http://schemas.openxmlformats.org/officeDocument/2006/relationships/image" Target="../media/image86.png"/><Relationship Id="rId195" Type="http://schemas.openxmlformats.org/officeDocument/2006/relationships/customXml" Target="../ink/ink99.xml"/><Relationship Id="rId209" Type="http://schemas.openxmlformats.org/officeDocument/2006/relationships/customXml" Target="../ink/ink106.xml"/><Relationship Id="rId220" Type="http://schemas.openxmlformats.org/officeDocument/2006/relationships/image" Target="../media/image109.png"/><Relationship Id="rId241" Type="http://schemas.openxmlformats.org/officeDocument/2006/relationships/customXml" Target="../ink/ink122.xml"/><Relationship Id="rId15" Type="http://schemas.openxmlformats.org/officeDocument/2006/relationships/image" Target="../media/image8.png"/><Relationship Id="rId36" Type="http://schemas.openxmlformats.org/officeDocument/2006/relationships/customXml" Target="../ink/ink18.xml"/><Relationship Id="rId57" Type="http://schemas.openxmlformats.org/officeDocument/2006/relationships/image" Target="../media/image29.png"/><Relationship Id="rId262" Type="http://schemas.openxmlformats.org/officeDocument/2006/relationships/image" Target="../media/image130.png"/><Relationship Id="rId78" Type="http://schemas.openxmlformats.org/officeDocument/2006/relationships/customXml" Target="../ink/ink39.xml"/><Relationship Id="rId99" Type="http://schemas.openxmlformats.org/officeDocument/2006/relationships/image" Target="../media/image50.png"/><Relationship Id="rId101" Type="http://schemas.openxmlformats.org/officeDocument/2006/relationships/image" Target="../media/image51.png"/><Relationship Id="rId122" Type="http://schemas.openxmlformats.org/officeDocument/2006/relationships/customXml" Target="../ink/ink61.xml"/><Relationship Id="rId143" Type="http://schemas.openxmlformats.org/officeDocument/2006/relationships/image" Target="../media/image72.png"/><Relationship Id="rId164" Type="http://schemas.openxmlformats.org/officeDocument/2006/relationships/customXml" Target="../ink/ink83.xml"/><Relationship Id="rId185" Type="http://schemas.openxmlformats.org/officeDocument/2006/relationships/customXml" Target="../ink/ink94.xml"/><Relationship Id="rId9" Type="http://schemas.openxmlformats.org/officeDocument/2006/relationships/image" Target="../media/image5.png"/><Relationship Id="rId210" Type="http://schemas.openxmlformats.org/officeDocument/2006/relationships/image" Target="../media/image104.png"/><Relationship Id="rId26" Type="http://schemas.openxmlformats.org/officeDocument/2006/relationships/customXml" Target="../ink/ink13.xml"/><Relationship Id="rId231" Type="http://schemas.openxmlformats.org/officeDocument/2006/relationships/customXml" Target="../ink/ink117.xml"/><Relationship Id="rId252" Type="http://schemas.openxmlformats.org/officeDocument/2006/relationships/image" Target="../media/image125.png"/><Relationship Id="rId47" Type="http://schemas.openxmlformats.org/officeDocument/2006/relationships/image" Target="../media/image24.png"/><Relationship Id="rId68" Type="http://schemas.openxmlformats.org/officeDocument/2006/relationships/customXml" Target="../ink/ink34.xml"/><Relationship Id="rId89" Type="http://schemas.openxmlformats.org/officeDocument/2006/relationships/image" Target="../media/image45.png"/><Relationship Id="rId112" Type="http://schemas.openxmlformats.org/officeDocument/2006/relationships/customXml" Target="../ink/ink56.xml"/><Relationship Id="rId133" Type="http://schemas.openxmlformats.org/officeDocument/2006/relationships/image" Target="../media/image67.png"/><Relationship Id="rId154" Type="http://schemas.openxmlformats.org/officeDocument/2006/relationships/customXml" Target="../ink/ink77.xml"/><Relationship Id="rId175" Type="http://schemas.openxmlformats.org/officeDocument/2006/relationships/customXml" Target="../ink/ink89.xml"/><Relationship Id="rId196" Type="http://schemas.openxmlformats.org/officeDocument/2006/relationships/image" Target="../media/image97.png"/><Relationship Id="rId200" Type="http://schemas.openxmlformats.org/officeDocument/2006/relationships/image" Target="../media/image99.png"/><Relationship Id="rId16" Type="http://schemas.openxmlformats.org/officeDocument/2006/relationships/customXml" Target="../ink/ink8.xml"/><Relationship Id="rId221" Type="http://schemas.openxmlformats.org/officeDocument/2006/relationships/customXml" Target="../ink/ink112.xml"/><Relationship Id="rId242" Type="http://schemas.openxmlformats.org/officeDocument/2006/relationships/image" Target="../media/image120.png"/><Relationship Id="rId263" Type="http://schemas.openxmlformats.org/officeDocument/2006/relationships/customXml" Target="../ink/ink133.xml"/><Relationship Id="rId37" Type="http://schemas.openxmlformats.org/officeDocument/2006/relationships/image" Target="../media/image19.png"/><Relationship Id="rId58" Type="http://schemas.openxmlformats.org/officeDocument/2006/relationships/customXml" Target="../ink/ink29.xml"/><Relationship Id="rId79" Type="http://schemas.openxmlformats.org/officeDocument/2006/relationships/image" Target="../media/image40.png"/><Relationship Id="rId102" Type="http://schemas.openxmlformats.org/officeDocument/2006/relationships/customXml" Target="../ink/ink51.xml"/><Relationship Id="rId123" Type="http://schemas.openxmlformats.org/officeDocument/2006/relationships/image" Target="../media/image62.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2.png"/><Relationship Id="rId186" Type="http://schemas.openxmlformats.org/officeDocument/2006/relationships/image" Target="../media/image92.png"/><Relationship Id="rId211" Type="http://schemas.openxmlformats.org/officeDocument/2006/relationships/customXml" Target="../ink/ink107.xml"/><Relationship Id="rId232" Type="http://schemas.openxmlformats.org/officeDocument/2006/relationships/image" Target="../media/image115.png"/><Relationship Id="rId253" Type="http://schemas.openxmlformats.org/officeDocument/2006/relationships/customXml" Target="../ink/ink128.xml"/><Relationship Id="rId27" Type="http://schemas.openxmlformats.org/officeDocument/2006/relationships/image" Target="../media/image14.png"/><Relationship Id="rId48" Type="http://schemas.openxmlformats.org/officeDocument/2006/relationships/customXml" Target="../ink/ink24.xml"/><Relationship Id="rId69" Type="http://schemas.openxmlformats.org/officeDocument/2006/relationships/image" Target="../media/image35.png"/><Relationship Id="rId113" Type="http://schemas.openxmlformats.org/officeDocument/2006/relationships/image" Target="../media/image57.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8.png"/><Relationship Id="rId176" Type="http://schemas.openxmlformats.org/officeDocument/2006/relationships/image" Target="../media/image87.png"/><Relationship Id="rId197" Type="http://schemas.openxmlformats.org/officeDocument/2006/relationships/customXml" Target="../ink/ink100.xml"/><Relationship Id="rId201" Type="http://schemas.openxmlformats.org/officeDocument/2006/relationships/customXml" Target="../ink/ink102.xml"/><Relationship Id="rId222" Type="http://schemas.openxmlformats.org/officeDocument/2006/relationships/image" Target="../media/image110.png"/><Relationship Id="rId243" Type="http://schemas.openxmlformats.org/officeDocument/2006/relationships/customXml" Target="../ink/ink123.xml"/><Relationship Id="rId264" Type="http://schemas.openxmlformats.org/officeDocument/2006/relationships/image" Target="../media/image131.png"/><Relationship Id="rId17" Type="http://schemas.openxmlformats.org/officeDocument/2006/relationships/image" Target="../media/image9.png"/><Relationship Id="rId38" Type="http://schemas.openxmlformats.org/officeDocument/2006/relationships/customXml" Target="../ink/ink19.xml"/><Relationship Id="rId59" Type="http://schemas.openxmlformats.org/officeDocument/2006/relationships/image" Target="../media/image30.png"/><Relationship Id="rId103" Type="http://schemas.openxmlformats.org/officeDocument/2006/relationships/image" Target="../media/image52.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6.png"/><Relationship Id="rId145" Type="http://schemas.openxmlformats.org/officeDocument/2006/relationships/image" Target="../media/image73.png"/><Relationship Id="rId166" Type="http://schemas.openxmlformats.org/officeDocument/2006/relationships/customXml" Target="../ink/ink84.xml"/><Relationship Id="rId187" Type="http://schemas.openxmlformats.org/officeDocument/2006/relationships/customXml" Target="../ink/ink95.xml"/><Relationship Id="rId1" Type="http://schemas.openxmlformats.org/officeDocument/2006/relationships/slideLayout" Target="../slideLayouts/slideLayout7.xml"/><Relationship Id="rId212" Type="http://schemas.openxmlformats.org/officeDocument/2006/relationships/image" Target="../media/image105.png"/><Relationship Id="rId233" Type="http://schemas.openxmlformats.org/officeDocument/2006/relationships/customXml" Target="../ink/ink118.xml"/><Relationship Id="rId254" Type="http://schemas.openxmlformats.org/officeDocument/2006/relationships/image" Target="../media/image126.png"/><Relationship Id="rId28" Type="http://schemas.openxmlformats.org/officeDocument/2006/relationships/customXml" Target="../ink/ink14.xml"/><Relationship Id="rId49" Type="http://schemas.openxmlformats.org/officeDocument/2006/relationships/image" Target="../media/image25.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1.png"/><Relationship Id="rId135" Type="http://schemas.openxmlformats.org/officeDocument/2006/relationships/image" Target="../media/image68.png"/><Relationship Id="rId156" Type="http://schemas.openxmlformats.org/officeDocument/2006/relationships/customXml" Target="../ink/ink78.xml"/><Relationship Id="rId177" Type="http://schemas.openxmlformats.org/officeDocument/2006/relationships/customXml" Target="../ink/ink90.xml"/><Relationship Id="rId198" Type="http://schemas.openxmlformats.org/officeDocument/2006/relationships/image" Target="../media/image98.png"/><Relationship Id="rId202" Type="http://schemas.openxmlformats.org/officeDocument/2006/relationships/image" Target="../media/image100.png"/><Relationship Id="rId223" Type="http://schemas.openxmlformats.org/officeDocument/2006/relationships/customXml" Target="../ink/ink113.xml"/><Relationship Id="rId244" Type="http://schemas.openxmlformats.org/officeDocument/2006/relationships/image" Target="../media/image121.png"/><Relationship Id="rId18" Type="http://schemas.openxmlformats.org/officeDocument/2006/relationships/customXml" Target="../ink/ink9.xml"/><Relationship Id="rId39" Type="http://schemas.openxmlformats.org/officeDocument/2006/relationships/image" Target="../media/image20.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3.png"/><Relationship Id="rId146" Type="http://schemas.openxmlformats.org/officeDocument/2006/relationships/customXml" Target="../ink/ink73.xml"/><Relationship Id="rId167" Type="http://schemas.openxmlformats.org/officeDocument/2006/relationships/customXml" Target="../ink/ink85.xml"/><Relationship Id="rId188" Type="http://schemas.openxmlformats.org/officeDocument/2006/relationships/image" Target="../media/image93.png"/><Relationship Id="rId71" Type="http://schemas.openxmlformats.org/officeDocument/2006/relationships/image" Target="../media/image36.png"/><Relationship Id="rId92" Type="http://schemas.openxmlformats.org/officeDocument/2006/relationships/customXml" Target="../ink/ink46.xml"/><Relationship Id="rId213" Type="http://schemas.openxmlformats.org/officeDocument/2006/relationships/customXml" Target="../ink/ink108.xml"/><Relationship Id="rId234" Type="http://schemas.openxmlformats.org/officeDocument/2006/relationships/image" Target="../media/image116.png"/><Relationship Id="rId2" Type="http://schemas.openxmlformats.org/officeDocument/2006/relationships/customXml" Target="../ink/ink1.xml"/><Relationship Id="rId29" Type="http://schemas.openxmlformats.org/officeDocument/2006/relationships/image" Target="../media/image15.png"/><Relationship Id="rId255" Type="http://schemas.openxmlformats.org/officeDocument/2006/relationships/customXml" Target="../ink/ink129.xml"/><Relationship Id="rId40" Type="http://schemas.openxmlformats.org/officeDocument/2006/relationships/customXml" Target="../ink/ink20.xml"/><Relationship Id="rId115" Type="http://schemas.openxmlformats.org/officeDocument/2006/relationships/image" Target="../media/image58.png"/><Relationship Id="rId136" Type="http://schemas.openxmlformats.org/officeDocument/2006/relationships/customXml" Target="../ink/ink68.xml"/><Relationship Id="rId157" Type="http://schemas.openxmlformats.org/officeDocument/2006/relationships/customXml" Target="../ink/ink79.xml"/><Relationship Id="rId178" Type="http://schemas.openxmlformats.org/officeDocument/2006/relationships/image" Target="../media/image88.png"/><Relationship Id="rId61" Type="http://schemas.openxmlformats.org/officeDocument/2006/relationships/image" Target="../media/image31.png"/><Relationship Id="rId82" Type="http://schemas.openxmlformats.org/officeDocument/2006/relationships/customXml" Target="../ink/ink41.xml"/><Relationship Id="rId199" Type="http://schemas.openxmlformats.org/officeDocument/2006/relationships/customXml" Target="../ink/ink101.xml"/><Relationship Id="rId203" Type="http://schemas.openxmlformats.org/officeDocument/2006/relationships/customXml" Target="../ink/ink103.xml"/><Relationship Id="rId19" Type="http://schemas.openxmlformats.org/officeDocument/2006/relationships/image" Target="../media/image10.png"/><Relationship Id="rId224" Type="http://schemas.openxmlformats.org/officeDocument/2006/relationships/image" Target="../media/image111.png"/><Relationship Id="rId245" Type="http://schemas.openxmlformats.org/officeDocument/2006/relationships/customXml" Target="../ink/ink124.xml"/><Relationship Id="rId30" Type="http://schemas.openxmlformats.org/officeDocument/2006/relationships/customXml" Target="../ink/ink15.xml"/><Relationship Id="rId105" Type="http://schemas.openxmlformats.org/officeDocument/2006/relationships/image" Target="../media/image53.png"/><Relationship Id="rId126" Type="http://schemas.openxmlformats.org/officeDocument/2006/relationships/customXml" Target="../ink/ink63.xml"/><Relationship Id="rId147" Type="http://schemas.openxmlformats.org/officeDocument/2006/relationships/image" Target="../media/image74.png"/><Relationship Id="rId168" Type="http://schemas.openxmlformats.org/officeDocument/2006/relationships/image" Target="../media/image83.png"/><Relationship Id="rId51" Type="http://schemas.openxmlformats.org/officeDocument/2006/relationships/image" Target="../media/image26.png"/><Relationship Id="rId72" Type="http://schemas.openxmlformats.org/officeDocument/2006/relationships/customXml" Target="../ink/ink36.xml"/><Relationship Id="rId93" Type="http://schemas.openxmlformats.org/officeDocument/2006/relationships/image" Target="../media/image47.png"/><Relationship Id="rId189" Type="http://schemas.openxmlformats.org/officeDocument/2006/relationships/customXml" Target="../ink/ink96.xml"/><Relationship Id="rId3" Type="http://schemas.openxmlformats.org/officeDocument/2006/relationships/image" Target="../media/image2.png"/><Relationship Id="rId214" Type="http://schemas.openxmlformats.org/officeDocument/2006/relationships/image" Target="../media/image106.png"/><Relationship Id="rId235" Type="http://schemas.openxmlformats.org/officeDocument/2006/relationships/customXml" Target="../ink/ink119.xml"/><Relationship Id="rId256" Type="http://schemas.openxmlformats.org/officeDocument/2006/relationships/image" Target="../media/image127.png"/><Relationship Id="rId116" Type="http://schemas.openxmlformats.org/officeDocument/2006/relationships/customXml" Target="../ink/ink58.xml"/><Relationship Id="rId137" Type="http://schemas.openxmlformats.org/officeDocument/2006/relationships/image" Target="../media/image69.png"/><Relationship Id="rId158" Type="http://schemas.openxmlformats.org/officeDocument/2006/relationships/image" Target="../media/image79.png"/><Relationship Id="rId20" Type="http://schemas.openxmlformats.org/officeDocument/2006/relationships/customXml" Target="../ink/ink10.xml"/><Relationship Id="rId41" Type="http://schemas.openxmlformats.org/officeDocument/2006/relationships/image" Target="../media/image21.png"/><Relationship Id="rId62" Type="http://schemas.openxmlformats.org/officeDocument/2006/relationships/customXml" Target="../ink/ink31.xml"/><Relationship Id="rId83" Type="http://schemas.openxmlformats.org/officeDocument/2006/relationships/image" Target="../media/image42.png"/><Relationship Id="rId179" Type="http://schemas.openxmlformats.org/officeDocument/2006/relationships/customXml" Target="../ink/ink91.xml"/><Relationship Id="rId190" Type="http://schemas.openxmlformats.org/officeDocument/2006/relationships/image" Target="../media/image94.png"/><Relationship Id="rId204" Type="http://schemas.openxmlformats.org/officeDocument/2006/relationships/image" Target="../media/image101.png"/><Relationship Id="rId225" Type="http://schemas.openxmlformats.org/officeDocument/2006/relationships/customXml" Target="../ink/ink114.xml"/><Relationship Id="rId246" Type="http://schemas.openxmlformats.org/officeDocument/2006/relationships/image" Target="../media/image122.png"/><Relationship Id="rId106" Type="http://schemas.openxmlformats.org/officeDocument/2006/relationships/customXml" Target="../ink/ink53.xml"/><Relationship Id="rId127" Type="http://schemas.openxmlformats.org/officeDocument/2006/relationships/image" Target="../media/image64.png"/><Relationship Id="rId10" Type="http://schemas.openxmlformats.org/officeDocument/2006/relationships/customXml" Target="../ink/ink5.xml"/><Relationship Id="rId31" Type="http://schemas.openxmlformats.org/officeDocument/2006/relationships/image" Target="../media/image16.png"/><Relationship Id="rId52" Type="http://schemas.openxmlformats.org/officeDocument/2006/relationships/customXml" Target="../ink/ink26.xml"/><Relationship Id="rId73" Type="http://schemas.openxmlformats.org/officeDocument/2006/relationships/image" Target="../media/image37.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customXml" Target="../ink/ink86.xml"/><Relationship Id="rId4" Type="http://schemas.openxmlformats.org/officeDocument/2006/relationships/customXml" Target="../ink/ink2.xml"/><Relationship Id="rId180" Type="http://schemas.openxmlformats.org/officeDocument/2006/relationships/image" Target="../media/image89.png"/><Relationship Id="rId215" Type="http://schemas.openxmlformats.org/officeDocument/2006/relationships/customXml" Target="../ink/ink109.xml"/><Relationship Id="rId236" Type="http://schemas.openxmlformats.org/officeDocument/2006/relationships/image" Target="../media/image117.png"/><Relationship Id="rId257" Type="http://schemas.openxmlformats.org/officeDocument/2006/relationships/customXml" Target="../ink/ink130.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10</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Live Data Conn. With SAP HANA DB in Cloud</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B2F6869B-D2BC-47D8-BB93-85B2CE1A763E}"/>
              </a:ext>
            </a:extLst>
          </p:cNvPr>
          <p:cNvSpPr/>
          <p:nvPr/>
        </p:nvSpPr>
        <p:spPr>
          <a:xfrm>
            <a:off x="9372600" y="1828800"/>
            <a:ext cx="2415264"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HANA Consultants</a:t>
            </a:r>
          </a:p>
          <a:p>
            <a:pPr algn="ctr" defTabSz="1218987"/>
            <a:r>
              <a:rPr lang="en-US" sz="2400" dirty="0">
                <a:solidFill>
                  <a:prstClr val="white"/>
                </a:solidFill>
                <a:latin typeface="Calibri"/>
              </a:rPr>
              <a:t>SAP HANA Service</a:t>
            </a:r>
          </a:p>
          <a:p>
            <a:pPr algn="ctr" defTabSz="1218987"/>
            <a:endParaRPr lang="en-US" sz="2400" dirty="0">
              <a:solidFill>
                <a:prstClr val="white"/>
              </a:solidFill>
              <a:latin typeface="Calibri"/>
            </a:endParaRPr>
          </a:p>
          <a:p>
            <a:pPr algn="ctr" defTabSz="1218987"/>
            <a:endParaRPr lang="en-US" sz="2400" dirty="0">
              <a:solidFill>
                <a:prstClr val="white"/>
              </a:solidFill>
              <a:latin typeface="Calibri"/>
            </a:endParaRPr>
          </a:p>
        </p:txBody>
      </p:sp>
      <p:sp>
        <p:nvSpPr>
          <p:cNvPr id="3" name="Rectangle: Rounded Corners 2">
            <a:extLst>
              <a:ext uri="{FF2B5EF4-FFF2-40B4-BE49-F238E27FC236}">
                <a16:creationId xmlns:a16="http://schemas.microsoft.com/office/drawing/2014/main" id="{69415F10-A728-4D0E-9D33-D30679BFB976}"/>
              </a:ext>
            </a:extLst>
          </p:cNvPr>
          <p:cNvSpPr/>
          <p:nvPr/>
        </p:nvSpPr>
        <p:spPr>
          <a:xfrm>
            <a:off x="9742032" y="3965331"/>
            <a:ext cx="1676400" cy="1143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218987"/>
            <a:r>
              <a:rPr lang="en-US" sz="2400" dirty="0">
                <a:solidFill>
                  <a:prstClr val="white"/>
                </a:solidFill>
                <a:latin typeface="Calibri"/>
              </a:rPr>
              <a:t>MTA App</a:t>
            </a:r>
          </a:p>
        </p:txBody>
      </p:sp>
      <mc:AlternateContent xmlns:mc="http://schemas.openxmlformats.org/markup-compatibility/2006" xmlns:p14="http://schemas.microsoft.com/office/powerpoint/2010/main">
        <mc:Choice Requires="p14">
          <p:contentPart p14:bwMode="auto" r:id="rId3">
            <p14:nvContentPartPr>
              <p14:cNvPr id="34" name="Ink 33">
                <a:extLst>
                  <a:ext uri="{FF2B5EF4-FFF2-40B4-BE49-F238E27FC236}">
                    <a16:creationId xmlns:a16="http://schemas.microsoft.com/office/drawing/2014/main" id="{0D1CCDDA-823F-4988-949E-C2A83600D314}"/>
                  </a:ext>
                </a:extLst>
              </p14:cNvPr>
              <p14:cNvContentPartPr/>
              <p14:nvPr/>
            </p14:nvContentPartPr>
            <p14:xfrm>
              <a:off x="9084153" y="5398643"/>
              <a:ext cx="1046520" cy="255240"/>
            </p14:xfrm>
          </p:contentPart>
        </mc:Choice>
        <mc:Fallback xmlns="">
          <p:pic>
            <p:nvPicPr>
              <p:cNvPr id="34" name="Ink 33">
                <a:extLst>
                  <a:ext uri="{FF2B5EF4-FFF2-40B4-BE49-F238E27FC236}">
                    <a16:creationId xmlns:a16="http://schemas.microsoft.com/office/drawing/2014/main" id="{0D1CCDDA-823F-4988-949E-C2A83600D314}"/>
                  </a:ext>
                </a:extLst>
              </p:cNvPr>
              <p:cNvPicPr/>
              <p:nvPr/>
            </p:nvPicPr>
            <p:blipFill>
              <a:blip r:embed="rId4"/>
              <a:stretch>
                <a:fillRect/>
              </a:stretch>
            </p:blipFill>
            <p:spPr>
              <a:xfrm>
                <a:off x="9075153" y="5389643"/>
                <a:ext cx="10641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52A0DD25-3765-4B79-B2C5-772D85521CC9}"/>
                  </a:ext>
                </a:extLst>
              </p14:cNvPr>
              <p14:cNvContentPartPr/>
              <p14:nvPr/>
            </p14:nvContentPartPr>
            <p14:xfrm>
              <a:off x="7650993" y="5398283"/>
              <a:ext cx="1275120" cy="387360"/>
            </p14:xfrm>
          </p:contentPart>
        </mc:Choice>
        <mc:Fallback xmlns="">
          <p:pic>
            <p:nvPicPr>
              <p:cNvPr id="35" name="Ink 34">
                <a:extLst>
                  <a:ext uri="{FF2B5EF4-FFF2-40B4-BE49-F238E27FC236}">
                    <a16:creationId xmlns:a16="http://schemas.microsoft.com/office/drawing/2014/main" id="{52A0DD25-3765-4B79-B2C5-772D85521CC9}"/>
                  </a:ext>
                </a:extLst>
              </p:cNvPr>
              <p:cNvPicPr/>
              <p:nvPr/>
            </p:nvPicPr>
            <p:blipFill>
              <a:blip r:embed="rId6"/>
              <a:stretch>
                <a:fillRect/>
              </a:stretch>
            </p:blipFill>
            <p:spPr>
              <a:xfrm>
                <a:off x="7641990" y="5389283"/>
                <a:ext cx="1292765"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7" name="Ink 46">
                <a:extLst>
                  <a:ext uri="{FF2B5EF4-FFF2-40B4-BE49-F238E27FC236}">
                    <a16:creationId xmlns:a16="http://schemas.microsoft.com/office/drawing/2014/main" id="{8562A49B-D65D-4960-A260-CE3B4BF7CC94}"/>
                  </a:ext>
                </a:extLst>
              </p14:cNvPr>
              <p14:cNvContentPartPr/>
              <p14:nvPr/>
            </p14:nvContentPartPr>
            <p14:xfrm>
              <a:off x="10306353" y="5415923"/>
              <a:ext cx="1899360" cy="396720"/>
            </p14:xfrm>
          </p:contentPart>
        </mc:Choice>
        <mc:Fallback xmlns="">
          <p:pic>
            <p:nvPicPr>
              <p:cNvPr id="47" name="Ink 46">
                <a:extLst>
                  <a:ext uri="{FF2B5EF4-FFF2-40B4-BE49-F238E27FC236}">
                    <a16:creationId xmlns:a16="http://schemas.microsoft.com/office/drawing/2014/main" id="{8562A49B-D65D-4960-A260-CE3B4BF7CC94}"/>
                  </a:ext>
                </a:extLst>
              </p:cNvPr>
              <p:cNvPicPr/>
              <p:nvPr/>
            </p:nvPicPr>
            <p:blipFill>
              <a:blip r:embed="rId8"/>
              <a:stretch>
                <a:fillRect/>
              </a:stretch>
            </p:blipFill>
            <p:spPr>
              <a:xfrm>
                <a:off x="10297353" y="5406923"/>
                <a:ext cx="191700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8" name="Ink 47">
                <a:extLst>
                  <a:ext uri="{FF2B5EF4-FFF2-40B4-BE49-F238E27FC236}">
                    <a16:creationId xmlns:a16="http://schemas.microsoft.com/office/drawing/2014/main" id="{7AF8E1D2-998F-4865-AC92-C8BD98ED6579}"/>
                  </a:ext>
                </a:extLst>
              </p14:cNvPr>
              <p14:cNvContentPartPr/>
              <p14:nvPr/>
            </p14:nvContentPartPr>
            <p14:xfrm>
              <a:off x="7941153" y="5952323"/>
              <a:ext cx="185040" cy="360"/>
            </p14:xfrm>
          </p:contentPart>
        </mc:Choice>
        <mc:Fallback xmlns="">
          <p:pic>
            <p:nvPicPr>
              <p:cNvPr id="48" name="Ink 47">
                <a:extLst>
                  <a:ext uri="{FF2B5EF4-FFF2-40B4-BE49-F238E27FC236}">
                    <a16:creationId xmlns:a16="http://schemas.microsoft.com/office/drawing/2014/main" id="{7AF8E1D2-998F-4865-AC92-C8BD98ED6579}"/>
                  </a:ext>
                </a:extLst>
              </p:cNvPr>
              <p:cNvPicPr/>
              <p:nvPr/>
            </p:nvPicPr>
            <p:blipFill>
              <a:blip r:embed="rId10"/>
              <a:stretch>
                <a:fillRect/>
              </a:stretch>
            </p:blipFill>
            <p:spPr>
              <a:xfrm>
                <a:off x="7932153" y="5943323"/>
                <a:ext cx="202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9" name="Ink 48">
                <a:extLst>
                  <a:ext uri="{FF2B5EF4-FFF2-40B4-BE49-F238E27FC236}">
                    <a16:creationId xmlns:a16="http://schemas.microsoft.com/office/drawing/2014/main" id="{AD3A44EB-88F5-4363-B055-FE0CA15EDAC5}"/>
                  </a:ext>
                </a:extLst>
              </p14:cNvPr>
              <p14:cNvContentPartPr/>
              <p14:nvPr/>
            </p14:nvContentPartPr>
            <p14:xfrm>
              <a:off x="7949793" y="6230603"/>
              <a:ext cx="185040" cy="12240"/>
            </p14:xfrm>
          </p:contentPart>
        </mc:Choice>
        <mc:Fallback xmlns="">
          <p:pic>
            <p:nvPicPr>
              <p:cNvPr id="49" name="Ink 48">
                <a:extLst>
                  <a:ext uri="{FF2B5EF4-FFF2-40B4-BE49-F238E27FC236}">
                    <a16:creationId xmlns:a16="http://schemas.microsoft.com/office/drawing/2014/main" id="{AD3A44EB-88F5-4363-B055-FE0CA15EDAC5}"/>
                  </a:ext>
                </a:extLst>
              </p:cNvPr>
              <p:cNvPicPr/>
              <p:nvPr/>
            </p:nvPicPr>
            <p:blipFill>
              <a:blip r:embed="rId12"/>
              <a:stretch>
                <a:fillRect/>
              </a:stretch>
            </p:blipFill>
            <p:spPr>
              <a:xfrm>
                <a:off x="7940793" y="6221603"/>
                <a:ext cx="2026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0" name="Ink 49">
                <a:extLst>
                  <a:ext uri="{FF2B5EF4-FFF2-40B4-BE49-F238E27FC236}">
                    <a16:creationId xmlns:a16="http://schemas.microsoft.com/office/drawing/2014/main" id="{01675F94-6BD0-4D1D-9378-D1AF9683327A}"/>
                  </a:ext>
                </a:extLst>
              </p14:cNvPr>
              <p14:cNvContentPartPr/>
              <p14:nvPr/>
            </p14:nvContentPartPr>
            <p14:xfrm>
              <a:off x="7950873" y="6523283"/>
              <a:ext cx="227880" cy="9720"/>
            </p14:xfrm>
          </p:contentPart>
        </mc:Choice>
        <mc:Fallback xmlns="">
          <p:pic>
            <p:nvPicPr>
              <p:cNvPr id="50" name="Ink 49">
                <a:extLst>
                  <a:ext uri="{FF2B5EF4-FFF2-40B4-BE49-F238E27FC236}">
                    <a16:creationId xmlns:a16="http://schemas.microsoft.com/office/drawing/2014/main" id="{01675F94-6BD0-4D1D-9378-D1AF9683327A}"/>
                  </a:ext>
                </a:extLst>
              </p:cNvPr>
              <p:cNvPicPr/>
              <p:nvPr/>
            </p:nvPicPr>
            <p:blipFill>
              <a:blip r:embed="rId14"/>
              <a:stretch>
                <a:fillRect/>
              </a:stretch>
            </p:blipFill>
            <p:spPr>
              <a:xfrm>
                <a:off x="7941873" y="6514283"/>
                <a:ext cx="2455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0" name="Ink 59">
                <a:extLst>
                  <a:ext uri="{FF2B5EF4-FFF2-40B4-BE49-F238E27FC236}">
                    <a16:creationId xmlns:a16="http://schemas.microsoft.com/office/drawing/2014/main" id="{6578699D-79F5-4EBF-874E-FF6C24092FBF}"/>
                  </a:ext>
                </a:extLst>
              </p14:cNvPr>
              <p14:cNvContentPartPr/>
              <p14:nvPr/>
            </p14:nvContentPartPr>
            <p14:xfrm>
              <a:off x="8229873" y="5811563"/>
              <a:ext cx="1329840" cy="215640"/>
            </p14:xfrm>
          </p:contentPart>
        </mc:Choice>
        <mc:Fallback xmlns="">
          <p:pic>
            <p:nvPicPr>
              <p:cNvPr id="60" name="Ink 59">
                <a:extLst>
                  <a:ext uri="{FF2B5EF4-FFF2-40B4-BE49-F238E27FC236}">
                    <a16:creationId xmlns:a16="http://schemas.microsoft.com/office/drawing/2014/main" id="{6578699D-79F5-4EBF-874E-FF6C24092FBF}"/>
                  </a:ext>
                </a:extLst>
              </p:cNvPr>
              <p:cNvPicPr/>
              <p:nvPr/>
            </p:nvPicPr>
            <p:blipFill>
              <a:blip r:embed="rId16"/>
              <a:stretch>
                <a:fillRect/>
              </a:stretch>
            </p:blipFill>
            <p:spPr>
              <a:xfrm>
                <a:off x="8220873" y="5802563"/>
                <a:ext cx="13474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5" name="Ink 84">
                <a:extLst>
                  <a:ext uri="{FF2B5EF4-FFF2-40B4-BE49-F238E27FC236}">
                    <a16:creationId xmlns:a16="http://schemas.microsoft.com/office/drawing/2014/main" id="{52F06834-5832-4368-8A18-E2E7B9CFCF60}"/>
                  </a:ext>
                </a:extLst>
              </p14:cNvPr>
              <p14:cNvContentPartPr/>
              <p14:nvPr/>
            </p14:nvContentPartPr>
            <p14:xfrm>
              <a:off x="8352993" y="6150323"/>
              <a:ext cx="1727280" cy="564120"/>
            </p14:xfrm>
          </p:contentPart>
        </mc:Choice>
        <mc:Fallback xmlns="">
          <p:pic>
            <p:nvPicPr>
              <p:cNvPr id="85" name="Ink 84">
                <a:extLst>
                  <a:ext uri="{FF2B5EF4-FFF2-40B4-BE49-F238E27FC236}">
                    <a16:creationId xmlns:a16="http://schemas.microsoft.com/office/drawing/2014/main" id="{52F06834-5832-4368-8A18-E2E7B9CFCF60}"/>
                  </a:ext>
                </a:extLst>
              </p:cNvPr>
              <p:cNvPicPr/>
              <p:nvPr/>
            </p:nvPicPr>
            <p:blipFill>
              <a:blip r:embed="rId18"/>
              <a:stretch>
                <a:fillRect/>
              </a:stretch>
            </p:blipFill>
            <p:spPr>
              <a:xfrm>
                <a:off x="8343993" y="6141323"/>
                <a:ext cx="1744920" cy="581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1" name="Ink 90">
                <a:extLst>
                  <a:ext uri="{FF2B5EF4-FFF2-40B4-BE49-F238E27FC236}">
                    <a16:creationId xmlns:a16="http://schemas.microsoft.com/office/drawing/2014/main" id="{E6D10395-43D1-4647-AAD6-F3A656BBE4ED}"/>
                  </a:ext>
                </a:extLst>
              </p14:cNvPr>
              <p14:cNvContentPartPr/>
              <p14:nvPr/>
            </p14:nvContentPartPr>
            <p14:xfrm>
              <a:off x="10023753" y="5749283"/>
              <a:ext cx="758520" cy="934200"/>
            </p14:xfrm>
          </p:contentPart>
        </mc:Choice>
        <mc:Fallback xmlns="">
          <p:pic>
            <p:nvPicPr>
              <p:cNvPr id="91" name="Ink 90">
                <a:extLst>
                  <a:ext uri="{FF2B5EF4-FFF2-40B4-BE49-F238E27FC236}">
                    <a16:creationId xmlns:a16="http://schemas.microsoft.com/office/drawing/2014/main" id="{E6D10395-43D1-4647-AAD6-F3A656BBE4ED}"/>
                  </a:ext>
                </a:extLst>
              </p:cNvPr>
              <p:cNvPicPr/>
              <p:nvPr/>
            </p:nvPicPr>
            <p:blipFill>
              <a:blip r:embed="rId20"/>
              <a:stretch>
                <a:fillRect/>
              </a:stretch>
            </p:blipFill>
            <p:spPr>
              <a:xfrm>
                <a:off x="10014753" y="5740283"/>
                <a:ext cx="776160" cy="951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0" name="Ink 99">
                <a:extLst>
                  <a:ext uri="{FF2B5EF4-FFF2-40B4-BE49-F238E27FC236}">
                    <a16:creationId xmlns:a16="http://schemas.microsoft.com/office/drawing/2014/main" id="{9271F644-A3DB-4918-A741-2957EE94AEBA}"/>
                  </a:ext>
                </a:extLst>
              </p14:cNvPr>
              <p14:cNvContentPartPr/>
              <p14:nvPr/>
            </p14:nvContentPartPr>
            <p14:xfrm>
              <a:off x="11131113" y="6389003"/>
              <a:ext cx="495720" cy="162720"/>
            </p14:xfrm>
          </p:contentPart>
        </mc:Choice>
        <mc:Fallback xmlns="">
          <p:pic>
            <p:nvPicPr>
              <p:cNvPr id="100" name="Ink 99">
                <a:extLst>
                  <a:ext uri="{FF2B5EF4-FFF2-40B4-BE49-F238E27FC236}">
                    <a16:creationId xmlns:a16="http://schemas.microsoft.com/office/drawing/2014/main" id="{9271F644-A3DB-4918-A741-2957EE94AEBA}"/>
                  </a:ext>
                </a:extLst>
              </p:cNvPr>
              <p:cNvPicPr/>
              <p:nvPr/>
            </p:nvPicPr>
            <p:blipFill>
              <a:blip r:embed="rId22"/>
              <a:stretch>
                <a:fillRect/>
              </a:stretch>
            </p:blipFill>
            <p:spPr>
              <a:xfrm>
                <a:off x="11122113" y="6380003"/>
                <a:ext cx="5133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1" name="Ink 100">
                <a:extLst>
                  <a:ext uri="{FF2B5EF4-FFF2-40B4-BE49-F238E27FC236}">
                    <a16:creationId xmlns:a16="http://schemas.microsoft.com/office/drawing/2014/main" id="{29234E0E-E2C2-4314-82E4-BF37E894879D}"/>
                  </a:ext>
                </a:extLst>
              </p14:cNvPr>
              <p14:cNvContentPartPr/>
              <p14:nvPr/>
            </p14:nvContentPartPr>
            <p14:xfrm>
              <a:off x="11070993" y="6013883"/>
              <a:ext cx="510480" cy="255240"/>
            </p14:xfrm>
          </p:contentPart>
        </mc:Choice>
        <mc:Fallback xmlns="">
          <p:pic>
            <p:nvPicPr>
              <p:cNvPr id="101" name="Ink 100">
                <a:extLst>
                  <a:ext uri="{FF2B5EF4-FFF2-40B4-BE49-F238E27FC236}">
                    <a16:creationId xmlns:a16="http://schemas.microsoft.com/office/drawing/2014/main" id="{29234E0E-E2C2-4314-82E4-BF37E894879D}"/>
                  </a:ext>
                </a:extLst>
              </p:cNvPr>
              <p:cNvPicPr/>
              <p:nvPr/>
            </p:nvPicPr>
            <p:blipFill>
              <a:blip r:embed="rId24"/>
              <a:stretch>
                <a:fillRect/>
              </a:stretch>
            </p:blipFill>
            <p:spPr>
              <a:xfrm>
                <a:off x="11061993" y="6004883"/>
                <a:ext cx="5281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2" name="Ink 101">
                <a:extLst>
                  <a:ext uri="{FF2B5EF4-FFF2-40B4-BE49-F238E27FC236}">
                    <a16:creationId xmlns:a16="http://schemas.microsoft.com/office/drawing/2014/main" id="{084950FF-AD91-4101-8C86-D402BDD9F959}"/>
                  </a:ext>
                </a:extLst>
              </p14:cNvPr>
              <p14:cNvContentPartPr/>
              <p14:nvPr/>
            </p14:nvContentPartPr>
            <p14:xfrm>
              <a:off x="10894953" y="5933963"/>
              <a:ext cx="994680" cy="744840"/>
            </p14:xfrm>
          </p:contentPart>
        </mc:Choice>
        <mc:Fallback xmlns="">
          <p:pic>
            <p:nvPicPr>
              <p:cNvPr id="102" name="Ink 101">
                <a:extLst>
                  <a:ext uri="{FF2B5EF4-FFF2-40B4-BE49-F238E27FC236}">
                    <a16:creationId xmlns:a16="http://schemas.microsoft.com/office/drawing/2014/main" id="{084950FF-AD91-4101-8C86-D402BDD9F959}"/>
                  </a:ext>
                </a:extLst>
              </p:cNvPr>
              <p:cNvPicPr/>
              <p:nvPr/>
            </p:nvPicPr>
            <p:blipFill>
              <a:blip r:embed="rId26"/>
              <a:stretch>
                <a:fillRect/>
              </a:stretch>
            </p:blipFill>
            <p:spPr>
              <a:xfrm>
                <a:off x="10885953" y="5924963"/>
                <a:ext cx="1012320" cy="76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28" name="Ink 127">
                <a:extLst>
                  <a:ext uri="{FF2B5EF4-FFF2-40B4-BE49-F238E27FC236}">
                    <a16:creationId xmlns:a16="http://schemas.microsoft.com/office/drawing/2014/main" id="{2DCB5E77-AABE-452F-A415-D712BD09418F}"/>
                  </a:ext>
                </a:extLst>
              </p14:cNvPr>
              <p14:cNvContentPartPr/>
              <p14:nvPr/>
            </p14:nvContentPartPr>
            <p14:xfrm>
              <a:off x="5397393" y="5275523"/>
              <a:ext cx="2359440" cy="1225080"/>
            </p14:xfrm>
          </p:contentPart>
        </mc:Choice>
        <mc:Fallback xmlns="">
          <p:pic>
            <p:nvPicPr>
              <p:cNvPr id="128" name="Ink 127">
                <a:extLst>
                  <a:ext uri="{FF2B5EF4-FFF2-40B4-BE49-F238E27FC236}">
                    <a16:creationId xmlns:a16="http://schemas.microsoft.com/office/drawing/2014/main" id="{2DCB5E77-AABE-452F-A415-D712BD09418F}"/>
                  </a:ext>
                </a:extLst>
              </p:cNvPr>
              <p:cNvPicPr/>
              <p:nvPr/>
            </p:nvPicPr>
            <p:blipFill>
              <a:blip r:embed="rId28"/>
              <a:stretch>
                <a:fillRect/>
              </a:stretch>
            </p:blipFill>
            <p:spPr>
              <a:xfrm>
                <a:off x="5388393" y="5266523"/>
                <a:ext cx="2377080" cy="1242720"/>
              </a:xfrm>
              <a:prstGeom prst="rect">
                <a:avLst/>
              </a:prstGeom>
            </p:spPr>
          </p:pic>
        </mc:Fallback>
      </mc:AlternateContent>
      <p:sp>
        <p:nvSpPr>
          <p:cNvPr id="129" name="Rectangle 128">
            <a:extLst>
              <a:ext uri="{FF2B5EF4-FFF2-40B4-BE49-F238E27FC236}">
                <a16:creationId xmlns:a16="http://schemas.microsoft.com/office/drawing/2014/main" id="{86BA7AD6-91DC-418D-BE57-F724B90B7A6D}"/>
              </a:ext>
            </a:extLst>
          </p:cNvPr>
          <p:cNvSpPr/>
          <p:nvPr/>
        </p:nvSpPr>
        <p:spPr>
          <a:xfrm>
            <a:off x="5590353" y="2395306"/>
            <a:ext cx="2359440" cy="122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Adaptor</a:t>
            </a:r>
          </a:p>
        </p:txBody>
      </p:sp>
      <p:sp>
        <p:nvSpPr>
          <p:cNvPr id="130" name="Oval 129">
            <a:extLst>
              <a:ext uri="{FF2B5EF4-FFF2-40B4-BE49-F238E27FC236}">
                <a16:creationId xmlns:a16="http://schemas.microsoft.com/office/drawing/2014/main" id="{7FDA9F79-BC6A-4E1E-B640-D19DC4E33993}"/>
              </a:ext>
            </a:extLst>
          </p:cNvPr>
          <p:cNvSpPr/>
          <p:nvPr/>
        </p:nvSpPr>
        <p:spPr>
          <a:xfrm>
            <a:off x="8778999" y="295512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cxnSp>
        <p:nvCxnSpPr>
          <p:cNvPr id="132" name="Straight Connector 131">
            <a:extLst>
              <a:ext uri="{FF2B5EF4-FFF2-40B4-BE49-F238E27FC236}">
                <a16:creationId xmlns:a16="http://schemas.microsoft.com/office/drawing/2014/main" id="{6A23B9FD-E156-4DB6-BBD5-AB815A4F838E}"/>
              </a:ext>
            </a:extLst>
          </p:cNvPr>
          <p:cNvCxnSpPr>
            <a:cxnSpLocks/>
            <a:stCxn id="130" idx="6"/>
          </p:cNvCxnSpPr>
          <p:nvPr/>
        </p:nvCxnSpPr>
        <p:spPr>
          <a:xfrm>
            <a:off x="9007600" y="3107520"/>
            <a:ext cx="441201" cy="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4383E754-4F53-43ED-8D05-C73F14820D81}"/>
              </a:ext>
            </a:extLst>
          </p:cNvPr>
          <p:cNvSpPr/>
          <p:nvPr/>
        </p:nvSpPr>
        <p:spPr>
          <a:xfrm>
            <a:off x="304800" y="1248875"/>
            <a:ext cx="2971800" cy="3094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SAP Analytics Cloud </a:t>
            </a:r>
          </a:p>
          <a:p>
            <a:pPr algn="ctr" defTabSz="1218987"/>
            <a:r>
              <a:rPr lang="en-US" sz="2400" dirty="0">
                <a:solidFill>
                  <a:prstClr val="white"/>
                </a:solidFill>
                <a:latin typeface="Calibri"/>
              </a:rPr>
              <a:t>(Client)</a:t>
            </a:r>
          </a:p>
        </p:txBody>
      </p:sp>
      <p:sp>
        <p:nvSpPr>
          <p:cNvPr id="134" name="Arrow: Right 133">
            <a:extLst>
              <a:ext uri="{FF2B5EF4-FFF2-40B4-BE49-F238E27FC236}">
                <a16:creationId xmlns:a16="http://schemas.microsoft.com/office/drawing/2014/main" id="{886B6592-0253-40AA-9C14-1DEAF5E6D08B}"/>
              </a:ext>
            </a:extLst>
          </p:cNvPr>
          <p:cNvSpPr/>
          <p:nvPr/>
        </p:nvSpPr>
        <p:spPr>
          <a:xfrm>
            <a:off x="3276601" y="2895601"/>
            <a:ext cx="2313753" cy="253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mc:AlternateContent xmlns:mc="http://schemas.openxmlformats.org/markup-compatibility/2006" xmlns:p14="http://schemas.microsoft.com/office/powerpoint/2010/main">
        <mc:Choice Requires="p14">
          <p:contentPart p14:bwMode="auto" r:id="rId29">
            <p14:nvContentPartPr>
              <p14:cNvPr id="138" name="Ink 137">
                <a:extLst>
                  <a:ext uri="{FF2B5EF4-FFF2-40B4-BE49-F238E27FC236}">
                    <a16:creationId xmlns:a16="http://schemas.microsoft.com/office/drawing/2014/main" id="{F7FAAEF7-8ABD-4BD4-B0A5-485CEE25F146}"/>
                  </a:ext>
                </a:extLst>
              </p14:cNvPr>
              <p14:cNvContentPartPr/>
              <p14:nvPr/>
            </p14:nvContentPartPr>
            <p14:xfrm>
              <a:off x="5619153" y="919883"/>
              <a:ext cx="221760" cy="232200"/>
            </p14:xfrm>
          </p:contentPart>
        </mc:Choice>
        <mc:Fallback xmlns="">
          <p:pic>
            <p:nvPicPr>
              <p:cNvPr id="138" name="Ink 137">
                <a:extLst>
                  <a:ext uri="{FF2B5EF4-FFF2-40B4-BE49-F238E27FC236}">
                    <a16:creationId xmlns:a16="http://schemas.microsoft.com/office/drawing/2014/main" id="{F7FAAEF7-8ABD-4BD4-B0A5-485CEE25F146}"/>
                  </a:ext>
                </a:extLst>
              </p:cNvPr>
              <p:cNvPicPr/>
              <p:nvPr/>
            </p:nvPicPr>
            <p:blipFill>
              <a:blip r:embed="rId30"/>
              <a:stretch>
                <a:fillRect/>
              </a:stretch>
            </p:blipFill>
            <p:spPr>
              <a:xfrm>
                <a:off x="5610153" y="910883"/>
                <a:ext cx="2394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1" name="Ink 200">
                <a:extLst>
                  <a:ext uri="{FF2B5EF4-FFF2-40B4-BE49-F238E27FC236}">
                    <a16:creationId xmlns:a16="http://schemas.microsoft.com/office/drawing/2014/main" id="{37A904B5-E29E-4D05-9634-1539A00E9DBA}"/>
                  </a:ext>
                </a:extLst>
              </p14:cNvPr>
              <p14:cNvContentPartPr/>
              <p14:nvPr/>
            </p14:nvContentPartPr>
            <p14:xfrm>
              <a:off x="5969073" y="1487603"/>
              <a:ext cx="1321560" cy="227160"/>
            </p14:xfrm>
          </p:contentPart>
        </mc:Choice>
        <mc:Fallback xmlns="">
          <p:pic>
            <p:nvPicPr>
              <p:cNvPr id="201" name="Ink 200">
                <a:extLst>
                  <a:ext uri="{FF2B5EF4-FFF2-40B4-BE49-F238E27FC236}">
                    <a16:creationId xmlns:a16="http://schemas.microsoft.com/office/drawing/2014/main" id="{37A904B5-E29E-4D05-9634-1539A00E9DBA}"/>
                  </a:ext>
                </a:extLst>
              </p:cNvPr>
              <p:cNvPicPr/>
              <p:nvPr/>
            </p:nvPicPr>
            <p:blipFill>
              <a:blip r:embed="rId32"/>
              <a:stretch>
                <a:fillRect/>
              </a:stretch>
            </p:blipFill>
            <p:spPr>
              <a:xfrm>
                <a:off x="5960073" y="1478603"/>
                <a:ext cx="13392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0" name="Ink 239">
                <a:extLst>
                  <a:ext uri="{FF2B5EF4-FFF2-40B4-BE49-F238E27FC236}">
                    <a16:creationId xmlns:a16="http://schemas.microsoft.com/office/drawing/2014/main" id="{C553B80A-3C77-465D-BDE3-E10370C79EFC}"/>
                  </a:ext>
                </a:extLst>
              </p14:cNvPr>
              <p14:cNvContentPartPr/>
              <p14:nvPr/>
            </p14:nvContentPartPr>
            <p14:xfrm>
              <a:off x="10596153" y="1336403"/>
              <a:ext cx="1179360" cy="237600"/>
            </p14:xfrm>
          </p:contentPart>
        </mc:Choice>
        <mc:Fallback xmlns="">
          <p:pic>
            <p:nvPicPr>
              <p:cNvPr id="240" name="Ink 239">
                <a:extLst>
                  <a:ext uri="{FF2B5EF4-FFF2-40B4-BE49-F238E27FC236}">
                    <a16:creationId xmlns:a16="http://schemas.microsoft.com/office/drawing/2014/main" id="{C553B80A-3C77-465D-BDE3-E10370C79EFC}"/>
                  </a:ext>
                </a:extLst>
              </p:cNvPr>
              <p:cNvPicPr/>
              <p:nvPr/>
            </p:nvPicPr>
            <p:blipFill>
              <a:blip r:embed="rId34"/>
              <a:stretch>
                <a:fillRect/>
              </a:stretch>
            </p:blipFill>
            <p:spPr>
              <a:xfrm>
                <a:off x="10587153" y="1327403"/>
                <a:ext cx="11970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64" name="Ink 263">
                <a:extLst>
                  <a:ext uri="{FF2B5EF4-FFF2-40B4-BE49-F238E27FC236}">
                    <a16:creationId xmlns:a16="http://schemas.microsoft.com/office/drawing/2014/main" id="{60CB6A7E-C17D-4970-A6C7-48DE6C449E9A}"/>
                  </a:ext>
                </a:extLst>
              </p14:cNvPr>
              <p14:cNvContentPartPr/>
              <p14:nvPr/>
            </p14:nvContentPartPr>
            <p14:xfrm>
              <a:off x="5971593" y="781283"/>
              <a:ext cx="4669200" cy="1179720"/>
            </p14:xfrm>
          </p:contentPart>
        </mc:Choice>
        <mc:Fallback xmlns="">
          <p:pic>
            <p:nvPicPr>
              <p:cNvPr id="264" name="Ink 263">
                <a:extLst>
                  <a:ext uri="{FF2B5EF4-FFF2-40B4-BE49-F238E27FC236}">
                    <a16:creationId xmlns:a16="http://schemas.microsoft.com/office/drawing/2014/main" id="{60CB6A7E-C17D-4970-A6C7-48DE6C449E9A}"/>
                  </a:ext>
                </a:extLst>
              </p:cNvPr>
              <p:cNvPicPr/>
              <p:nvPr/>
            </p:nvPicPr>
            <p:blipFill>
              <a:blip r:embed="rId36"/>
              <a:stretch>
                <a:fillRect/>
              </a:stretch>
            </p:blipFill>
            <p:spPr>
              <a:xfrm>
                <a:off x="5962593" y="772283"/>
                <a:ext cx="4686840" cy="1197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95" name="Ink 294">
                <a:extLst>
                  <a:ext uri="{FF2B5EF4-FFF2-40B4-BE49-F238E27FC236}">
                    <a16:creationId xmlns:a16="http://schemas.microsoft.com/office/drawing/2014/main" id="{E3EA4648-7AF4-4989-AB18-336922778C9E}"/>
                  </a:ext>
                </a:extLst>
              </p14:cNvPr>
              <p14:cNvContentPartPr/>
              <p14:nvPr/>
            </p14:nvContentPartPr>
            <p14:xfrm>
              <a:off x="4318473" y="958403"/>
              <a:ext cx="1407240" cy="1161000"/>
            </p14:xfrm>
          </p:contentPart>
        </mc:Choice>
        <mc:Fallback xmlns="">
          <p:pic>
            <p:nvPicPr>
              <p:cNvPr id="295" name="Ink 294">
                <a:extLst>
                  <a:ext uri="{FF2B5EF4-FFF2-40B4-BE49-F238E27FC236}">
                    <a16:creationId xmlns:a16="http://schemas.microsoft.com/office/drawing/2014/main" id="{E3EA4648-7AF4-4989-AB18-336922778C9E}"/>
                  </a:ext>
                </a:extLst>
              </p:cNvPr>
              <p:cNvPicPr/>
              <p:nvPr/>
            </p:nvPicPr>
            <p:blipFill>
              <a:blip r:embed="rId38"/>
              <a:stretch>
                <a:fillRect/>
              </a:stretch>
            </p:blipFill>
            <p:spPr>
              <a:xfrm>
                <a:off x="4309473" y="949403"/>
                <a:ext cx="1424880" cy="1178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10" name="Ink 309">
                <a:extLst>
                  <a:ext uri="{FF2B5EF4-FFF2-40B4-BE49-F238E27FC236}">
                    <a16:creationId xmlns:a16="http://schemas.microsoft.com/office/drawing/2014/main" id="{89583098-59F8-4A9F-AF15-C39129356B94}"/>
                  </a:ext>
                </a:extLst>
              </p14:cNvPr>
              <p14:cNvContentPartPr/>
              <p14:nvPr/>
            </p14:nvContentPartPr>
            <p14:xfrm>
              <a:off x="3430713" y="3332243"/>
              <a:ext cx="1503720" cy="565920"/>
            </p14:xfrm>
          </p:contentPart>
        </mc:Choice>
        <mc:Fallback xmlns="">
          <p:pic>
            <p:nvPicPr>
              <p:cNvPr id="310" name="Ink 309">
                <a:extLst>
                  <a:ext uri="{FF2B5EF4-FFF2-40B4-BE49-F238E27FC236}">
                    <a16:creationId xmlns:a16="http://schemas.microsoft.com/office/drawing/2014/main" id="{89583098-59F8-4A9F-AF15-C39129356B94}"/>
                  </a:ext>
                </a:extLst>
              </p:cNvPr>
              <p:cNvPicPr/>
              <p:nvPr/>
            </p:nvPicPr>
            <p:blipFill>
              <a:blip r:embed="rId40"/>
              <a:stretch>
                <a:fillRect/>
              </a:stretch>
            </p:blipFill>
            <p:spPr>
              <a:xfrm>
                <a:off x="3421713" y="3323243"/>
                <a:ext cx="1521360" cy="583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39" name="Ink 338">
                <a:extLst>
                  <a:ext uri="{FF2B5EF4-FFF2-40B4-BE49-F238E27FC236}">
                    <a16:creationId xmlns:a16="http://schemas.microsoft.com/office/drawing/2014/main" id="{1215CFFD-0DF0-46B4-85B7-64A1FA891236}"/>
                  </a:ext>
                </a:extLst>
              </p14:cNvPr>
              <p14:cNvContentPartPr/>
              <p14:nvPr/>
            </p14:nvContentPartPr>
            <p14:xfrm>
              <a:off x="3527193" y="4033523"/>
              <a:ext cx="2612520" cy="613080"/>
            </p14:xfrm>
          </p:contentPart>
        </mc:Choice>
        <mc:Fallback xmlns="">
          <p:pic>
            <p:nvPicPr>
              <p:cNvPr id="339" name="Ink 338">
                <a:extLst>
                  <a:ext uri="{FF2B5EF4-FFF2-40B4-BE49-F238E27FC236}">
                    <a16:creationId xmlns:a16="http://schemas.microsoft.com/office/drawing/2014/main" id="{1215CFFD-0DF0-46B4-85B7-64A1FA891236}"/>
                  </a:ext>
                </a:extLst>
              </p:cNvPr>
              <p:cNvPicPr/>
              <p:nvPr/>
            </p:nvPicPr>
            <p:blipFill>
              <a:blip r:embed="rId42"/>
              <a:stretch>
                <a:fillRect/>
              </a:stretch>
            </p:blipFill>
            <p:spPr>
              <a:xfrm>
                <a:off x="3518193" y="4024523"/>
                <a:ext cx="2630160" cy="630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40" name="Ink 339">
                <a:extLst>
                  <a:ext uri="{FF2B5EF4-FFF2-40B4-BE49-F238E27FC236}">
                    <a16:creationId xmlns:a16="http://schemas.microsoft.com/office/drawing/2014/main" id="{EA306FE8-D043-4553-8864-96F86728533A}"/>
                  </a:ext>
                </a:extLst>
              </p14:cNvPr>
              <p14:cNvContentPartPr/>
              <p14:nvPr/>
            </p14:nvContentPartPr>
            <p14:xfrm>
              <a:off x="3500913" y="4852163"/>
              <a:ext cx="97200" cy="19080"/>
            </p14:xfrm>
          </p:contentPart>
        </mc:Choice>
        <mc:Fallback xmlns="">
          <p:pic>
            <p:nvPicPr>
              <p:cNvPr id="340" name="Ink 339">
                <a:extLst>
                  <a:ext uri="{FF2B5EF4-FFF2-40B4-BE49-F238E27FC236}">
                    <a16:creationId xmlns:a16="http://schemas.microsoft.com/office/drawing/2014/main" id="{EA306FE8-D043-4553-8864-96F86728533A}"/>
                  </a:ext>
                </a:extLst>
              </p:cNvPr>
              <p:cNvPicPr/>
              <p:nvPr/>
            </p:nvPicPr>
            <p:blipFill>
              <a:blip r:embed="rId44"/>
              <a:stretch>
                <a:fillRect/>
              </a:stretch>
            </p:blipFill>
            <p:spPr>
              <a:xfrm>
                <a:off x="3491913" y="4843163"/>
                <a:ext cx="1148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46" name="Ink 345">
                <a:extLst>
                  <a:ext uri="{FF2B5EF4-FFF2-40B4-BE49-F238E27FC236}">
                    <a16:creationId xmlns:a16="http://schemas.microsoft.com/office/drawing/2014/main" id="{A54646A8-0A4A-48D3-9863-ADC66F97600A}"/>
                  </a:ext>
                </a:extLst>
              </p14:cNvPr>
              <p14:cNvContentPartPr/>
              <p14:nvPr/>
            </p14:nvContentPartPr>
            <p14:xfrm>
              <a:off x="3746793" y="4767923"/>
              <a:ext cx="783360" cy="226440"/>
            </p14:xfrm>
          </p:contentPart>
        </mc:Choice>
        <mc:Fallback xmlns="">
          <p:pic>
            <p:nvPicPr>
              <p:cNvPr id="346" name="Ink 345">
                <a:extLst>
                  <a:ext uri="{FF2B5EF4-FFF2-40B4-BE49-F238E27FC236}">
                    <a16:creationId xmlns:a16="http://schemas.microsoft.com/office/drawing/2014/main" id="{A54646A8-0A4A-48D3-9863-ADC66F97600A}"/>
                  </a:ext>
                </a:extLst>
              </p:cNvPr>
              <p:cNvPicPr/>
              <p:nvPr/>
            </p:nvPicPr>
            <p:blipFill>
              <a:blip r:embed="rId46"/>
              <a:stretch>
                <a:fillRect/>
              </a:stretch>
            </p:blipFill>
            <p:spPr>
              <a:xfrm>
                <a:off x="3737793" y="4758880"/>
                <a:ext cx="801000" cy="244165"/>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85" name="Ink 384">
                <a:extLst>
                  <a:ext uri="{FF2B5EF4-FFF2-40B4-BE49-F238E27FC236}">
                    <a16:creationId xmlns:a16="http://schemas.microsoft.com/office/drawing/2014/main" id="{F187B9A1-9ACC-4A23-B721-1794EE4ACB7D}"/>
                  </a:ext>
                </a:extLst>
              </p14:cNvPr>
              <p14:cNvContentPartPr/>
              <p14:nvPr/>
            </p14:nvContentPartPr>
            <p14:xfrm>
              <a:off x="5822193" y="2057483"/>
              <a:ext cx="3481920" cy="441000"/>
            </p14:xfrm>
          </p:contentPart>
        </mc:Choice>
        <mc:Fallback xmlns="">
          <p:pic>
            <p:nvPicPr>
              <p:cNvPr id="385" name="Ink 384">
                <a:extLst>
                  <a:ext uri="{FF2B5EF4-FFF2-40B4-BE49-F238E27FC236}">
                    <a16:creationId xmlns:a16="http://schemas.microsoft.com/office/drawing/2014/main" id="{F187B9A1-9ACC-4A23-B721-1794EE4ACB7D}"/>
                  </a:ext>
                </a:extLst>
              </p:cNvPr>
              <p:cNvPicPr/>
              <p:nvPr/>
            </p:nvPicPr>
            <p:blipFill>
              <a:blip r:embed="rId48"/>
              <a:stretch>
                <a:fillRect/>
              </a:stretch>
            </p:blipFill>
            <p:spPr>
              <a:xfrm>
                <a:off x="5813193" y="2048483"/>
                <a:ext cx="349956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15" name="Ink 414">
                <a:extLst>
                  <a:ext uri="{FF2B5EF4-FFF2-40B4-BE49-F238E27FC236}">
                    <a16:creationId xmlns:a16="http://schemas.microsoft.com/office/drawing/2014/main" id="{EC0BCECA-BA38-453C-9E69-A45AE830B850}"/>
                  </a:ext>
                </a:extLst>
              </p14:cNvPr>
              <p14:cNvContentPartPr/>
              <p14:nvPr/>
            </p14:nvContentPartPr>
            <p14:xfrm>
              <a:off x="3606393" y="879203"/>
              <a:ext cx="1468080" cy="835560"/>
            </p14:xfrm>
          </p:contentPart>
        </mc:Choice>
        <mc:Fallback xmlns="">
          <p:pic>
            <p:nvPicPr>
              <p:cNvPr id="415" name="Ink 414">
                <a:extLst>
                  <a:ext uri="{FF2B5EF4-FFF2-40B4-BE49-F238E27FC236}">
                    <a16:creationId xmlns:a16="http://schemas.microsoft.com/office/drawing/2014/main" id="{EC0BCECA-BA38-453C-9E69-A45AE830B850}"/>
                  </a:ext>
                </a:extLst>
              </p:cNvPr>
              <p:cNvPicPr/>
              <p:nvPr/>
            </p:nvPicPr>
            <p:blipFill>
              <a:blip r:embed="rId50"/>
              <a:stretch>
                <a:fillRect/>
              </a:stretch>
            </p:blipFill>
            <p:spPr>
              <a:xfrm>
                <a:off x="3597393" y="870203"/>
                <a:ext cx="1485720" cy="853200"/>
              </a:xfrm>
              <a:prstGeom prst="rect">
                <a:avLst/>
              </a:prstGeom>
            </p:spPr>
          </p:pic>
        </mc:Fallback>
      </mc:AlternateContent>
    </p:spTree>
    <p:extLst>
      <p:ext uri="{BB962C8B-B14F-4D97-AF65-F5344CB8AC3E}">
        <p14:creationId xmlns:p14="http://schemas.microsoft.com/office/powerpoint/2010/main" val="345367489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HANA Live Integration with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B32C7628-6B6D-47C0-96FF-6F88B82B4B74}"/>
              </a:ext>
            </a:extLst>
          </p:cNvPr>
          <p:cNvSpPr txBox="1"/>
          <p:nvPr/>
        </p:nvSpPr>
        <p:spPr>
          <a:xfrm>
            <a:off x="76200" y="990601"/>
            <a:ext cx="11963400" cy="6001643"/>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HANA Native Development (HANA Consultant – SAP WebIDE for HANA Dev)</a:t>
            </a:r>
          </a:p>
          <a:p>
            <a:pPr marL="342900" indent="-342900" defTabSz="1218987">
              <a:buFontTx/>
              <a:buChar char="-"/>
            </a:pPr>
            <a:r>
              <a:rPr lang="en-US" sz="2400" dirty="0">
                <a:solidFill>
                  <a:prstClr val="black"/>
                </a:solidFill>
                <a:latin typeface="Calibri"/>
              </a:rPr>
              <a:t>HANA Instance needs to be started in SCP</a:t>
            </a:r>
          </a:p>
          <a:p>
            <a:pPr marL="342900" indent="-342900" defTabSz="1218987">
              <a:buFontTx/>
              <a:buChar char="-"/>
            </a:pPr>
            <a:r>
              <a:rPr lang="en-US" sz="2400" dirty="0">
                <a:solidFill>
                  <a:prstClr val="black"/>
                </a:solidFill>
                <a:latin typeface="Calibri"/>
              </a:rPr>
              <a:t>Connect to WebIDE, create a new HANA DB Module</a:t>
            </a:r>
          </a:p>
          <a:p>
            <a:pPr marL="342900" indent="-342900" defTabSz="1218987">
              <a:buFontTx/>
              <a:buChar char="-"/>
            </a:pPr>
            <a:r>
              <a:rPr lang="en-US" sz="2400" dirty="0">
                <a:solidFill>
                  <a:prstClr val="black"/>
                </a:solidFill>
                <a:latin typeface="Calibri"/>
              </a:rPr>
              <a:t>Maintain the service-name as some name inside the </a:t>
            </a:r>
            <a:r>
              <a:rPr lang="en-US" sz="2400" dirty="0" err="1">
                <a:solidFill>
                  <a:prstClr val="black"/>
                </a:solidFill>
                <a:latin typeface="Calibri"/>
              </a:rPr>
              <a:t>mta.yml</a:t>
            </a:r>
            <a:r>
              <a:rPr lang="en-US" sz="2400" dirty="0">
                <a:solidFill>
                  <a:prstClr val="black"/>
                </a:solidFill>
                <a:latin typeface="Calibri"/>
              </a:rPr>
              <a:t> </a:t>
            </a:r>
            <a:r>
              <a:rPr lang="en-US" sz="2400" dirty="0">
                <a:solidFill>
                  <a:prstClr val="black"/>
                </a:solidFill>
                <a:latin typeface="Calibri"/>
                <a:sym typeface="Wingdings" panose="05000000000000000000" pitchFamily="2" charset="2"/>
              </a:rPr>
              <a:t> sac-</a:t>
            </a:r>
            <a:r>
              <a:rPr lang="en-US" sz="2400" dirty="0" err="1">
                <a:solidFill>
                  <a:prstClr val="black"/>
                </a:solidFill>
                <a:latin typeface="Calibri"/>
                <a:sym typeface="Wingdings" panose="05000000000000000000" pitchFamily="2" charset="2"/>
              </a:rPr>
              <a:t>hdi</a:t>
            </a:r>
            <a:endParaRPr lang="en-US" sz="2400" dirty="0">
              <a:solidFill>
                <a:prstClr val="black"/>
              </a:solidFill>
              <a:latin typeface="Calibri"/>
              <a:sym typeface="Wingdings" panose="05000000000000000000" pitchFamily="2" charset="2"/>
            </a:endParaRPr>
          </a:p>
          <a:p>
            <a:pPr marL="342900" indent="-342900" defTabSz="1218987">
              <a:buFontTx/>
              <a:buChar char="-"/>
            </a:pPr>
            <a:r>
              <a:rPr lang="en-US" sz="2400" dirty="0">
                <a:solidFill>
                  <a:prstClr val="black"/>
                </a:solidFill>
                <a:latin typeface="Calibri"/>
                <a:sym typeface="Wingdings" panose="05000000000000000000" pitchFamily="2" charset="2"/>
              </a:rPr>
              <a:t>Go to SRC folder inside DB folder and create</a:t>
            </a:r>
          </a:p>
          <a:p>
            <a:pPr marL="952393" lvl="1" indent="-342900" defTabSz="1218987">
              <a:buFontTx/>
              <a:buChar char="-"/>
            </a:pPr>
            <a:r>
              <a:rPr lang="en-US" sz="2400" dirty="0">
                <a:solidFill>
                  <a:prstClr val="black"/>
                </a:solidFill>
                <a:latin typeface="Calibri"/>
                <a:sym typeface="Wingdings" panose="05000000000000000000" pitchFamily="2" charset="2"/>
              </a:rPr>
              <a:t>A DB table,   - an csv file  - an </a:t>
            </a:r>
            <a:r>
              <a:rPr lang="en-US" sz="2400" dirty="0" err="1">
                <a:solidFill>
                  <a:prstClr val="black"/>
                </a:solidFill>
                <a:latin typeface="Calibri"/>
                <a:sym typeface="Wingdings" panose="05000000000000000000" pitchFamily="2" charset="2"/>
              </a:rPr>
              <a:t>hditable</a:t>
            </a:r>
            <a:r>
              <a:rPr lang="en-US" sz="2400" dirty="0">
                <a:solidFill>
                  <a:prstClr val="black"/>
                </a:solidFill>
                <a:latin typeface="Calibri"/>
                <a:sym typeface="Wingdings" panose="05000000000000000000" pitchFamily="2" charset="2"/>
              </a:rPr>
              <a:t>  - calculation view of type CUBE</a:t>
            </a:r>
          </a:p>
          <a:p>
            <a:pPr marL="342900" indent="-342900" defTabSz="1218987">
              <a:buFontTx/>
              <a:buChar char="-"/>
            </a:pPr>
            <a:r>
              <a:rPr lang="en-US" sz="2400" dirty="0">
                <a:solidFill>
                  <a:prstClr val="black"/>
                </a:solidFill>
                <a:latin typeface="Calibri"/>
                <a:sym typeface="Wingdings" panose="05000000000000000000" pitchFamily="2" charset="2"/>
              </a:rPr>
              <a:t>Build the module and check the container</a:t>
            </a:r>
          </a:p>
          <a:p>
            <a:pPr defTabSz="1218987"/>
            <a:endParaRPr lang="en-US" sz="2400" dirty="0">
              <a:solidFill>
                <a:prstClr val="black"/>
              </a:solidFill>
              <a:latin typeface="Calibri"/>
              <a:sym typeface="Wingdings" panose="05000000000000000000" pitchFamily="2" charset="2"/>
            </a:endParaRPr>
          </a:p>
          <a:p>
            <a:pPr defTabSz="1218987"/>
            <a:r>
              <a:rPr lang="en-US" sz="2400" dirty="0">
                <a:solidFill>
                  <a:prstClr val="black"/>
                </a:solidFill>
                <a:latin typeface="Calibri"/>
                <a:sym typeface="Wingdings" panose="05000000000000000000" pitchFamily="2" charset="2"/>
              </a:rPr>
              <a:t>2.    HANA Adaptor for secure connection to container in HANA (SAP Business App Studio)</a:t>
            </a:r>
          </a:p>
          <a:p>
            <a:pPr marL="342900" indent="-342900" defTabSz="1218987">
              <a:buFontTx/>
              <a:buChar char="-"/>
            </a:pPr>
            <a:r>
              <a:rPr lang="en-US" sz="2400" dirty="0">
                <a:solidFill>
                  <a:prstClr val="black"/>
                </a:solidFill>
                <a:latin typeface="Calibri"/>
              </a:rPr>
              <a:t>Create a new dev workspace</a:t>
            </a:r>
          </a:p>
          <a:p>
            <a:pPr marL="342900" indent="-342900" defTabSz="1218987">
              <a:buFontTx/>
              <a:buChar char="-"/>
            </a:pPr>
            <a:r>
              <a:rPr lang="en-US" sz="2400" dirty="0">
                <a:solidFill>
                  <a:prstClr val="black"/>
                </a:solidFill>
                <a:latin typeface="Calibri"/>
              </a:rPr>
              <a:t>Open workspace projects</a:t>
            </a:r>
          </a:p>
          <a:p>
            <a:pPr marL="342900" indent="-342900" defTabSz="1218987">
              <a:buFontTx/>
              <a:buChar char="-"/>
            </a:pPr>
            <a:r>
              <a:rPr lang="en-US" sz="2400" dirty="0">
                <a:solidFill>
                  <a:prstClr val="black"/>
                </a:solidFill>
                <a:latin typeface="Calibri"/>
              </a:rPr>
              <a:t>Open terminal and type command </a:t>
            </a:r>
            <a:r>
              <a:rPr lang="en-US" sz="2400" dirty="0" err="1">
                <a:solidFill>
                  <a:prstClr val="black"/>
                </a:solidFill>
                <a:latin typeface="Calibri"/>
              </a:rPr>
              <a:t>npm</a:t>
            </a:r>
            <a:r>
              <a:rPr lang="en-US" sz="2400" dirty="0">
                <a:solidFill>
                  <a:prstClr val="black"/>
                </a:solidFill>
                <a:latin typeface="Calibri"/>
              </a:rPr>
              <a:t> install </a:t>
            </a:r>
            <a:r>
              <a:rPr lang="en-US" sz="2400" dirty="0">
                <a:solidFill>
                  <a:prstClr val="black"/>
                </a:solidFill>
                <a:latin typeface="Calibri"/>
                <a:hlinkClick r:id="rId3"/>
              </a:rPr>
              <a:t>generator-anubhav-sac</a:t>
            </a:r>
            <a:endParaRPr lang="en-US" sz="2400" dirty="0">
              <a:solidFill>
                <a:prstClr val="black"/>
              </a:solidFill>
              <a:latin typeface="Calibri"/>
            </a:endParaRPr>
          </a:p>
          <a:p>
            <a:pPr marL="342900" indent="-342900" defTabSz="1218987">
              <a:buFontTx/>
              <a:buChar char="-"/>
            </a:pPr>
            <a:r>
              <a:rPr lang="en-US" sz="2400" dirty="0">
                <a:solidFill>
                  <a:prstClr val="black"/>
                </a:solidFill>
                <a:latin typeface="Calibri"/>
              </a:rPr>
              <a:t>Call </a:t>
            </a:r>
            <a:r>
              <a:rPr lang="en-US" sz="2400" dirty="0" err="1">
                <a:solidFill>
                  <a:prstClr val="black"/>
                </a:solidFill>
                <a:latin typeface="Calibri"/>
              </a:rPr>
              <a:t>yo</a:t>
            </a:r>
            <a:r>
              <a:rPr lang="en-US" sz="2400" dirty="0">
                <a:solidFill>
                  <a:prstClr val="black"/>
                </a:solidFill>
                <a:latin typeface="Calibri"/>
              </a:rPr>
              <a:t> command and provide container name from step 1 and SAC host </a:t>
            </a:r>
            <a:r>
              <a:rPr lang="en-US" sz="2400" dirty="0" err="1">
                <a:solidFill>
                  <a:prstClr val="black"/>
                </a:solidFill>
                <a:latin typeface="Calibri"/>
              </a:rPr>
              <a:t>url</a:t>
            </a:r>
            <a:r>
              <a:rPr lang="en-US" sz="2400" dirty="0">
                <a:solidFill>
                  <a:prstClr val="black"/>
                </a:solidFill>
                <a:latin typeface="Calibri"/>
              </a:rPr>
              <a:t> w/o http </a:t>
            </a:r>
            <a:r>
              <a:rPr lang="en-US" sz="2400" dirty="0" err="1">
                <a:solidFill>
                  <a:prstClr val="black"/>
                </a:solidFill>
                <a:latin typeface="Calibri"/>
              </a:rPr>
              <a:t>upto</a:t>
            </a:r>
            <a:r>
              <a:rPr lang="en-US" sz="2400" dirty="0">
                <a:solidFill>
                  <a:prstClr val="black"/>
                </a:solidFill>
                <a:latin typeface="Calibri"/>
              </a:rPr>
              <a:t> .sap</a:t>
            </a:r>
          </a:p>
          <a:p>
            <a:pPr marL="342900" indent="-342900" defTabSz="1218987">
              <a:buFontTx/>
              <a:buChar char="-"/>
            </a:pPr>
            <a:r>
              <a:rPr lang="en-US" sz="2400" dirty="0">
                <a:solidFill>
                  <a:prstClr val="black"/>
                </a:solidFill>
                <a:latin typeface="Calibri"/>
              </a:rPr>
              <a:t>You will see a project created in bas, navigate to </a:t>
            </a:r>
            <a:r>
              <a:rPr lang="en-US" sz="2400" dirty="0" err="1">
                <a:solidFill>
                  <a:prstClr val="black"/>
                </a:solidFill>
                <a:latin typeface="Calibri"/>
              </a:rPr>
              <a:t>srv</a:t>
            </a:r>
            <a:r>
              <a:rPr lang="en-US" sz="2400" dirty="0">
                <a:solidFill>
                  <a:prstClr val="black"/>
                </a:solidFill>
                <a:latin typeface="Calibri"/>
              </a:rPr>
              <a:t>/target folder of that project</a:t>
            </a:r>
          </a:p>
          <a:p>
            <a:pPr marL="342900" indent="-342900" defTabSz="1218987">
              <a:buFontTx/>
              <a:buChar char="-"/>
            </a:pPr>
            <a:endParaRPr lang="en-US" sz="2400" dirty="0">
              <a:solidFill>
                <a:prstClr val="black"/>
              </a:solidFill>
              <a:latin typeface="Calibri"/>
            </a:endParaRPr>
          </a:p>
        </p:txBody>
      </p:sp>
    </p:spTree>
    <p:extLst>
      <p:ext uri="{BB962C8B-B14F-4D97-AF65-F5344CB8AC3E}">
        <p14:creationId xmlns:p14="http://schemas.microsoft.com/office/powerpoint/2010/main" val="64010503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Continue….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5593BC0C-42CB-4815-9644-B6CC061DDE68}"/>
              </a:ext>
            </a:extLst>
          </p:cNvPr>
          <p:cNvSpPr txBox="1"/>
          <p:nvPr/>
        </p:nvSpPr>
        <p:spPr>
          <a:xfrm>
            <a:off x="152400" y="881174"/>
            <a:ext cx="11963400" cy="5262979"/>
          </a:xfrm>
          <a:prstGeom prst="rect">
            <a:avLst/>
          </a:prstGeom>
          <a:noFill/>
        </p:spPr>
        <p:txBody>
          <a:bodyPr wrap="square" rtlCol="0">
            <a:spAutoFit/>
          </a:bodyPr>
          <a:lstStyle/>
          <a:p>
            <a:pPr marL="342900" indent="-342900" defTabSz="1218987">
              <a:buFontTx/>
              <a:buChar char="-"/>
            </a:pPr>
            <a:r>
              <a:rPr lang="en-US" sz="2400" dirty="0">
                <a:solidFill>
                  <a:prstClr val="black"/>
                </a:solidFill>
                <a:latin typeface="Calibri"/>
              </a:rPr>
              <a:t>Go to </a:t>
            </a:r>
            <a:r>
              <a:rPr lang="en-US" sz="2400" dirty="0">
                <a:solidFill>
                  <a:prstClr val="black"/>
                </a:solidFill>
                <a:latin typeface="Calibri"/>
                <a:hlinkClick r:id="rId3"/>
              </a:rPr>
              <a:t>sap tools for </a:t>
            </a:r>
            <a:r>
              <a:rPr lang="en-US" sz="2400" dirty="0" err="1">
                <a:solidFill>
                  <a:prstClr val="black"/>
                </a:solidFill>
                <a:latin typeface="Calibri"/>
                <a:hlinkClick r:id="rId3"/>
              </a:rPr>
              <a:t>hana</a:t>
            </a:r>
            <a:r>
              <a:rPr lang="en-US" sz="2400" dirty="0">
                <a:solidFill>
                  <a:prstClr val="black"/>
                </a:solidFill>
                <a:latin typeface="Calibri"/>
              </a:rPr>
              <a:t> and download the </a:t>
            </a:r>
            <a:r>
              <a:rPr lang="en-US" sz="2400" dirty="0">
                <a:solidFill>
                  <a:prstClr val="black"/>
                </a:solidFill>
                <a:latin typeface="Arial" panose="020B0604020202020204" pitchFamily="34" charset="0"/>
                <a:hlinkClick r:id="rId4"/>
              </a:rPr>
              <a:t>xsahaa-release-1.6.1-release.zip</a:t>
            </a:r>
            <a:r>
              <a:rPr lang="en-US" sz="2400" dirty="0">
                <a:solidFill>
                  <a:srgbClr val="000000"/>
                </a:solidFill>
                <a:latin typeface="Arial" panose="020B0604020202020204" pitchFamily="34" charset="0"/>
              </a:rPr>
              <a:t> (</a:t>
            </a:r>
            <a:r>
              <a:rPr lang="en-US" sz="2400" dirty="0">
                <a:solidFill>
                  <a:prstClr val="black"/>
                </a:solidFill>
                <a:latin typeface="Arial" panose="020B0604020202020204" pitchFamily="34" charset="0"/>
                <a:hlinkClick r:id="rId5"/>
              </a:rPr>
              <a:t>sha1</a:t>
            </a:r>
            <a:r>
              <a:rPr lang="en-US" sz="2400" dirty="0">
                <a:solidFill>
                  <a:srgbClr val="000000"/>
                </a:solidFill>
                <a:latin typeface="Arial" panose="020B0604020202020204" pitchFamily="34" charset="0"/>
              </a:rPr>
              <a:t>)</a:t>
            </a:r>
          </a:p>
          <a:p>
            <a:pPr marL="342900" indent="-342900" defTabSz="1218987">
              <a:buFontTx/>
              <a:buChar char="-"/>
            </a:pPr>
            <a:r>
              <a:rPr lang="en-US" sz="2400" dirty="0">
                <a:solidFill>
                  <a:srgbClr val="000000"/>
                </a:solidFill>
                <a:latin typeface="Arial" panose="020B0604020202020204" pitchFamily="34" charset="0"/>
              </a:rPr>
              <a:t>Extract in computer and upload the war file to the folder</a:t>
            </a:r>
          </a:p>
          <a:p>
            <a:pPr marL="342900" indent="-342900" defTabSz="1218987">
              <a:buFontTx/>
              <a:buChar char="-"/>
            </a:pPr>
            <a:r>
              <a:rPr lang="en-US" sz="2400" dirty="0">
                <a:solidFill>
                  <a:srgbClr val="000000"/>
                </a:solidFill>
                <a:latin typeface="Arial" panose="020B0604020202020204" pitchFamily="34" charset="0"/>
              </a:rPr>
              <a:t>Right click to </a:t>
            </a:r>
            <a:r>
              <a:rPr lang="en-US" sz="2400" dirty="0" err="1">
                <a:solidFill>
                  <a:srgbClr val="000000"/>
                </a:solidFill>
                <a:latin typeface="Arial" panose="020B0604020202020204" pitchFamily="34" charset="0"/>
              </a:rPr>
              <a:t>mta.yml</a:t>
            </a:r>
            <a:r>
              <a:rPr lang="en-US" sz="2400" dirty="0">
                <a:solidFill>
                  <a:srgbClr val="000000"/>
                </a:solidFill>
                <a:latin typeface="Arial" panose="020B0604020202020204" pitchFamily="34" charset="0"/>
              </a:rPr>
              <a:t> file in the adaptor project and click Build MTA</a:t>
            </a:r>
          </a:p>
          <a:p>
            <a:pPr marL="342900" indent="-342900" defTabSz="1218987">
              <a:buFontTx/>
              <a:buChar char="-"/>
            </a:pPr>
            <a:r>
              <a:rPr lang="en-US" sz="2400" dirty="0">
                <a:solidFill>
                  <a:srgbClr val="000000"/>
                </a:solidFill>
                <a:latin typeface="Arial" panose="020B0604020202020204" pitchFamily="34" charset="0"/>
              </a:rPr>
              <a:t>If the build is success we see an </a:t>
            </a:r>
            <a:r>
              <a:rPr lang="en-US" sz="2400" dirty="0" err="1">
                <a:solidFill>
                  <a:srgbClr val="000000"/>
                </a:solidFill>
                <a:latin typeface="Arial" panose="020B0604020202020204" pitchFamily="34" charset="0"/>
              </a:rPr>
              <a:t>mta_archieve</a:t>
            </a:r>
            <a:r>
              <a:rPr lang="en-US" sz="2400" dirty="0">
                <a:solidFill>
                  <a:srgbClr val="000000"/>
                </a:solidFill>
                <a:latin typeface="Arial" panose="020B0604020202020204" pitchFamily="34" charset="0"/>
              </a:rPr>
              <a:t> with </a:t>
            </a:r>
            <a:r>
              <a:rPr lang="en-US" sz="2400" dirty="0" err="1">
                <a:solidFill>
                  <a:srgbClr val="000000"/>
                </a:solidFill>
                <a:latin typeface="Arial" panose="020B0604020202020204" pitchFamily="34" charset="0"/>
              </a:rPr>
              <a:t>mtar</a:t>
            </a:r>
            <a:r>
              <a:rPr lang="en-US" sz="2400" dirty="0">
                <a:solidFill>
                  <a:srgbClr val="000000"/>
                </a:solidFill>
                <a:latin typeface="Arial" panose="020B0604020202020204" pitchFamily="34" charset="0"/>
              </a:rPr>
              <a:t> extension.</a:t>
            </a:r>
          </a:p>
          <a:p>
            <a:pPr marL="342900" indent="-342900" defTabSz="1218987">
              <a:buFontTx/>
              <a:buChar char="-"/>
            </a:pPr>
            <a:r>
              <a:rPr lang="en-US" sz="2400" dirty="0">
                <a:solidFill>
                  <a:srgbClr val="000000"/>
                </a:solidFill>
                <a:latin typeface="Arial" panose="020B0604020202020204" pitchFamily="34" charset="0"/>
              </a:rPr>
              <a:t>Right click on MTAR file generated by system and say deploy to CF</a:t>
            </a:r>
          </a:p>
          <a:p>
            <a:pPr marL="342900" indent="-342900" defTabSz="1218987">
              <a:buFontTx/>
              <a:buChar char="-"/>
            </a:pPr>
            <a:r>
              <a:rPr lang="en-US" sz="2400" dirty="0">
                <a:solidFill>
                  <a:srgbClr val="000000"/>
                </a:solidFill>
                <a:latin typeface="Arial" panose="020B0604020202020204" pitchFamily="34" charset="0"/>
              </a:rPr>
              <a:t>Go to CF and Applications inside your dev space</a:t>
            </a:r>
          </a:p>
          <a:p>
            <a:pPr marL="342900" indent="-342900" defTabSz="1218987">
              <a:buFontTx/>
              <a:buChar char="-"/>
            </a:pPr>
            <a:r>
              <a:rPr lang="en-US" sz="2400" dirty="0">
                <a:solidFill>
                  <a:srgbClr val="000000"/>
                </a:solidFill>
                <a:latin typeface="Arial" panose="020B0604020202020204" pitchFamily="34" charset="0"/>
              </a:rPr>
              <a:t>Ideally an app with same name must be up and running</a:t>
            </a:r>
          </a:p>
          <a:p>
            <a:pPr marL="342900" indent="-342900" defTabSz="1218987">
              <a:buFontTx/>
              <a:buChar char="-"/>
            </a:pPr>
            <a:r>
              <a:rPr lang="en-US" sz="2400" dirty="0">
                <a:solidFill>
                  <a:prstClr val="black"/>
                </a:solidFill>
                <a:latin typeface="Calibri"/>
              </a:rPr>
              <a:t>Once the app is deployed, we need to grant auth to our user to access this app</a:t>
            </a:r>
          </a:p>
          <a:p>
            <a:pPr marL="342900" indent="-342900" defTabSz="1218987">
              <a:buFontTx/>
              <a:buChar char="-"/>
            </a:pPr>
            <a:r>
              <a:rPr lang="en-US" sz="2400" dirty="0">
                <a:solidFill>
                  <a:prstClr val="black"/>
                </a:solidFill>
                <a:latin typeface="Calibri"/>
              </a:rPr>
              <a:t>Go to role collection in our trial a/c search for </a:t>
            </a:r>
            <a:r>
              <a:rPr lang="en-US" sz="2400" dirty="0" err="1">
                <a:solidFill>
                  <a:prstClr val="black"/>
                </a:solidFill>
                <a:latin typeface="Calibri"/>
              </a:rPr>
              <a:t>app_Viewer</a:t>
            </a:r>
            <a:r>
              <a:rPr lang="en-US" sz="2400" dirty="0">
                <a:solidFill>
                  <a:prstClr val="black"/>
                </a:solidFill>
                <a:latin typeface="Calibri"/>
              </a:rPr>
              <a:t> role collection</a:t>
            </a:r>
          </a:p>
          <a:p>
            <a:pPr marL="342900" indent="-342900" defTabSz="1218987">
              <a:buFontTx/>
              <a:buChar char="-"/>
            </a:pPr>
            <a:r>
              <a:rPr lang="en-US" sz="2400" dirty="0">
                <a:solidFill>
                  <a:prstClr val="black"/>
                </a:solidFill>
                <a:latin typeface="Calibri"/>
              </a:rPr>
              <a:t>Click and edit and assign to your email id and Save</a:t>
            </a:r>
          </a:p>
          <a:p>
            <a:pPr marL="342900" indent="-342900" defTabSz="1218987">
              <a:buFontTx/>
              <a:buChar char="-"/>
            </a:pPr>
            <a:r>
              <a:rPr lang="en-US" sz="2400" dirty="0">
                <a:solidFill>
                  <a:prstClr val="black"/>
                </a:solidFill>
                <a:latin typeface="Calibri"/>
              </a:rPr>
              <a:t>Test the adaptor service by adding /sap/</a:t>
            </a:r>
            <a:r>
              <a:rPr lang="en-US" sz="2400" dirty="0" err="1">
                <a:solidFill>
                  <a:prstClr val="black"/>
                </a:solidFill>
                <a:latin typeface="Calibri"/>
              </a:rPr>
              <a:t>bc</a:t>
            </a:r>
            <a:r>
              <a:rPr lang="en-US" sz="2400" dirty="0">
                <a:solidFill>
                  <a:prstClr val="black"/>
                </a:solidFill>
                <a:latin typeface="Calibri"/>
              </a:rPr>
              <a:t>/</a:t>
            </a:r>
            <a:r>
              <a:rPr lang="en-US" sz="2400" dirty="0" err="1">
                <a:solidFill>
                  <a:prstClr val="black"/>
                </a:solidFill>
                <a:latin typeface="Calibri"/>
              </a:rPr>
              <a:t>ina</a:t>
            </a:r>
            <a:r>
              <a:rPr lang="en-US" sz="2400" dirty="0">
                <a:solidFill>
                  <a:prstClr val="black"/>
                </a:solidFill>
                <a:latin typeface="Calibri"/>
              </a:rPr>
              <a:t>/service/v2/</a:t>
            </a:r>
            <a:r>
              <a:rPr lang="en-US" sz="2400" dirty="0" err="1">
                <a:solidFill>
                  <a:prstClr val="black"/>
                </a:solidFill>
                <a:latin typeface="Calibri"/>
              </a:rPr>
              <a:t>HeartBeat</a:t>
            </a:r>
            <a:endParaRPr lang="en-US" sz="2400" dirty="0">
              <a:solidFill>
                <a:prstClr val="black"/>
              </a:solidFill>
              <a:latin typeface="Calibri"/>
            </a:endParaRPr>
          </a:p>
          <a:p>
            <a:pPr defTabSz="1218987"/>
            <a:r>
              <a:rPr lang="en-US" sz="2400" dirty="0">
                <a:solidFill>
                  <a:prstClr val="black"/>
                </a:solidFill>
                <a:latin typeface="Calibri"/>
              </a:rPr>
              <a:t>3. SAC Live Connection</a:t>
            </a:r>
          </a:p>
          <a:p>
            <a:pPr defTabSz="1218987"/>
            <a:r>
              <a:rPr lang="en-US" sz="2400" dirty="0">
                <a:solidFill>
                  <a:prstClr val="black"/>
                </a:solidFill>
                <a:latin typeface="Calibri"/>
              </a:rPr>
              <a:t>Add live data connection with HANA of Direct Type</a:t>
            </a:r>
          </a:p>
          <a:p>
            <a:pPr defTabSz="1218987"/>
            <a:r>
              <a:rPr lang="en-US" sz="2400" dirty="0">
                <a:solidFill>
                  <a:prstClr val="black"/>
                </a:solidFill>
                <a:latin typeface="Calibri"/>
              </a:rPr>
              <a:t>Provide Adaptor URL and enter CF </a:t>
            </a:r>
            <a:r>
              <a:rPr lang="en-US" sz="2400">
                <a:solidFill>
                  <a:prstClr val="black"/>
                </a:solidFill>
                <a:latin typeface="Calibri"/>
              </a:rPr>
              <a:t>credentials.</a:t>
            </a:r>
            <a:endParaRPr lang="en-US" sz="2400" dirty="0">
              <a:solidFill>
                <a:prstClr val="black"/>
              </a:solidFill>
              <a:latin typeface="Calibri"/>
            </a:endParaRPr>
          </a:p>
        </p:txBody>
      </p:sp>
    </p:spTree>
    <p:extLst>
      <p:ext uri="{BB962C8B-B14F-4D97-AF65-F5344CB8AC3E}">
        <p14:creationId xmlns:p14="http://schemas.microsoft.com/office/powerpoint/2010/main" val="11089567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207328" y="2498209"/>
            <a:ext cx="6174508" cy="1323439"/>
          </a:xfrm>
          <a:prstGeom prst="rect">
            <a:avLst/>
          </a:prstGeom>
          <a:noFill/>
        </p:spPr>
        <p:txBody>
          <a:bodyPr wrap="square">
            <a:spAutoFit/>
          </a:bodyPr>
          <a:lstStyle/>
          <a:p>
            <a:r>
              <a:rPr lang="en-US" sz="8000" b="1" dirty="0"/>
              <a:t>End of Day 10</a:t>
            </a:r>
          </a:p>
        </p:txBody>
      </p:sp>
    </p:spTree>
    <p:extLst>
      <p:ext uri="{BB962C8B-B14F-4D97-AF65-F5344CB8AC3E}">
        <p14:creationId xmlns:p14="http://schemas.microsoft.com/office/powerpoint/2010/main" val="3867772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10</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Integration Basics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Calibri" panose="020F0502020204030204"/>
              </a:rPr>
              <a:t>SAP Cloud Connector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SAP HANA Integration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7C22AA-A72E-4A03-837E-F078437EE38E}"/>
              </a:ext>
            </a:extLst>
          </p:cNvPr>
          <p:cNvSpPr txBox="1"/>
          <p:nvPr/>
        </p:nvSpPr>
        <p:spPr>
          <a:xfrm>
            <a:off x="228600" y="342900"/>
            <a:ext cx="11563350" cy="1477328"/>
          </a:xfrm>
          <a:prstGeom prst="rect">
            <a:avLst/>
          </a:prstGeom>
          <a:noFill/>
        </p:spPr>
        <p:txBody>
          <a:bodyPr wrap="square" rtlCol="0">
            <a:spAutoFit/>
          </a:bodyPr>
          <a:lstStyle/>
          <a:p>
            <a:r>
              <a:rPr lang="en-US" b="1" dirty="0"/>
              <a:t>Why integration?</a:t>
            </a:r>
          </a:p>
          <a:p>
            <a:endParaRPr lang="en-US" b="1" dirty="0"/>
          </a:p>
          <a:p>
            <a:r>
              <a:rPr lang="en-US" dirty="0"/>
              <a:t>Most of the time, our data is not available in excel. It is stored inside a system.</a:t>
            </a:r>
          </a:p>
          <a:p>
            <a:r>
              <a:rPr lang="en-US" dirty="0"/>
              <a:t>e.g. HANA (Database), BW, S/4HANA, BPC, other…</a:t>
            </a:r>
          </a:p>
          <a:p>
            <a:endParaRPr lang="en-US" dirty="0"/>
          </a:p>
        </p:txBody>
      </p:sp>
      <p:sp>
        <p:nvSpPr>
          <p:cNvPr id="3" name="Rectangle 2">
            <a:extLst>
              <a:ext uri="{FF2B5EF4-FFF2-40B4-BE49-F238E27FC236}">
                <a16:creationId xmlns:a16="http://schemas.microsoft.com/office/drawing/2014/main" id="{FDDB7290-01C3-4E7E-9C78-98F5B2C4C4BB}"/>
              </a:ext>
            </a:extLst>
          </p:cNvPr>
          <p:cNvSpPr/>
          <p:nvPr/>
        </p:nvSpPr>
        <p:spPr>
          <a:xfrm>
            <a:off x="1790700" y="1820228"/>
            <a:ext cx="2619375" cy="134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sp>
        <p:nvSpPr>
          <p:cNvPr id="4" name="Rectangle 3">
            <a:extLst>
              <a:ext uri="{FF2B5EF4-FFF2-40B4-BE49-F238E27FC236}">
                <a16:creationId xmlns:a16="http://schemas.microsoft.com/office/drawing/2014/main" id="{EDCE30A1-F8C8-44E5-9DFC-EBE8C89FF7E5}"/>
              </a:ext>
            </a:extLst>
          </p:cNvPr>
          <p:cNvSpPr/>
          <p:nvPr/>
        </p:nvSpPr>
        <p:spPr>
          <a:xfrm>
            <a:off x="7629525" y="1820228"/>
            <a:ext cx="2619375" cy="134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system</a:t>
            </a:r>
          </a:p>
        </p:txBody>
      </p:sp>
      <p:sp>
        <p:nvSpPr>
          <p:cNvPr id="5" name="Oval 4">
            <a:extLst>
              <a:ext uri="{FF2B5EF4-FFF2-40B4-BE49-F238E27FC236}">
                <a16:creationId xmlns:a16="http://schemas.microsoft.com/office/drawing/2014/main" id="{BDCE7CEA-BEA6-4584-8740-57B26885B0D3}"/>
              </a:ext>
            </a:extLst>
          </p:cNvPr>
          <p:cNvSpPr/>
          <p:nvPr/>
        </p:nvSpPr>
        <p:spPr>
          <a:xfrm>
            <a:off x="2676525" y="2772133"/>
            <a:ext cx="1057275" cy="2952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6" name="Arrow: Left 5">
            <a:extLst>
              <a:ext uri="{FF2B5EF4-FFF2-40B4-BE49-F238E27FC236}">
                <a16:creationId xmlns:a16="http://schemas.microsoft.com/office/drawing/2014/main" id="{10BBB996-4929-479F-BAB4-8D51B7043689}"/>
              </a:ext>
            </a:extLst>
          </p:cNvPr>
          <p:cNvSpPr/>
          <p:nvPr/>
        </p:nvSpPr>
        <p:spPr>
          <a:xfrm>
            <a:off x="4410075" y="2133600"/>
            <a:ext cx="3219450" cy="638175"/>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D5FE0C-2BEF-42CB-BA4C-AD993C224391}"/>
              </a:ext>
            </a:extLst>
          </p:cNvPr>
          <p:cNvSpPr txBox="1"/>
          <p:nvPr/>
        </p:nvSpPr>
        <p:spPr>
          <a:xfrm>
            <a:off x="133349" y="3343275"/>
            <a:ext cx="11915775" cy="2585323"/>
          </a:xfrm>
          <a:prstGeom prst="rect">
            <a:avLst/>
          </a:prstGeom>
          <a:noFill/>
        </p:spPr>
        <p:txBody>
          <a:bodyPr wrap="square" rtlCol="0">
            <a:spAutoFit/>
          </a:bodyPr>
          <a:lstStyle/>
          <a:p>
            <a:r>
              <a:rPr lang="en-US" dirty="0"/>
              <a:t>There are 2 types of data sources supported by SAC</a:t>
            </a:r>
          </a:p>
          <a:p>
            <a:pPr marL="342900" indent="-342900">
              <a:buAutoNum type="arabicPeriod"/>
            </a:pPr>
            <a:r>
              <a:rPr lang="en-US" dirty="0"/>
              <a:t>Acquire Data Source – all the data will be copied from the source system and store it in sac.</a:t>
            </a:r>
          </a:p>
          <a:p>
            <a:pPr marL="342900" indent="-342900">
              <a:buAutoNum type="arabicPeriod"/>
            </a:pPr>
            <a:r>
              <a:rPr lang="en-US" dirty="0"/>
              <a:t>Live Data Source – Data is never stored in SAC, rather it will be fetched at runtime. Any change to data in underlaying source system will immediately reflect in SAC. (limited types of source). So when we create model in sap analytics cloud, you will only see the skeleton of the data.</a:t>
            </a:r>
          </a:p>
          <a:p>
            <a:pPr marL="800100" lvl="1" indent="-342900">
              <a:buAutoNum type="arabicPeriod"/>
            </a:pPr>
            <a:r>
              <a:rPr lang="en-US" dirty="0"/>
              <a:t>SAP HANA</a:t>
            </a:r>
          </a:p>
          <a:p>
            <a:pPr marL="800100" lvl="1" indent="-342900">
              <a:buAutoNum type="arabicPeriod"/>
            </a:pPr>
            <a:r>
              <a:rPr lang="en-US" dirty="0"/>
              <a:t>SAP BW</a:t>
            </a:r>
          </a:p>
          <a:p>
            <a:pPr marL="800100" lvl="1" indent="-342900">
              <a:buAutoNum type="arabicPeriod"/>
            </a:pPr>
            <a:r>
              <a:rPr lang="en-US" dirty="0"/>
              <a:t>SAP S.4HANA </a:t>
            </a:r>
          </a:p>
          <a:p>
            <a:pPr marL="800100" lvl="1" indent="-342900">
              <a:buAutoNum type="arabicPeriod"/>
            </a:pPr>
            <a:r>
              <a:rPr lang="en-US" dirty="0"/>
              <a:t>SAP BPC</a:t>
            </a:r>
          </a:p>
        </p:txBody>
      </p:sp>
    </p:spTree>
    <p:extLst>
      <p:ext uri="{BB962C8B-B14F-4D97-AF65-F5344CB8AC3E}">
        <p14:creationId xmlns:p14="http://schemas.microsoft.com/office/powerpoint/2010/main" val="196535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CD19D5A-9AEC-40D4-417A-B95103DA6C9D}"/>
              </a:ext>
            </a:extLst>
          </p:cNvPr>
          <p:cNvGrpSpPr/>
          <p:nvPr/>
        </p:nvGrpSpPr>
        <p:grpSpPr>
          <a:xfrm>
            <a:off x="640127" y="635713"/>
            <a:ext cx="1198800" cy="356400"/>
            <a:chOff x="640127" y="635713"/>
            <a:chExt cx="1198800" cy="35640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81EDD62-CCDB-627B-051E-AC4CB79702F6}"/>
                    </a:ext>
                  </a:extLst>
                </p14:cNvPr>
                <p14:cNvContentPartPr/>
                <p14:nvPr/>
              </p14:nvContentPartPr>
              <p14:xfrm>
                <a:off x="640127" y="635713"/>
                <a:ext cx="225720" cy="356400"/>
              </p14:xfrm>
            </p:contentPart>
          </mc:Choice>
          <mc:Fallback>
            <p:pic>
              <p:nvPicPr>
                <p:cNvPr id="2" name="Ink 1">
                  <a:extLst>
                    <a:ext uri="{FF2B5EF4-FFF2-40B4-BE49-F238E27FC236}">
                      <a16:creationId xmlns:a16="http://schemas.microsoft.com/office/drawing/2014/main" id="{C81EDD62-CCDB-627B-051E-AC4CB79702F6}"/>
                    </a:ext>
                  </a:extLst>
                </p:cNvPr>
                <p:cNvPicPr/>
                <p:nvPr/>
              </p:nvPicPr>
              <p:blipFill>
                <a:blip r:embed="rId3"/>
                <a:stretch>
                  <a:fillRect/>
                </a:stretch>
              </p:blipFill>
              <p:spPr>
                <a:xfrm>
                  <a:off x="631487" y="626713"/>
                  <a:ext cx="24336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E8257CE-CB71-3779-9419-D3CF6CD7AB57}"/>
                    </a:ext>
                  </a:extLst>
                </p14:cNvPr>
                <p14:cNvContentPartPr/>
                <p14:nvPr/>
              </p14:nvContentPartPr>
              <p14:xfrm>
                <a:off x="760727" y="842713"/>
                <a:ext cx="88200" cy="51840"/>
              </p14:xfrm>
            </p:contentPart>
          </mc:Choice>
          <mc:Fallback>
            <p:pic>
              <p:nvPicPr>
                <p:cNvPr id="3" name="Ink 2">
                  <a:extLst>
                    <a:ext uri="{FF2B5EF4-FFF2-40B4-BE49-F238E27FC236}">
                      <a16:creationId xmlns:a16="http://schemas.microsoft.com/office/drawing/2014/main" id="{4E8257CE-CB71-3779-9419-D3CF6CD7AB57}"/>
                    </a:ext>
                  </a:extLst>
                </p:cNvPr>
                <p:cNvPicPr/>
                <p:nvPr/>
              </p:nvPicPr>
              <p:blipFill>
                <a:blip r:embed="rId5"/>
                <a:stretch>
                  <a:fillRect/>
                </a:stretch>
              </p:blipFill>
              <p:spPr>
                <a:xfrm>
                  <a:off x="752087" y="834073"/>
                  <a:ext cx="10584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F105A964-4BE0-9F35-88BD-9F4139B49D2E}"/>
                    </a:ext>
                  </a:extLst>
                </p14:cNvPr>
                <p14:cNvContentPartPr/>
                <p14:nvPr/>
              </p14:nvContentPartPr>
              <p14:xfrm>
                <a:off x="983927" y="671713"/>
                <a:ext cx="14400" cy="271440"/>
              </p14:xfrm>
            </p:contentPart>
          </mc:Choice>
          <mc:Fallback>
            <p:pic>
              <p:nvPicPr>
                <p:cNvPr id="4" name="Ink 3">
                  <a:extLst>
                    <a:ext uri="{FF2B5EF4-FFF2-40B4-BE49-F238E27FC236}">
                      <a16:creationId xmlns:a16="http://schemas.microsoft.com/office/drawing/2014/main" id="{F105A964-4BE0-9F35-88BD-9F4139B49D2E}"/>
                    </a:ext>
                  </a:extLst>
                </p:cNvPr>
                <p:cNvPicPr/>
                <p:nvPr/>
              </p:nvPicPr>
              <p:blipFill>
                <a:blip r:embed="rId7"/>
                <a:stretch>
                  <a:fillRect/>
                </a:stretch>
              </p:blipFill>
              <p:spPr>
                <a:xfrm>
                  <a:off x="974927" y="662713"/>
                  <a:ext cx="3204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36812AEC-E238-72C4-D8C3-E9AD05E26638}"/>
                    </a:ext>
                  </a:extLst>
                </p14:cNvPr>
                <p14:cNvContentPartPr/>
                <p14:nvPr/>
              </p14:nvContentPartPr>
              <p14:xfrm>
                <a:off x="1083287" y="730393"/>
                <a:ext cx="156600" cy="210600"/>
              </p14:xfrm>
            </p:contentPart>
          </mc:Choice>
          <mc:Fallback>
            <p:pic>
              <p:nvPicPr>
                <p:cNvPr id="5" name="Ink 4">
                  <a:extLst>
                    <a:ext uri="{FF2B5EF4-FFF2-40B4-BE49-F238E27FC236}">
                      <a16:creationId xmlns:a16="http://schemas.microsoft.com/office/drawing/2014/main" id="{36812AEC-E238-72C4-D8C3-E9AD05E26638}"/>
                    </a:ext>
                  </a:extLst>
                </p:cNvPr>
                <p:cNvPicPr/>
                <p:nvPr/>
              </p:nvPicPr>
              <p:blipFill>
                <a:blip r:embed="rId9"/>
                <a:stretch>
                  <a:fillRect/>
                </a:stretch>
              </p:blipFill>
              <p:spPr>
                <a:xfrm>
                  <a:off x="1074287" y="721393"/>
                  <a:ext cx="1742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EAEC1DC9-2412-1FD1-914E-8402D522FF32}"/>
                    </a:ext>
                  </a:extLst>
                </p14:cNvPr>
                <p14:cNvContentPartPr/>
                <p14:nvPr/>
              </p14:nvContentPartPr>
              <p14:xfrm>
                <a:off x="1302167" y="639673"/>
                <a:ext cx="68760" cy="276840"/>
              </p14:xfrm>
            </p:contentPart>
          </mc:Choice>
          <mc:Fallback>
            <p:pic>
              <p:nvPicPr>
                <p:cNvPr id="6" name="Ink 5">
                  <a:extLst>
                    <a:ext uri="{FF2B5EF4-FFF2-40B4-BE49-F238E27FC236}">
                      <a16:creationId xmlns:a16="http://schemas.microsoft.com/office/drawing/2014/main" id="{EAEC1DC9-2412-1FD1-914E-8402D522FF32}"/>
                    </a:ext>
                  </a:extLst>
                </p:cNvPr>
                <p:cNvPicPr/>
                <p:nvPr/>
              </p:nvPicPr>
              <p:blipFill>
                <a:blip r:embed="rId11"/>
                <a:stretch>
                  <a:fillRect/>
                </a:stretch>
              </p:blipFill>
              <p:spPr>
                <a:xfrm>
                  <a:off x="1293167" y="630673"/>
                  <a:ext cx="8640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B888EB6E-AE69-539C-AEAD-66931E28DFD1}"/>
                    </a:ext>
                  </a:extLst>
                </p14:cNvPr>
                <p14:cNvContentPartPr/>
                <p14:nvPr/>
              </p14:nvContentPartPr>
              <p14:xfrm>
                <a:off x="1464527" y="688273"/>
                <a:ext cx="47160" cy="272160"/>
              </p14:xfrm>
            </p:contentPart>
          </mc:Choice>
          <mc:Fallback>
            <p:pic>
              <p:nvPicPr>
                <p:cNvPr id="7" name="Ink 6">
                  <a:extLst>
                    <a:ext uri="{FF2B5EF4-FFF2-40B4-BE49-F238E27FC236}">
                      <a16:creationId xmlns:a16="http://schemas.microsoft.com/office/drawing/2014/main" id="{B888EB6E-AE69-539C-AEAD-66931E28DFD1}"/>
                    </a:ext>
                  </a:extLst>
                </p:cNvPr>
                <p:cNvPicPr/>
                <p:nvPr/>
              </p:nvPicPr>
              <p:blipFill>
                <a:blip r:embed="rId13"/>
                <a:stretch>
                  <a:fillRect/>
                </a:stretch>
              </p:blipFill>
              <p:spPr>
                <a:xfrm>
                  <a:off x="1455527" y="679273"/>
                  <a:ext cx="6480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3FCE54C3-C6C5-337C-A208-45B595992DEC}"/>
                    </a:ext>
                  </a:extLst>
                </p14:cNvPr>
                <p14:cNvContentPartPr/>
                <p14:nvPr/>
              </p14:nvContentPartPr>
              <p14:xfrm>
                <a:off x="1526087" y="760993"/>
                <a:ext cx="312840" cy="200520"/>
              </p14:xfrm>
            </p:contentPart>
          </mc:Choice>
          <mc:Fallback>
            <p:pic>
              <p:nvPicPr>
                <p:cNvPr id="8" name="Ink 7">
                  <a:extLst>
                    <a:ext uri="{FF2B5EF4-FFF2-40B4-BE49-F238E27FC236}">
                      <a16:creationId xmlns:a16="http://schemas.microsoft.com/office/drawing/2014/main" id="{3FCE54C3-C6C5-337C-A208-45B595992DEC}"/>
                    </a:ext>
                  </a:extLst>
                </p:cNvPr>
                <p:cNvPicPr/>
                <p:nvPr/>
              </p:nvPicPr>
              <p:blipFill>
                <a:blip r:embed="rId15"/>
                <a:stretch>
                  <a:fillRect/>
                </a:stretch>
              </p:blipFill>
              <p:spPr>
                <a:xfrm>
                  <a:off x="1517087" y="751993"/>
                  <a:ext cx="330480" cy="218160"/>
                </a:xfrm>
                <a:prstGeom prst="rect">
                  <a:avLst/>
                </a:prstGeom>
              </p:spPr>
            </p:pic>
          </mc:Fallback>
        </mc:AlternateContent>
      </p:grpSp>
      <p:grpSp>
        <p:nvGrpSpPr>
          <p:cNvPr id="11" name="Group 10">
            <a:extLst>
              <a:ext uri="{FF2B5EF4-FFF2-40B4-BE49-F238E27FC236}">
                <a16:creationId xmlns:a16="http://schemas.microsoft.com/office/drawing/2014/main" id="{69311647-2C52-0C2A-4B77-0945EBF84A79}"/>
              </a:ext>
            </a:extLst>
          </p:cNvPr>
          <p:cNvGrpSpPr/>
          <p:nvPr/>
        </p:nvGrpSpPr>
        <p:grpSpPr>
          <a:xfrm>
            <a:off x="794927" y="1277953"/>
            <a:ext cx="371160" cy="322200"/>
            <a:chOff x="794927" y="1277953"/>
            <a:chExt cx="371160" cy="322200"/>
          </a:xfrm>
        </p:grpSpPr>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486A1499-1E78-F831-3165-16EBA3BD734E}"/>
                    </a:ext>
                  </a:extLst>
                </p14:cNvPr>
                <p14:cNvContentPartPr/>
                <p14:nvPr/>
              </p14:nvContentPartPr>
              <p14:xfrm>
                <a:off x="794927" y="1277953"/>
                <a:ext cx="21960" cy="322200"/>
              </p14:xfrm>
            </p:contentPart>
          </mc:Choice>
          <mc:Fallback>
            <p:pic>
              <p:nvPicPr>
                <p:cNvPr id="9" name="Ink 8">
                  <a:extLst>
                    <a:ext uri="{FF2B5EF4-FFF2-40B4-BE49-F238E27FC236}">
                      <a16:creationId xmlns:a16="http://schemas.microsoft.com/office/drawing/2014/main" id="{486A1499-1E78-F831-3165-16EBA3BD734E}"/>
                    </a:ext>
                  </a:extLst>
                </p:cNvPr>
                <p:cNvPicPr/>
                <p:nvPr/>
              </p:nvPicPr>
              <p:blipFill>
                <a:blip r:embed="rId17"/>
                <a:stretch>
                  <a:fillRect/>
                </a:stretch>
              </p:blipFill>
              <p:spPr>
                <a:xfrm>
                  <a:off x="786287" y="1268953"/>
                  <a:ext cx="3960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48F83426-AC55-17F6-779D-DAAC554384F1}"/>
                    </a:ext>
                  </a:extLst>
                </p14:cNvPr>
                <p14:cNvContentPartPr/>
                <p14:nvPr/>
              </p14:nvContentPartPr>
              <p14:xfrm>
                <a:off x="902927" y="1305313"/>
                <a:ext cx="263160" cy="265680"/>
              </p14:xfrm>
            </p:contentPart>
          </mc:Choice>
          <mc:Fallback>
            <p:pic>
              <p:nvPicPr>
                <p:cNvPr id="10" name="Ink 9">
                  <a:extLst>
                    <a:ext uri="{FF2B5EF4-FFF2-40B4-BE49-F238E27FC236}">
                      <a16:creationId xmlns:a16="http://schemas.microsoft.com/office/drawing/2014/main" id="{48F83426-AC55-17F6-779D-DAAC554384F1}"/>
                    </a:ext>
                  </a:extLst>
                </p:cNvPr>
                <p:cNvPicPr/>
                <p:nvPr/>
              </p:nvPicPr>
              <p:blipFill>
                <a:blip r:embed="rId19"/>
                <a:stretch>
                  <a:fillRect/>
                </a:stretch>
              </p:blipFill>
              <p:spPr>
                <a:xfrm>
                  <a:off x="894287" y="1296313"/>
                  <a:ext cx="280800" cy="283320"/>
                </a:xfrm>
                <a:prstGeom prst="rect">
                  <a:avLst/>
                </a:prstGeom>
              </p:spPr>
            </p:pic>
          </mc:Fallback>
        </mc:AlternateContent>
      </p:grpSp>
      <p:grpSp>
        <p:nvGrpSpPr>
          <p:cNvPr id="15" name="Group 14">
            <a:extLst>
              <a:ext uri="{FF2B5EF4-FFF2-40B4-BE49-F238E27FC236}">
                <a16:creationId xmlns:a16="http://schemas.microsoft.com/office/drawing/2014/main" id="{29917F5A-1577-91F9-7DC3-1F41D405A7C1}"/>
              </a:ext>
            </a:extLst>
          </p:cNvPr>
          <p:cNvGrpSpPr/>
          <p:nvPr/>
        </p:nvGrpSpPr>
        <p:grpSpPr>
          <a:xfrm>
            <a:off x="715727" y="1847113"/>
            <a:ext cx="554400" cy="311760"/>
            <a:chOff x="715727" y="1847113"/>
            <a:chExt cx="554400" cy="311760"/>
          </a:xfrm>
        </p:grpSpPr>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C96E5CC6-9DC0-0FC1-345B-79917DACC541}"/>
                    </a:ext>
                  </a:extLst>
                </p14:cNvPr>
                <p14:cNvContentPartPr/>
                <p14:nvPr/>
              </p14:nvContentPartPr>
              <p14:xfrm>
                <a:off x="715727" y="1847113"/>
                <a:ext cx="230400" cy="311760"/>
              </p14:xfrm>
            </p:contentPart>
          </mc:Choice>
          <mc:Fallback>
            <p:pic>
              <p:nvPicPr>
                <p:cNvPr id="13" name="Ink 12">
                  <a:extLst>
                    <a:ext uri="{FF2B5EF4-FFF2-40B4-BE49-F238E27FC236}">
                      <a16:creationId xmlns:a16="http://schemas.microsoft.com/office/drawing/2014/main" id="{C96E5CC6-9DC0-0FC1-345B-79917DACC541}"/>
                    </a:ext>
                  </a:extLst>
                </p:cNvPr>
                <p:cNvPicPr/>
                <p:nvPr/>
              </p:nvPicPr>
              <p:blipFill>
                <a:blip r:embed="rId21"/>
                <a:stretch>
                  <a:fillRect/>
                </a:stretch>
              </p:blipFill>
              <p:spPr>
                <a:xfrm>
                  <a:off x="707087" y="1838113"/>
                  <a:ext cx="24804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98F6AE19-E759-33D6-A354-D35C577CF99A}"/>
                    </a:ext>
                  </a:extLst>
                </p14:cNvPr>
                <p14:cNvContentPartPr/>
                <p14:nvPr/>
              </p14:nvContentPartPr>
              <p14:xfrm>
                <a:off x="1063487" y="1929193"/>
                <a:ext cx="206640" cy="214560"/>
              </p14:xfrm>
            </p:contentPart>
          </mc:Choice>
          <mc:Fallback>
            <p:pic>
              <p:nvPicPr>
                <p:cNvPr id="14" name="Ink 13">
                  <a:extLst>
                    <a:ext uri="{FF2B5EF4-FFF2-40B4-BE49-F238E27FC236}">
                      <a16:creationId xmlns:a16="http://schemas.microsoft.com/office/drawing/2014/main" id="{98F6AE19-E759-33D6-A354-D35C577CF99A}"/>
                    </a:ext>
                  </a:extLst>
                </p:cNvPr>
                <p:cNvPicPr/>
                <p:nvPr/>
              </p:nvPicPr>
              <p:blipFill>
                <a:blip r:embed="rId23"/>
                <a:stretch>
                  <a:fillRect/>
                </a:stretch>
              </p:blipFill>
              <p:spPr>
                <a:xfrm>
                  <a:off x="1054847" y="1920193"/>
                  <a:ext cx="224280" cy="232200"/>
                </a:xfrm>
                <a:prstGeom prst="rect">
                  <a:avLst/>
                </a:prstGeom>
              </p:spPr>
            </p:pic>
          </mc:Fallback>
        </mc:AlternateContent>
      </p:grpSp>
      <p:grpSp>
        <p:nvGrpSpPr>
          <p:cNvPr id="29" name="Group 28">
            <a:extLst>
              <a:ext uri="{FF2B5EF4-FFF2-40B4-BE49-F238E27FC236}">
                <a16:creationId xmlns:a16="http://schemas.microsoft.com/office/drawing/2014/main" id="{70842705-2356-C18B-31E2-96D00566F43B}"/>
              </a:ext>
            </a:extLst>
          </p:cNvPr>
          <p:cNvGrpSpPr/>
          <p:nvPr/>
        </p:nvGrpSpPr>
        <p:grpSpPr>
          <a:xfrm>
            <a:off x="702767" y="2359033"/>
            <a:ext cx="560520" cy="365400"/>
            <a:chOff x="702767" y="2359033"/>
            <a:chExt cx="560520" cy="365400"/>
          </a:xfrm>
        </p:grpSpPr>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CF4A6818-4A33-B341-AAFC-72CDCEE9FDE3}"/>
                    </a:ext>
                  </a:extLst>
                </p14:cNvPr>
                <p14:cNvContentPartPr/>
                <p14:nvPr/>
              </p14:nvContentPartPr>
              <p14:xfrm>
                <a:off x="789167" y="2368393"/>
                <a:ext cx="248040" cy="66600"/>
              </p14:xfrm>
            </p:contentPart>
          </mc:Choice>
          <mc:Fallback>
            <p:pic>
              <p:nvPicPr>
                <p:cNvPr id="16" name="Ink 15">
                  <a:extLst>
                    <a:ext uri="{FF2B5EF4-FFF2-40B4-BE49-F238E27FC236}">
                      <a16:creationId xmlns:a16="http://schemas.microsoft.com/office/drawing/2014/main" id="{CF4A6818-4A33-B341-AAFC-72CDCEE9FDE3}"/>
                    </a:ext>
                  </a:extLst>
                </p:cNvPr>
                <p:cNvPicPr/>
                <p:nvPr/>
              </p:nvPicPr>
              <p:blipFill>
                <a:blip r:embed="rId25"/>
                <a:stretch>
                  <a:fillRect/>
                </a:stretch>
              </p:blipFill>
              <p:spPr>
                <a:xfrm>
                  <a:off x="780167" y="2359753"/>
                  <a:ext cx="26568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060E0441-A0BD-0205-7F20-005E9B80D995}"/>
                    </a:ext>
                  </a:extLst>
                </p14:cNvPr>
                <p14:cNvContentPartPr/>
                <p14:nvPr/>
              </p14:nvContentPartPr>
              <p14:xfrm>
                <a:off x="702767" y="2384953"/>
                <a:ext cx="221760" cy="339480"/>
              </p14:xfrm>
            </p:contentPart>
          </mc:Choice>
          <mc:Fallback>
            <p:pic>
              <p:nvPicPr>
                <p:cNvPr id="17" name="Ink 16">
                  <a:extLst>
                    <a:ext uri="{FF2B5EF4-FFF2-40B4-BE49-F238E27FC236}">
                      <a16:creationId xmlns:a16="http://schemas.microsoft.com/office/drawing/2014/main" id="{060E0441-A0BD-0205-7F20-005E9B80D995}"/>
                    </a:ext>
                  </a:extLst>
                </p:cNvPr>
                <p:cNvPicPr/>
                <p:nvPr/>
              </p:nvPicPr>
              <p:blipFill>
                <a:blip r:embed="rId27"/>
                <a:stretch>
                  <a:fillRect/>
                </a:stretch>
              </p:blipFill>
              <p:spPr>
                <a:xfrm>
                  <a:off x="693767" y="2376313"/>
                  <a:ext cx="23940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12AC5201-985A-C717-9C40-A29B83DCEAC3}"/>
                    </a:ext>
                  </a:extLst>
                </p14:cNvPr>
                <p14:cNvContentPartPr/>
                <p14:nvPr/>
              </p14:nvContentPartPr>
              <p14:xfrm>
                <a:off x="1070687" y="2359033"/>
                <a:ext cx="192600" cy="307800"/>
              </p14:xfrm>
            </p:contentPart>
          </mc:Choice>
          <mc:Fallback>
            <p:pic>
              <p:nvPicPr>
                <p:cNvPr id="18" name="Ink 17">
                  <a:extLst>
                    <a:ext uri="{FF2B5EF4-FFF2-40B4-BE49-F238E27FC236}">
                      <a16:creationId xmlns:a16="http://schemas.microsoft.com/office/drawing/2014/main" id="{12AC5201-985A-C717-9C40-A29B83DCEAC3}"/>
                    </a:ext>
                  </a:extLst>
                </p:cNvPr>
                <p:cNvPicPr/>
                <p:nvPr/>
              </p:nvPicPr>
              <p:blipFill>
                <a:blip r:embed="rId29"/>
                <a:stretch>
                  <a:fillRect/>
                </a:stretch>
              </p:blipFill>
              <p:spPr>
                <a:xfrm>
                  <a:off x="1062047" y="2350033"/>
                  <a:ext cx="21024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04BF42F0-25E7-1B18-1F03-3990E13D66D5}"/>
                    </a:ext>
                  </a:extLst>
                </p14:cNvPr>
                <p14:cNvContentPartPr/>
                <p14:nvPr/>
              </p14:nvContentPartPr>
              <p14:xfrm>
                <a:off x="1103087" y="2532553"/>
                <a:ext cx="141840" cy="61560"/>
              </p14:xfrm>
            </p:contentPart>
          </mc:Choice>
          <mc:Fallback>
            <p:pic>
              <p:nvPicPr>
                <p:cNvPr id="19" name="Ink 18">
                  <a:extLst>
                    <a:ext uri="{FF2B5EF4-FFF2-40B4-BE49-F238E27FC236}">
                      <a16:creationId xmlns:a16="http://schemas.microsoft.com/office/drawing/2014/main" id="{04BF42F0-25E7-1B18-1F03-3990E13D66D5}"/>
                    </a:ext>
                  </a:extLst>
                </p:cNvPr>
                <p:cNvPicPr/>
                <p:nvPr/>
              </p:nvPicPr>
              <p:blipFill>
                <a:blip r:embed="rId31"/>
                <a:stretch>
                  <a:fillRect/>
                </a:stretch>
              </p:blipFill>
              <p:spPr>
                <a:xfrm>
                  <a:off x="1094087" y="2523913"/>
                  <a:ext cx="159480" cy="79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7AAE9413-3077-D282-C722-A8B275D09700}"/>
                  </a:ext>
                </a:extLst>
              </p14:cNvPr>
              <p14:cNvContentPartPr/>
              <p14:nvPr/>
            </p14:nvContentPartPr>
            <p14:xfrm>
              <a:off x="804647" y="2889673"/>
              <a:ext cx="219600" cy="318960"/>
            </p14:xfrm>
          </p:contentPart>
        </mc:Choice>
        <mc:Fallback>
          <p:pic>
            <p:nvPicPr>
              <p:cNvPr id="20" name="Ink 19">
                <a:extLst>
                  <a:ext uri="{FF2B5EF4-FFF2-40B4-BE49-F238E27FC236}">
                    <a16:creationId xmlns:a16="http://schemas.microsoft.com/office/drawing/2014/main" id="{7AAE9413-3077-D282-C722-A8B275D09700}"/>
                  </a:ext>
                </a:extLst>
              </p:cNvPr>
              <p:cNvPicPr/>
              <p:nvPr/>
            </p:nvPicPr>
            <p:blipFill>
              <a:blip r:embed="rId33"/>
              <a:stretch>
                <a:fillRect/>
              </a:stretch>
            </p:blipFill>
            <p:spPr>
              <a:xfrm>
                <a:off x="796007" y="2881033"/>
                <a:ext cx="23724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32F94147-C35A-DFEE-540A-851690104448}"/>
                  </a:ext>
                </a:extLst>
              </p14:cNvPr>
              <p14:cNvContentPartPr/>
              <p14:nvPr/>
            </p14:nvContentPartPr>
            <p14:xfrm>
              <a:off x="1211807" y="2919553"/>
              <a:ext cx="10800" cy="232920"/>
            </p14:xfrm>
          </p:contentPart>
        </mc:Choice>
        <mc:Fallback>
          <p:pic>
            <p:nvPicPr>
              <p:cNvPr id="21" name="Ink 20">
                <a:extLst>
                  <a:ext uri="{FF2B5EF4-FFF2-40B4-BE49-F238E27FC236}">
                    <a16:creationId xmlns:a16="http://schemas.microsoft.com/office/drawing/2014/main" id="{32F94147-C35A-DFEE-540A-851690104448}"/>
                  </a:ext>
                </a:extLst>
              </p:cNvPr>
              <p:cNvPicPr/>
              <p:nvPr/>
            </p:nvPicPr>
            <p:blipFill>
              <a:blip r:embed="rId35"/>
              <a:stretch>
                <a:fillRect/>
              </a:stretch>
            </p:blipFill>
            <p:spPr>
              <a:xfrm>
                <a:off x="1203167" y="2910553"/>
                <a:ext cx="28440" cy="250560"/>
              </a:xfrm>
              <a:prstGeom prst="rect">
                <a:avLst/>
              </a:prstGeom>
            </p:spPr>
          </p:pic>
        </mc:Fallback>
      </mc:AlternateContent>
      <p:grpSp>
        <p:nvGrpSpPr>
          <p:cNvPr id="28" name="Group 27">
            <a:extLst>
              <a:ext uri="{FF2B5EF4-FFF2-40B4-BE49-F238E27FC236}">
                <a16:creationId xmlns:a16="http://schemas.microsoft.com/office/drawing/2014/main" id="{11DBC210-AE68-AC69-2657-7D8A6C43FA4B}"/>
              </a:ext>
            </a:extLst>
          </p:cNvPr>
          <p:cNvGrpSpPr/>
          <p:nvPr/>
        </p:nvGrpSpPr>
        <p:grpSpPr>
          <a:xfrm>
            <a:off x="825167" y="3479713"/>
            <a:ext cx="494640" cy="476280"/>
            <a:chOff x="825167" y="3479713"/>
            <a:chExt cx="494640" cy="476280"/>
          </a:xfrm>
        </p:grpSpPr>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B2E2B458-70F9-2598-69B9-C15A045F8524}"/>
                    </a:ext>
                  </a:extLst>
                </p14:cNvPr>
                <p14:cNvContentPartPr/>
                <p14:nvPr/>
              </p14:nvContentPartPr>
              <p14:xfrm>
                <a:off x="825167" y="3479713"/>
                <a:ext cx="240120" cy="418320"/>
              </p14:xfrm>
            </p:contentPart>
          </mc:Choice>
          <mc:Fallback>
            <p:pic>
              <p:nvPicPr>
                <p:cNvPr id="22" name="Ink 21">
                  <a:extLst>
                    <a:ext uri="{FF2B5EF4-FFF2-40B4-BE49-F238E27FC236}">
                      <a16:creationId xmlns:a16="http://schemas.microsoft.com/office/drawing/2014/main" id="{B2E2B458-70F9-2598-69B9-C15A045F8524}"/>
                    </a:ext>
                  </a:extLst>
                </p:cNvPr>
                <p:cNvPicPr/>
                <p:nvPr/>
              </p:nvPicPr>
              <p:blipFill>
                <a:blip r:embed="rId37"/>
                <a:stretch>
                  <a:fillRect/>
                </a:stretch>
              </p:blipFill>
              <p:spPr>
                <a:xfrm>
                  <a:off x="816167" y="3470713"/>
                  <a:ext cx="25776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2462AAB7-C883-C8C3-5972-07B544FAE250}"/>
                    </a:ext>
                  </a:extLst>
                </p14:cNvPr>
                <p14:cNvContentPartPr/>
                <p14:nvPr/>
              </p14:nvContentPartPr>
              <p14:xfrm>
                <a:off x="842807" y="3537673"/>
                <a:ext cx="477000" cy="326880"/>
              </p14:xfrm>
            </p:contentPart>
          </mc:Choice>
          <mc:Fallback>
            <p:pic>
              <p:nvPicPr>
                <p:cNvPr id="23" name="Ink 22">
                  <a:extLst>
                    <a:ext uri="{FF2B5EF4-FFF2-40B4-BE49-F238E27FC236}">
                      <a16:creationId xmlns:a16="http://schemas.microsoft.com/office/drawing/2014/main" id="{2462AAB7-C883-C8C3-5972-07B544FAE250}"/>
                    </a:ext>
                  </a:extLst>
                </p:cNvPr>
                <p:cNvPicPr/>
                <p:nvPr/>
              </p:nvPicPr>
              <p:blipFill>
                <a:blip r:embed="rId39"/>
                <a:stretch>
                  <a:fillRect/>
                </a:stretch>
              </p:blipFill>
              <p:spPr>
                <a:xfrm>
                  <a:off x="833807" y="3529033"/>
                  <a:ext cx="49464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D548089B-4B9A-1BA1-E601-D7253B715E1E}"/>
                    </a:ext>
                  </a:extLst>
                </p14:cNvPr>
                <p14:cNvContentPartPr/>
                <p14:nvPr/>
              </p14:nvContentPartPr>
              <p14:xfrm>
                <a:off x="1156727" y="3685633"/>
                <a:ext cx="149400" cy="41760"/>
              </p14:xfrm>
            </p:contentPart>
          </mc:Choice>
          <mc:Fallback>
            <p:pic>
              <p:nvPicPr>
                <p:cNvPr id="24" name="Ink 23">
                  <a:extLst>
                    <a:ext uri="{FF2B5EF4-FFF2-40B4-BE49-F238E27FC236}">
                      <a16:creationId xmlns:a16="http://schemas.microsoft.com/office/drawing/2014/main" id="{D548089B-4B9A-1BA1-E601-D7253B715E1E}"/>
                    </a:ext>
                  </a:extLst>
                </p:cNvPr>
                <p:cNvPicPr/>
                <p:nvPr/>
              </p:nvPicPr>
              <p:blipFill>
                <a:blip r:embed="rId41"/>
                <a:stretch>
                  <a:fillRect/>
                </a:stretch>
              </p:blipFill>
              <p:spPr>
                <a:xfrm>
                  <a:off x="1147727" y="3676993"/>
                  <a:ext cx="16704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D7E8AB5F-A7EC-BE6D-9FF5-CCE2429E6F7F}"/>
                    </a:ext>
                  </a:extLst>
                </p14:cNvPr>
                <p14:cNvContentPartPr/>
                <p14:nvPr/>
              </p14:nvContentPartPr>
              <p14:xfrm>
                <a:off x="1152767" y="3929353"/>
                <a:ext cx="27720" cy="26640"/>
              </p14:xfrm>
            </p:contentPart>
          </mc:Choice>
          <mc:Fallback>
            <p:pic>
              <p:nvPicPr>
                <p:cNvPr id="25" name="Ink 24">
                  <a:extLst>
                    <a:ext uri="{FF2B5EF4-FFF2-40B4-BE49-F238E27FC236}">
                      <a16:creationId xmlns:a16="http://schemas.microsoft.com/office/drawing/2014/main" id="{D7E8AB5F-A7EC-BE6D-9FF5-CCE2429E6F7F}"/>
                    </a:ext>
                  </a:extLst>
                </p:cNvPr>
                <p:cNvPicPr/>
                <p:nvPr/>
              </p:nvPicPr>
              <p:blipFill>
                <a:blip r:embed="rId43"/>
                <a:stretch>
                  <a:fillRect/>
                </a:stretch>
              </p:blipFill>
              <p:spPr>
                <a:xfrm>
                  <a:off x="1143767" y="3920713"/>
                  <a:ext cx="45360" cy="44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1DBFE052-1E55-3BAF-3975-47DCBE27C2B4}"/>
                  </a:ext>
                </a:extLst>
              </p14:cNvPr>
              <p14:cNvContentPartPr/>
              <p14:nvPr/>
            </p14:nvContentPartPr>
            <p14:xfrm>
              <a:off x="1173287" y="4204033"/>
              <a:ext cx="18720" cy="286560"/>
            </p14:xfrm>
          </p:contentPart>
        </mc:Choice>
        <mc:Fallback>
          <p:pic>
            <p:nvPicPr>
              <p:cNvPr id="26" name="Ink 25">
                <a:extLst>
                  <a:ext uri="{FF2B5EF4-FFF2-40B4-BE49-F238E27FC236}">
                    <a16:creationId xmlns:a16="http://schemas.microsoft.com/office/drawing/2014/main" id="{1DBFE052-1E55-3BAF-3975-47DCBE27C2B4}"/>
                  </a:ext>
                </a:extLst>
              </p:cNvPr>
              <p:cNvPicPr/>
              <p:nvPr/>
            </p:nvPicPr>
            <p:blipFill>
              <a:blip r:embed="rId45"/>
              <a:stretch>
                <a:fillRect/>
              </a:stretch>
            </p:blipFill>
            <p:spPr>
              <a:xfrm>
                <a:off x="1164647" y="4195393"/>
                <a:ext cx="3636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C0FAB8D1-B46D-7136-FB33-F21B784C33DA}"/>
                  </a:ext>
                </a:extLst>
              </p14:cNvPr>
              <p14:cNvContentPartPr/>
              <p14:nvPr/>
            </p14:nvContentPartPr>
            <p14:xfrm>
              <a:off x="1202447" y="4641433"/>
              <a:ext cx="10080" cy="113040"/>
            </p14:xfrm>
          </p:contentPart>
        </mc:Choice>
        <mc:Fallback>
          <p:pic>
            <p:nvPicPr>
              <p:cNvPr id="27" name="Ink 26">
                <a:extLst>
                  <a:ext uri="{FF2B5EF4-FFF2-40B4-BE49-F238E27FC236}">
                    <a16:creationId xmlns:a16="http://schemas.microsoft.com/office/drawing/2014/main" id="{C0FAB8D1-B46D-7136-FB33-F21B784C33DA}"/>
                  </a:ext>
                </a:extLst>
              </p:cNvPr>
              <p:cNvPicPr/>
              <p:nvPr/>
            </p:nvPicPr>
            <p:blipFill>
              <a:blip r:embed="rId47"/>
              <a:stretch>
                <a:fillRect/>
              </a:stretch>
            </p:blipFill>
            <p:spPr>
              <a:xfrm>
                <a:off x="1193807" y="4632433"/>
                <a:ext cx="27720" cy="130680"/>
              </a:xfrm>
              <a:prstGeom prst="rect">
                <a:avLst/>
              </a:prstGeom>
            </p:spPr>
          </p:pic>
        </mc:Fallback>
      </mc:AlternateContent>
      <p:grpSp>
        <p:nvGrpSpPr>
          <p:cNvPr id="40" name="Group 39">
            <a:extLst>
              <a:ext uri="{FF2B5EF4-FFF2-40B4-BE49-F238E27FC236}">
                <a16:creationId xmlns:a16="http://schemas.microsoft.com/office/drawing/2014/main" id="{625F4416-5C32-A38E-30C1-772B03303A01}"/>
              </a:ext>
            </a:extLst>
          </p:cNvPr>
          <p:cNvGrpSpPr/>
          <p:nvPr/>
        </p:nvGrpSpPr>
        <p:grpSpPr>
          <a:xfrm>
            <a:off x="3786527" y="1211353"/>
            <a:ext cx="2343240" cy="383400"/>
            <a:chOff x="3786527" y="1211353"/>
            <a:chExt cx="2343240" cy="383400"/>
          </a:xfrm>
        </p:grpSpPr>
        <mc:AlternateContent xmlns:mc="http://schemas.openxmlformats.org/markup-compatibility/2006">
          <mc:Choice xmlns:p14="http://schemas.microsoft.com/office/powerpoint/2010/main" Requires="p14">
            <p:contentPart p14:bwMode="auto" r:id="rId48">
              <p14:nvContentPartPr>
                <p14:cNvPr id="34" name="Ink 33">
                  <a:extLst>
                    <a:ext uri="{FF2B5EF4-FFF2-40B4-BE49-F238E27FC236}">
                      <a16:creationId xmlns:a16="http://schemas.microsoft.com/office/drawing/2014/main" id="{D5339083-6BA4-D570-5725-043B39778DED}"/>
                    </a:ext>
                  </a:extLst>
                </p14:cNvPr>
                <p14:cNvContentPartPr/>
                <p14:nvPr/>
              </p14:nvContentPartPr>
              <p14:xfrm>
                <a:off x="3866447" y="1391353"/>
                <a:ext cx="51120" cy="169920"/>
              </p14:xfrm>
            </p:contentPart>
          </mc:Choice>
          <mc:Fallback>
            <p:pic>
              <p:nvPicPr>
                <p:cNvPr id="34" name="Ink 33">
                  <a:extLst>
                    <a:ext uri="{FF2B5EF4-FFF2-40B4-BE49-F238E27FC236}">
                      <a16:creationId xmlns:a16="http://schemas.microsoft.com/office/drawing/2014/main" id="{D5339083-6BA4-D570-5725-043B39778DED}"/>
                    </a:ext>
                  </a:extLst>
                </p:cNvPr>
                <p:cNvPicPr/>
                <p:nvPr/>
              </p:nvPicPr>
              <p:blipFill>
                <a:blip r:embed="rId49"/>
                <a:stretch>
                  <a:fillRect/>
                </a:stretch>
              </p:blipFill>
              <p:spPr>
                <a:xfrm>
                  <a:off x="3857447" y="1382713"/>
                  <a:ext cx="6876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7B17FF31-A118-F1DA-B639-E5ABD45B125F}"/>
                    </a:ext>
                  </a:extLst>
                </p14:cNvPr>
                <p14:cNvContentPartPr/>
                <p14:nvPr/>
              </p14:nvContentPartPr>
              <p14:xfrm>
                <a:off x="3786527" y="1309993"/>
                <a:ext cx="334440" cy="272160"/>
              </p14:xfrm>
            </p:contentPart>
          </mc:Choice>
          <mc:Fallback>
            <p:pic>
              <p:nvPicPr>
                <p:cNvPr id="35" name="Ink 34">
                  <a:extLst>
                    <a:ext uri="{FF2B5EF4-FFF2-40B4-BE49-F238E27FC236}">
                      <a16:creationId xmlns:a16="http://schemas.microsoft.com/office/drawing/2014/main" id="{7B17FF31-A118-F1DA-B639-E5ABD45B125F}"/>
                    </a:ext>
                  </a:extLst>
                </p:cNvPr>
                <p:cNvPicPr/>
                <p:nvPr/>
              </p:nvPicPr>
              <p:blipFill>
                <a:blip r:embed="rId51"/>
                <a:stretch>
                  <a:fillRect/>
                </a:stretch>
              </p:blipFill>
              <p:spPr>
                <a:xfrm>
                  <a:off x="3777887" y="1301353"/>
                  <a:ext cx="35208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1100F1C2-2F56-6024-8585-BF4FD5CAB745}"/>
                    </a:ext>
                  </a:extLst>
                </p14:cNvPr>
                <p14:cNvContentPartPr/>
                <p14:nvPr/>
              </p14:nvContentPartPr>
              <p14:xfrm>
                <a:off x="4312847" y="1327993"/>
                <a:ext cx="759960" cy="245160"/>
              </p14:xfrm>
            </p:contentPart>
          </mc:Choice>
          <mc:Fallback>
            <p:pic>
              <p:nvPicPr>
                <p:cNvPr id="36" name="Ink 35">
                  <a:extLst>
                    <a:ext uri="{FF2B5EF4-FFF2-40B4-BE49-F238E27FC236}">
                      <a16:creationId xmlns:a16="http://schemas.microsoft.com/office/drawing/2014/main" id="{1100F1C2-2F56-6024-8585-BF4FD5CAB745}"/>
                    </a:ext>
                  </a:extLst>
                </p:cNvPr>
                <p:cNvPicPr/>
                <p:nvPr/>
              </p:nvPicPr>
              <p:blipFill>
                <a:blip r:embed="rId53"/>
                <a:stretch>
                  <a:fillRect/>
                </a:stretch>
              </p:blipFill>
              <p:spPr>
                <a:xfrm>
                  <a:off x="4304207" y="1318993"/>
                  <a:ext cx="77760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7E3E3DBF-B790-BF61-89D9-0D25B96D9B40}"/>
                    </a:ext>
                  </a:extLst>
                </p14:cNvPr>
                <p14:cNvContentPartPr/>
                <p14:nvPr/>
              </p14:nvContentPartPr>
              <p14:xfrm>
                <a:off x="5249207" y="1289473"/>
                <a:ext cx="268560" cy="305280"/>
              </p14:xfrm>
            </p:contentPart>
          </mc:Choice>
          <mc:Fallback>
            <p:pic>
              <p:nvPicPr>
                <p:cNvPr id="37" name="Ink 36">
                  <a:extLst>
                    <a:ext uri="{FF2B5EF4-FFF2-40B4-BE49-F238E27FC236}">
                      <a16:creationId xmlns:a16="http://schemas.microsoft.com/office/drawing/2014/main" id="{7E3E3DBF-B790-BF61-89D9-0D25B96D9B40}"/>
                    </a:ext>
                  </a:extLst>
                </p:cNvPr>
                <p:cNvPicPr/>
                <p:nvPr/>
              </p:nvPicPr>
              <p:blipFill>
                <a:blip r:embed="rId55"/>
                <a:stretch>
                  <a:fillRect/>
                </a:stretch>
              </p:blipFill>
              <p:spPr>
                <a:xfrm>
                  <a:off x="5240567" y="1280473"/>
                  <a:ext cx="28620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7FAF075A-0B42-66CB-7D75-04796F0858DC}"/>
                    </a:ext>
                  </a:extLst>
                </p14:cNvPr>
                <p14:cNvContentPartPr/>
                <p14:nvPr/>
              </p14:nvContentPartPr>
              <p14:xfrm>
                <a:off x="5694527" y="1311793"/>
                <a:ext cx="145800" cy="250920"/>
              </p14:xfrm>
            </p:contentPart>
          </mc:Choice>
          <mc:Fallback>
            <p:pic>
              <p:nvPicPr>
                <p:cNvPr id="38" name="Ink 37">
                  <a:extLst>
                    <a:ext uri="{FF2B5EF4-FFF2-40B4-BE49-F238E27FC236}">
                      <a16:creationId xmlns:a16="http://schemas.microsoft.com/office/drawing/2014/main" id="{7FAF075A-0B42-66CB-7D75-04796F0858DC}"/>
                    </a:ext>
                  </a:extLst>
                </p:cNvPr>
                <p:cNvPicPr/>
                <p:nvPr/>
              </p:nvPicPr>
              <p:blipFill>
                <a:blip r:embed="rId57"/>
                <a:stretch>
                  <a:fillRect/>
                </a:stretch>
              </p:blipFill>
              <p:spPr>
                <a:xfrm>
                  <a:off x="5685527" y="1302793"/>
                  <a:ext cx="16344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5B773E0F-AACE-CA8E-968C-FDF6A984D7B8}"/>
                    </a:ext>
                  </a:extLst>
                </p14:cNvPr>
                <p14:cNvContentPartPr/>
                <p14:nvPr/>
              </p14:nvContentPartPr>
              <p14:xfrm>
                <a:off x="5917367" y="1211353"/>
                <a:ext cx="212400" cy="307440"/>
              </p14:xfrm>
            </p:contentPart>
          </mc:Choice>
          <mc:Fallback>
            <p:pic>
              <p:nvPicPr>
                <p:cNvPr id="39" name="Ink 38">
                  <a:extLst>
                    <a:ext uri="{FF2B5EF4-FFF2-40B4-BE49-F238E27FC236}">
                      <a16:creationId xmlns:a16="http://schemas.microsoft.com/office/drawing/2014/main" id="{5B773E0F-AACE-CA8E-968C-FDF6A984D7B8}"/>
                    </a:ext>
                  </a:extLst>
                </p:cNvPr>
                <p:cNvPicPr/>
                <p:nvPr/>
              </p:nvPicPr>
              <p:blipFill>
                <a:blip r:embed="rId59"/>
                <a:stretch>
                  <a:fillRect/>
                </a:stretch>
              </p:blipFill>
              <p:spPr>
                <a:xfrm>
                  <a:off x="5908727" y="1202713"/>
                  <a:ext cx="230040" cy="325080"/>
                </a:xfrm>
                <a:prstGeom prst="rect">
                  <a:avLst/>
                </a:prstGeom>
              </p:spPr>
            </p:pic>
          </mc:Fallback>
        </mc:AlternateContent>
      </p:grpSp>
      <p:grpSp>
        <p:nvGrpSpPr>
          <p:cNvPr id="91" name="Group 90">
            <a:extLst>
              <a:ext uri="{FF2B5EF4-FFF2-40B4-BE49-F238E27FC236}">
                <a16:creationId xmlns:a16="http://schemas.microsoft.com/office/drawing/2014/main" id="{535D7831-4039-13B2-D8ED-EE052664E13D}"/>
              </a:ext>
            </a:extLst>
          </p:cNvPr>
          <p:cNvGrpSpPr/>
          <p:nvPr/>
        </p:nvGrpSpPr>
        <p:grpSpPr>
          <a:xfrm>
            <a:off x="2619407" y="1929913"/>
            <a:ext cx="833040" cy="298800"/>
            <a:chOff x="2619407" y="1929913"/>
            <a:chExt cx="833040" cy="298800"/>
          </a:xfrm>
        </p:grpSpPr>
        <mc:AlternateContent xmlns:mc="http://schemas.openxmlformats.org/markup-compatibility/2006">
          <mc:Choice xmlns:p14="http://schemas.microsoft.com/office/powerpoint/2010/main" Requires="p14">
            <p:contentPart p14:bwMode="auto" r:id="rId60">
              <p14:nvContentPartPr>
                <p14:cNvPr id="42" name="Ink 41">
                  <a:extLst>
                    <a:ext uri="{FF2B5EF4-FFF2-40B4-BE49-F238E27FC236}">
                      <a16:creationId xmlns:a16="http://schemas.microsoft.com/office/drawing/2014/main" id="{FECED1D9-7153-9D02-63F4-5AEC28480481}"/>
                    </a:ext>
                  </a:extLst>
                </p14:cNvPr>
                <p14:cNvContentPartPr/>
                <p14:nvPr/>
              </p14:nvContentPartPr>
              <p14:xfrm>
                <a:off x="2619407" y="1929913"/>
                <a:ext cx="290880" cy="298800"/>
              </p14:xfrm>
            </p:contentPart>
          </mc:Choice>
          <mc:Fallback>
            <p:pic>
              <p:nvPicPr>
                <p:cNvPr id="42" name="Ink 41">
                  <a:extLst>
                    <a:ext uri="{FF2B5EF4-FFF2-40B4-BE49-F238E27FC236}">
                      <a16:creationId xmlns:a16="http://schemas.microsoft.com/office/drawing/2014/main" id="{FECED1D9-7153-9D02-63F4-5AEC28480481}"/>
                    </a:ext>
                  </a:extLst>
                </p:cNvPr>
                <p:cNvPicPr/>
                <p:nvPr/>
              </p:nvPicPr>
              <p:blipFill>
                <a:blip r:embed="rId61"/>
                <a:stretch>
                  <a:fillRect/>
                </a:stretch>
              </p:blipFill>
              <p:spPr>
                <a:xfrm>
                  <a:off x="2610407" y="1921273"/>
                  <a:ext cx="30852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3" name="Ink 42">
                  <a:extLst>
                    <a:ext uri="{FF2B5EF4-FFF2-40B4-BE49-F238E27FC236}">
                      <a16:creationId xmlns:a16="http://schemas.microsoft.com/office/drawing/2014/main" id="{062F7186-CF3E-792B-AF0E-1027C2EB2192}"/>
                    </a:ext>
                  </a:extLst>
                </p14:cNvPr>
                <p14:cNvContentPartPr/>
                <p14:nvPr/>
              </p14:nvContentPartPr>
              <p14:xfrm>
                <a:off x="2961047" y="1996873"/>
                <a:ext cx="160560" cy="208440"/>
              </p14:xfrm>
            </p:contentPart>
          </mc:Choice>
          <mc:Fallback>
            <p:pic>
              <p:nvPicPr>
                <p:cNvPr id="43" name="Ink 42">
                  <a:extLst>
                    <a:ext uri="{FF2B5EF4-FFF2-40B4-BE49-F238E27FC236}">
                      <a16:creationId xmlns:a16="http://schemas.microsoft.com/office/drawing/2014/main" id="{062F7186-CF3E-792B-AF0E-1027C2EB2192}"/>
                    </a:ext>
                  </a:extLst>
                </p:cNvPr>
                <p:cNvPicPr/>
                <p:nvPr/>
              </p:nvPicPr>
              <p:blipFill>
                <a:blip r:embed="rId63"/>
                <a:stretch>
                  <a:fillRect/>
                </a:stretch>
              </p:blipFill>
              <p:spPr>
                <a:xfrm>
                  <a:off x="2952047" y="1987873"/>
                  <a:ext cx="1782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4" name="Ink 43">
                  <a:extLst>
                    <a:ext uri="{FF2B5EF4-FFF2-40B4-BE49-F238E27FC236}">
                      <a16:creationId xmlns:a16="http://schemas.microsoft.com/office/drawing/2014/main" id="{411B16D2-6DBF-B9EB-F32F-947CA78D562F}"/>
                    </a:ext>
                  </a:extLst>
                </p14:cNvPr>
                <p14:cNvContentPartPr/>
                <p14:nvPr/>
              </p14:nvContentPartPr>
              <p14:xfrm>
                <a:off x="3259847" y="1960873"/>
                <a:ext cx="192600" cy="238680"/>
              </p14:xfrm>
            </p:contentPart>
          </mc:Choice>
          <mc:Fallback>
            <p:pic>
              <p:nvPicPr>
                <p:cNvPr id="44" name="Ink 43">
                  <a:extLst>
                    <a:ext uri="{FF2B5EF4-FFF2-40B4-BE49-F238E27FC236}">
                      <a16:creationId xmlns:a16="http://schemas.microsoft.com/office/drawing/2014/main" id="{411B16D2-6DBF-B9EB-F32F-947CA78D562F}"/>
                    </a:ext>
                  </a:extLst>
                </p:cNvPr>
                <p:cNvPicPr/>
                <p:nvPr/>
              </p:nvPicPr>
              <p:blipFill>
                <a:blip r:embed="rId65"/>
                <a:stretch>
                  <a:fillRect/>
                </a:stretch>
              </p:blipFill>
              <p:spPr>
                <a:xfrm>
                  <a:off x="3250847" y="1952233"/>
                  <a:ext cx="210240" cy="256320"/>
                </a:xfrm>
                <a:prstGeom prst="rect">
                  <a:avLst/>
                </a:prstGeom>
              </p:spPr>
            </p:pic>
          </mc:Fallback>
        </mc:AlternateContent>
      </p:grpSp>
      <p:grpSp>
        <p:nvGrpSpPr>
          <p:cNvPr id="90" name="Group 89">
            <a:extLst>
              <a:ext uri="{FF2B5EF4-FFF2-40B4-BE49-F238E27FC236}">
                <a16:creationId xmlns:a16="http://schemas.microsoft.com/office/drawing/2014/main" id="{85A0D043-ABCF-95BB-27E1-98FD74292303}"/>
              </a:ext>
            </a:extLst>
          </p:cNvPr>
          <p:cNvGrpSpPr/>
          <p:nvPr/>
        </p:nvGrpSpPr>
        <p:grpSpPr>
          <a:xfrm>
            <a:off x="3932327" y="1939273"/>
            <a:ext cx="1203480" cy="366120"/>
            <a:chOff x="3932327" y="1939273"/>
            <a:chExt cx="1203480" cy="366120"/>
          </a:xfrm>
        </p:grpSpPr>
        <mc:AlternateContent xmlns:mc="http://schemas.openxmlformats.org/markup-compatibility/2006">
          <mc:Choice xmlns:p14="http://schemas.microsoft.com/office/powerpoint/2010/main" Requires="p14">
            <p:contentPart p14:bwMode="auto" r:id="rId66">
              <p14:nvContentPartPr>
                <p14:cNvPr id="45" name="Ink 44">
                  <a:extLst>
                    <a:ext uri="{FF2B5EF4-FFF2-40B4-BE49-F238E27FC236}">
                      <a16:creationId xmlns:a16="http://schemas.microsoft.com/office/drawing/2014/main" id="{99461794-4BBD-B6D0-D22E-F6097A823320}"/>
                    </a:ext>
                  </a:extLst>
                </p14:cNvPr>
                <p14:cNvContentPartPr/>
                <p14:nvPr/>
              </p14:nvContentPartPr>
              <p14:xfrm>
                <a:off x="4043207" y="2059873"/>
                <a:ext cx="52560" cy="208440"/>
              </p14:xfrm>
            </p:contentPart>
          </mc:Choice>
          <mc:Fallback>
            <p:pic>
              <p:nvPicPr>
                <p:cNvPr id="45" name="Ink 44">
                  <a:extLst>
                    <a:ext uri="{FF2B5EF4-FFF2-40B4-BE49-F238E27FC236}">
                      <a16:creationId xmlns:a16="http://schemas.microsoft.com/office/drawing/2014/main" id="{99461794-4BBD-B6D0-D22E-F6097A823320}"/>
                    </a:ext>
                  </a:extLst>
                </p:cNvPr>
                <p:cNvPicPr/>
                <p:nvPr/>
              </p:nvPicPr>
              <p:blipFill>
                <a:blip r:embed="rId67"/>
                <a:stretch>
                  <a:fillRect/>
                </a:stretch>
              </p:blipFill>
              <p:spPr>
                <a:xfrm>
                  <a:off x="4034567" y="2050873"/>
                  <a:ext cx="702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6" name="Ink 45">
                  <a:extLst>
                    <a:ext uri="{FF2B5EF4-FFF2-40B4-BE49-F238E27FC236}">
                      <a16:creationId xmlns:a16="http://schemas.microsoft.com/office/drawing/2014/main" id="{56FB32D2-5FF2-F7A0-85A0-32CBE450E68D}"/>
                    </a:ext>
                  </a:extLst>
                </p14:cNvPr>
                <p14:cNvContentPartPr/>
                <p14:nvPr/>
              </p14:nvContentPartPr>
              <p14:xfrm>
                <a:off x="3932327" y="1939273"/>
                <a:ext cx="316080" cy="328680"/>
              </p14:xfrm>
            </p:contentPart>
          </mc:Choice>
          <mc:Fallback>
            <p:pic>
              <p:nvPicPr>
                <p:cNvPr id="46" name="Ink 45">
                  <a:extLst>
                    <a:ext uri="{FF2B5EF4-FFF2-40B4-BE49-F238E27FC236}">
                      <a16:creationId xmlns:a16="http://schemas.microsoft.com/office/drawing/2014/main" id="{56FB32D2-5FF2-F7A0-85A0-32CBE450E68D}"/>
                    </a:ext>
                  </a:extLst>
                </p:cNvPr>
                <p:cNvPicPr/>
                <p:nvPr/>
              </p:nvPicPr>
              <p:blipFill>
                <a:blip r:embed="rId69"/>
                <a:stretch>
                  <a:fillRect/>
                </a:stretch>
              </p:blipFill>
              <p:spPr>
                <a:xfrm>
                  <a:off x="3923687" y="1930273"/>
                  <a:ext cx="33372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7" name="Ink 46">
                  <a:extLst>
                    <a:ext uri="{FF2B5EF4-FFF2-40B4-BE49-F238E27FC236}">
                      <a16:creationId xmlns:a16="http://schemas.microsoft.com/office/drawing/2014/main" id="{B0DA1899-AD1F-226E-9F44-4F241077953B}"/>
                    </a:ext>
                  </a:extLst>
                </p14:cNvPr>
                <p14:cNvContentPartPr/>
                <p14:nvPr/>
              </p14:nvContentPartPr>
              <p14:xfrm>
                <a:off x="4392767" y="1995793"/>
                <a:ext cx="743040" cy="309600"/>
              </p14:xfrm>
            </p:contentPart>
          </mc:Choice>
          <mc:Fallback>
            <p:pic>
              <p:nvPicPr>
                <p:cNvPr id="47" name="Ink 46">
                  <a:extLst>
                    <a:ext uri="{FF2B5EF4-FFF2-40B4-BE49-F238E27FC236}">
                      <a16:creationId xmlns:a16="http://schemas.microsoft.com/office/drawing/2014/main" id="{B0DA1899-AD1F-226E-9F44-4F241077953B}"/>
                    </a:ext>
                  </a:extLst>
                </p:cNvPr>
                <p:cNvPicPr/>
                <p:nvPr/>
              </p:nvPicPr>
              <p:blipFill>
                <a:blip r:embed="rId71"/>
                <a:stretch>
                  <a:fillRect/>
                </a:stretch>
              </p:blipFill>
              <p:spPr>
                <a:xfrm>
                  <a:off x="4383767" y="1987153"/>
                  <a:ext cx="760680" cy="327240"/>
                </a:xfrm>
                <a:prstGeom prst="rect">
                  <a:avLst/>
                </a:prstGeom>
              </p:spPr>
            </p:pic>
          </mc:Fallback>
        </mc:AlternateContent>
      </p:grpSp>
      <p:grpSp>
        <p:nvGrpSpPr>
          <p:cNvPr id="89" name="Group 88">
            <a:extLst>
              <a:ext uri="{FF2B5EF4-FFF2-40B4-BE49-F238E27FC236}">
                <a16:creationId xmlns:a16="http://schemas.microsoft.com/office/drawing/2014/main" id="{4F1D13D9-571F-E0FA-DD97-F64413D49F70}"/>
              </a:ext>
            </a:extLst>
          </p:cNvPr>
          <p:cNvGrpSpPr/>
          <p:nvPr/>
        </p:nvGrpSpPr>
        <p:grpSpPr>
          <a:xfrm>
            <a:off x="5414807" y="1948633"/>
            <a:ext cx="723960" cy="333000"/>
            <a:chOff x="5414807" y="1948633"/>
            <a:chExt cx="723960" cy="333000"/>
          </a:xfrm>
        </p:grpSpPr>
        <mc:AlternateContent xmlns:mc="http://schemas.openxmlformats.org/markup-compatibility/2006">
          <mc:Choice xmlns:p14="http://schemas.microsoft.com/office/powerpoint/2010/main" Requires="p14">
            <p:contentPart p14:bwMode="auto" r:id="rId72">
              <p14:nvContentPartPr>
                <p14:cNvPr id="48" name="Ink 47">
                  <a:extLst>
                    <a:ext uri="{FF2B5EF4-FFF2-40B4-BE49-F238E27FC236}">
                      <a16:creationId xmlns:a16="http://schemas.microsoft.com/office/drawing/2014/main" id="{6DAD37A5-2B7B-9C7D-29F5-01F9286EFB7B}"/>
                    </a:ext>
                  </a:extLst>
                </p14:cNvPr>
                <p14:cNvContentPartPr/>
                <p14:nvPr/>
              </p14:nvContentPartPr>
              <p14:xfrm>
                <a:off x="5414807" y="1963393"/>
                <a:ext cx="22680" cy="318240"/>
              </p14:xfrm>
            </p:contentPart>
          </mc:Choice>
          <mc:Fallback>
            <p:pic>
              <p:nvPicPr>
                <p:cNvPr id="48" name="Ink 47">
                  <a:extLst>
                    <a:ext uri="{FF2B5EF4-FFF2-40B4-BE49-F238E27FC236}">
                      <a16:creationId xmlns:a16="http://schemas.microsoft.com/office/drawing/2014/main" id="{6DAD37A5-2B7B-9C7D-29F5-01F9286EFB7B}"/>
                    </a:ext>
                  </a:extLst>
                </p:cNvPr>
                <p:cNvPicPr/>
                <p:nvPr/>
              </p:nvPicPr>
              <p:blipFill>
                <a:blip r:embed="rId73"/>
                <a:stretch>
                  <a:fillRect/>
                </a:stretch>
              </p:blipFill>
              <p:spPr>
                <a:xfrm>
                  <a:off x="5405807" y="1954753"/>
                  <a:ext cx="4032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Ink 48">
                  <a:extLst>
                    <a:ext uri="{FF2B5EF4-FFF2-40B4-BE49-F238E27FC236}">
                      <a16:creationId xmlns:a16="http://schemas.microsoft.com/office/drawing/2014/main" id="{9F712828-B401-CFE8-CF66-23D640C32A57}"/>
                    </a:ext>
                  </a:extLst>
                </p14:cNvPr>
                <p14:cNvContentPartPr/>
                <p14:nvPr/>
              </p14:nvContentPartPr>
              <p14:xfrm>
                <a:off x="5419847" y="1984273"/>
                <a:ext cx="208440" cy="252000"/>
              </p14:xfrm>
            </p:contentPart>
          </mc:Choice>
          <mc:Fallback>
            <p:pic>
              <p:nvPicPr>
                <p:cNvPr id="49" name="Ink 48">
                  <a:extLst>
                    <a:ext uri="{FF2B5EF4-FFF2-40B4-BE49-F238E27FC236}">
                      <a16:creationId xmlns:a16="http://schemas.microsoft.com/office/drawing/2014/main" id="{9F712828-B401-CFE8-CF66-23D640C32A57}"/>
                    </a:ext>
                  </a:extLst>
                </p:cNvPr>
                <p:cNvPicPr/>
                <p:nvPr/>
              </p:nvPicPr>
              <p:blipFill>
                <a:blip r:embed="rId75"/>
                <a:stretch>
                  <a:fillRect/>
                </a:stretch>
              </p:blipFill>
              <p:spPr>
                <a:xfrm>
                  <a:off x="5411207" y="1975633"/>
                  <a:ext cx="2260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Ink 49">
                  <a:extLst>
                    <a:ext uri="{FF2B5EF4-FFF2-40B4-BE49-F238E27FC236}">
                      <a16:creationId xmlns:a16="http://schemas.microsoft.com/office/drawing/2014/main" id="{DF4E1523-F7F3-6EB8-B249-5D37204BECCA}"/>
                    </a:ext>
                  </a:extLst>
                </p14:cNvPr>
                <p14:cNvContentPartPr/>
                <p14:nvPr/>
              </p14:nvContentPartPr>
              <p14:xfrm>
                <a:off x="5734127" y="1982473"/>
                <a:ext cx="149400" cy="289080"/>
              </p14:xfrm>
            </p:contentPart>
          </mc:Choice>
          <mc:Fallback>
            <p:pic>
              <p:nvPicPr>
                <p:cNvPr id="50" name="Ink 49">
                  <a:extLst>
                    <a:ext uri="{FF2B5EF4-FFF2-40B4-BE49-F238E27FC236}">
                      <a16:creationId xmlns:a16="http://schemas.microsoft.com/office/drawing/2014/main" id="{DF4E1523-F7F3-6EB8-B249-5D37204BECCA}"/>
                    </a:ext>
                  </a:extLst>
                </p:cNvPr>
                <p:cNvPicPr/>
                <p:nvPr/>
              </p:nvPicPr>
              <p:blipFill>
                <a:blip r:embed="rId77"/>
                <a:stretch>
                  <a:fillRect/>
                </a:stretch>
              </p:blipFill>
              <p:spPr>
                <a:xfrm>
                  <a:off x="5725487" y="1973833"/>
                  <a:ext cx="16704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Ink 50">
                  <a:extLst>
                    <a:ext uri="{FF2B5EF4-FFF2-40B4-BE49-F238E27FC236}">
                      <a16:creationId xmlns:a16="http://schemas.microsoft.com/office/drawing/2014/main" id="{B28B2A3E-0965-7936-C556-86A33646234E}"/>
                    </a:ext>
                  </a:extLst>
                </p14:cNvPr>
                <p14:cNvContentPartPr/>
                <p14:nvPr/>
              </p14:nvContentPartPr>
              <p14:xfrm>
                <a:off x="5977127" y="2060953"/>
                <a:ext cx="16200" cy="194040"/>
              </p14:xfrm>
            </p:contentPart>
          </mc:Choice>
          <mc:Fallback>
            <p:pic>
              <p:nvPicPr>
                <p:cNvPr id="51" name="Ink 50">
                  <a:extLst>
                    <a:ext uri="{FF2B5EF4-FFF2-40B4-BE49-F238E27FC236}">
                      <a16:creationId xmlns:a16="http://schemas.microsoft.com/office/drawing/2014/main" id="{B28B2A3E-0965-7936-C556-86A33646234E}"/>
                    </a:ext>
                  </a:extLst>
                </p:cNvPr>
                <p:cNvPicPr/>
                <p:nvPr/>
              </p:nvPicPr>
              <p:blipFill>
                <a:blip r:embed="rId79"/>
                <a:stretch>
                  <a:fillRect/>
                </a:stretch>
              </p:blipFill>
              <p:spPr>
                <a:xfrm>
                  <a:off x="5968127" y="2051953"/>
                  <a:ext cx="338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2" name="Ink 51">
                  <a:extLst>
                    <a:ext uri="{FF2B5EF4-FFF2-40B4-BE49-F238E27FC236}">
                      <a16:creationId xmlns:a16="http://schemas.microsoft.com/office/drawing/2014/main" id="{4FC7B9D9-D81C-B1B6-3768-47D7AE6005D1}"/>
                    </a:ext>
                  </a:extLst>
                </p14:cNvPr>
                <p14:cNvContentPartPr/>
                <p14:nvPr/>
              </p14:nvContentPartPr>
              <p14:xfrm>
                <a:off x="5875607" y="1948633"/>
                <a:ext cx="263160" cy="305280"/>
              </p14:xfrm>
            </p:contentPart>
          </mc:Choice>
          <mc:Fallback>
            <p:pic>
              <p:nvPicPr>
                <p:cNvPr id="52" name="Ink 51">
                  <a:extLst>
                    <a:ext uri="{FF2B5EF4-FFF2-40B4-BE49-F238E27FC236}">
                      <a16:creationId xmlns:a16="http://schemas.microsoft.com/office/drawing/2014/main" id="{4FC7B9D9-D81C-B1B6-3768-47D7AE6005D1}"/>
                    </a:ext>
                  </a:extLst>
                </p:cNvPr>
                <p:cNvPicPr/>
                <p:nvPr/>
              </p:nvPicPr>
              <p:blipFill>
                <a:blip r:embed="rId81"/>
                <a:stretch>
                  <a:fillRect/>
                </a:stretch>
              </p:blipFill>
              <p:spPr>
                <a:xfrm>
                  <a:off x="5866607" y="1939633"/>
                  <a:ext cx="280800" cy="322920"/>
                </a:xfrm>
                <a:prstGeom prst="rect">
                  <a:avLst/>
                </a:prstGeom>
              </p:spPr>
            </p:pic>
          </mc:Fallback>
        </mc:AlternateContent>
      </p:grpSp>
      <p:grpSp>
        <p:nvGrpSpPr>
          <p:cNvPr id="88" name="Group 87">
            <a:extLst>
              <a:ext uri="{FF2B5EF4-FFF2-40B4-BE49-F238E27FC236}">
                <a16:creationId xmlns:a16="http://schemas.microsoft.com/office/drawing/2014/main" id="{B67BE22C-86D1-5126-B1BA-24EAC2C62396}"/>
              </a:ext>
            </a:extLst>
          </p:cNvPr>
          <p:cNvGrpSpPr/>
          <p:nvPr/>
        </p:nvGrpSpPr>
        <p:grpSpPr>
          <a:xfrm>
            <a:off x="2791487" y="2615353"/>
            <a:ext cx="886680" cy="349200"/>
            <a:chOff x="2791487" y="2615353"/>
            <a:chExt cx="886680" cy="349200"/>
          </a:xfrm>
        </p:grpSpPr>
        <mc:AlternateContent xmlns:mc="http://schemas.openxmlformats.org/markup-compatibility/2006">
          <mc:Choice xmlns:p14="http://schemas.microsoft.com/office/powerpoint/2010/main" Requires="p14">
            <p:contentPart p14:bwMode="auto" r:id="rId82">
              <p14:nvContentPartPr>
                <p14:cNvPr id="53" name="Ink 52">
                  <a:extLst>
                    <a:ext uri="{FF2B5EF4-FFF2-40B4-BE49-F238E27FC236}">
                      <a16:creationId xmlns:a16="http://schemas.microsoft.com/office/drawing/2014/main" id="{60B4B370-6256-E026-4CE8-CF7D33DCF300}"/>
                    </a:ext>
                  </a:extLst>
                </p14:cNvPr>
                <p14:cNvContentPartPr/>
                <p14:nvPr/>
              </p14:nvContentPartPr>
              <p14:xfrm>
                <a:off x="2791487" y="2615353"/>
                <a:ext cx="259560" cy="349200"/>
              </p14:xfrm>
            </p:contentPart>
          </mc:Choice>
          <mc:Fallback>
            <p:pic>
              <p:nvPicPr>
                <p:cNvPr id="53" name="Ink 52">
                  <a:extLst>
                    <a:ext uri="{FF2B5EF4-FFF2-40B4-BE49-F238E27FC236}">
                      <a16:creationId xmlns:a16="http://schemas.microsoft.com/office/drawing/2014/main" id="{60B4B370-6256-E026-4CE8-CF7D33DCF300}"/>
                    </a:ext>
                  </a:extLst>
                </p:cNvPr>
                <p:cNvPicPr/>
                <p:nvPr/>
              </p:nvPicPr>
              <p:blipFill>
                <a:blip r:embed="rId83"/>
                <a:stretch>
                  <a:fillRect/>
                </a:stretch>
              </p:blipFill>
              <p:spPr>
                <a:xfrm>
                  <a:off x="2782487" y="2606353"/>
                  <a:ext cx="27720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Ink 53">
                  <a:extLst>
                    <a:ext uri="{FF2B5EF4-FFF2-40B4-BE49-F238E27FC236}">
                      <a16:creationId xmlns:a16="http://schemas.microsoft.com/office/drawing/2014/main" id="{E7B62885-8A4B-6787-D372-FF865771C38C}"/>
                    </a:ext>
                  </a:extLst>
                </p14:cNvPr>
                <p14:cNvContentPartPr/>
                <p14:nvPr/>
              </p14:nvContentPartPr>
              <p14:xfrm>
                <a:off x="3130247" y="2753233"/>
                <a:ext cx="183240" cy="205920"/>
              </p14:xfrm>
            </p:contentPart>
          </mc:Choice>
          <mc:Fallback>
            <p:pic>
              <p:nvPicPr>
                <p:cNvPr id="54" name="Ink 53">
                  <a:extLst>
                    <a:ext uri="{FF2B5EF4-FFF2-40B4-BE49-F238E27FC236}">
                      <a16:creationId xmlns:a16="http://schemas.microsoft.com/office/drawing/2014/main" id="{E7B62885-8A4B-6787-D372-FF865771C38C}"/>
                    </a:ext>
                  </a:extLst>
                </p:cNvPr>
                <p:cNvPicPr/>
                <p:nvPr/>
              </p:nvPicPr>
              <p:blipFill>
                <a:blip r:embed="rId85"/>
                <a:stretch>
                  <a:fillRect/>
                </a:stretch>
              </p:blipFill>
              <p:spPr>
                <a:xfrm>
                  <a:off x="3121247" y="2744233"/>
                  <a:ext cx="20088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4C8B5CFC-D81A-A778-642F-6A82152B3939}"/>
                    </a:ext>
                  </a:extLst>
                </p14:cNvPr>
                <p14:cNvContentPartPr/>
                <p14:nvPr/>
              </p14:nvContentPartPr>
              <p14:xfrm>
                <a:off x="3389447" y="2662513"/>
                <a:ext cx="288720" cy="271440"/>
              </p14:xfrm>
            </p:contentPart>
          </mc:Choice>
          <mc:Fallback>
            <p:pic>
              <p:nvPicPr>
                <p:cNvPr id="55" name="Ink 54">
                  <a:extLst>
                    <a:ext uri="{FF2B5EF4-FFF2-40B4-BE49-F238E27FC236}">
                      <a16:creationId xmlns:a16="http://schemas.microsoft.com/office/drawing/2014/main" id="{4C8B5CFC-D81A-A778-642F-6A82152B3939}"/>
                    </a:ext>
                  </a:extLst>
                </p:cNvPr>
                <p:cNvPicPr/>
                <p:nvPr/>
              </p:nvPicPr>
              <p:blipFill>
                <a:blip r:embed="rId87"/>
                <a:stretch>
                  <a:fillRect/>
                </a:stretch>
              </p:blipFill>
              <p:spPr>
                <a:xfrm>
                  <a:off x="3380447" y="2653873"/>
                  <a:ext cx="306360" cy="289080"/>
                </a:xfrm>
                <a:prstGeom prst="rect">
                  <a:avLst/>
                </a:prstGeom>
              </p:spPr>
            </p:pic>
          </mc:Fallback>
        </mc:AlternateContent>
      </p:grpSp>
      <p:grpSp>
        <p:nvGrpSpPr>
          <p:cNvPr id="87" name="Group 86">
            <a:extLst>
              <a:ext uri="{FF2B5EF4-FFF2-40B4-BE49-F238E27FC236}">
                <a16:creationId xmlns:a16="http://schemas.microsoft.com/office/drawing/2014/main" id="{E149C8B2-DB31-D995-7C0B-743238CA0B13}"/>
              </a:ext>
            </a:extLst>
          </p:cNvPr>
          <p:cNvGrpSpPr/>
          <p:nvPr/>
        </p:nvGrpSpPr>
        <p:grpSpPr>
          <a:xfrm>
            <a:off x="4110167" y="2626513"/>
            <a:ext cx="1981800" cy="340560"/>
            <a:chOff x="4110167" y="2626513"/>
            <a:chExt cx="1981800" cy="340560"/>
          </a:xfrm>
        </p:grpSpPr>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0CC23071-E464-C169-9F80-20D3E4CEFCEF}"/>
                    </a:ext>
                  </a:extLst>
                </p14:cNvPr>
                <p14:cNvContentPartPr/>
                <p14:nvPr/>
              </p14:nvContentPartPr>
              <p14:xfrm>
                <a:off x="4110167" y="2672593"/>
                <a:ext cx="277920" cy="280440"/>
              </p14:xfrm>
            </p:contentPart>
          </mc:Choice>
          <mc:Fallback>
            <p:pic>
              <p:nvPicPr>
                <p:cNvPr id="56" name="Ink 55">
                  <a:extLst>
                    <a:ext uri="{FF2B5EF4-FFF2-40B4-BE49-F238E27FC236}">
                      <a16:creationId xmlns:a16="http://schemas.microsoft.com/office/drawing/2014/main" id="{0CC23071-E464-C169-9F80-20D3E4CEFCEF}"/>
                    </a:ext>
                  </a:extLst>
                </p:cNvPr>
                <p:cNvPicPr/>
                <p:nvPr/>
              </p:nvPicPr>
              <p:blipFill>
                <a:blip r:embed="rId89"/>
                <a:stretch>
                  <a:fillRect/>
                </a:stretch>
              </p:blipFill>
              <p:spPr>
                <a:xfrm>
                  <a:off x="4101527" y="2663593"/>
                  <a:ext cx="29556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072E8C48-C1C1-7791-9B26-32C7223E78C1}"/>
                    </a:ext>
                  </a:extLst>
                </p14:cNvPr>
                <p14:cNvContentPartPr/>
                <p14:nvPr/>
              </p14:nvContentPartPr>
              <p14:xfrm>
                <a:off x="4551887" y="2663953"/>
                <a:ext cx="257760" cy="291960"/>
              </p14:xfrm>
            </p:contentPart>
          </mc:Choice>
          <mc:Fallback>
            <p:pic>
              <p:nvPicPr>
                <p:cNvPr id="57" name="Ink 56">
                  <a:extLst>
                    <a:ext uri="{FF2B5EF4-FFF2-40B4-BE49-F238E27FC236}">
                      <a16:creationId xmlns:a16="http://schemas.microsoft.com/office/drawing/2014/main" id="{072E8C48-C1C1-7791-9B26-32C7223E78C1}"/>
                    </a:ext>
                  </a:extLst>
                </p:cNvPr>
                <p:cNvPicPr/>
                <p:nvPr/>
              </p:nvPicPr>
              <p:blipFill>
                <a:blip r:embed="rId91"/>
                <a:stretch>
                  <a:fillRect/>
                </a:stretch>
              </p:blipFill>
              <p:spPr>
                <a:xfrm>
                  <a:off x="4543247" y="2654953"/>
                  <a:ext cx="27540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Ink 57">
                  <a:extLst>
                    <a:ext uri="{FF2B5EF4-FFF2-40B4-BE49-F238E27FC236}">
                      <a16:creationId xmlns:a16="http://schemas.microsoft.com/office/drawing/2014/main" id="{5E0F8610-47A9-DF09-D208-4F1C609604B2}"/>
                    </a:ext>
                  </a:extLst>
                </p14:cNvPr>
                <p14:cNvContentPartPr/>
                <p14:nvPr/>
              </p14:nvContentPartPr>
              <p14:xfrm>
                <a:off x="4879847" y="2641633"/>
                <a:ext cx="187560" cy="325440"/>
              </p14:xfrm>
            </p:contentPart>
          </mc:Choice>
          <mc:Fallback>
            <p:pic>
              <p:nvPicPr>
                <p:cNvPr id="58" name="Ink 57">
                  <a:extLst>
                    <a:ext uri="{FF2B5EF4-FFF2-40B4-BE49-F238E27FC236}">
                      <a16:creationId xmlns:a16="http://schemas.microsoft.com/office/drawing/2014/main" id="{5E0F8610-47A9-DF09-D208-4F1C609604B2}"/>
                    </a:ext>
                  </a:extLst>
                </p:cNvPr>
                <p:cNvPicPr/>
                <p:nvPr/>
              </p:nvPicPr>
              <p:blipFill>
                <a:blip r:embed="rId93"/>
                <a:stretch>
                  <a:fillRect/>
                </a:stretch>
              </p:blipFill>
              <p:spPr>
                <a:xfrm>
                  <a:off x="4870847" y="2632993"/>
                  <a:ext cx="20520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Ink 58">
                  <a:extLst>
                    <a:ext uri="{FF2B5EF4-FFF2-40B4-BE49-F238E27FC236}">
                      <a16:creationId xmlns:a16="http://schemas.microsoft.com/office/drawing/2014/main" id="{01517441-3919-8C7E-415D-661E2236DB57}"/>
                    </a:ext>
                  </a:extLst>
                </p14:cNvPr>
                <p14:cNvContentPartPr/>
                <p14:nvPr/>
              </p14:nvContentPartPr>
              <p14:xfrm>
                <a:off x="5220047" y="2791753"/>
                <a:ext cx="227520" cy="51120"/>
              </p14:xfrm>
            </p:contentPart>
          </mc:Choice>
          <mc:Fallback>
            <p:pic>
              <p:nvPicPr>
                <p:cNvPr id="59" name="Ink 58">
                  <a:extLst>
                    <a:ext uri="{FF2B5EF4-FFF2-40B4-BE49-F238E27FC236}">
                      <a16:creationId xmlns:a16="http://schemas.microsoft.com/office/drawing/2014/main" id="{01517441-3919-8C7E-415D-661E2236DB57}"/>
                    </a:ext>
                  </a:extLst>
                </p:cNvPr>
                <p:cNvPicPr/>
                <p:nvPr/>
              </p:nvPicPr>
              <p:blipFill>
                <a:blip r:embed="rId95"/>
                <a:stretch>
                  <a:fillRect/>
                </a:stretch>
              </p:blipFill>
              <p:spPr>
                <a:xfrm>
                  <a:off x="5211047" y="2782753"/>
                  <a:ext cx="24516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Ink 59">
                  <a:extLst>
                    <a:ext uri="{FF2B5EF4-FFF2-40B4-BE49-F238E27FC236}">
                      <a16:creationId xmlns:a16="http://schemas.microsoft.com/office/drawing/2014/main" id="{AA6688DC-0E04-7C6A-31EF-1BAF934BF0DD}"/>
                    </a:ext>
                  </a:extLst>
                </p14:cNvPr>
                <p14:cNvContentPartPr/>
                <p14:nvPr/>
              </p14:nvContentPartPr>
              <p14:xfrm>
                <a:off x="5607047" y="2647753"/>
                <a:ext cx="145440" cy="265320"/>
              </p14:xfrm>
            </p:contentPart>
          </mc:Choice>
          <mc:Fallback>
            <p:pic>
              <p:nvPicPr>
                <p:cNvPr id="60" name="Ink 59">
                  <a:extLst>
                    <a:ext uri="{FF2B5EF4-FFF2-40B4-BE49-F238E27FC236}">
                      <a16:creationId xmlns:a16="http://schemas.microsoft.com/office/drawing/2014/main" id="{AA6688DC-0E04-7C6A-31EF-1BAF934BF0DD}"/>
                    </a:ext>
                  </a:extLst>
                </p:cNvPr>
                <p:cNvPicPr/>
                <p:nvPr/>
              </p:nvPicPr>
              <p:blipFill>
                <a:blip r:embed="rId97"/>
                <a:stretch>
                  <a:fillRect/>
                </a:stretch>
              </p:blipFill>
              <p:spPr>
                <a:xfrm>
                  <a:off x="5598407" y="2638753"/>
                  <a:ext cx="1630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Ink 60">
                  <a:extLst>
                    <a:ext uri="{FF2B5EF4-FFF2-40B4-BE49-F238E27FC236}">
                      <a16:creationId xmlns:a16="http://schemas.microsoft.com/office/drawing/2014/main" id="{AF27F6DA-3D9C-3E86-DC51-8771F31D738A}"/>
                    </a:ext>
                  </a:extLst>
                </p14:cNvPr>
                <p14:cNvContentPartPr/>
                <p14:nvPr/>
              </p14:nvContentPartPr>
              <p14:xfrm>
                <a:off x="5864447" y="2626513"/>
                <a:ext cx="66240" cy="276840"/>
              </p14:xfrm>
            </p:contentPart>
          </mc:Choice>
          <mc:Fallback>
            <p:pic>
              <p:nvPicPr>
                <p:cNvPr id="61" name="Ink 60">
                  <a:extLst>
                    <a:ext uri="{FF2B5EF4-FFF2-40B4-BE49-F238E27FC236}">
                      <a16:creationId xmlns:a16="http://schemas.microsoft.com/office/drawing/2014/main" id="{AF27F6DA-3D9C-3E86-DC51-8771F31D738A}"/>
                    </a:ext>
                  </a:extLst>
                </p:cNvPr>
                <p:cNvPicPr/>
                <p:nvPr/>
              </p:nvPicPr>
              <p:blipFill>
                <a:blip r:embed="rId99"/>
                <a:stretch>
                  <a:fillRect/>
                </a:stretch>
              </p:blipFill>
              <p:spPr>
                <a:xfrm>
                  <a:off x="5855807" y="2617873"/>
                  <a:ext cx="8388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2" name="Ink 61">
                  <a:extLst>
                    <a:ext uri="{FF2B5EF4-FFF2-40B4-BE49-F238E27FC236}">
                      <a16:creationId xmlns:a16="http://schemas.microsoft.com/office/drawing/2014/main" id="{4EA7E321-0C26-B21A-C404-A514678475B2}"/>
                    </a:ext>
                  </a:extLst>
                </p14:cNvPr>
                <p14:cNvContentPartPr/>
                <p14:nvPr/>
              </p14:nvContentPartPr>
              <p14:xfrm>
                <a:off x="5913407" y="2660713"/>
                <a:ext cx="178560" cy="298800"/>
              </p14:xfrm>
            </p:contentPart>
          </mc:Choice>
          <mc:Fallback>
            <p:pic>
              <p:nvPicPr>
                <p:cNvPr id="62" name="Ink 61">
                  <a:extLst>
                    <a:ext uri="{FF2B5EF4-FFF2-40B4-BE49-F238E27FC236}">
                      <a16:creationId xmlns:a16="http://schemas.microsoft.com/office/drawing/2014/main" id="{4EA7E321-0C26-B21A-C404-A514678475B2}"/>
                    </a:ext>
                  </a:extLst>
                </p:cNvPr>
                <p:cNvPicPr/>
                <p:nvPr/>
              </p:nvPicPr>
              <p:blipFill>
                <a:blip r:embed="rId101"/>
                <a:stretch>
                  <a:fillRect/>
                </a:stretch>
              </p:blipFill>
              <p:spPr>
                <a:xfrm>
                  <a:off x="5904767" y="2652073"/>
                  <a:ext cx="196200" cy="316440"/>
                </a:xfrm>
                <a:prstGeom prst="rect">
                  <a:avLst/>
                </a:prstGeom>
              </p:spPr>
            </p:pic>
          </mc:Fallback>
        </mc:AlternateContent>
      </p:grpSp>
      <p:grpSp>
        <p:nvGrpSpPr>
          <p:cNvPr id="86" name="Group 85">
            <a:extLst>
              <a:ext uri="{FF2B5EF4-FFF2-40B4-BE49-F238E27FC236}">
                <a16:creationId xmlns:a16="http://schemas.microsoft.com/office/drawing/2014/main" id="{0862BCD0-B61D-12A2-D7EF-C6FB0931026E}"/>
              </a:ext>
            </a:extLst>
          </p:cNvPr>
          <p:cNvGrpSpPr/>
          <p:nvPr/>
        </p:nvGrpSpPr>
        <p:grpSpPr>
          <a:xfrm>
            <a:off x="2659367" y="3450913"/>
            <a:ext cx="1085040" cy="307440"/>
            <a:chOff x="2659367" y="3450913"/>
            <a:chExt cx="1085040" cy="307440"/>
          </a:xfrm>
        </p:grpSpPr>
        <mc:AlternateContent xmlns:mc="http://schemas.openxmlformats.org/markup-compatibility/2006">
          <mc:Choice xmlns:p14="http://schemas.microsoft.com/office/powerpoint/2010/main" Requires="p14">
            <p:contentPart p14:bwMode="auto" r:id="rId102">
              <p14:nvContentPartPr>
                <p14:cNvPr id="63" name="Ink 62">
                  <a:extLst>
                    <a:ext uri="{FF2B5EF4-FFF2-40B4-BE49-F238E27FC236}">
                      <a16:creationId xmlns:a16="http://schemas.microsoft.com/office/drawing/2014/main" id="{7FC99CE6-3B53-7963-3846-BDFB357DE2D1}"/>
                    </a:ext>
                  </a:extLst>
                </p14:cNvPr>
                <p14:cNvContentPartPr/>
                <p14:nvPr/>
              </p14:nvContentPartPr>
              <p14:xfrm>
                <a:off x="2659367" y="3450913"/>
                <a:ext cx="350280" cy="307440"/>
              </p14:xfrm>
            </p:contentPart>
          </mc:Choice>
          <mc:Fallback>
            <p:pic>
              <p:nvPicPr>
                <p:cNvPr id="63" name="Ink 62">
                  <a:extLst>
                    <a:ext uri="{FF2B5EF4-FFF2-40B4-BE49-F238E27FC236}">
                      <a16:creationId xmlns:a16="http://schemas.microsoft.com/office/drawing/2014/main" id="{7FC99CE6-3B53-7963-3846-BDFB357DE2D1}"/>
                    </a:ext>
                  </a:extLst>
                </p:cNvPr>
                <p:cNvPicPr/>
                <p:nvPr/>
              </p:nvPicPr>
              <p:blipFill>
                <a:blip r:embed="rId103"/>
                <a:stretch>
                  <a:fillRect/>
                </a:stretch>
              </p:blipFill>
              <p:spPr>
                <a:xfrm>
                  <a:off x="2650727" y="3441913"/>
                  <a:ext cx="36792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4" name="Ink 63">
                  <a:extLst>
                    <a:ext uri="{FF2B5EF4-FFF2-40B4-BE49-F238E27FC236}">
                      <a16:creationId xmlns:a16="http://schemas.microsoft.com/office/drawing/2014/main" id="{8D6F0D0F-DC43-8DDB-AC34-1F12795B15EF}"/>
                    </a:ext>
                  </a:extLst>
                </p14:cNvPr>
                <p14:cNvContentPartPr/>
                <p14:nvPr/>
              </p14:nvContentPartPr>
              <p14:xfrm>
                <a:off x="3061127" y="3519313"/>
                <a:ext cx="260280" cy="230760"/>
              </p14:xfrm>
            </p:contentPart>
          </mc:Choice>
          <mc:Fallback>
            <p:pic>
              <p:nvPicPr>
                <p:cNvPr id="64" name="Ink 63">
                  <a:extLst>
                    <a:ext uri="{FF2B5EF4-FFF2-40B4-BE49-F238E27FC236}">
                      <a16:creationId xmlns:a16="http://schemas.microsoft.com/office/drawing/2014/main" id="{8D6F0D0F-DC43-8DDB-AC34-1F12795B15EF}"/>
                    </a:ext>
                  </a:extLst>
                </p:cNvPr>
                <p:cNvPicPr/>
                <p:nvPr/>
              </p:nvPicPr>
              <p:blipFill>
                <a:blip r:embed="rId105"/>
                <a:stretch>
                  <a:fillRect/>
                </a:stretch>
              </p:blipFill>
              <p:spPr>
                <a:xfrm>
                  <a:off x="3052127" y="3510313"/>
                  <a:ext cx="2779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5" name="Ink 64">
                  <a:extLst>
                    <a:ext uri="{FF2B5EF4-FFF2-40B4-BE49-F238E27FC236}">
                      <a16:creationId xmlns:a16="http://schemas.microsoft.com/office/drawing/2014/main" id="{57D74870-5518-5B2C-36B0-12F6BE16AAA5}"/>
                    </a:ext>
                  </a:extLst>
                </p14:cNvPr>
                <p14:cNvContentPartPr/>
                <p14:nvPr/>
              </p14:nvContentPartPr>
              <p14:xfrm>
                <a:off x="3458927" y="3459553"/>
                <a:ext cx="285480" cy="289800"/>
              </p14:xfrm>
            </p:contentPart>
          </mc:Choice>
          <mc:Fallback>
            <p:pic>
              <p:nvPicPr>
                <p:cNvPr id="65" name="Ink 64">
                  <a:extLst>
                    <a:ext uri="{FF2B5EF4-FFF2-40B4-BE49-F238E27FC236}">
                      <a16:creationId xmlns:a16="http://schemas.microsoft.com/office/drawing/2014/main" id="{57D74870-5518-5B2C-36B0-12F6BE16AAA5}"/>
                    </a:ext>
                  </a:extLst>
                </p:cNvPr>
                <p:cNvPicPr/>
                <p:nvPr/>
              </p:nvPicPr>
              <p:blipFill>
                <a:blip r:embed="rId107"/>
                <a:stretch>
                  <a:fillRect/>
                </a:stretch>
              </p:blipFill>
              <p:spPr>
                <a:xfrm>
                  <a:off x="3449927" y="3450913"/>
                  <a:ext cx="303120" cy="307440"/>
                </a:xfrm>
                <a:prstGeom prst="rect">
                  <a:avLst/>
                </a:prstGeom>
              </p:spPr>
            </p:pic>
          </mc:Fallback>
        </mc:AlternateContent>
      </p:grpSp>
      <p:grpSp>
        <p:nvGrpSpPr>
          <p:cNvPr id="85" name="Group 84">
            <a:extLst>
              <a:ext uri="{FF2B5EF4-FFF2-40B4-BE49-F238E27FC236}">
                <a16:creationId xmlns:a16="http://schemas.microsoft.com/office/drawing/2014/main" id="{47E67F55-E6F5-831A-BE1E-8A50E7658786}"/>
              </a:ext>
            </a:extLst>
          </p:cNvPr>
          <p:cNvGrpSpPr/>
          <p:nvPr/>
        </p:nvGrpSpPr>
        <p:grpSpPr>
          <a:xfrm>
            <a:off x="4213847" y="3211873"/>
            <a:ext cx="2230200" cy="470160"/>
            <a:chOff x="4213847" y="3211873"/>
            <a:chExt cx="2230200" cy="470160"/>
          </a:xfrm>
        </p:grpSpPr>
        <mc:AlternateContent xmlns:mc="http://schemas.openxmlformats.org/markup-compatibility/2006">
          <mc:Choice xmlns:p14="http://schemas.microsoft.com/office/powerpoint/2010/main" Requires="p14">
            <p:contentPart p14:bwMode="auto" r:id="rId108">
              <p14:nvContentPartPr>
                <p14:cNvPr id="66" name="Ink 65">
                  <a:extLst>
                    <a:ext uri="{FF2B5EF4-FFF2-40B4-BE49-F238E27FC236}">
                      <a16:creationId xmlns:a16="http://schemas.microsoft.com/office/drawing/2014/main" id="{854D8487-AF0E-F0AB-F256-2CB9BE5DDEAB}"/>
                    </a:ext>
                  </a:extLst>
                </p14:cNvPr>
                <p14:cNvContentPartPr/>
                <p14:nvPr/>
              </p14:nvContentPartPr>
              <p14:xfrm>
                <a:off x="4213847" y="3311593"/>
                <a:ext cx="412560" cy="370440"/>
              </p14:xfrm>
            </p:contentPart>
          </mc:Choice>
          <mc:Fallback>
            <p:pic>
              <p:nvPicPr>
                <p:cNvPr id="66" name="Ink 65">
                  <a:extLst>
                    <a:ext uri="{FF2B5EF4-FFF2-40B4-BE49-F238E27FC236}">
                      <a16:creationId xmlns:a16="http://schemas.microsoft.com/office/drawing/2014/main" id="{854D8487-AF0E-F0AB-F256-2CB9BE5DDEAB}"/>
                    </a:ext>
                  </a:extLst>
                </p:cNvPr>
                <p:cNvPicPr/>
                <p:nvPr/>
              </p:nvPicPr>
              <p:blipFill>
                <a:blip r:embed="rId109"/>
                <a:stretch>
                  <a:fillRect/>
                </a:stretch>
              </p:blipFill>
              <p:spPr>
                <a:xfrm>
                  <a:off x="4205207" y="3302953"/>
                  <a:ext cx="43020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7" name="Ink 66">
                  <a:extLst>
                    <a:ext uri="{FF2B5EF4-FFF2-40B4-BE49-F238E27FC236}">
                      <a16:creationId xmlns:a16="http://schemas.microsoft.com/office/drawing/2014/main" id="{31AFF124-657A-26AD-8F69-EB867F12E9E9}"/>
                    </a:ext>
                  </a:extLst>
                </p14:cNvPr>
                <p14:cNvContentPartPr/>
                <p14:nvPr/>
              </p14:nvContentPartPr>
              <p14:xfrm>
                <a:off x="4721087" y="3385753"/>
                <a:ext cx="171360" cy="212760"/>
              </p14:xfrm>
            </p:contentPart>
          </mc:Choice>
          <mc:Fallback>
            <p:pic>
              <p:nvPicPr>
                <p:cNvPr id="67" name="Ink 66">
                  <a:extLst>
                    <a:ext uri="{FF2B5EF4-FFF2-40B4-BE49-F238E27FC236}">
                      <a16:creationId xmlns:a16="http://schemas.microsoft.com/office/drawing/2014/main" id="{31AFF124-657A-26AD-8F69-EB867F12E9E9}"/>
                    </a:ext>
                  </a:extLst>
                </p:cNvPr>
                <p:cNvPicPr/>
                <p:nvPr/>
              </p:nvPicPr>
              <p:blipFill>
                <a:blip r:embed="rId111"/>
                <a:stretch>
                  <a:fillRect/>
                </a:stretch>
              </p:blipFill>
              <p:spPr>
                <a:xfrm>
                  <a:off x="4712087" y="3376753"/>
                  <a:ext cx="18900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8" name="Ink 67">
                  <a:extLst>
                    <a:ext uri="{FF2B5EF4-FFF2-40B4-BE49-F238E27FC236}">
                      <a16:creationId xmlns:a16="http://schemas.microsoft.com/office/drawing/2014/main" id="{869A3B6F-69FB-CF2B-256E-90DF9A3A0BAD}"/>
                    </a:ext>
                  </a:extLst>
                </p14:cNvPr>
                <p14:cNvContentPartPr/>
                <p14:nvPr/>
              </p14:nvContentPartPr>
              <p14:xfrm>
                <a:off x="5058767" y="3403393"/>
                <a:ext cx="298440" cy="222480"/>
              </p14:xfrm>
            </p:contentPart>
          </mc:Choice>
          <mc:Fallback>
            <p:pic>
              <p:nvPicPr>
                <p:cNvPr id="68" name="Ink 67">
                  <a:extLst>
                    <a:ext uri="{FF2B5EF4-FFF2-40B4-BE49-F238E27FC236}">
                      <a16:creationId xmlns:a16="http://schemas.microsoft.com/office/drawing/2014/main" id="{869A3B6F-69FB-CF2B-256E-90DF9A3A0BAD}"/>
                    </a:ext>
                  </a:extLst>
                </p:cNvPr>
                <p:cNvPicPr/>
                <p:nvPr/>
              </p:nvPicPr>
              <p:blipFill>
                <a:blip r:embed="rId113"/>
                <a:stretch>
                  <a:fillRect/>
                </a:stretch>
              </p:blipFill>
              <p:spPr>
                <a:xfrm>
                  <a:off x="5049767" y="3394753"/>
                  <a:ext cx="3160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9" name="Ink 68">
                  <a:extLst>
                    <a:ext uri="{FF2B5EF4-FFF2-40B4-BE49-F238E27FC236}">
                      <a16:creationId xmlns:a16="http://schemas.microsoft.com/office/drawing/2014/main" id="{88577ACA-3630-A8C3-C7FE-FC596192E652}"/>
                    </a:ext>
                  </a:extLst>
                </p14:cNvPr>
                <p14:cNvContentPartPr/>
                <p14:nvPr/>
              </p14:nvContentPartPr>
              <p14:xfrm>
                <a:off x="5595887" y="3491233"/>
                <a:ext cx="97920" cy="37440"/>
              </p14:xfrm>
            </p:contentPart>
          </mc:Choice>
          <mc:Fallback>
            <p:pic>
              <p:nvPicPr>
                <p:cNvPr id="69" name="Ink 68">
                  <a:extLst>
                    <a:ext uri="{FF2B5EF4-FFF2-40B4-BE49-F238E27FC236}">
                      <a16:creationId xmlns:a16="http://schemas.microsoft.com/office/drawing/2014/main" id="{88577ACA-3630-A8C3-C7FE-FC596192E652}"/>
                    </a:ext>
                  </a:extLst>
                </p:cNvPr>
                <p:cNvPicPr/>
                <p:nvPr/>
              </p:nvPicPr>
              <p:blipFill>
                <a:blip r:embed="rId115"/>
                <a:stretch>
                  <a:fillRect/>
                </a:stretch>
              </p:blipFill>
              <p:spPr>
                <a:xfrm>
                  <a:off x="5586887" y="3482593"/>
                  <a:ext cx="11556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0" name="Ink 69">
                  <a:extLst>
                    <a:ext uri="{FF2B5EF4-FFF2-40B4-BE49-F238E27FC236}">
                      <a16:creationId xmlns:a16="http://schemas.microsoft.com/office/drawing/2014/main" id="{3F8060DB-EEEA-C20A-9332-95D0F1E87A0C}"/>
                    </a:ext>
                  </a:extLst>
                </p14:cNvPr>
                <p14:cNvContentPartPr/>
                <p14:nvPr/>
              </p14:nvContentPartPr>
              <p14:xfrm>
                <a:off x="5858687" y="3211873"/>
                <a:ext cx="190800" cy="444960"/>
              </p14:xfrm>
            </p:contentPart>
          </mc:Choice>
          <mc:Fallback>
            <p:pic>
              <p:nvPicPr>
                <p:cNvPr id="70" name="Ink 69">
                  <a:extLst>
                    <a:ext uri="{FF2B5EF4-FFF2-40B4-BE49-F238E27FC236}">
                      <a16:creationId xmlns:a16="http://schemas.microsoft.com/office/drawing/2014/main" id="{3F8060DB-EEEA-C20A-9332-95D0F1E87A0C}"/>
                    </a:ext>
                  </a:extLst>
                </p:cNvPr>
                <p:cNvPicPr/>
                <p:nvPr/>
              </p:nvPicPr>
              <p:blipFill>
                <a:blip r:embed="rId117"/>
                <a:stretch>
                  <a:fillRect/>
                </a:stretch>
              </p:blipFill>
              <p:spPr>
                <a:xfrm>
                  <a:off x="5849687" y="3202873"/>
                  <a:ext cx="208440" cy="4626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1" name="Ink 70">
                  <a:extLst>
                    <a:ext uri="{FF2B5EF4-FFF2-40B4-BE49-F238E27FC236}">
                      <a16:creationId xmlns:a16="http://schemas.microsoft.com/office/drawing/2014/main" id="{0F208621-0AA8-8299-EACF-5043A1987DAC}"/>
                    </a:ext>
                  </a:extLst>
                </p14:cNvPr>
                <p14:cNvContentPartPr/>
                <p14:nvPr/>
              </p14:nvContentPartPr>
              <p14:xfrm>
                <a:off x="6153527" y="3328153"/>
                <a:ext cx="290520" cy="308880"/>
              </p14:xfrm>
            </p:contentPart>
          </mc:Choice>
          <mc:Fallback>
            <p:pic>
              <p:nvPicPr>
                <p:cNvPr id="71" name="Ink 70">
                  <a:extLst>
                    <a:ext uri="{FF2B5EF4-FFF2-40B4-BE49-F238E27FC236}">
                      <a16:creationId xmlns:a16="http://schemas.microsoft.com/office/drawing/2014/main" id="{0F208621-0AA8-8299-EACF-5043A1987DAC}"/>
                    </a:ext>
                  </a:extLst>
                </p:cNvPr>
                <p:cNvPicPr/>
                <p:nvPr/>
              </p:nvPicPr>
              <p:blipFill>
                <a:blip r:embed="rId119"/>
                <a:stretch>
                  <a:fillRect/>
                </a:stretch>
              </p:blipFill>
              <p:spPr>
                <a:xfrm>
                  <a:off x="6144527" y="3319153"/>
                  <a:ext cx="308160" cy="326520"/>
                </a:xfrm>
                <a:prstGeom prst="rect">
                  <a:avLst/>
                </a:prstGeom>
              </p:spPr>
            </p:pic>
          </mc:Fallback>
        </mc:AlternateContent>
      </p:grpSp>
      <p:grpSp>
        <p:nvGrpSpPr>
          <p:cNvPr id="94" name="Group 93">
            <a:extLst>
              <a:ext uri="{FF2B5EF4-FFF2-40B4-BE49-F238E27FC236}">
                <a16:creationId xmlns:a16="http://schemas.microsoft.com/office/drawing/2014/main" id="{B4F505D4-D887-DAF0-2AE8-D56387F0AFD6}"/>
              </a:ext>
            </a:extLst>
          </p:cNvPr>
          <p:cNvGrpSpPr/>
          <p:nvPr/>
        </p:nvGrpSpPr>
        <p:grpSpPr>
          <a:xfrm>
            <a:off x="2369927" y="583153"/>
            <a:ext cx="1118520" cy="1049760"/>
            <a:chOff x="2369927" y="583153"/>
            <a:chExt cx="1118520" cy="1049760"/>
          </a:xfrm>
        </p:grpSpPr>
        <mc:AlternateContent xmlns:mc="http://schemas.openxmlformats.org/markup-compatibility/2006">
          <mc:Choice xmlns:p14="http://schemas.microsoft.com/office/powerpoint/2010/main" Requires="p14">
            <p:contentPart p14:bwMode="auto" r:id="rId120">
              <p14:nvContentPartPr>
                <p14:cNvPr id="30" name="Ink 29">
                  <a:extLst>
                    <a:ext uri="{FF2B5EF4-FFF2-40B4-BE49-F238E27FC236}">
                      <a16:creationId xmlns:a16="http://schemas.microsoft.com/office/drawing/2014/main" id="{9D1E774C-66FB-69B8-E2E1-5CFF502A512F}"/>
                    </a:ext>
                  </a:extLst>
                </p14:cNvPr>
                <p14:cNvContentPartPr/>
                <p14:nvPr/>
              </p14:nvContentPartPr>
              <p14:xfrm>
                <a:off x="2369927" y="583153"/>
                <a:ext cx="1118520" cy="373320"/>
              </p14:xfrm>
            </p:contentPart>
          </mc:Choice>
          <mc:Fallback>
            <p:pic>
              <p:nvPicPr>
                <p:cNvPr id="30" name="Ink 29">
                  <a:extLst>
                    <a:ext uri="{FF2B5EF4-FFF2-40B4-BE49-F238E27FC236}">
                      <a16:creationId xmlns:a16="http://schemas.microsoft.com/office/drawing/2014/main" id="{9D1E774C-66FB-69B8-E2E1-5CFF502A512F}"/>
                    </a:ext>
                  </a:extLst>
                </p:cNvPr>
                <p:cNvPicPr/>
                <p:nvPr/>
              </p:nvPicPr>
              <p:blipFill>
                <a:blip r:embed="rId121"/>
                <a:stretch>
                  <a:fillRect/>
                </a:stretch>
              </p:blipFill>
              <p:spPr>
                <a:xfrm>
                  <a:off x="2360927" y="574153"/>
                  <a:ext cx="113616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1" name="Ink 30">
                  <a:extLst>
                    <a:ext uri="{FF2B5EF4-FFF2-40B4-BE49-F238E27FC236}">
                      <a16:creationId xmlns:a16="http://schemas.microsoft.com/office/drawing/2014/main" id="{D02842F4-99E6-D4DE-9BF6-7AF63CB7F910}"/>
                    </a:ext>
                  </a:extLst>
                </p14:cNvPr>
                <p14:cNvContentPartPr/>
                <p14:nvPr/>
              </p14:nvContentPartPr>
              <p14:xfrm>
                <a:off x="2496287" y="1294873"/>
                <a:ext cx="395280" cy="338040"/>
              </p14:xfrm>
            </p:contentPart>
          </mc:Choice>
          <mc:Fallback>
            <p:pic>
              <p:nvPicPr>
                <p:cNvPr id="31" name="Ink 30">
                  <a:extLst>
                    <a:ext uri="{FF2B5EF4-FFF2-40B4-BE49-F238E27FC236}">
                      <a16:creationId xmlns:a16="http://schemas.microsoft.com/office/drawing/2014/main" id="{D02842F4-99E6-D4DE-9BF6-7AF63CB7F910}"/>
                    </a:ext>
                  </a:extLst>
                </p:cNvPr>
                <p:cNvPicPr/>
                <p:nvPr/>
              </p:nvPicPr>
              <p:blipFill>
                <a:blip r:embed="rId123"/>
                <a:stretch>
                  <a:fillRect/>
                </a:stretch>
              </p:blipFill>
              <p:spPr>
                <a:xfrm>
                  <a:off x="2487287" y="1285873"/>
                  <a:ext cx="41292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32" name="Ink 31">
                  <a:extLst>
                    <a:ext uri="{FF2B5EF4-FFF2-40B4-BE49-F238E27FC236}">
                      <a16:creationId xmlns:a16="http://schemas.microsoft.com/office/drawing/2014/main" id="{9A4F9117-CE3C-DEAE-C32C-0043A4F8F093}"/>
                    </a:ext>
                  </a:extLst>
                </p14:cNvPr>
                <p14:cNvContentPartPr/>
                <p14:nvPr/>
              </p14:nvContentPartPr>
              <p14:xfrm>
                <a:off x="2921087" y="1399633"/>
                <a:ext cx="201960" cy="220320"/>
              </p14:xfrm>
            </p:contentPart>
          </mc:Choice>
          <mc:Fallback>
            <p:pic>
              <p:nvPicPr>
                <p:cNvPr id="32" name="Ink 31">
                  <a:extLst>
                    <a:ext uri="{FF2B5EF4-FFF2-40B4-BE49-F238E27FC236}">
                      <a16:creationId xmlns:a16="http://schemas.microsoft.com/office/drawing/2014/main" id="{9A4F9117-CE3C-DEAE-C32C-0043A4F8F093}"/>
                    </a:ext>
                  </a:extLst>
                </p:cNvPr>
                <p:cNvPicPr/>
                <p:nvPr/>
              </p:nvPicPr>
              <p:blipFill>
                <a:blip r:embed="rId125"/>
                <a:stretch>
                  <a:fillRect/>
                </a:stretch>
              </p:blipFill>
              <p:spPr>
                <a:xfrm>
                  <a:off x="2912447" y="1390633"/>
                  <a:ext cx="2196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33" name="Ink 32">
                  <a:extLst>
                    <a:ext uri="{FF2B5EF4-FFF2-40B4-BE49-F238E27FC236}">
                      <a16:creationId xmlns:a16="http://schemas.microsoft.com/office/drawing/2014/main" id="{27FB23F3-FDBD-D79C-F070-C7E26D7207DB}"/>
                    </a:ext>
                  </a:extLst>
                </p14:cNvPr>
                <p14:cNvContentPartPr/>
                <p14:nvPr/>
              </p14:nvContentPartPr>
              <p14:xfrm>
                <a:off x="3249767" y="1389193"/>
                <a:ext cx="76320" cy="206640"/>
              </p14:xfrm>
            </p:contentPart>
          </mc:Choice>
          <mc:Fallback>
            <p:pic>
              <p:nvPicPr>
                <p:cNvPr id="33" name="Ink 32">
                  <a:extLst>
                    <a:ext uri="{FF2B5EF4-FFF2-40B4-BE49-F238E27FC236}">
                      <a16:creationId xmlns:a16="http://schemas.microsoft.com/office/drawing/2014/main" id="{27FB23F3-FDBD-D79C-F070-C7E26D7207DB}"/>
                    </a:ext>
                  </a:extLst>
                </p:cNvPr>
                <p:cNvPicPr/>
                <p:nvPr/>
              </p:nvPicPr>
              <p:blipFill>
                <a:blip r:embed="rId127"/>
                <a:stretch>
                  <a:fillRect/>
                </a:stretch>
              </p:blipFill>
              <p:spPr>
                <a:xfrm>
                  <a:off x="3241127" y="1380553"/>
                  <a:ext cx="9396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2" name="Ink 91">
                  <a:extLst>
                    <a:ext uri="{FF2B5EF4-FFF2-40B4-BE49-F238E27FC236}">
                      <a16:creationId xmlns:a16="http://schemas.microsoft.com/office/drawing/2014/main" id="{8576C5C5-0589-E42C-C7BF-24523B247409}"/>
                    </a:ext>
                  </a:extLst>
                </p14:cNvPr>
                <p14:cNvContentPartPr/>
                <p14:nvPr/>
              </p14:nvContentPartPr>
              <p14:xfrm>
                <a:off x="2977967" y="992113"/>
                <a:ext cx="34560" cy="311760"/>
              </p14:xfrm>
            </p:contentPart>
          </mc:Choice>
          <mc:Fallback>
            <p:pic>
              <p:nvPicPr>
                <p:cNvPr id="92" name="Ink 91">
                  <a:extLst>
                    <a:ext uri="{FF2B5EF4-FFF2-40B4-BE49-F238E27FC236}">
                      <a16:creationId xmlns:a16="http://schemas.microsoft.com/office/drawing/2014/main" id="{8576C5C5-0589-E42C-C7BF-24523B247409}"/>
                    </a:ext>
                  </a:extLst>
                </p:cNvPr>
                <p:cNvPicPr/>
                <p:nvPr/>
              </p:nvPicPr>
              <p:blipFill>
                <a:blip r:embed="rId129"/>
                <a:stretch>
                  <a:fillRect/>
                </a:stretch>
              </p:blipFill>
              <p:spPr>
                <a:xfrm>
                  <a:off x="2968967" y="983113"/>
                  <a:ext cx="5220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3" name="Ink 92">
                  <a:extLst>
                    <a:ext uri="{FF2B5EF4-FFF2-40B4-BE49-F238E27FC236}">
                      <a16:creationId xmlns:a16="http://schemas.microsoft.com/office/drawing/2014/main" id="{56EBD164-0729-5E4D-3A3D-2E56200915F3}"/>
                    </a:ext>
                  </a:extLst>
                </p14:cNvPr>
                <p14:cNvContentPartPr/>
                <p14:nvPr/>
              </p14:nvContentPartPr>
              <p14:xfrm>
                <a:off x="2931887" y="1173913"/>
                <a:ext cx="127080" cy="82440"/>
              </p14:xfrm>
            </p:contentPart>
          </mc:Choice>
          <mc:Fallback>
            <p:pic>
              <p:nvPicPr>
                <p:cNvPr id="93" name="Ink 92">
                  <a:extLst>
                    <a:ext uri="{FF2B5EF4-FFF2-40B4-BE49-F238E27FC236}">
                      <a16:creationId xmlns:a16="http://schemas.microsoft.com/office/drawing/2014/main" id="{56EBD164-0729-5E4D-3A3D-2E56200915F3}"/>
                    </a:ext>
                  </a:extLst>
                </p:cNvPr>
                <p:cNvPicPr/>
                <p:nvPr/>
              </p:nvPicPr>
              <p:blipFill>
                <a:blip r:embed="rId131"/>
                <a:stretch>
                  <a:fillRect/>
                </a:stretch>
              </p:blipFill>
              <p:spPr>
                <a:xfrm>
                  <a:off x="2923247" y="1164913"/>
                  <a:ext cx="144720" cy="100080"/>
                </a:xfrm>
                <a:prstGeom prst="rect">
                  <a:avLst/>
                </a:prstGeom>
              </p:spPr>
            </p:pic>
          </mc:Fallback>
        </mc:AlternateContent>
      </p:grpSp>
      <p:grpSp>
        <p:nvGrpSpPr>
          <p:cNvPr id="98" name="Group 97">
            <a:extLst>
              <a:ext uri="{FF2B5EF4-FFF2-40B4-BE49-F238E27FC236}">
                <a16:creationId xmlns:a16="http://schemas.microsoft.com/office/drawing/2014/main" id="{5BB5D5CE-5AC0-FEE6-356E-CBBC8A0DD16D}"/>
              </a:ext>
            </a:extLst>
          </p:cNvPr>
          <p:cNvGrpSpPr/>
          <p:nvPr/>
        </p:nvGrpSpPr>
        <p:grpSpPr>
          <a:xfrm>
            <a:off x="7025807" y="373273"/>
            <a:ext cx="1805760" cy="524520"/>
            <a:chOff x="7025807" y="373273"/>
            <a:chExt cx="1805760" cy="524520"/>
          </a:xfrm>
        </p:grpSpPr>
        <mc:AlternateContent xmlns:mc="http://schemas.openxmlformats.org/markup-compatibility/2006">
          <mc:Choice xmlns:p14="http://schemas.microsoft.com/office/powerpoint/2010/main" Requires="p14">
            <p:contentPart p14:bwMode="auto" r:id="rId132">
              <p14:nvContentPartPr>
                <p14:cNvPr id="95" name="Ink 94">
                  <a:extLst>
                    <a:ext uri="{FF2B5EF4-FFF2-40B4-BE49-F238E27FC236}">
                      <a16:creationId xmlns:a16="http://schemas.microsoft.com/office/drawing/2014/main" id="{2AE3B760-83A7-B24A-242E-D92ABC4893DB}"/>
                    </a:ext>
                  </a:extLst>
                </p14:cNvPr>
                <p14:cNvContentPartPr/>
                <p14:nvPr/>
              </p14:nvContentPartPr>
              <p14:xfrm>
                <a:off x="7404527" y="565873"/>
                <a:ext cx="139320" cy="276840"/>
              </p14:xfrm>
            </p:contentPart>
          </mc:Choice>
          <mc:Fallback>
            <p:pic>
              <p:nvPicPr>
                <p:cNvPr id="95" name="Ink 94">
                  <a:extLst>
                    <a:ext uri="{FF2B5EF4-FFF2-40B4-BE49-F238E27FC236}">
                      <a16:creationId xmlns:a16="http://schemas.microsoft.com/office/drawing/2014/main" id="{2AE3B760-83A7-B24A-242E-D92ABC4893DB}"/>
                    </a:ext>
                  </a:extLst>
                </p:cNvPr>
                <p:cNvPicPr/>
                <p:nvPr/>
              </p:nvPicPr>
              <p:blipFill>
                <a:blip r:embed="rId133"/>
                <a:stretch>
                  <a:fillRect/>
                </a:stretch>
              </p:blipFill>
              <p:spPr>
                <a:xfrm>
                  <a:off x="7395887" y="556873"/>
                  <a:ext cx="15696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6" name="Ink 95">
                  <a:extLst>
                    <a:ext uri="{FF2B5EF4-FFF2-40B4-BE49-F238E27FC236}">
                      <a16:creationId xmlns:a16="http://schemas.microsoft.com/office/drawing/2014/main" id="{770E1DF6-179D-40CE-EEF2-204A25FE94D8}"/>
                    </a:ext>
                  </a:extLst>
                </p14:cNvPr>
                <p14:cNvContentPartPr/>
                <p14:nvPr/>
              </p14:nvContentPartPr>
              <p14:xfrm>
                <a:off x="7025807" y="404233"/>
                <a:ext cx="797400" cy="493560"/>
              </p14:xfrm>
            </p:contentPart>
          </mc:Choice>
          <mc:Fallback>
            <p:pic>
              <p:nvPicPr>
                <p:cNvPr id="96" name="Ink 95">
                  <a:extLst>
                    <a:ext uri="{FF2B5EF4-FFF2-40B4-BE49-F238E27FC236}">
                      <a16:creationId xmlns:a16="http://schemas.microsoft.com/office/drawing/2014/main" id="{770E1DF6-179D-40CE-EEF2-204A25FE94D8}"/>
                    </a:ext>
                  </a:extLst>
                </p:cNvPr>
                <p:cNvPicPr/>
                <p:nvPr/>
              </p:nvPicPr>
              <p:blipFill>
                <a:blip r:embed="rId135"/>
                <a:stretch>
                  <a:fillRect/>
                </a:stretch>
              </p:blipFill>
              <p:spPr>
                <a:xfrm>
                  <a:off x="7016807" y="395593"/>
                  <a:ext cx="815040" cy="511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7" name="Ink 96">
                  <a:extLst>
                    <a:ext uri="{FF2B5EF4-FFF2-40B4-BE49-F238E27FC236}">
                      <a16:creationId xmlns:a16="http://schemas.microsoft.com/office/drawing/2014/main" id="{D4E887D9-EADB-2F49-3B39-8DE3FA0ED7AE}"/>
                    </a:ext>
                  </a:extLst>
                </p14:cNvPr>
                <p14:cNvContentPartPr/>
                <p14:nvPr/>
              </p14:nvContentPartPr>
              <p14:xfrm>
                <a:off x="7961087" y="373273"/>
                <a:ext cx="870480" cy="384480"/>
              </p14:xfrm>
            </p:contentPart>
          </mc:Choice>
          <mc:Fallback>
            <p:pic>
              <p:nvPicPr>
                <p:cNvPr id="97" name="Ink 96">
                  <a:extLst>
                    <a:ext uri="{FF2B5EF4-FFF2-40B4-BE49-F238E27FC236}">
                      <a16:creationId xmlns:a16="http://schemas.microsoft.com/office/drawing/2014/main" id="{D4E887D9-EADB-2F49-3B39-8DE3FA0ED7AE}"/>
                    </a:ext>
                  </a:extLst>
                </p:cNvPr>
                <p:cNvPicPr/>
                <p:nvPr/>
              </p:nvPicPr>
              <p:blipFill>
                <a:blip r:embed="rId137"/>
                <a:stretch>
                  <a:fillRect/>
                </a:stretch>
              </p:blipFill>
              <p:spPr>
                <a:xfrm>
                  <a:off x="7952087" y="364633"/>
                  <a:ext cx="888120" cy="402120"/>
                </a:xfrm>
                <a:prstGeom prst="rect">
                  <a:avLst/>
                </a:prstGeom>
              </p:spPr>
            </p:pic>
          </mc:Fallback>
        </mc:AlternateContent>
      </p:grpSp>
      <p:grpSp>
        <p:nvGrpSpPr>
          <p:cNvPr id="132" name="Group 131">
            <a:extLst>
              <a:ext uri="{FF2B5EF4-FFF2-40B4-BE49-F238E27FC236}">
                <a16:creationId xmlns:a16="http://schemas.microsoft.com/office/drawing/2014/main" id="{0AE48627-932B-043C-9469-3A52BBD9F6D1}"/>
              </a:ext>
            </a:extLst>
          </p:cNvPr>
          <p:cNvGrpSpPr/>
          <p:nvPr/>
        </p:nvGrpSpPr>
        <p:grpSpPr>
          <a:xfrm>
            <a:off x="7565447" y="1243393"/>
            <a:ext cx="1075320" cy="320040"/>
            <a:chOff x="7565447" y="1243393"/>
            <a:chExt cx="1075320" cy="320040"/>
          </a:xfrm>
        </p:grpSpPr>
        <mc:AlternateContent xmlns:mc="http://schemas.openxmlformats.org/markup-compatibility/2006">
          <mc:Choice xmlns:p14="http://schemas.microsoft.com/office/powerpoint/2010/main" Requires="p14">
            <p:contentPart p14:bwMode="auto" r:id="rId138">
              <p14:nvContentPartPr>
                <p14:cNvPr id="99" name="Ink 98">
                  <a:extLst>
                    <a:ext uri="{FF2B5EF4-FFF2-40B4-BE49-F238E27FC236}">
                      <a16:creationId xmlns:a16="http://schemas.microsoft.com/office/drawing/2014/main" id="{BBDEC7CD-113F-C0E8-3032-E1967D5B9D71}"/>
                    </a:ext>
                  </a:extLst>
                </p14:cNvPr>
                <p14:cNvContentPartPr/>
                <p14:nvPr/>
              </p14:nvContentPartPr>
              <p14:xfrm>
                <a:off x="7587407" y="1300273"/>
                <a:ext cx="16200" cy="31680"/>
              </p14:xfrm>
            </p:contentPart>
          </mc:Choice>
          <mc:Fallback>
            <p:pic>
              <p:nvPicPr>
                <p:cNvPr id="99" name="Ink 98">
                  <a:extLst>
                    <a:ext uri="{FF2B5EF4-FFF2-40B4-BE49-F238E27FC236}">
                      <a16:creationId xmlns:a16="http://schemas.microsoft.com/office/drawing/2014/main" id="{BBDEC7CD-113F-C0E8-3032-E1967D5B9D71}"/>
                    </a:ext>
                  </a:extLst>
                </p:cNvPr>
                <p:cNvPicPr/>
                <p:nvPr/>
              </p:nvPicPr>
              <p:blipFill>
                <a:blip r:embed="rId139"/>
                <a:stretch>
                  <a:fillRect/>
                </a:stretch>
              </p:blipFill>
              <p:spPr>
                <a:xfrm>
                  <a:off x="7578407" y="1291633"/>
                  <a:ext cx="3384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0" name="Ink 99">
                  <a:extLst>
                    <a:ext uri="{FF2B5EF4-FFF2-40B4-BE49-F238E27FC236}">
                      <a16:creationId xmlns:a16="http://schemas.microsoft.com/office/drawing/2014/main" id="{CFF72BA3-AC71-923A-A3D6-B121C8FA510B}"/>
                    </a:ext>
                  </a:extLst>
                </p14:cNvPr>
                <p14:cNvContentPartPr/>
                <p14:nvPr/>
              </p14:nvContentPartPr>
              <p14:xfrm>
                <a:off x="7652927" y="1480633"/>
                <a:ext cx="11880" cy="13320"/>
              </p14:xfrm>
            </p:contentPart>
          </mc:Choice>
          <mc:Fallback>
            <p:pic>
              <p:nvPicPr>
                <p:cNvPr id="100" name="Ink 99">
                  <a:extLst>
                    <a:ext uri="{FF2B5EF4-FFF2-40B4-BE49-F238E27FC236}">
                      <a16:creationId xmlns:a16="http://schemas.microsoft.com/office/drawing/2014/main" id="{CFF72BA3-AC71-923A-A3D6-B121C8FA510B}"/>
                    </a:ext>
                  </a:extLst>
                </p:cNvPr>
                <p:cNvPicPr/>
                <p:nvPr/>
              </p:nvPicPr>
              <p:blipFill>
                <a:blip r:embed="rId141"/>
                <a:stretch>
                  <a:fillRect/>
                </a:stretch>
              </p:blipFill>
              <p:spPr>
                <a:xfrm>
                  <a:off x="7644287" y="1471993"/>
                  <a:ext cx="295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1" name="Ink 100">
                  <a:extLst>
                    <a:ext uri="{FF2B5EF4-FFF2-40B4-BE49-F238E27FC236}">
                      <a16:creationId xmlns:a16="http://schemas.microsoft.com/office/drawing/2014/main" id="{BA08D150-925E-ED41-AE5B-5D343DF91DBE}"/>
                    </a:ext>
                  </a:extLst>
                </p14:cNvPr>
                <p14:cNvContentPartPr/>
                <p14:nvPr/>
              </p14:nvContentPartPr>
              <p14:xfrm>
                <a:off x="7565447" y="1299553"/>
                <a:ext cx="205200" cy="263880"/>
              </p14:xfrm>
            </p:contentPart>
          </mc:Choice>
          <mc:Fallback>
            <p:pic>
              <p:nvPicPr>
                <p:cNvPr id="101" name="Ink 100">
                  <a:extLst>
                    <a:ext uri="{FF2B5EF4-FFF2-40B4-BE49-F238E27FC236}">
                      <a16:creationId xmlns:a16="http://schemas.microsoft.com/office/drawing/2014/main" id="{BA08D150-925E-ED41-AE5B-5D343DF91DBE}"/>
                    </a:ext>
                  </a:extLst>
                </p:cNvPr>
                <p:cNvPicPr/>
                <p:nvPr/>
              </p:nvPicPr>
              <p:blipFill>
                <a:blip r:embed="rId143"/>
                <a:stretch>
                  <a:fillRect/>
                </a:stretch>
              </p:blipFill>
              <p:spPr>
                <a:xfrm>
                  <a:off x="7556807" y="1290553"/>
                  <a:ext cx="22284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2" name="Ink 101">
                  <a:extLst>
                    <a:ext uri="{FF2B5EF4-FFF2-40B4-BE49-F238E27FC236}">
                      <a16:creationId xmlns:a16="http://schemas.microsoft.com/office/drawing/2014/main" id="{945DDD96-FB89-7628-00C8-4EB9AB657BA3}"/>
                    </a:ext>
                  </a:extLst>
                </p14:cNvPr>
                <p14:cNvContentPartPr/>
                <p14:nvPr/>
              </p14:nvContentPartPr>
              <p14:xfrm>
                <a:off x="7831847" y="1295593"/>
                <a:ext cx="92880" cy="255960"/>
              </p14:xfrm>
            </p:contentPart>
          </mc:Choice>
          <mc:Fallback>
            <p:pic>
              <p:nvPicPr>
                <p:cNvPr id="102" name="Ink 101">
                  <a:extLst>
                    <a:ext uri="{FF2B5EF4-FFF2-40B4-BE49-F238E27FC236}">
                      <a16:creationId xmlns:a16="http://schemas.microsoft.com/office/drawing/2014/main" id="{945DDD96-FB89-7628-00C8-4EB9AB657BA3}"/>
                    </a:ext>
                  </a:extLst>
                </p:cNvPr>
                <p:cNvPicPr/>
                <p:nvPr/>
              </p:nvPicPr>
              <p:blipFill>
                <a:blip r:embed="rId145"/>
                <a:stretch>
                  <a:fillRect/>
                </a:stretch>
              </p:blipFill>
              <p:spPr>
                <a:xfrm>
                  <a:off x="7823207" y="1286593"/>
                  <a:ext cx="11052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3" name="Ink 102">
                  <a:extLst>
                    <a:ext uri="{FF2B5EF4-FFF2-40B4-BE49-F238E27FC236}">
                      <a16:creationId xmlns:a16="http://schemas.microsoft.com/office/drawing/2014/main" id="{9028EC75-0001-34E8-3478-EACE75FC345F}"/>
                    </a:ext>
                  </a:extLst>
                </p14:cNvPr>
                <p14:cNvContentPartPr/>
                <p14:nvPr/>
              </p14:nvContentPartPr>
              <p14:xfrm>
                <a:off x="8038487" y="1430953"/>
                <a:ext cx="2520" cy="360"/>
              </p14:xfrm>
            </p:contentPart>
          </mc:Choice>
          <mc:Fallback>
            <p:pic>
              <p:nvPicPr>
                <p:cNvPr id="103" name="Ink 102">
                  <a:extLst>
                    <a:ext uri="{FF2B5EF4-FFF2-40B4-BE49-F238E27FC236}">
                      <a16:creationId xmlns:a16="http://schemas.microsoft.com/office/drawing/2014/main" id="{9028EC75-0001-34E8-3478-EACE75FC345F}"/>
                    </a:ext>
                  </a:extLst>
                </p:cNvPr>
                <p:cNvPicPr/>
                <p:nvPr/>
              </p:nvPicPr>
              <p:blipFill>
                <a:blip r:embed="rId147"/>
                <a:stretch>
                  <a:fillRect/>
                </a:stretch>
              </p:blipFill>
              <p:spPr>
                <a:xfrm>
                  <a:off x="8029487" y="1421953"/>
                  <a:ext cx="20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4" name="Ink 103">
                  <a:extLst>
                    <a:ext uri="{FF2B5EF4-FFF2-40B4-BE49-F238E27FC236}">
                      <a16:creationId xmlns:a16="http://schemas.microsoft.com/office/drawing/2014/main" id="{4F321F64-BD7F-F53A-CAB8-DF5AF9340A36}"/>
                    </a:ext>
                  </a:extLst>
                </p14:cNvPr>
                <p14:cNvContentPartPr/>
                <p14:nvPr/>
              </p14:nvContentPartPr>
              <p14:xfrm>
                <a:off x="8178887" y="1307473"/>
                <a:ext cx="179640" cy="226080"/>
              </p14:xfrm>
            </p:contentPart>
          </mc:Choice>
          <mc:Fallback>
            <p:pic>
              <p:nvPicPr>
                <p:cNvPr id="104" name="Ink 103">
                  <a:extLst>
                    <a:ext uri="{FF2B5EF4-FFF2-40B4-BE49-F238E27FC236}">
                      <a16:creationId xmlns:a16="http://schemas.microsoft.com/office/drawing/2014/main" id="{4F321F64-BD7F-F53A-CAB8-DF5AF9340A36}"/>
                    </a:ext>
                  </a:extLst>
                </p:cNvPr>
                <p:cNvPicPr/>
                <p:nvPr/>
              </p:nvPicPr>
              <p:blipFill>
                <a:blip r:embed="rId149"/>
                <a:stretch>
                  <a:fillRect/>
                </a:stretch>
              </p:blipFill>
              <p:spPr>
                <a:xfrm>
                  <a:off x="8170247" y="1298473"/>
                  <a:ext cx="19728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5" name="Ink 104">
                  <a:extLst>
                    <a:ext uri="{FF2B5EF4-FFF2-40B4-BE49-F238E27FC236}">
                      <a16:creationId xmlns:a16="http://schemas.microsoft.com/office/drawing/2014/main" id="{1D86FE05-6D65-688E-A1FA-CCDA16F764A2}"/>
                    </a:ext>
                  </a:extLst>
                </p14:cNvPr>
                <p14:cNvContentPartPr/>
                <p14:nvPr/>
              </p14:nvContentPartPr>
              <p14:xfrm>
                <a:off x="8459327" y="1243393"/>
                <a:ext cx="181440" cy="260640"/>
              </p14:xfrm>
            </p:contentPart>
          </mc:Choice>
          <mc:Fallback>
            <p:pic>
              <p:nvPicPr>
                <p:cNvPr id="105" name="Ink 104">
                  <a:extLst>
                    <a:ext uri="{FF2B5EF4-FFF2-40B4-BE49-F238E27FC236}">
                      <a16:creationId xmlns:a16="http://schemas.microsoft.com/office/drawing/2014/main" id="{1D86FE05-6D65-688E-A1FA-CCDA16F764A2}"/>
                    </a:ext>
                  </a:extLst>
                </p:cNvPr>
                <p:cNvPicPr/>
                <p:nvPr/>
              </p:nvPicPr>
              <p:blipFill>
                <a:blip r:embed="rId151"/>
                <a:stretch>
                  <a:fillRect/>
                </a:stretch>
              </p:blipFill>
              <p:spPr>
                <a:xfrm>
                  <a:off x="8450687" y="1234753"/>
                  <a:ext cx="199080" cy="278280"/>
                </a:xfrm>
                <a:prstGeom prst="rect">
                  <a:avLst/>
                </a:prstGeom>
              </p:spPr>
            </p:pic>
          </mc:Fallback>
        </mc:AlternateContent>
      </p:grpSp>
      <p:grpSp>
        <p:nvGrpSpPr>
          <p:cNvPr id="131" name="Group 130">
            <a:extLst>
              <a:ext uri="{FF2B5EF4-FFF2-40B4-BE49-F238E27FC236}">
                <a16:creationId xmlns:a16="http://schemas.microsoft.com/office/drawing/2014/main" id="{D9C37294-F439-C232-DB0E-7A46F6BAA0B3}"/>
              </a:ext>
            </a:extLst>
          </p:cNvPr>
          <p:cNvGrpSpPr/>
          <p:nvPr/>
        </p:nvGrpSpPr>
        <p:grpSpPr>
          <a:xfrm>
            <a:off x="7594607" y="1777273"/>
            <a:ext cx="1140480" cy="342720"/>
            <a:chOff x="7594607" y="1777273"/>
            <a:chExt cx="1140480" cy="342720"/>
          </a:xfrm>
        </p:grpSpPr>
        <mc:AlternateContent xmlns:mc="http://schemas.openxmlformats.org/markup-compatibility/2006">
          <mc:Choice xmlns:p14="http://schemas.microsoft.com/office/powerpoint/2010/main" Requires="p14">
            <p:contentPart p14:bwMode="auto" r:id="rId152">
              <p14:nvContentPartPr>
                <p14:cNvPr id="106" name="Ink 105">
                  <a:extLst>
                    <a:ext uri="{FF2B5EF4-FFF2-40B4-BE49-F238E27FC236}">
                      <a16:creationId xmlns:a16="http://schemas.microsoft.com/office/drawing/2014/main" id="{6F5C869D-6779-B9ED-C1E3-D8BFA222B137}"/>
                    </a:ext>
                  </a:extLst>
                </p14:cNvPr>
                <p14:cNvContentPartPr/>
                <p14:nvPr/>
              </p14:nvContentPartPr>
              <p14:xfrm>
                <a:off x="7594607" y="1880953"/>
                <a:ext cx="176400" cy="239040"/>
              </p14:xfrm>
            </p:contentPart>
          </mc:Choice>
          <mc:Fallback>
            <p:pic>
              <p:nvPicPr>
                <p:cNvPr id="106" name="Ink 105">
                  <a:extLst>
                    <a:ext uri="{FF2B5EF4-FFF2-40B4-BE49-F238E27FC236}">
                      <a16:creationId xmlns:a16="http://schemas.microsoft.com/office/drawing/2014/main" id="{6F5C869D-6779-B9ED-C1E3-D8BFA222B137}"/>
                    </a:ext>
                  </a:extLst>
                </p:cNvPr>
                <p:cNvPicPr/>
                <p:nvPr/>
              </p:nvPicPr>
              <p:blipFill>
                <a:blip r:embed="rId153"/>
                <a:stretch>
                  <a:fillRect/>
                </a:stretch>
              </p:blipFill>
              <p:spPr>
                <a:xfrm>
                  <a:off x="7585607" y="1871953"/>
                  <a:ext cx="19404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7" name="Ink 106">
                  <a:extLst>
                    <a:ext uri="{FF2B5EF4-FFF2-40B4-BE49-F238E27FC236}">
                      <a16:creationId xmlns:a16="http://schemas.microsoft.com/office/drawing/2014/main" id="{835CFC0B-9CD7-64EF-7D51-7755BB6662D4}"/>
                    </a:ext>
                  </a:extLst>
                </p14:cNvPr>
                <p14:cNvContentPartPr/>
                <p14:nvPr/>
              </p14:nvContentPartPr>
              <p14:xfrm>
                <a:off x="7851647" y="1839553"/>
                <a:ext cx="124560" cy="230040"/>
              </p14:xfrm>
            </p:contentPart>
          </mc:Choice>
          <mc:Fallback>
            <p:pic>
              <p:nvPicPr>
                <p:cNvPr id="107" name="Ink 106">
                  <a:extLst>
                    <a:ext uri="{FF2B5EF4-FFF2-40B4-BE49-F238E27FC236}">
                      <a16:creationId xmlns:a16="http://schemas.microsoft.com/office/drawing/2014/main" id="{835CFC0B-9CD7-64EF-7D51-7755BB6662D4}"/>
                    </a:ext>
                  </a:extLst>
                </p:cNvPr>
                <p:cNvPicPr/>
                <p:nvPr/>
              </p:nvPicPr>
              <p:blipFill>
                <a:blip r:embed="rId155"/>
                <a:stretch>
                  <a:fillRect/>
                </a:stretch>
              </p:blipFill>
              <p:spPr>
                <a:xfrm>
                  <a:off x="7842647" y="1830553"/>
                  <a:ext cx="14220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8" name="Ink 107">
                  <a:extLst>
                    <a:ext uri="{FF2B5EF4-FFF2-40B4-BE49-F238E27FC236}">
                      <a16:creationId xmlns:a16="http://schemas.microsoft.com/office/drawing/2014/main" id="{31D4BA26-4039-406A-8263-91157E61747A}"/>
                    </a:ext>
                  </a:extLst>
                </p14:cNvPr>
                <p14:cNvContentPartPr/>
                <p14:nvPr/>
              </p14:nvContentPartPr>
              <p14:xfrm>
                <a:off x="8145767" y="1976353"/>
                <a:ext cx="4320" cy="2160"/>
              </p14:xfrm>
            </p:contentPart>
          </mc:Choice>
          <mc:Fallback>
            <p:pic>
              <p:nvPicPr>
                <p:cNvPr id="108" name="Ink 107">
                  <a:extLst>
                    <a:ext uri="{FF2B5EF4-FFF2-40B4-BE49-F238E27FC236}">
                      <a16:creationId xmlns:a16="http://schemas.microsoft.com/office/drawing/2014/main" id="{31D4BA26-4039-406A-8263-91157E61747A}"/>
                    </a:ext>
                  </a:extLst>
                </p:cNvPr>
                <p:cNvPicPr/>
                <p:nvPr/>
              </p:nvPicPr>
              <p:blipFill>
                <a:blip r:embed="rId147"/>
                <a:stretch>
                  <a:fillRect/>
                </a:stretch>
              </p:blipFill>
              <p:spPr>
                <a:xfrm>
                  <a:off x="8137127" y="1967353"/>
                  <a:ext cx="219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9" name="Ink 108">
                  <a:extLst>
                    <a:ext uri="{FF2B5EF4-FFF2-40B4-BE49-F238E27FC236}">
                      <a16:creationId xmlns:a16="http://schemas.microsoft.com/office/drawing/2014/main" id="{27A2A2BF-E9F1-877D-76C3-E603162320D0}"/>
                    </a:ext>
                  </a:extLst>
                </p14:cNvPr>
                <p14:cNvContentPartPr/>
                <p14:nvPr/>
              </p14:nvContentPartPr>
              <p14:xfrm>
                <a:off x="8288687" y="1798873"/>
                <a:ext cx="178560" cy="246600"/>
              </p14:xfrm>
            </p:contentPart>
          </mc:Choice>
          <mc:Fallback>
            <p:pic>
              <p:nvPicPr>
                <p:cNvPr id="109" name="Ink 108">
                  <a:extLst>
                    <a:ext uri="{FF2B5EF4-FFF2-40B4-BE49-F238E27FC236}">
                      <a16:creationId xmlns:a16="http://schemas.microsoft.com/office/drawing/2014/main" id="{27A2A2BF-E9F1-877D-76C3-E603162320D0}"/>
                    </a:ext>
                  </a:extLst>
                </p:cNvPr>
                <p:cNvPicPr/>
                <p:nvPr/>
              </p:nvPicPr>
              <p:blipFill>
                <a:blip r:embed="rId158"/>
                <a:stretch>
                  <a:fillRect/>
                </a:stretch>
              </p:blipFill>
              <p:spPr>
                <a:xfrm>
                  <a:off x="8279687" y="1790233"/>
                  <a:ext cx="19620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10" name="Ink 109">
                  <a:extLst>
                    <a:ext uri="{FF2B5EF4-FFF2-40B4-BE49-F238E27FC236}">
                      <a16:creationId xmlns:a16="http://schemas.microsoft.com/office/drawing/2014/main" id="{81733F58-1CC9-157C-9069-69D0B93D53A1}"/>
                    </a:ext>
                  </a:extLst>
                </p14:cNvPr>
                <p14:cNvContentPartPr/>
                <p14:nvPr/>
              </p14:nvContentPartPr>
              <p14:xfrm>
                <a:off x="8543567" y="1777273"/>
                <a:ext cx="191520" cy="259200"/>
              </p14:xfrm>
            </p:contentPart>
          </mc:Choice>
          <mc:Fallback>
            <p:pic>
              <p:nvPicPr>
                <p:cNvPr id="110" name="Ink 109">
                  <a:extLst>
                    <a:ext uri="{FF2B5EF4-FFF2-40B4-BE49-F238E27FC236}">
                      <a16:creationId xmlns:a16="http://schemas.microsoft.com/office/drawing/2014/main" id="{81733F58-1CC9-157C-9069-69D0B93D53A1}"/>
                    </a:ext>
                  </a:extLst>
                </p:cNvPr>
                <p:cNvPicPr/>
                <p:nvPr/>
              </p:nvPicPr>
              <p:blipFill>
                <a:blip r:embed="rId160"/>
                <a:stretch>
                  <a:fillRect/>
                </a:stretch>
              </p:blipFill>
              <p:spPr>
                <a:xfrm>
                  <a:off x="8534927" y="1768273"/>
                  <a:ext cx="209160" cy="276840"/>
                </a:xfrm>
                <a:prstGeom prst="rect">
                  <a:avLst/>
                </a:prstGeom>
              </p:spPr>
            </p:pic>
          </mc:Fallback>
        </mc:AlternateContent>
      </p:grpSp>
      <p:grpSp>
        <p:nvGrpSpPr>
          <p:cNvPr id="130" name="Group 129">
            <a:extLst>
              <a:ext uri="{FF2B5EF4-FFF2-40B4-BE49-F238E27FC236}">
                <a16:creationId xmlns:a16="http://schemas.microsoft.com/office/drawing/2014/main" id="{CB609892-89DD-F088-A73C-D0C04D1C809A}"/>
              </a:ext>
            </a:extLst>
          </p:cNvPr>
          <p:cNvGrpSpPr/>
          <p:nvPr/>
        </p:nvGrpSpPr>
        <p:grpSpPr>
          <a:xfrm>
            <a:off x="7387607" y="2553433"/>
            <a:ext cx="1311840" cy="399960"/>
            <a:chOff x="7387607" y="2553433"/>
            <a:chExt cx="1311840" cy="399960"/>
          </a:xfrm>
        </p:grpSpPr>
        <mc:AlternateContent xmlns:mc="http://schemas.openxmlformats.org/markup-compatibility/2006">
          <mc:Choice xmlns:p14="http://schemas.microsoft.com/office/powerpoint/2010/main" Requires="p14">
            <p:contentPart p14:bwMode="auto" r:id="rId161">
              <p14:nvContentPartPr>
                <p14:cNvPr id="111" name="Ink 110">
                  <a:extLst>
                    <a:ext uri="{FF2B5EF4-FFF2-40B4-BE49-F238E27FC236}">
                      <a16:creationId xmlns:a16="http://schemas.microsoft.com/office/drawing/2014/main" id="{28AFEE16-3107-41E9-2F2D-05BC7A46AA92}"/>
                    </a:ext>
                  </a:extLst>
                </p14:cNvPr>
                <p14:cNvContentPartPr/>
                <p14:nvPr/>
              </p14:nvContentPartPr>
              <p14:xfrm>
                <a:off x="7634207" y="2652793"/>
                <a:ext cx="237240" cy="236880"/>
              </p14:xfrm>
            </p:contentPart>
          </mc:Choice>
          <mc:Fallback>
            <p:pic>
              <p:nvPicPr>
                <p:cNvPr id="111" name="Ink 110">
                  <a:extLst>
                    <a:ext uri="{FF2B5EF4-FFF2-40B4-BE49-F238E27FC236}">
                      <a16:creationId xmlns:a16="http://schemas.microsoft.com/office/drawing/2014/main" id="{28AFEE16-3107-41E9-2F2D-05BC7A46AA92}"/>
                    </a:ext>
                  </a:extLst>
                </p:cNvPr>
                <p:cNvPicPr/>
                <p:nvPr/>
              </p:nvPicPr>
              <p:blipFill>
                <a:blip r:embed="rId162"/>
                <a:stretch>
                  <a:fillRect/>
                </a:stretch>
              </p:blipFill>
              <p:spPr>
                <a:xfrm>
                  <a:off x="7625207" y="2644153"/>
                  <a:ext cx="25488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12" name="Ink 111">
                  <a:extLst>
                    <a:ext uri="{FF2B5EF4-FFF2-40B4-BE49-F238E27FC236}">
                      <a16:creationId xmlns:a16="http://schemas.microsoft.com/office/drawing/2014/main" id="{6204DAAE-7922-46C0-3B41-CDB035E33E3A}"/>
                    </a:ext>
                  </a:extLst>
                </p14:cNvPr>
                <p14:cNvContentPartPr/>
                <p14:nvPr/>
              </p14:nvContentPartPr>
              <p14:xfrm>
                <a:off x="8030567" y="2671513"/>
                <a:ext cx="360" cy="2160"/>
              </p14:xfrm>
            </p:contentPart>
          </mc:Choice>
          <mc:Fallback>
            <p:pic>
              <p:nvPicPr>
                <p:cNvPr id="112" name="Ink 111">
                  <a:extLst>
                    <a:ext uri="{FF2B5EF4-FFF2-40B4-BE49-F238E27FC236}">
                      <a16:creationId xmlns:a16="http://schemas.microsoft.com/office/drawing/2014/main" id="{6204DAAE-7922-46C0-3B41-CDB035E33E3A}"/>
                    </a:ext>
                  </a:extLst>
                </p:cNvPr>
                <p:cNvPicPr/>
                <p:nvPr/>
              </p:nvPicPr>
              <p:blipFill>
                <a:blip r:embed="rId147"/>
                <a:stretch>
                  <a:fillRect/>
                </a:stretch>
              </p:blipFill>
              <p:spPr>
                <a:xfrm>
                  <a:off x="8021567" y="2662873"/>
                  <a:ext cx="180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3" name="Ink 112">
                  <a:extLst>
                    <a:ext uri="{FF2B5EF4-FFF2-40B4-BE49-F238E27FC236}">
                      <a16:creationId xmlns:a16="http://schemas.microsoft.com/office/drawing/2014/main" id="{FB313510-99CB-D887-E41D-950071727DA7}"/>
                    </a:ext>
                  </a:extLst>
                </p14:cNvPr>
                <p14:cNvContentPartPr/>
                <p14:nvPr/>
              </p14:nvContentPartPr>
              <p14:xfrm>
                <a:off x="7387607" y="2729473"/>
                <a:ext cx="259560" cy="223920"/>
              </p14:xfrm>
            </p:contentPart>
          </mc:Choice>
          <mc:Fallback>
            <p:pic>
              <p:nvPicPr>
                <p:cNvPr id="113" name="Ink 112">
                  <a:extLst>
                    <a:ext uri="{FF2B5EF4-FFF2-40B4-BE49-F238E27FC236}">
                      <a16:creationId xmlns:a16="http://schemas.microsoft.com/office/drawing/2014/main" id="{FB313510-99CB-D887-E41D-950071727DA7}"/>
                    </a:ext>
                  </a:extLst>
                </p:cNvPr>
                <p:cNvPicPr/>
                <p:nvPr/>
              </p:nvPicPr>
              <p:blipFill>
                <a:blip r:embed="rId165"/>
                <a:stretch>
                  <a:fillRect/>
                </a:stretch>
              </p:blipFill>
              <p:spPr>
                <a:xfrm>
                  <a:off x="7378607" y="2720833"/>
                  <a:ext cx="2772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4" name="Ink 113">
                  <a:extLst>
                    <a:ext uri="{FF2B5EF4-FFF2-40B4-BE49-F238E27FC236}">
                      <a16:creationId xmlns:a16="http://schemas.microsoft.com/office/drawing/2014/main" id="{6A6FB094-3D46-DD34-256C-8C79C430341E}"/>
                    </a:ext>
                  </a:extLst>
                </p14:cNvPr>
                <p14:cNvContentPartPr/>
                <p14:nvPr/>
              </p14:nvContentPartPr>
              <p14:xfrm>
                <a:off x="8008607" y="2802553"/>
                <a:ext cx="2520" cy="5040"/>
              </p14:xfrm>
            </p:contentPart>
          </mc:Choice>
          <mc:Fallback>
            <p:pic>
              <p:nvPicPr>
                <p:cNvPr id="114" name="Ink 113">
                  <a:extLst>
                    <a:ext uri="{FF2B5EF4-FFF2-40B4-BE49-F238E27FC236}">
                      <a16:creationId xmlns:a16="http://schemas.microsoft.com/office/drawing/2014/main" id="{6A6FB094-3D46-DD34-256C-8C79C430341E}"/>
                    </a:ext>
                  </a:extLst>
                </p:cNvPr>
                <p:cNvPicPr/>
                <p:nvPr/>
              </p:nvPicPr>
              <p:blipFill>
                <a:blip r:embed="rId147"/>
                <a:stretch>
                  <a:fillRect/>
                </a:stretch>
              </p:blipFill>
              <p:spPr>
                <a:xfrm>
                  <a:off x="7999607" y="2793553"/>
                  <a:ext cx="2016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15" name="Ink 114">
                  <a:extLst>
                    <a:ext uri="{FF2B5EF4-FFF2-40B4-BE49-F238E27FC236}">
                      <a16:creationId xmlns:a16="http://schemas.microsoft.com/office/drawing/2014/main" id="{919044A8-F3D8-A158-C0DB-175C50419A86}"/>
                    </a:ext>
                  </a:extLst>
                </p14:cNvPr>
                <p14:cNvContentPartPr/>
                <p14:nvPr/>
              </p14:nvContentPartPr>
              <p14:xfrm>
                <a:off x="8143247" y="2589073"/>
                <a:ext cx="208440" cy="285120"/>
              </p14:xfrm>
            </p:contentPart>
          </mc:Choice>
          <mc:Fallback>
            <p:pic>
              <p:nvPicPr>
                <p:cNvPr id="115" name="Ink 114">
                  <a:extLst>
                    <a:ext uri="{FF2B5EF4-FFF2-40B4-BE49-F238E27FC236}">
                      <a16:creationId xmlns:a16="http://schemas.microsoft.com/office/drawing/2014/main" id="{919044A8-F3D8-A158-C0DB-175C50419A86}"/>
                    </a:ext>
                  </a:extLst>
                </p:cNvPr>
                <p:cNvPicPr/>
                <p:nvPr/>
              </p:nvPicPr>
              <p:blipFill>
                <a:blip r:embed="rId168"/>
                <a:stretch>
                  <a:fillRect/>
                </a:stretch>
              </p:blipFill>
              <p:spPr>
                <a:xfrm>
                  <a:off x="8134247" y="2580073"/>
                  <a:ext cx="22608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16" name="Ink 115">
                  <a:extLst>
                    <a:ext uri="{FF2B5EF4-FFF2-40B4-BE49-F238E27FC236}">
                      <a16:creationId xmlns:a16="http://schemas.microsoft.com/office/drawing/2014/main" id="{8F60926A-16C3-EAA3-902A-95C554C76496}"/>
                    </a:ext>
                  </a:extLst>
                </p14:cNvPr>
                <p14:cNvContentPartPr/>
                <p14:nvPr/>
              </p14:nvContentPartPr>
              <p14:xfrm>
                <a:off x="8521607" y="2553433"/>
                <a:ext cx="177840" cy="278640"/>
              </p14:xfrm>
            </p:contentPart>
          </mc:Choice>
          <mc:Fallback>
            <p:pic>
              <p:nvPicPr>
                <p:cNvPr id="116" name="Ink 115">
                  <a:extLst>
                    <a:ext uri="{FF2B5EF4-FFF2-40B4-BE49-F238E27FC236}">
                      <a16:creationId xmlns:a16="http://schemas.microsoft.com/office/drawing/2014/main" id="{8F60926A-16C3-EAA3-902A-95C554C76496}"/>
                    </a:ext>
                  </a:extLst>
                </p:cNvPr>
                <p:cNvPicPr/>
                <p:nvPr/>
              </p:nvPicPr>
              <p:blipFill>
                <a:blip r:embed="rId170"/>
                <a:stretch>
                  <a:fillRect/>
                </a:stretch>
              </p:blipFill>
              <p:spPr>
                <a:xfrm>
                  <a:off x="8512967" y="2544433"/>
                  <a:ext cx="195480" cy="296280"/>
                </a:xfrm>
                <a:prstGeom prst="rect">
                  <a:avLst/>
                </a:prstGeom>
              </p:spPr>
            </p:pic>
          </mc:Fallback>
        </mc:AlternateContent>
      </p:grpSp>
      <p:grpSp>
        <p:nvGrpSpPr>
          <p:cNvPr id="129" name="Group 128">
            <a:extLst>
              <a:ext uri="{FF2B5EF4-FFF2-40B4-BE49-F238E27FC236}">
                <a16:creationId xmlns:a16="http://schemas.microsoft.com/office/drawing/2014/main" id="{68C1F86D-F682-5FA6-1735-4C32B787E327}"/>
              </a:ext>
            </a:extLst>
          </p:cNvPr>
          <p:cNvGrpSpPr/>
          <p:nvPr/>
        </p:nvGrpSpPr>
        <p:grpSpPr>
          <a:xfrm>
            <a:off x="7530887" y="3339313"/>
            <a:ext cx="1445040" cy="321120"/>
            <a:chOff x="7530887" y="3339313"/>
            <a:chExt cx="1445040" cy="321120"/>
          </a:xfrm>
        </p:grpSpPr>
        <mc:AlternateContent xmlns:mc="http://schemas.openxmlformats.org/markup-compatibility/2006">
          <mc:Choice xmlns:p14="http://schemas.microsoft.com/office/powerpoint/2010/main" Requires="p14">
            <p:contentPart p14:bwMode="auto" r:id="rId171">
              <p14:nvContentPartPr>
                <p14:cNvPr id="117" name="Ink 116">
                  <a:extLst>
                    <a:ext uri="{FF2B5EF4-FFF2-40B4-BE49-F238E27FC236}">
                      <a16:creationId xmlns:a16="http://schemas.microsoft.com/office/drawing/2014/main" id="{9068E5E6-1DB8-149D-D370-AA2EF0F20DA1}"/>
                    </a:ext>
                  </a:extLst>
                </p14:cNvPr>
                <p14:cNvContentPartPr/>
                <p14:nvPr/>
              </p14:nvContentPartPr>
              <p14:xfrm>
                <a:off x="7530887" y="3363073"/>
                <a:ext cx="306000" cy="297360"/>
              </p14:xfrm>
            </p:contentPart>
          </mc:Choice>
          <mc:Fallback>
            <p:pic>
              <p:nvPicPr>
                <p:cNvPr id="117" name="Ink 116">
                  <a:extLst>
                    <a:ext uri="{FF2B5EF4-FFF2-40B4-BE49-F238E27FC236}">
                      <a16:creationId xmlns:a16="http://schemas.microsoft.com/office/drawing/2014/main" id="{9068E5E6-1DB8-149D-D370-AA2EF0F20DA1}"/>
                    </a:ext>
                  </a:extLst>
                </p:cNvPr>
                <p:cNvPicPr/>
                <p:nvPr/>
              </p:nvPicPr>
              <p:blipFill>
                <a:blip r:embed="rId172"/>
                <a:stretch>
                  <a:fillRect/>
                </a:stretch>
              </p:blipFill>
              <p:spPr>
                <a:xfrm>
                  <a:off x="7522247" y="3354433"/>
                  <a:ext cx="32364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18" name="Ink 117">
                  <a:extLst>
                    <a:ext uri="{FF2B5EF4-FFF2-40B4-BE49-F238E27FC236}">
                      <a16:creationId xmlns:a16="http://schemas.microsoft.com/office/drawing/2014/main" id="{B5348427-FF9F-004C-47FA-D3FA80F69821}"/>
                    </a:ext>
                  </a:extLst>
                </p14:cNvPr>
                <p14:cNvContentPartPr/>
                <p14:nvPr/>
              </p14:nvContentPartPr>
              <p14:xfrm>
                <a:off x="7904927" y="3457033"/>
                <a:ext cx="178200" cy="144000"/>
              </p14:xfrm>
            </p:contentPart>
          </mc:Choice>
          <mc:Fallback>
            <p:pic>
              <p:nvPicPr>
                <p:cNvPr id="118" name="Ink 117">
                  <a:extLst>
                    <a:ext uri="{FF2B5EF4-FFF2-40B4-BE49-F238E27FC236}">
                      <a16:creationId xmlns:a16="http://schemas.microsoft.com/office/drawing/2014/main" id="{B5348427-FF9F-004C-47FA-D3FA80F69821}"/>
                    </a:ext>
                  </a:extLst>
                </p:cNvPr>
                <p:cNvPicPr/>
                <p:nvPr/>
              </p:nvPicPr>
              <p:blipFill>
                <a:blip r:embed="rId174"/>
                <a:stretch>
                  <a:fillRect/>
                </a:stretch>
              </p:blipFill>
              <p:spPr>
                <a:xfrm>
                  <a:off x="7896287" y="3448033"/>
                  <a:ext cx="1958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19" name="Ink 118">
                  <a:extLst>
                    <a:ext uri="{FF2B5EF4-FFF2-40B4-BE49-F238E27FC236}">
                      <a16:creationId xmlns:a16="http://schemas.microsoft.com/office/drawing/2014/main" id="{B6B88920-A534-8E5B-8F32-B98DD7B45CFE}"/>
                    </a:ext>
                  </a:extLst>
                </p14:cNvPr>
                <p14:cNvContentPartPr/>
                <p14:nvPr/>
              </p14:nvContentPartPr>
              <p14:xfrm>
                <a:off x="8231087" y="3538393"/>
                <a:ext cx="8640" cy="19440"/>
              </p14:xfrm>
            </p:contentPart>
          </mc:Choice>
          <mc:Fallback>
            <p:pic>
              <p:nvPicPr>
                <p:cNvPr id="119" name="Ink 118">
                  <a:extLst>
                    <a:ext uri="{FF2B5EF4-FFF2-40B4-BE49-F238E27FC236}">
                      <a16:creationId xmlns:a16="http://schemas.microsoft.com/office/drawing/2014/main" id="{B6B88920-A534-8E5B-8F32-B98DD7B45CFE}"/>
                    </a:ext>
                  </a:extLst>
                </p:cNvPr>
                <p:cNvPicPr/>
                <p:nvPr/>
              </p:nvPicPr>
              <p:blipFill>
                <a:blip r:embed="rId176"/>
                <a:stretch>
                  <a:fillRect/>
                </a:stretch>
              </p:blipFill>
              <p:spPr>
                <a:xfrm>
                  <a:off x="8222447" y="3529393"/>
                  <a:ext cx="2628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20" name="Ink 119">
                  <a:extLst>
                    <a:ext uri="{FF2B5EF4-FFF2-40B4-BE49-F238E27FC236}">
                      <a16:creationId xmlns:a16="http://schemas.microsoft.com/office/drawing/2014/main" id="{8E55B05D-7593-648C-012D-C3BE8BBB5FB7}"/>
                    </a:ext>
                  </a:extLst>
                </p14:cNvPr>
                <p14:cNvContentPartPr/>
                <p14:nvPr/>
              </p14:nvContentPartPr>
              <p14:xfrm>
                <a:off x="8398487" y="3356593"/>
                <a:ext cx="219960" cy="224280"/>
              </p14:xfrm>
            </p:contentPart>
          </mc:Choice>
          <mc:Fallback>
            <p:pic>
              <p:nvPicPr>
                <p:cNvPr id="120" name="Ink 119">
                  <a:extLst>
                    <a:ext uri="{FF2B5EF4-FFF2-40B4-BE49-F238E27FC236}">
                      <a16:creationId xmlns:a16="http://schemas.microsoft.com/office/drawing/2014/main" id="{8E55B05D-7593-648C-012D-C3BE8BBB5FB7}"/>
                    </a:ext>
                  </a:extLst>
                </p:cNvPr>
                <p:cNvPicPr/>
                <p:nvPr/>
              </p:nvPicPr>
              <p:blipFill>
                <a:blip r:embed="rId178"/>
                <a:stretch>
                  <a:fillRect/>
                </a:stretch>
              </p:blipFill>
              <p:spPr>
                <a:xfrm>
                  <a:off x="8389847" y="3347953"/>
                  <a:ext cx="23760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21" name="Ink 120">
                  <a:extLst>
                    <a:ext uri="{FF2B5EF4-FFF2-40B4-BE49-F238E27FC236}">
                      <a16:creationId xmlns:a16="http://schemas.microsoft.com/office/drawing/2014/main" id="{C911D3DE-4FC5-1C15-18C5-51BFA47014D8}"/>
                    </a:ext>
                  </a:extLst>
                </p14:cNvPr>
                <p14:cNvContentPartPr/>
                <p14:nvPr/>
              </p14:nvContentPartPr>
              <p14:xfrm>
                <a:off x="8769287" y="3339313"/>
                <a:ext cx="206640" cy="260280"/>
              </p14:xfrm>
            </p:contentPart>
          </mc:Choice>
          <mc:Fallback>
            <p:pic>
              <p:nvPicPr>
                <p:cNvPr id="121" name="Ink 120">
                  <a:extLst>
                    <a:ext uri="{FF2B5EF4-FFF2-40B4-BE49-F238E27FC236}">
                      <a16:creationId xmlns:a16="http://schemas.microsoft.com/office/drawing/2014/main" id="{C911D3DE-4FC5-1C15-18C5-51BFA47014D8}"/>
                    </a:ext>
                  </a:extLst>
                </p:cNvPr>
                <p:cNvPicPr/>
                <p:nvPr/>
              </p:nvPicPr>
              <p:blipFill>
                <a:blip r:embed="rId180"/>
                <a:stretch>
                  <a:fillRect/>
                </a:stretch>
              </p:blipFill>
              <p:spPr>
                <a:xfrm>
                  <a:off x="8760647" y="3330313"/>
                  <a:ext cx="224280" cy="277920"/>
                </a:xfrm>
                <a:prstGeom prst="rect">
                  <a:avLst/>
                </a:prstGeom>
              </p:spPr>
            </p:pic>
          </mc:Fallback>
        </mc:AlternateContent>
      </p:grpSp>
      <p:grpSp>
        <p:nvGrpSpPr>
          <p:cNvPr id="128" name="Group 127">
            <a:extLst>
              <a:ext uri="{FF2B5EF4-FFF2-40B4-BE49-F238E27FC236}">
                <a16:creationId xmlns:a16="http://schemas.microsoft.com/office/drawing/2014/main" id="{4435A46F-3738-AA67-A799-C4370FB714DE}"/>
              </a:ext>
            </a:extLst>
          </p:cNvPr>
          <p:cNvGrpSpPr/>
          <p:nvPr/>
        </p:nvGrpSpPr>
        <p:grpSpPr>
          <a:xfrm>
            <a:off x="7627367" y="4135633"/>
            <a:ext cx="1506600" cy="375480"/>
            <a:chOff x="7627367" y="4135633"/>
            <a:chExt cx="1506600" cy="375480"/>
          </a:xfrm>
        </p:grpSpPr>
        <mc:AlternateContent xmlns:mc="http://schemas.openxmlformats.org/markup-compatibility/2006">
          <mc:Choice xmlns:p14="http://schemas.microsoft.com/office/powerpoint/2010/main" Requires="p14">
            <p:contentPart p14:bwMode="auto" r:id="rId181">
              <p14:nvContentPartPr>
                <p14:cNvPr id="122" name="Ink 121">
                  <a:extLst>
                    <a:ext uri="{FF2B5EF4-FFF2-40B4-BE49-F238E27FC236}">
                      <a16:creationId xmlns:a16="http://schemas.microsoft.com/office/drawing/2014/main" id="{DA4FF7AB-955B-6C85-E877-883E421C4AC6}"/>
                    </a:ext>
                  </a:extLst>
                </p14:cNvPr>
                <p14:cNvContentPartPr/>
                <p14:nvPr/>
              </p14:nvContentPartPr>
              <p14:xfrm>
                <a:off x="7627367" y="4225273"/>
                <a:ext cx="243360" cy="285840"/>
              </p14:xfrm>
            </p:contentPart>
          </mc:Choice>
          <mc:Fallback>
            <p:pic>
              <p:nvPicPr>
                <p:cNvPr id="122" name="Ink 121">
                  <a:extLst>
                    <a:ext uri="{FF2B5EF4-FFF2-40B4-BE49-F238E27FC236}">
                      <a16:creationId xmlns:a16="http://schemas.microsoft.com/office/drawing/2014/main" id="{DA4FF7AB-955B-6C85-E877-883E421C4AC6}"/>
                    </a:ext>
                  </a:extLst>
                </p:cNvPr>
                <p:cNvPicPr/>
                <p:nvPr/>
              </p:nvPicPr>
              <p:blipFill>
                <a:blip r:embed="rId182"/>
                <a:stretch>
                  <a:fillRect/>
                </a:stretch>
              </p:blipFill>
              <p:spPr>
                <a:xfrm>
                  <a:off x="7618367" y="4216273"/>
                  <a:ext cx="26100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23" name="Ink 122">
                  <a:extLst>
                    <a:ext uri="{FF2B5EF4-FFF2-40B4-BE49-F238E27FC236}">
                      <a16:creationId xmlns:a16="http://schemas.microsoft.com/office/drawing/2014/main" id="{9BB81803-F2D8-A777-56B5-948AD1B46F82}"/>
                    </a:ext>
                  </a:extLst>
                </p14:cNvPr>
                <p14:cNvContentPartPr/>
                <p14:nvPr/>
              </p14:nvContentPartPr>
              <p14:xfrm>
                <a:off x="8022287" y="4231393"/>
                <a:ext cx="104400" cy="270000"/>
              </p14:xfrm>
            </p:contentPart>
          </mc:Choice>
          <mc:Fallback>
            <p:pic>
              <p:nvPicPr>
                <p:cNvPr id="123" name="Ink 122">
                  <a:extLst>
                    <a:ext uri="{FF2B5EF4-FFF2-40B4-BE49-F238E27FC236}">
                      <a16:creationId xmlns:a16="http://schemas.microsoft.com/office/drawing/2014/main" id="{9BB81803-F2D8-A777-56B5-948AD1B46F82}"/>
                    </a:ext>
                  </a:extLst>
                </p:cNvPr>
                <p:cNvPicPr/>
                <p:nvPr/>
              </p:nvPicPr>
              <p:blipFill>
                <a:blip r:embed="rId184"/>
                <a:stretch>
                  <a:fillRect/>
                </a:stretch>
              </p:blipFill>
              <p:spPr>
                <a:xfrm>
                  <a:off x="8013647" y="4222393"/>
                  <a:ext cx="12204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24" name="Ink 123">
                  <a:extLst>
                    <a:ext uri="{FF2B5EF4-FFF2-40B4-BE49-F238E27FC236}">
                      <a16:creationId xmlns:a16="http://schemas.microsoft.com/office/drawing/2014/main" id="{A8CFA60C-4E80-1394-145C-5E46AEA387BC}"/>
                    </a:ext>
                  </a:extLst>
                </p14:cNvPr>
                <p14:cNvContentPartPr/>
                <p14:nvPr/>
              </p14:nvContentPartPr>
              <p14:xfrm>
                <a:off x="8291567" y="4353073"/>
                <a:ext cx="47880" cy="11520"/>
              </p14:xfrm>
            </p:contentPart>
          </mc:Choice>
          <mc:Fallback>
            <p:pic>
              <p:nvPicPr>
                <p:cNvPr id="124" name="Ink 123">
                  <a:extLst>
                    <a:ext uri="{FF2B5EF4-FFF2-40B4-BE49-F238E27FC236}">
                      <a16:creationId xmlns:a16="http://schemas.microsoft.com/office/drawing/2014/main" id="{A8CFA60C-4E80-1394-145C-5E46AEA387BC}"/>
                    </a:ext>
                  </a:extLst>
                </p:cNvPr>
                <p:cNvPicPr/>
                <p:nvPr/>
              </p:nvPicPr>
              <p:blipFill>
                <a:blip r:embed="rId186"/>
                <a:stretch>
                  <a:fillRect/>
                </a:stretch>
              </p:blipFill>
              <p:spPr>
                <a:xfrm>
                  <a:off x="8282567" y="4344073"/>
                  <a:ext cx="6552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25" name="Ink 124">
                  <a:extLst>
                    <a:ext uri="{FF2B5EF4-FFF2-40B4-BE49-F238E27FC236}">
                      <a16:creationId xmlns:a16="http://schemas.microsoft.com/office/drawing/2014/main" id="{7E9D8603-5060-518F-9258-D24BFF6F7E23}"/>
                    </a:ext>
                  </a:extLst>
                </p14:cNvPr>
                <p14:cNvContentPartPr/>
                <p14:nvPr/>
              </p14:nvContentPartPr>
              <p14:xfrm>
                <a:off x="8528447" y="4208353"/>
                <a:ext cx="180720" cy="213120"/>
              </p14:xfrm>
            </p:contentPart>
          </mc:Choice>
          <mc:Fallback>
            <p:pic>
              <p:nvPicPr>
                <p:cNvPr id="125" name="Ink 124">
                  <a:extLst>
                    <a:ext uri="{FF2B5EF4-FFF2-40B4-BE49-F238E27FC236}">
                      <a16:creationId xmlns:a16="http://schemas.microsoft.com/office/drawing/2014/main" id="{7E9D8603-5060-518F-9258-D24BFF6F7E23}"/>
                    </a:ext>
                  </a:extLst>
                </p:cNvPr>
                <p:cNvPicPr/>
                <p:nvPr/>
              </p:nvPicPr>
              <p:blipFill>
                <a:blip r:embed="rId188"/>
                <a:stretch>
                  <a:fillRect/>
                </a:stretch>
              </p:blipFill>
              <p:spPr>
                <a:xfrm>
                  <a:off x="8519447" y="4199353"/>
                  <a:ext cx="1983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26" name="Ink 125">
                  <a:extLst>
                    <a:ext uri="{FF2B5EF4-FFF2-40B4-BE49-F238E27FC236}">
                      <a16:creationId xmlns:a16="http://schemas.microsoft.com/office/drawing/2014/main" id="{EFC4674C-FF16-F19B-9758-FF21DAB32F68}"/>
                    </a:ext>
                  </a:extLst>
                </p14:cNvPr>
                <p14:cNvContentPartPr/>
                <p14:nvPr/>
              </p14:nvContentPartPr>
              <p14:xfrm>
                <a:off x="8887007" y="4135633"/>
                <a:ext cx="246960" cy="267840"/>
              </p14:xfrm>
            </p:contentPart>
          </mc:Choice>
          <mc:Fallback>
            <p:pic>
              <p:nvPicPr>
                <p:cNvPr id="126" name="Ink 125">
                  <a:extLst>
                    <a:ext uri="{FF2B5EF4-FFF2-40B4-BE49-F238E27FC236}">
                      <a16:creationId xmlns:a16="http://schemas.microsoft.com/office/drawing/2014/main" id="{EFC4674C-FF16-F19B-9758-FF21DAB32F68}"/>
                    </a:ext>
                  </a:extLst>
                </p:cNvPr>
                <p:cNvPicPr/>
                <p:nvPr/>
              </p:nvPicPr>
              <p:blipFill>
                <a:blip r:embed="rId190"/>
                <a:stretch>
                  <a:fillRect/>
                </a:stretch>
              </p:blipFill>
              <p:spPr>
                <a:xfrm>
                  <a:off x="8878007" y="4126993"/>
                  <a:ext cx="264600" cy="285480"/>
                </a:xfrm>
                <a:prstGeom prst="rect">
                  <a:avLst/>
                </a:prstGeom>
              </p:spPr>
            </p:pic>
          </mc:Fallback>
        </mc:AlternateContent>
      </p:grpSp>
      <p:grpSp>
        <p:nvGrpSpPr>
          <p:cNvPr id="142" name="Group 141">
            <a:extLst>
              <a:ext uri="{FF2B5EF4-FFF2-40B4-BE49-F238E27FC236}">
                <a16:creationId xmlns:a16="http://schemas.microsoft.com/office/drawing/2014/main" id="{59FA46E8-DC24-13D0-E531-5EE1DAC5F38A}"/>
              </a:ext>
            </a:extLst>
          </p:cNvPr>
          <p:cNvGrpSpPr/>
          <p:nvPr/>
        </p:nvGrpSpPr>
        <p:grpSpPr>
          <a:xfrm>
            <a:off x="2494487" y="4097833"/>
            <a:ext cx="4771800" cy="1955160"/>
            <a:chOff x="2494487" y="4097833"/>
            <a:chExt cx="4771800" cy="1955160"/>
          </a:xfrm>
        </p:grpSpPr>
        <mc:AlternateContent xmlns:mc="http://schemas.openxmlformats.org/markup-compatibility/2006">
          <mc:Choice xmlns:p14="http://schemas.microsoft.com/office/powerpoint/2010/main" Requires="p14">
            <p:contentPart p14:bwMode="auto" r:id="rId191">
              <p14:nvContentPartPr>
                <p14:cNvPr id="72" name="Ink 71">
                  <a:extLst>
                    <a:ext uri="{FF2B5EF4-FFF2-40B4-BE49-F238E27FC236}">
                      <a16:creationId xmlns:a16="http://schemas.microsoft.com/office/drawing/2014/main" id="{5BBCEBF1-95F4-590E-C8BE-C23F21256A09}"/>
                    </a:ext>
                  </a:extLst>
                </p14:cNvPr>
                <p14:cNvContentPartPr/>
                <p14:nvPr/>
              </p14:nvContentPartPr>
              <p14:xfrm>
                <a:off x="2756567" y="4146433"/>
                <a:ext cx="327960" cy="406440"/>
              </p14:xfrm>
            </p:contentPart>
          </mc:Choice>
          <mc:Fallback>
            <p:pic>
              <p:nvPicPr>
                <p:cNvPr id="72" name="Ink 71">
                  <a:extLst>
                    <a:ext uri="{FF2B5EF4-FFF2-40B4-BE49-F238E27FC236}">
                      <a16:creationId xmlns:a16="http://schemas.microsoft.com/office/drawing/2014/main" id="{5BBCEBF1-95F4-590E-C8BE-C23F21256A09}"/>
                    </a:ext>
                  </a:extLst>
                </p:cNvPr>
                <p:cNvPicPr/>
                <p:nvPr/>
              </p:nvPicPr>
              <p:blipFill>
                <a:blip r:embed="rId192"/>
                <a:stretch>
                  <a:fillRect/>
                </a:stretch>
              </p:blipFill>
              <p:spPr>
                <a:xfrm>
                  <a:off x="2747927" y="4137433"/>
                  <a:ext cx="345600" cy="42408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73" name="Ink 72">
                  <a:extLst>
                    <a:ext uri="{FF2B5EF4-FFF2-40B4-BE49-F238E27FC236}">
                      <a16:creationId xmlns:a16="http://schemas.microsoft.com/office/drawing/2014/main" id="{2D206C27-0F3C-AC6F-4884-EF9C3526BCDC}"/>
                    </a:ext>
                  </a:extLst>
                </p14:cNvPr>
                <p14:cNvContentPartPr/>
                <p14:nvPr/>
              </p14:nvContentPartPr>
              <p14:xfrm>
                <a:off x="3160487" y="4291873"/>
                <a:ext cx="171360" cy="235440"/>
              </p14:xfrm>
            </p:contentPart>
          </mc:Choice>
          <mc:Fallback>
            <p:pic>
              <p:nvPicPr>
                <p:cNvPr id="73" name="Ink 72">
                  <a:extLst>
                    <a:ext uri="{FF2B5EF4-FFF2-40B4-BE49-F238E27FC236}">
                      <a16:creationId xmlns:a16="http://schemas.microsoft.com/office/drawing/2014/main" id="{2D206C27-0F3C-AC6F-4884-EF9C3526BCDC}"/>
                    </a:ext>
                  </a:extLst>
                </p:cNvPr>
                <p:cNvPicPr/>
                <p:nvPr/>
              </p:nvPicPr>
              <p:blipFill>
                <a:blip r:embed="rId194"/>
                <a:stretch>
                  <a:fillRect/>
                </a:stretch>
              </p:blipFill>
              <p:spPr>
                <a:xfrm>
                  <a:off x="3151847" y="4282873"/>
                  <a:ext cx="18900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74" name="Ink 73">
                  <a:extLst>
                    <a:ext uri="{FF2B5EF4-FFF2-40B4-BE49-F238E27FC236}">
                      <a16:creationId xmlns:a16="http://schemas.microsoft.com/office/drawing/2014/main" id="{728FDE82-A7A0-6B3F-EF38-402450EA5688}"/>
                    </a:ext>
                  </a:extLst>
                </p14:cNvPr>
                <p14:cNvContentPartPr/>
                <p14:nvPr/>
              </p14:nvContentPartPr>
              <p14:xfrm>
                <a:off x="3417167" y="4144993"/>
                <a:ext cx="300600" cy="392760"/>
              </p14:xfrm>
            </p:contentPart>
          </mc:Choice>
          <mc:Fallback>
            <p:pic>
              <p:nvPicPr>
                <p:cNvPr id="74" name="Ink 73">
                  <a:extLst>
                    <a:ext uri="{FF2B5EF4-FFF2-40B4-BE49-F238E27FC236}">
                      <a16:creationId xmlns:a16="http://schemas.microsoft.com/office/drawing/2014/main" id="{728FDE82-A7A0-6B3F-EF38-402450EA5688}"/>
                    </a:ext>
                  </a:extLst>
                </p:cNvPr>
                <p:cNvPicPr/>
                <p:nvPr/>
              </p:nvPicPr>
              <p:blipFill>
                <a:blip r:embed="rId196"/>
                <a:stretch>
                  <a:fillRect/>
                </a:stretch>
              </p:blipFill>
              <p:spPr>
                <a:xfrm>
                  <a:off x="3408527" y="4135993"/>
                  <a:ext cx="31824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75" name="Ink 74">
                  <a:extLst>
                    <a:ext uri="{FF2B5EF4-FFF2-40B4-BE49-F238E27FC236}">
                      <a16:creationId xmlns:a16="http://schemas.microsoft.com/office/drawing/2014/main" id="{26192C62-A4E9-FADD-5D3D-47948B1E6973}"/>
                    </a:ext>
                  </a:extLst>
                </p14:cNvPr>
                <p14:cNvContentPartPr/>
                <p14:nvPr/>
              </p14:nvContentPartPr>
              <p14:xfrm>
                <a:off x="4292687" y="4128793"/>
                <a:ext cx="180000" cy="351720"/>
              </p14:xfrm>
            </p:contentPart>
          </mc:Choice>
          <mc:Fallback>
            <p:pic>
              <p:nvPicPr>
                <p:cNvPr id="75" name="Ink 74">
                  <a:extLst>
                    <a:ext uri="{FF2B5EF4-FFF2-40B4-BE49-F238E27FC236}">
                      <a16:creationId xmlns:a16="http://schemas.microsoft.com/office/drawing/2014/main" id="{26192C62-A4E9-FADD-5D3D-47948B1E6973}"/>
                    </a:ext>
                  </a:extLst>
                </p:cNvPr>
                <p:cNvPicPr/>
                <p:nvPr/>
              </p:nvPicPr>
              <p:blipFill>
                <a:blip r:embed="rId198"/>
                <a:stretch>
                  <a:fillRect/>
                </a:stretch>
              </p:blipFill>
              <p:spPr>
                <a:xfrm>
                  <a:off x="4284047" y="4119793"/>
                  <a:ext cx="19764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76" name="Ink 75">
                  <a:extLst>
                    <a:ext uri="{FF2B5EF4-FFF2-40B4-BE49-F238E27FC236}">
                      <a16:creationId xmlns:a16="http://schemas.microsoft.com/office/drawing/2014/main" id="{531DDB0F-4B4B-9E41-F5CB-E7B08A19D0CE}"/>
                    </a:ext>
                  </a:extLst>
                </p14:cNvPr>
                <p14:cNvContentPartPr/>
                <p14:nvPr/>
              </p14:nvContentPartPr>
              <p14:xfrm>
                <a:off x="4108727" y="4133113"/>
                <a:ext cx="469080" cy="340200"/>
              </p14:xfrm>
            </p:contentPart>
          </mc:Choice>
          <mc:Fallback>
            <p:pic>
              <p:nvPicPr>
                <p:cNvPr id="76" name="Ink 75">
                  <a:extLst>
                    <a:ext uri="{FF2B5EF4-FFF2-40B4-BE49-F238E27FC236}">
                      <a16:creationId xmlns:a16="http://schemas.microsoft.com/office/drawing/2014/main" id="{531DDB0F-4B4B-9E41-F5CB-E7B08A19D0CE}"/>
                    </a:ext>
                  </a:extLst>
                </p:cNvPr>
                <p:cNvPicPr/>
                <p:nvPr/>
              </p:nvPicPr>
              <p:blipFill>
                <a:blip r:embed="rId200"/>
                <a:stretch>
                  <a:fillRect/>
                </a:stretch>
              </p:blipFill>
              <p:spPr>
                <a:xfrm>
                  <a:off x="4099727" y="4124473"/>
                  <a:ext cx="48672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77" name="Ink 76">
                  <a:extLst>
                    <a:ext uri="{FF2B5EF4-FFF2-40B4-BE49-F238E27FC236}">
                      <a16:creationId xmlns:a16="http://schemas.microsoft.com/office/drawing/2014/main" id="{8697B07D-C70D-6531-835F-9439AC42AB93}"/>
                    </a:ext>
                  </a:extLst>
                </p14:cNvPr>
                <p14:cNvContentPartPr/>
                <p14:nvPr/>
              </p14:nvContentPartPr>
              <p14:xfrm>
                <a:off x="4711367" y="4140313"/>
                <a:ext cx="298080" cy="346680"/>
              </p14:xfrm>
            </p:contentPart>
          </mc:Choice>
          <mc:Fallback>
            <p:pic>
              <p:nvPicPr>
                <p:cNvPr id="77" name="Ink 76">
                  <a:extLst>
                    <a:ext uri="{FF2B5EF4-FFF2-40B4-BE49-F238E27FC236}">
                      <a16:creationId xmlns:a16="http://schemas.microsoft.com/office/drawing/2014/main" id="{8697B07D-C70D-6531-835F-9439AC42AB93}"/>
                    </a:ext>
                  </a:extLst>
                </p:cNvPr>
                <p:cNvPicPr/>
                <p:nvPr/>
              </p:nvPicPr>
              <p:blipFill>
                <a:blip r:embed="rId202"/>
                <a:stretch>
                  <a:fillRect/>
                </a:stretch>
              </p:blipFill>
              <p:spPr>
                <a:xfrm>
                  <a:off x="4702727" y="4131673"/>
                  <a:ext cx="31572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78" name="Ink 77">
                  <a:extLst>
                    <a:ext uri="{FF2B5EF4-FFF2-40B4-BE49-F238E27FC236}">
                      <a16:creationId xmlns:a16="http://schemas.microsoft.com/office/drawing/2014/main" id="{9165A171-6428-AD00-ED74-C9A00134A74F}"/>
                    </a:ext>
                  </a:extLst>
                </p14:cNvPr>
                <p14:cNvContentPartPr/>
                <p14:nvPr/>
              </p14:nvContentPartPr>
              <p14:xfrm>
                <a:off x="5229407" y="4263073"/>
                <a:ext cx="246240" cy="20880"/>
              </p14:xfrm>
            </p:contentPart>
          </mc:Choice>
          <mc:Fallback>
            <p:pic>
              <p:nvPicPr>
                <p:cNvPr id="78" name="Ink 77">
                  <a:extLst>
                    <a:ext uri="{FF2B5EF4-FFF2-40B4-BE49-F238E27FC236}">
                      <a16:creationId xmlns:a16="http://schemas.microsoft.com/office/drawing/2014/main" id="{9165A171-6428-AD00-ED74-C9A00134A74F}"/>
                    </a:ext>
                  </a:extLst>
                </p:cNvPr>
                <p:cNvPicPr/>
                <p:nvPr/>
              </p:nvPicPr>
              <p:blipFill>
                <a:blip r:embed="rId204"/>
                <a:stretch>
                  <a:fillRect/>
                </a:stretch>
              </p:blipFill>
              <p:spPr>
                <a:xfrm>
                  <a:off x="5220767" y="4254433"/>
                  <a:ext cx="2638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79" name="Ink 78">
                  <a:extLst>
                    <a:ext uri="{FF2B5EF4-FFF2-40B4-BE49-F238E27FC236}">
                      <a16:creationId xmlns:a16="http://schemas.microsoft.com/office/drawing/2014/main" id="{898A0601-7CC3-0990-F69F-1BC3707BAA12}"/>
                    </a:ext>
                  </a:extLst>
                </p14:cNvPr>
                <p14:cNvContentPartPr/>
                <p14:nvPr/>
              </p14:nvContentPartPr>
              <p14:xfrm>
                <a:off x="5564207" y="4113313"/>
                <a:ext cx="260280" cy="366480"/>
              </p14:xfrm>
            </p:contentPart>
          </mc:Choice>
          <mc:Fallback>
            <p:pic>
              <p:nvPicPr>
                <p:cNvPr id="79" name="Ink 78">
                  <a:extLst>
                    <a:ext uri="{FF2B5EF4-FFF2-40B4-BE49-F238E27FC236}">
                      <a16:creationId xmlns:a16="http://schemas.microsoft.com/office/drawing/2014/main" id="{898A0601-7CC3-0990-F69F-1BC3707BAA12}"/>
                    </a:ext>
                  </a:extLst>
                </p:cNvPr>
                <p:cNvPicPr/>
                <p:nvPr/>
              </p:nvPicPr>
              <p:blipFill>
                <a:blip r:embed="rId206"/>
                <a:stretch>
                  <a:fillRect/>
                </a:stretch>
              </p:blipFill>
              <p:spPr>
                <a:xfrm>
                  <a:off x="5555567" y="4104673"/>
                  <a:ext cx="27792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80" name="Ink 79">
                  <a:extLst>
                    <a:ext uri="{FF2B5EF4-FFF2-40B4-BE49-F238E27FC236}">
                      <a16:creationId xmlns:a16="http://schemas.microsoft.com/office/drawing/2014/main" id="{69CD5AE6-0E47-049C-35F8-5A63251AB424}"/>
                    </a:ext>
                  </a:extLst>
                </p14:cNvPr>
                <p14:cNvContentPartPr/>
                <p14:nvPr/>
              </p14:nvContentPartPr>
              <p14:xfrm>
                <a:off x="5971367" y="4205473"/>
                <a:ext cx="132480" cy="230040"/>
              </p14:xfrm>
            </p:contentPart>
          </mc:Choice>
          <mc:Fallback>
            <p:pic>
              <p:nvPicPr>
                <p:cNvPr id="80" name="Ink 79">
                  <a:extLst>
                    <a:ext uri="{FF2B5EF4-FFF2-40B4-BE49-F238E27FC236}">
                      <a16:creationId xmlns:a16="http://schemas.microsoft.com/office/drawing/2014/main" id="{69CD5AE6-0E47-049C-35F8-5A63251AB424}"/>
                    </a:ext>
                  </a:extLst>
                </p:cNvPr>
                <p:cNvPicPr/>
                <p:nvPr/>
              </p:nvPicPr>
              <p:blipFill>
                <a:blip r:embed="rId208"/>
                <a:stretch>
                  <a:fillRect/>
                </a:stretch>
              </p:blipFill>
              <p:spPr>
                <a:xfrm>
                  <a:off x="5962367" y="4196473"/>
                  <a:ext cx="15012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81" name="Ink 80">
                  <a:extLst>
                    <a:ext uri="{FF2B5EF4-FFF2-40B4-BE49-F238E27FC236}">
                      <a16:creationId xmlns:a16="http://schemas.microsoft.com/office/drawing/2014/main" id="{7E59C67A-4B04-FD2E-FDDC-D310F304BEE0}"/>
                    </a:ext>
                  </a:extLst>
                </p14:cNvPr>
                <p14:cNvContentPartPr/>
                <p14:nvPr/>
              </p14:nvContentPartPr>
              <p14:xfrm>
                <a:off x="6230927" y="4097833"/>
                <a:ext cx="211680" cy="358920"/>
              </p14:xfrm>
            </p:contentPart>
          </mc:Choice>
          <mc:Fallback>
            <p:pic>
              <p:nvPicPr>
                <p:cNvPr id="81" name="Ink 80">
                  <a:extLst>
                    <a:ext uri="{FF2B5EF4-FFF2-40B4-BE49-F238E27FC236}">
                      <a16:creationId xmlns:a16="http://schemas.microsoft.com/office/drawing/2014/main" id="{7E59C67A-4B04-FD2E-FDDC-D310F304BEE0}"/>
                    </a:ext>
                  </a:extLst>
                </p:cNvPr>
                <p:cNvPicPr/>
                <p:nvPr/>
              </p:nvPicPr>
              <p:blipFill>
                <a:blip r:embed="rId210"/>
                <a:stretch>
                  <a:fillRect/>
                </a:stretch>
              </p:blipFill>
              <p:spPr>
                <a:xfrm>
                  <a:off x="6221927" y="4089193"/>
                  <a:ext cx="22932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82" name="Ink 81">
                  <a:extLst>
                    <a:ext uri="{FF2B5EF4-FFF2-40B4-BE49-F238E27FC236}">
                      <a16:creationId xmlns:a16="http://schemas.microsoft.com/office/drawing/2014/main" id="{7F258BD6-BEF6-C929-E457-5C3D94D3B86C}"/>
                    </a:ext>
                  </a:extLst>
                </p14:cNvPr>
                <p14:cNvContentPartPr/>
                <p14:nvPr/>
              </p14:nvContentPartPr>
              <p14:xfrm>
                <a:off x="6226967" y="4247593"/>
                <a:ext cx="100080" cy="26280"/>
              </p14:xfrm>
            </p:contentPart>
          </mc:Choice>
          <mc:Fallback>
            <p:pic>
              <p:nvPicPr>
                <p:cNvPr id="82" name="Ink 81">
                  <a:extLst>
                    <a:ext uri="{FF2B5EF4-FFF2-40B4-BE49-F238E27FC236}">
                      <a16:creationId xmlns:a16="http://schemas.microsoft.com/office/drawing/2014/main" id="{7F258BD6-BEF6-C929-E457-5C3D94D3B86C}"/>
                    </a:ext>
                  </a:extLst>
                </p:cNvPr>
                <p:cNvPicPr/>
                <p:nvPr/>
              </p:nvPicPr>
              <p:blipFill>
                <a:blip r:embed="rId212"/>
                <a:stretch>
                  <a:fillRect/>
                </a:stretch>
              </p:blipFill>
              <p:spPr>
                <a:xfrm>
                  <a:off x="6217967" y="4238953"/>
                  <a:ext cx="11772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33" name="Ink 132">
                  <a:extLst>
                    <a:ext uri="{FF2B5EF4-FFF2-40B4-BE49-F238E27FC236}">
                      <a16:creationId xmlns:a16="http://schemas.microsoft.com/office/drawing/2014/main" id="{128C6128-70CD-F689-AC5C-C785BB94B011}"/>
                    </a:ext>
                  </a:extLst>
                </p14:cNvPr>
                <p14:cNvContentPartPr/>
                <p14:nvPr/>
              </p14:nvContentPartPr>
              <p14:xfrm>
                <a:off x="5783807" y="5201593"/>
                <a:ext cx="466560" cy="407880"/>
              </p14:xfrm>
            </p:contentPart>
          </mc:Choice>
          <mc:Fallback>
            <p:pic>
              <p:nvPicPr>
                <p:cNvPr id="133" name="Ink 132">
                  <a:extLst>
                    <a:ext uri="{FF2B5EF4-FFF2-40B4-BE49-F238E27FC236}">
                      <a16:creationId xmlns:a16="http://schemas.microsoft.com/office/drawing/2014/main" id="{128C6128-70CD-F689-AC5C-C785BB94B011}"/>
                    </a:ext>
                  </a:extLst>
                </p:cNvPr>
                <p:cNvPicPr/>
                <p:nvPr/>
              </p:nvPicPr>
              <p:blipFill>
                <a:blip r:embed="rId214"/>
                <a:stretch>
                  <a:fillRect/>
                </a:stretch>
              </p:blipFill>
              <p:spPr>
                <a:xfrm>
                  <a:off x="5774807" y="5192593"/>
                  <a:ext cx="48420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34" name="Ink 133">
                  <a:extLst>
                    <a:ext uri="{FF2B5EF4-FFF2-40B4-BE49-F238E27FC236}">
                      <a16:creationId xmlns:a16="http://schemas.microsoft.com/office/drawing/2014/main" id="{E81EAD98-D69E-B4E1-FAAB-32C3716C023D}"/>
                    </a:ext>
                  </a:extLst>
                </p14:cNvPr>
                <p14:cNvContentPartPr/>
                <p14:nvPr/>
              </p14:nvContentPartPr>
              <p14:xfrm>
                <a:off x="5902967" y="5626033"/>
                <a:ext cx="420480" cy="426960"/>
              </p14:xfrm>
            </p:contentPart>
          </mc:Choice>
          <mc:Fallback>
            <p:pic>
              <p:nvPicPr>
                <p:cNvPr id="134" name="Ink 133">
                  <a:extLst>
                    <a:ext uri="{FF2B5EF4-FFF2-40B4-BE49-F238E27FC236}">
                      <a16:creationId xmlns:a16="http://schemas.microsoft.com/office/drawing/2014/main" id="{E81EAD98-D69E-B4E1-FAAB-32C3716C023D}"/>
                    </a:ext>
                  </a:extLst>
                </p:cNvPr>
                <p:cNvPicPr/>
                <p:nvPr/>
              </p:nvPicPr>
              <p:blipFill>
                <a:blip r:embed="rId216"/>
                <a:stretch>
                  <a:fillRect/>
                </a:stretch>
              </p:blipFill>
              <p:spPr>
                <a:xfrm>
                  <a:off x="5894327" y="5617033"/>
                  <a:ext cx="438120" cy="4446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36" name="Ink 135">
                  <a:extLst>
                    <a:ext uri="{FF2B5EF4-FFF2-40B4-BE49-F238E27FC236}">
                      <a16:creationId xmlns:a16="http://schemas.microsoft.com/office/drawing/2014/main" id="{69D2F67D-7544-CFC1-F905-46BCA5A95A89}"/>
                    </a:ext>
                  </a:extLst>
                </p14:cNvPr>
                <p14:cNvContentPartPr/>
                <p14:nvPr/>
              </p14:nvContentPartPr>
              <p14:xfrm>
                <a:off x="2584847" y="5285113"/>
                <a:ext cx="3209760" cy="647640"/>
              </p14:xfrm>
            </p:contentPart>
          </mc:Choice>
          <mc:Fallback>
            <p:pic>
              <p:nvPicPr>
                <p:cNvPr id="136" name="Ink 135">
                  <a:extLst>
                    <a:ext uri="{FF2B5EF4-FFF2-40B4-BE49-F238E27FC236}">
                      <a16:creationId xmlns:a16="http://schemas.microsoft.com/office/drawing/2014/main" id="{69D2F67D-7544-CFC1-F905-46BCA5A95A89}"/>
                    </a:ext>
                  </a:extLst>
                </p:cNvPr>
                <p:cNvPicPr/>
                <p:nvPr/>
              </p:nvPicPr>
              <p:blipFill>
                <a:blip r:embed="rId218"/>
                <a:stretch>
                  <a:fillRect/>
                </a:stretch>
              </p:blipFill>
              <p:spPr>
                <a:xfrm>
                  <a:off x="2576207" y="5276473"/>
                  <a:ext cx="3227400" cy="6652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37" name="Ink 136">
                  <a:extLst>
                    <a:ext uri="{FF2B5EF4-FFF2-40B4-BE49-F238E27FC236}">
                      <a16:creationId xmlns:a16="http://schemas.microsoft.com/office/drawing/2014/main" id="{7308459A-5BBC-2AE7-EB4C-25FDF7CF3684}"/>
                    </a:ext>
                  </a:extLst>
                </p14:cNvPr>
                <p14:cNvContentPartPr/>
                <p14:nvPr/>
              </p14:nvContentPartPr>
              <p14:xfrm>
                <a:off x="2494487" y="5136073"/>
                <a:ext cx="387360" cy="403920"/>
              </p14:xfrm>
            </p:contentPart>
          </mc:Choice>
          <mc:Fallback>
            <p:pic>
              <p:nvPicPr>
                <p:cNvPr id="137" name="Ink 136">
                  <a:extLst>
                    <a:ext uri="{FF2B5EF4-FFF2-40B4-BE49-F238E27FC236}">
                      <a16:creationId xmlns:a16="http://schemas.microsoft.com/office/drawing/2014/main" id="{7308459A-5BBC-2AE7-EB4C-25FDF7CF3684}"/>
                    </a:ext>
                  </a:extLst>
                </p:cNvPr>
                <p:cNvPicPr/>
                <p:nvPr/>
              </p:nvPicPr>
              <p:blipFill>
                <a:blip r:embed="rId220"/>
                <a:stretch>
                  <a:fillRect/>
                </a:stretch>
              </p:blipFill>
              <p:spPr>
                <a:xfrm>
                  <a:off x="2485847" y="5127433"/>
                  <a:ext cx="405000" cy="42156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38" name="Ink 137">
                  <a:extLst>
                    <a:ext uri="{FF2B5EF4-FFF2-40B4-BE49-F238E27FC236}">
                      <a16:creationId xmlns:a16="http://schemas.microsoft.com/office/drawing/2014/main" id="{6C60DB85-AEF0-B300-EF8A-E48A77E1A958}"/>
                    </a:ext>
                  </a:extLst>
                </p14:cNvPr>
                <p14:cNvContentPartPr/>
                <p14:nvPr/>
              </p14:nvContentPartPr>
              <p14:xfrm>
                <a:off x="3769967" y="4817473"/>
                <a:ext cx="1836000" cy="559440"/>
              </p14:xfrm>
            </p:contentPart>
          </mc:Choice>
          <mc:Fallback>
            <p:pic>
              <p:nvPicPr>
                <p:cNvPr id="138" name="Ink 137">
                  <a:extLst>
                    <a:ext uri="{FF2B5EF4-FFF2-40B4-BE49-F238E27FC236}">
                      <a16:creationId xmlns:a16="http://schemas.microsoft.com/office/drawing/2014/main" id="{6C60DB85-AEF0-B300-EF8A-E48A77E1A958}"/>
                    </a:ext>
                  </a:extLst>
                </p:cNvPr>
                <p:cNvPicPr/>
                <p:nvPr/>
              </p:nvPicPr>
              <p:blipFill>
                <a:blip r:embed="rId222"/>
                <a:stretch>
                  <a:fillRect/>
                </a:stretch>
              </p:blipFill>
              <p:spPr>
                <a:xfrm>
                  <a:off x="3761327" y="4808833"/>
                  <a:ext cx="1853640" cy="5770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39" name="Ink 138">
                  <a:extLst>
                    <a:ext uri="{FF2B5EF4-FFF2-40B4-BE49-F238E27FC236}">
                      <a16:creationId xmlns:a16="http://schemas.microsoft.com/office/drawing/2014/main" id="{FAEF4E41-F3F1-C53D-EB46-F6A57B71A305}"/>
                    </a:ext>
                  </a:extLst>
                </p14:cNvPr>
                <p14:cNvContentPartPr/>
                <p14:nvPr/>
              </p14:nvContentPartPr>
              <p14:xfrm>
                <a:off x="3740087" y="4772473"/>
                <a:ext cx="373320" cy="266760"/>
              </p14:xfrm>
            </p:contentPart>
          </mc:Choice>
          <mc:Fallback>
            <p:pic>
              <p:nvPicPr>
                <p:cNvPr id="139" name="Ink 138">
                  <a:extLst>
                    <a:ext uri="{FF2B5EF4-FFF2-40B4-BE49-F238E27FC236}">
                      <a16:creationId xmlns:a16="http://schemas.microsoft.com/office/drawing/2014/main" id="{FAEF4E41-F3F1-C53D-EB46-F6A57B71A305}"/>
                    </a:ext>
                  </a:extLst>
                </p:cNvPr>
                <p:cNvPicPr/>
                <p:nvPr/>
              </p:nvPicPr>
              <p:blipFill>
                <a:blip r:embed="rId224"/>
                <a:stretch>
                  <a:fillRect/>
                </a:stretch>
              </p:blipFill>
              <p:spPr>
                <a:xfrm>
                  <a:off x="3731447" y="4763833"/>
                  <a:ext cx="39096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40" name="Ink 139">
                  <a:extLst>
                    <a:ext uri="{FF2B5EF4-FFF2-40B4-BE49-F238E27FC236}">
                      <a16:creationId xmlns:a16="http://schemas.microsoft.com/office/drawing/2014/main" id="{F3D7D4B4-3976-6278-A109-AC377A1BDDA9}"/>
                    </a:ext>
                  </a:extLst>
                </p14:cNvPr>
                <p14:cNvContentPartPr/>
                <p14:nvPr/>
              </p14:nvContentPartPr>
              <p14:xfrm>
                <a:off x="6291047" y="4220593"/>
                <a:ext cx="909720" cy="1265760"/>
              </p14:xfrm>
            </p:contentPart>
          </mc:Choice>
          <mc:Fallback>
            <p:pic>
              <p:nvPicPr>
                <p:cNvPr id="140" name="Ink 139">
                  <a:extLst>
                    <a:ext uri="{FF2B5EF4-FFF2-40B4-BE49-F238E27FC236}">
                      <a16:creationId xmlns:a16="http://schemas.microsoft.com/office/drawing/2014/main" id="{F3D7D4B4-3976-6278-A109-AC377A1BDDA9}"/>
                    </a:ext>
                  </a:extLst>
                </p:cNvPr>
                <p:cNvPicPr/>
                <p:nvPr/>
              </p:nvPicPr>
              <p:blipFill>
                <a:blip r:embed="rId226"/>
                <a:stretch>
                  <a:fillRect/>
                </a:stretch>
              </p:blipFill>
              <p:spPr>
                <a:xfrm>
                  <a:off x="6282407" y="4211593"/>
                  <a:ext cx="927360" cy="128340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41" name="Ink 140">
                  <a:extLst>
                    <a:ext uri="{FF2B5EF4-FFF2-40B4-BE49-F238E27FC236}">
                      <a16:creationId xmlns:a16="http://schemas.microsoft.com/office/drawing/2014/main" id="{D6A4A007-2AF8-128D-72CE-46CAC9E43085}"/>
                    </a:ext>
                  </a:extLst>
                </p14:cNvPr>
                <p14:cNvContentPartPr/>
                <p14:nvPr/>
              </p14:nvContentPartPr>
              <p14:xfrm>
                <a:off x="7083407" y="4159753"/>
                <a:ext cx="182880" cy="182160"/>
              </p14:xfrm>
            </p:contentPart>
          </mc:Choice>
          <mc:Fallback>
            <p:pic>
              <p:nvPicPr>
                <p:cNvPr id="141" name="Ink 140">
                  <a:extLst>
                    <a:ext uri="{FF2B5EF4-FFF2-40B4-BE49-F238E27FC236}">
                      <a16:creationId xmlns:a16="http://schemas.microsoft.com/office/drawing/2014/main" id="{D6A4A007-2AF8-128D-72CE-46CAC9E43085}"/>
                    </a:ext>
                  </a:extLst>
                </p:cNvPr>
                <p:cNvPicPr/>
                <p:nvPr/>
              </p:nvPicPr>
              <p:blipFill>
                <a:blip r:embed="rId228"/>
                <a:stretch>
                  <a:fillRect/>
                </a:stretch>
              </p:blipFill>
              <p:spPr>
                <a:xfrm>
                  <a:off x="7074407" y="4150753"/>
                  <a:ext cx="200520" cy="199800"/>
                </a:xfrm>
                <a:prstGeom prst="rect">
                  <a:avLst/>
                </a:prstGeom>
              </p:spPr>
            </p:pic>
          </mc:Fallback>
        </mc:AlternateContent>
      </p:grpSp>
      <p:grpSp>
        <p:nvGrpSpPr>
          <p:cNvPr id="149" name="Group 148">
            <a:extLst>
              <a:ext uri="{FF2B5EF4-FFF2-40B4-BE49-F238E27FC236}">
                <a16:creationId xmlns:a16="http://schemas.microsoft.com/office/drawing/2014/main" id="{424DD989-0E2B-5606-2BD0-840195B37962}"/>
              </a:ext>
            </a:extLst>
          </p:cNvPr>
          <p:cNvGrpSpPr/>
          <p:nvPr/>
        </p:nvGrpSpPr>
        <p:grpSpPr>
          <a:xfrm>
            <a:off x="6698927" y="5069473"/>
            <a:ext cx="2905560" cy="935280"/>
            <a:chOff x="6698927" y="5069473"/>
            <a:chExt cx="2905560" cy="935280"/>
          </a:xfrm>
        </p:grpSpPr>
        <mc:AlternateContent xmlns:mc="http://schemas.openxmlformats.org/markup-compatibility/2006">
          <mc:Choice xmlns:p14="http://schemas.microsoft.com/office/powerpoint/2010/main" Requires="p14">
            <p:contentPart p14:bwMode="auto" r:id="rId229">
              <p14:nvContentPartPr>
                <p14:cNvPr id="143" name="Ink 142">
                  <a:extLst>
                    <a:ext uri="{FF2B5EF4-FFF2-40B4-BE49-F238E27FC236}">
                      <a16:creationId xmlns:a16="http://schemas.microsoft.com/office/drawing/2014/main" id="{7076B929-F828-301C-FA4C-86399B7A3F1B}"/>
                    </a:ext>
                  </a:extLst>
                </p14:cNvPr>
                <p14:cNvContentPartPr/>
                <p14:nvPr/>
              </p14:nvContentPartPr>
              <p14:xfrm>
                <a:off x="6698927" y="5575273"/>
                <a:ext cx="752040" cy="110520"/>
              </p14:xfrm>
            </p:contentPart>
          </mc:Choice>
          <mc:Fallback>
            <p:pic>
              <p:nvPicPr>
                <p:cNvPr id="143" name="Ink 142">
                  <a:extLst>
                    <a:ext uri="{FF2B5EF4-FFF2-40B4-BE49-F238E27FC236}">
                      <a16:creationId xmlns:a16="http://schemas.microsoft.com/office/drawing/2014/main" id="{7076B929-F828-301C-FA4C-86399B7A3F1B}"/>
                    </a:ext>
                  </a:extLst>
                </p:cNvPr>
                <p:cNvPicPr/>
                <p:nvPr/>
              </p:nvPicPr>
              <p:blipFill>
                <a:blip r:embed="rId230"/>
                <a:stretch>
                  <a:fillRect/>
                </a:stretch>
              </p:blipFill>
              <p:spPr>
                <a:xfrm>
                  <a:off x="6689927" y="5566273"/>
                  <a:ext cx="76968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44" name="Ink 143">
                  <a:extLst>
                    <a:ext uri="{FF2B5EF4-FFF2-40B4-BE49-F238E27FC236}">
                      <a16:creationId xmlns:a16="http://schemas.microsoft.com/office/drawing/2014/main" id="{3DB426B4-36D7-A683-8323-02B349C51F99}"/>
                    </a:ext>
                  </a:extLst>
                </p14:cNvPr>
                <p14:cNvContentPartPr/>
                <p14:nvPr/>
              </p14:nvContentPartPr>
              <p14:xfrm>
                <a:off x="7344767" y="5518753"/>
                <a:ext cx="128520" cy="161280"/>
              </p14:xfrm>
            </p:contentPart>
          </mc:Choice>
          <mc:Fallback>
            <p:pic>
              <p:nvPicPr>
                <p:cNvPr id="144" name="Ink 143">
                  <a:extLst>
                    <a:ext uri="{FF2B5EF4-FFF2-40B4-BE49-F238E27FC236}">
                      <a16:creationId xmlns:a16="http://schemas.microsoft.com/office/drawing/2014/main" id="{3DB426B4-36D7-A683-8323-02B349C51F99}"/>
                    </a:ext>
                  </a:extLst>
                </p:cNvPr>
                <p:cNvPicPr/>
                <p:nvPr/>
              </p:nvPicPr>
              <p:blipFill>
                <a:blip r:embed="rId232"/>
                <a:stretch>
                  <a:fillRect/>
                </a:stretch>
              </p:blipFill>
              <p:spPr>
                <a:xfrm>
                  <a:off x="7336127" y="5510113"/>
                  <a:ext cx="1461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45" name="Ink 144">
                  <a:extLst>
                    <a:ext uri="{FF2B5EF4-FFF2-40B4-BE49-F238E27FC236}">
                      <a16:creationId xmlns:a16="http://schemas.microsoft.com/office/drawing/2014/main" id="{24A36308-86D6-8822-B5CF-3E6802C5821F}"/>
                    </a:ext>
                  </a:extLst>
                </p14:cNvPr>
                <p14:cNvContentPartPr/>
                <p14:nvPr/>
              </p14:nvContentPartPr>
              <p14:xfrm>
                <a:off x="7791887" y="5348473"/>
                <a:ext cx="357480" cy="336600"/>
              </p14:xfrm>
            </p:contentPart>
          </mc:Choice>
          <mc:Fallback>
            <p:pic>
              <p:nvPicPr>
                <p:cNvPr id="145" name="Ink 144">
                  <a:extLst>
                    <a:ext uri="{FF2B5EF4-FFF2-40B4-BE49-F238E27FC236}">
                      <a16:creationId xmlns:a16="http://schemas.microsoft.com/office/drawing/2014/main" id="{24A36308-86D6-8822-B5CF-3E6802C5821F}"/>
                    </a:ext>
                  </a:extLst>
                </p:cNvPr>
                <p:cNvPicPr/>
                <p:nvPr/>
              </p:nvPicPr>
              <p:blipFill>
                <a:blip r:embed="rId234"/>
                <a:stretch>
                  <a:fillRect/>
                </a:stretch>
              </p:blipFill>
              <p:spPr>
                <a:xfrm>
                  <a:off x="7783247" y="5339473"/>
                  <a:ext cx="37512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46" name="Ink 145">
                  <a:extLst>
                    <a:ext uri="{FF2B5EF4-FFF2-40B4-BE49-F238E27FC236}">
                      <a16:creationId xmlns:a16="http://schemas.microsoft.com/office/drawing/2014/main" id="{23A8AEA6-1980-3E98-AB5B-F96226344AC9}"/>
                    </a:ext>
                  </a:extLst>
                </p14:cNvPr>
                <p14:cNvContentPartPr/>
                <p14:nvPr/>
              </p14:nvContentPartPr>
              <p14:xfrm>
                <a:off x="8219567" y="5399593"/>
                <a:ext cx="445680" cy="187200"/>
              </p14:xfrm>
            </p:contentPart>
          </mc:Choice>
          <mc:Fallback>
            <p:pic>
              <p:nvPicPr>
                <p:cNvPr id="146" name="Ink 145">
                  <a:extLst>
                    <a:ext uri="{FF2B5EF4-FFF2-40B4-BE49-F238E27FC236}">
                      <a16:creationId xmlns:a16="http://schemas.microsoft.com/office/drawing/2014/main" id="{23A8AEA6-1980-3E98-AB5B-F96226344AC9}"/>
                    </a:ext>
                  </a:extLst>
                </p:cNvPr>
                <p:cNvPicPr/>
                <p:nvPr/>
              </p:nvPicPr>
              <p:blipFill>
                <a:blip r:embed="rId236"/>
                <a:stretch>
                  <a:fillRect/>
                </a:stretch>
              </p:blipFill>
              <p:spPr>
                <a:xfrm>
                  <a:off x="8210927" y="5390953"/>
                  <a:ext cx="46332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47" name="Ink 146">
                  <a:extLst>
                    <a:ext uri="{FF2B5EF4-FFF2-40B4-BE49-F238E27FC236}">
                      <a16:creationId xmlns:a16="http://schemas.microsoft.com/office/drawing/2014/main" id="{F35AE9A3-A22F-5A7B-130C-1ECC43EDDBA6}"/>
                    </a:ext>
                  </a:extLst>
                </p14:cNvPr>
                <p14:cNvContentPartPr/>
                <p14:nvPr/>
              </p14:nvContentPartPr>
              <p14:xfrm>
                <a:off x="8756327" y="5281153"/>
                <a:ext cx="333360" cy="324000"/>
              </p14:xfrm>
            </p:contentPart>
          </mc:Choice>
          <mc:Fallback>
            <p:pic>
              <p:nvPicPr>
                <p:cNvPr id="147" name="Ink 146">
                  <a:extLst>
                    <a:ext uri="{FF2B5EF4-FFF2-40B4-BE49-F238E27FC236}">
                      <a16:creationId xmlns:a16="http://schemas.microsoft.com/office/drawing/2014/main" id="{F35AE9A3-A22F-5A7B-130C-1ECC43EDDBA6}"/>
                    </a:ext>
                  </a:extLst>
                </p:cNvPr>
                <p:cNvPicPr/>
                <p:nvPr/>
              </p:nvPicPr>
              <p:blipFill>
                <a:blip r:embed="rId238"/>
                <a:stretch>
                  <a:fillRect/>
                </a:stretch>
              </p:blipFill>
              <p:spPr>
                <a:xfrm>
                  <a:off x="8747687" y="5272513"/>
                  <a:ext cx="35100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48" name="Ink 147">
                  <a:extLst>
                    <a:ext uri="{FF2B5EF4-FFF2-40B4-BE49-F238E27FC236}">
                      <a16:creationId xmlns:a16="http://schemas.microsoft.com/office/drawing/2014/main" id="{11F67BE4-8626-9B5A-BD77-73AAC9D6E15B}"/>
                    </a:ext>
                  </a:extLst>
                </p14:cNvPr>
                <p14:cNvContentPartPr/>
                <p14:nvPr/>
              </p14:nvContentPartPr>
              <p14:xfrm>
                <a:off x="7493447" y="5069473"/>
                <a:ext cx="2111040" cy="935280"/>
              </p14:xfrm>
            </p:contentPart>
          </mc:Choice>
          <mc:Fallback>
            <p:pic>
              <p:nvPicPr>
                <p:cNvPr id="148" name="Ink 147">
                  <a:extLst>
                    <a:ext uri="{FF2B5EF4-FFF2-40B4-BE49-F238E27FC236}">
                      <a16:creationId xmlns:a16="http://schemas.microsoft.com/office/drawing/2014/main" id="{11F67BE4-8626-9B5A-BD77-73AAC9D6E15B}"/>
                    </a:ext>
                  </a:extLst>
                </p:cNvPr>
                <p:cNvPicPr/>
                <p:nvPr/>
              </p:nvPicPr>
              <p:blipFill>
                <a:blip r:embed="rId240"/>
                <a:stretch>
                  <a:fillRect/>
                </a:stretch>
              </p:blipFill>
              <p:spPr>
                <a:xfrm>
                  <a:off x="7484447" y="5060473"/>
                  <a:ext cx="2128680" cy="952920"/>
                </a:xfrm>
                <a:prstGeom prst="rect">
                  <a:avLst/>
                </a:prstGeom>
              </p:spPr>
            </p:pic>
          </mc:Fallback>
        </mc:AlternateContent>
      </p:grpSp>
      <p:grpSp>
        <p:nvGrpSpPr>
          <p:cNvPr id="163" name="Group 162">
            <a:extLst>
              <a:ext uri="{FF2B5EF4-FFF2-40B4-BE49-F238E27FC236}">
                <a16:creationId xmlns:a16="http://schemas.microsoft.com/office/drawing/2014/main" id="{08D60C20-B2CF-2872-E6C5-2DC5680B7324}"/>
              </a:ext>
            </a:extLst>
          </p:cNvPr>
          <p:cNvGrpSpPr/>
          <p:nvPr/>
        </p:nvGrpSpPr>
        <p:grpSpPr>
          <a:xfrm>
            <a:off x="9680447" y="3721633"/>
            <a:ext cx="2197440" cy="1164960"/>
            <a:chOff x="9680447" y="3721633"/>
            <a:chExt cx="2197440" cy="1164960"/>
          </a:xfrm>
        </p:grpSpPr>
        <mc:AlternateContent xmlns:mc="http://schemas.openxmlformats.org/markup-compatibility/2006">
          <mc:Choice xmlns:p14="http://schemas.microsoft.com/office/powerpoint/2010/main" Requires="p14">
            <p:contentPart p14:bwMode="auto" r:id="rId241">
              <p14:nvContentPartPr>
                <p14:cNvPr id="150" name="Ink 149">
                  <a:extLst>
                    <a:ext uri="{FF2B5EF4-FFF2-40B4-BE49-F238E27FC236}">
                      <a16:creationId xmlns:a16="http://schemas.microsoft.com/office/drawing/2014/main" id="{32582206-070A-BC70-E96D-ADBCE2076443}"/>
                    </a:ext>
                  </a:extLst>
                </p14:cNvPr>
                <p14:cNvContentPartPr/>
                <p14:nvPr/>
              </p14:nvContentPartPr>
              <p14:xfrm>
                <a:off x="9850367" y="3916393"/>
                <a:ext cx="366480" cy="425160"/>
              </p14:xfrm>
            </p:contentPart>
          </mc:Choice>
          <mc:Fallback>
            <p:pic>
              <p:nvPicPr>
                <p:cNvPr id="150" name="Ink 149">
                  <a:extLst>
                    <a:ext uri="{FF2B5EF4-FFF2-40B4-BE49-F238E27FC236}">
                      <a16:creationId xmlns:a16="http://schemas.microsoft.com/office/drawing/2014/main" id="{32582206-070A-BC70-E96D-ADBCE2076443}"/>
                    </a:ext>
                  </a:extLst>
                </p:cNvPr>
                <p:cNvPicPr/>
                <p:nvPr/>
              </p:nvPicPr>
              <p:blipFill>
                <a:blip r:embed="rId242"/>
                <a:stretch>
                  <a:fillRect/>
                </a:stretch>
              </p:blipFill>
              <p:spPr>
                <a:xfrm>
                  <a:off x="9841727" y="3907393"/>
                  <a:ext cx="384120" cy="44280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51" name="Ink 150">
                  <a:extLst>
                    <a:ext uri="{FF2B5EF4-FFF2-40B4-BE49-F238E27FC236}">
                      <a16:creationId xmlns:a16="http://schemas.microsoft.com/office/drawing/2014/main" id="{04F17B45-D3D7-69F6-62A0-02532C78ADC4}"/>
                    </a:ext>
                  </a:extLst>
                </p14:cNvPr>
                <p14:cNvContentPartPr/>
                <p14:nvPr/>
              </p14:nvContentPartPr>
              <p14:xfrm>
                <a:off x="10280207" y="4018633"/>
                <a:ext cx="472320" cy="236880"/>
              </p14:xfrm>
            </p:contentPart>
          </mc:Choice>
          <mc:Fallback>
            <p:pic>
              <p:nvPicPr>
                <p:cNvPr id="151" name="Ink 150">
                  <a:extLst>
                    <a:ext uri="{FF2B5EF4-FFF2-40B4-BE49-F238E27FC236}">
                      <a16:creationId xmlns:a16="http://schemas.microsoft.com/office/drawing/2014/main" id="{04F17B45-D3D7-69F6-62A0-02532C78ADC4}"/>
                    </a:ext>
                  </a:extLst>
                </p:cNvPr>
                <p:cNvPicPr/>
                <p:nvPr/>
              </p:nvPicPr>
              <p:blipFill>
                <a:blip r:embed="rId244"/>
                <a:stretch>
                  <a:fillRect/>
                </a:stretch>
              </p:blipFill>
              <p:spPr>
                <a:xfrm>
                  <a:off x="10271207" y="4009993"/>
                  <a:ext cx="4899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52" name="Ink 151">
                  <a:extLst>
                    <a:ext uri="{FF2B5EF4-FFF2-40B4-BE49-F238E27FC236}">
                      <a16:creationId xmlns:a16="http://schemas.microsoft.com/office/drawing/2014/main" id="{B3D5A662-AF82-26AA-3889-F5C264109529}"/>
                    </a:ext>
                  </a:extLst>
                </p14:cNvPr>
                <p14:cNvContentPartPr/>
                <p14:nvPr/>
              </p14:nvContentPartPr>
              <p14:xfrm>
                <a:off x="10797887" y="3832873"/>
                <a:ext cx="208080" cy="347400"/>
              </p14:xfrm>
            </p:contentPart>
          </mc:Choice>
          <mc:Fallback>
            <p:pic>
              <p:nvPicPr>
                <p:cNvPr id="152" name="Ink 151">
                  <a:extLst>
                    <a:ext uri="{FF2B5EF4-FFF2-40B4-BE49-F238E27FC236}">
                      <a16:creationId xmlns:a16="http://schemas.microsoft.com/office/drawing/2014/main" id="{B3D5A662-AF82-26AA-3889-F5C264109529}"/>
                    </a:ext>
                  </a:extLst>
                </p:cNvPr>
                <p:cNvPicPr/>
                <p:nvPr/>
              </p:nvPicPr>
              <p:blipFill>
                <a:blip r:embed="rId246"/>
                <a:stretch>
                  <a:fillRect/>
                </a:stretch>
              </p:blipFill>
              <p:spPr>
                <a:xfrm>
                  <a:off x="10788887" y="3823873"/>
                  <a:ext cx="22572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53" name="Ink 152">
                  <a:extLst>
                    <a:ext uri="{FF2B5EF4-FFF2-40B4-BE49-F238E27FC236}">
                      <a16:creationId xmlns:a16="http://schemas.microsoft.com/office/drawing/2014/main" id="{3D49225B-20EE-479D-487B-00DEBB43F853}"/>
                    </a:ext>
                  </a:extLst>
                </p14:cNvPr>
                <p14:cNvContentPartPr/>
                <p14:nvPr/>
              </p14:nvContentPartPr>
              <p14:xfrm>
                <a:off x="11058527" y="3721633"/>
                <a:ext cx="426240" cy="426600"/>
              </p14:xfrm>
            </p:contentPart>
          </mc:Choice>
          <mc:Fallback>
            <p:pic>
              <p:nvPicPr>
                <p:cNvPr id="153" name="Ink 152">
                  <a:extLst>
                    <a:ext uri="{FF2B5EF4-FFF2-40B4-BE49-F238E27FC236}">
                      <a16:creationId xmlns:a16="http://schemas.microsoft.com/office/drawing/2014/main" id="{3D49225B-20EE-479D-487B-00DEBB43F853}"/>
                    </a:ext>
                  </a:extLst>
                </p:cNvPr>
                <p:cNvPicPr/>
                <p:nvPr/>
              </p:nvPicPr>
              <p:blipFill>
                <a:blip r:embed="rId248"/>
                <a:stretch>
                  <a:fillRect/>
                </a:stretch>
              </p:blipFill>
              <p:spPr>
                <a:xfrm>
                  <a:off x="11049527" y="3712993"/>
                  <a:ext cx="443880" cy="44424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55" name="Ink 154">
                  <a:extLst>
                    <a:ext uri="{FF2B5EF4-FFF2-40B4-BE49-F238E27FC236}">
                      <a16:creationId xmlns:a16="http://schemas.microsoft.com/office/drawing/2014/main" id="{3C9826C0-AC7E-FB81-A36D-38D537EDC19B}"/>
                    </a:ext>
                  </a:extLst>
                </p14:cNvPr>
                <p14:cNvContentPartPr/>
                <p14:nvPr/>
              </p14:nvContentPartPr>
              <p14:xfrm>
                <a:off x="9680447" y="4441273"/>
                <a:ext cx="407880" cy="445320"/>
              </p14:xfrm>
            </p:contentPart>
          </mc:Choice>
          <mc:Fallback>
            <p:pic>
              <p:nvPicPr>
                <p:cNvPr id="155" name="Ink 154">
                  <a:extLst>
                    <a:ext uri="{FF2B5EF4-FFF2-40B4-BE49-F238E27FC236}">
                      <a16:creationId xmlns:a16="http://schemas.microsoft.com/office/drawing/2014/main" id="{3C9826C0-AC7E-FB81-A36D-38D537EDC19B}"/>
                    </a:ext>
                  </a:extLst>
                </p:cNvPr>
                <p:cNvPicPr/>
                <p:nvPr/>
              </p:nvPicPr>
              <p:blipFill>
                <a:blip r:embed="rId250"/>
                <a:stretch>
                  <a:fillRect/>
                </a:stretch>
              </p:blipFill>
              <p:spPr>
                <a:xfrm>
                  <a:off x="9671807" y="4432633"/>
                  <a:ext cx="42552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56" name="Ink 155">
                  <a:extLst>
                    <a:ext uri="{FF2B5EF4-FFF2-40B4-BE49-F238E27FC236}">
                      <a16:creationId xmlns:a16="http://schemas.microsoft.com/office/drawing/2014/main" id="{7CE8B5EB-047C-6D5F-89A5-23F36D2DDDB2}"/>
                    </a:ext>
                  </a:extLst>
                </p14:cNvPr>
                <p14:cNvContentPartPr/>
                <p14:nvPr/>
              </p14:nvContentPartPr>
              <p14:xfrm>
                <a:off x="9783407" y="4564753"/>
                <a:ext cx="726840" cy="226080"/>
              </p14:xfrm>
            </p:contentPart>
          </mc:Choice>
          <mc:Fallback>
            <p:pic>
              <p:nvPicPr>
                <p:cNvPr id="156" name="Ink 155">
                  <a:extLst>
                    <a:ext uri="{FF2B5EF4-FFF2-40B4-BE49-F238E27FC236}">
                      <a16:creationId xmlns:a16="http://schemas.microsoft.com/office/drawing/2014/main" id="{7CE8B5EB-047C-6D5F-89A5-23F36D2DDDB2}"/>
                    </a:ext>
                  </a:extLst>
                </p:cNvPr>
                <p:cNvPicPr/>
                <p:nvPr/>
              </p:nvPicPr>
              <p:blipFill>
                <a:blip r:embed="rId252"/>
                <a:stretch>
                  <a:fillRect/>
                </a:stretch>
              </p:blipFill>
              <p:spPr>
                <a:xfrm>
                  <a:off x="9774407" y="4555753"/>
                  <a:ext cx="74448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57" name="Ink 156">
                  <a:extLst>
                    <a:ext uri="{FF2B5EF4-FFF2-40B4-BE49-F238E27FC236}">
                      <a16:creationId xmlns:a16="http://schemas.microsoft.com/office/drawing/2014/main" id="{CFCF5D52-77B1-C9E2-F5A6-E06DDC74B62E}"/>
                    </a:ext>
                  </a:extLst>
                </p14:cNvPr>
                <p14:cNvContentPartPr/>
                <p14:nvPr/>
              </p14:nvContentPartPr>
              <p14:xfrm>
                <a:off x="10387847" y="4430473"/>
                <a:ext cx="51480" cy="40320"/>
              </p14:xfrm>
            </p:contentPart>
          </mc:Choice>
          <mc:Fallback>
            <p:pic>
              <p:nvPicPr>
                <p:cNvPr id="157" name="Ink 156">
                  <a:extLst>
                    <a:ext uri="{FF2B5EF4-FFF2-40B4-BE49-F238E27FC236}">
                      <a16:creationId xmlns:a16="http://schemas.microsoft.com/office/drawing/2014/main" id="{CFCF5D52-77B1-C9E2-F5A6-E06DDC74B62E}"/>
                    </a:ext>
                  </a:extLst>
                </p:cNvPr>
                <p:cNvPicPr/>
                <p:nvPr/>
              </p:nvPicPr>
              <p:blipFill>
                <a:blip r:embed="rId254"/>
                <a:stretch>
                  <a:fillRect/>
                </a:stretch>
              </p:blipFill>
              <p:spPr>
                <a:xfrm>
                  <a:off x="10379207" y="4421833"/>
                  <a:ext cx="6912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58" name="Ink 157">
                  <a:extLst>
                    <a:ext uri="{FF2B5EF4-FFF2-40B4-BE49-F238E27FC236}">
                      <a16:creationId xmlns:a16="http://schemas.microsoft.com/office/drawing/2014/main" id="{F75D57B1-2CD2-3755-3675-6E01BB2B34A1}"/>
                    </a:ext>
                  </a:extLst>
                </p14:cNvPr>
                <p14:cNvContentPartPr/>
                <p14:nvPr/>
              </p14:nvContentPartPr>
              <p14:xfrm>
                <a:off x="10554527" y="4398433"/>
                <a:ext cx="109440" cy="324360"/>
              </p14:xfrm>
            </p:contentPart>
          </mc:Choice>
          <mc:Fallback>
            <p:pic>
              <p:nvPicPr>
                <p:cNvPr id="158" name="Ink 157">
                  <a:extLst>
                    <a:ext uri="{FF2B5EF4-FFF2-40B4-BE49-F238E27FC236}">
                      <a16:creationId xmlns:a16="http://schemas.microsoft.com/office/drawing/2014/main" id="{F75D57B1-2CD2-3755-3675-6E01BB2B34A1}"/>
                    </a:ext>
                  </a:extLst>
                </p:cNvPr>
                <p:cNvPicPr/>
                <p:nvPr/>
              </p:nvPicPr>
              <p:blipFill>
                <a:blip r:embed="rId256"/>
                <a:stretch>
                  <a:fillRect/>
                </a:stretch>
              </p:blipFill>
              <p:spPr>
                <a:xfrm>
                  <a:off x="10545527" y="4389793"/>
                  <a:ext cx="12708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59" name="Ink 158">
                  <a:extLst>
                    <a:ext uri="{FF2B5EF4-FFF2-40B4-BE49-F238E27FC236}">
                      <a16:creationId xmlns:a16="http://schemas.microsoft.com/office/drawing/2014/main" id="{3F5E39E1-6BDF-963D-2EAA-3B579DEED44E}"/>
                    </a:ext>
                  </a:extLst>
                </p14:cNvPr>
                <p14:cNvContentPartPr/>
                <p14:nvPr/>
              </p14:nvContentPartPr>
              <p14:xfrm>
                <a:off x="10692767" y="4308073"/>
                <a:ext cx="571680" cy="342720"/>
              </p14:xfrm>
            </p:contentPart>
          </mc:Choice>
          <mc:Fallback>
            <p:pic>
              <p:nvPicPr>
                <p:cNvPr id="159" name="Ink 158">
                  <a:extLst>
                    <a:ext uri="{FF2B5EF4-FFF2-40B4-BE49-F238E27FC236}">
                      <a16:creationId xmlns:a16="http://schemas.microsoft.com/office/drawing/2014/main" id="{3F5E39E1-6BDF-963D-2EAA-3B579DEED44E}"/>
                    </a:ext>
                  </a:extLst>
                </p:cNvPr>
                <p:cNvPicPr/>
                <p:nvPr/>
              </p:nvPicPr>
              <p:blipFill>
                <a:blip r:embed="rId258"/>
                <a:stretch>
                  <a:fillRect/>
                </a:stretch>
              </p:blipFill>
              <p:spPr>
                <a:xfrm>
                  <a:off x="10683767" y="4299433"/>
                  <a:ext cx="58932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60" name="Ink 159">
                  <a:extLst>
                    <a:ext uri="{FF2B5EF4-FFF2-40B4-BE49-F238E27FC236}">
                      <a16:creationId xmlns:a16="http://schemas.microsoft.com/office/drawing/2014/main" id="{125A766A-3D59-2BFB-5ED4-1E4D5F64FB59}"/>
                    </a:ext>
                  </a:extLst>
                </p14:cNvPr>
                <p14:cNvContentPartPr/>
                <p14:nvPr/>
              </p14:nvContentPartPr>
              <p14:xfrm>
                <a:off x="11360207" y="4385113"/>
                <a:ext cx="192960" cy="285480"/>
              </p14:xfrm>
            </p:contentPart>
          </mc:Choice>
          <mc:Fallback>
            <p:pic>
              <p:nvPicPr>
                <p:cNvPr id="160" name="Ink 159">
                  <a:extLst>
                    <a:ext uri="{FF2B5EF4-FFF2-40B4-BE49-F238E27FC236}">
                      <a16:creationId xmlns:a16="http://schemas.microsoft.com/office/drawing/2014/main" id="{125A766A-3D59-2BFB-5ED4-1E4D5F64FB59}"/>
                    </a:ext>
                  </a:extLst>
                </p:cNvPr>
                <p:cNvPicPr/>
                <p:nvPr/>
              </p:nvPicPr>
              <p:blipFill>
                <a:blip r:embed="rId260"/>
                <a:stretch>
                  <a:fillRect/>
                </a:stretch>
              </p:blipFill>
              <p:spPr>
                <a:xfrm>
                  <a:off x="11351207" y="4376473"/>
                  <a:ext cx="21060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61" name="Ink 160">
                  <a:extLst>
                    <a:ext uri="{FF2B5EF4-FFF2-40B4-BE49-F238E27FC236}">
                      <a16:creationId xmlns:a16="http://schemas.microsoft.com/office/drawing/2014/main" id="{7A310701-FB98-614B-2056-7B4E856E7FBD}"/>
                    </a:ext>
                  </a:extLst>
                </p14:cNvPr>
                <p14:cNvContentPartPr/>
                <p14:nvPr/>
              </p14:nvContentPartPr>
              <p14:xfrm>
                <a:off x="11645687" y="4538473"/>
                <a:ext cx="182520" cy="73440"/>
              </p14:xfrm>
            </p:contentPart>
          </mc:Choice>
          <mc:Fallback>
            <p:pic>
              <p:nvPicPr>
                <p:cNvPr id="161" name="Ink 160">
                  <a:extLst>
                    <a:ext uri="{FF2B5EF4-FFF2-40B4-BE49-F238E27FC236}">
                      <a16:creationId xmlns:a16="http://schemas.microsoft.com/office/drawing/2014/main" id="{7A310701-FB98-614B-2056-7B4E856E7FBD}"/>
                    </a:ext>
                  </a:extLst>
                </p:cNvPr>
                <p:cNvPicPr/>
                <p:nvPr/>
              </p:nvPicPr>
              <p:blipFill>
                <a:blip r:embed="rId262"/>
                <a:stretch>
                  <a:fillRect/>
                </a:stretch>
              </p:blipFill>
              <p:spPr>
                <a:xfrm>
                  <a:off x="11637047" y="4529833"/>
                  <a:ext cx="20016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62" name="Ink 161">
                  <a:extLst>
                    <a:ext uri="{FF2B5EF4-FFF2-40B4-BE49-F238E27FC236}">
                      <a16:creationId xmlns:a16="http://schemas.microsoft.com/office/drawing/2014/main" id="{5EDF305D-236A-C57B-2635-D4D27D9D2F10}"/>
                    </a:ext>
                  </a:extLst>
                </p14:cNvPr>
                <p14:cNvContentPartPr/>
                <p14:nvPr/>
              </p14:nvContentPartPr>
              <p14:xfrm>
                <a:off x="11608607" y="3980833"/>
                <a:ext cx="269280" cy="32400"/>
              </p14:xfrm>
            </p:contentPart>
          </mc:Choice>
          <mc:Fallback>
            <p:pic>
              <p:nvPicPr>
                <p:cNvPr id="162" name="Ink 161">
                  <a:extLst>
                    <a:ext uri="{FF2B5EF4-FFF2-40B4-BE49-F238E27FC236}">
                      <a16:creationId xmlns:a16="http://schemas.microsoft.com/office/drawing/2014/main" id="{5EDF305D-236A-C57B-2635-D4D27D9D2F10}"/>
                    </a:ext>
                  </a:extLst>
                </p:cNvPr>
                <p:cNvPicPr/>
                <p:nvPr/>
              </p:nvPicPr>
              <p:blipFill>
                <a:blip r:embed="rId264"/>
                <a:stretch>
                  <a:fillRect/>
                </a:stretch>
              </p:blipFill>
              <p:spPr>
                <a:xfrm>
                  <a:off x="11599607" y="3971833"/>
                  <a:ext cx="286920" cy="50040"/>
                </a:xfrm>
                <a:prstGeom prst="rect">
                  <a:avLst/>
                </a:prstGeom>
              </p:spPr>
            </p:pic>
          </mc:Fallback>
        </mc:AlternateContent>
      </p:grpSp>
    </p:spTree>
    <p:extLst>
      <p:ext uri="{BB962C8B-B14F-4D97-AF65-F5344CB8AC3E}">
        <p14:creationId xmlns:p14="http://schemas.microsoft.com/office/powerpoint/2010/main" val="33368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DD112-EBBD-5FE9-C0D1-60A3594E0585}"/>
              </a:ext>
            </a:extLst>
          </p:cNvPr>
          <p:cNvSpPr txBox="1"/>
          <p:nvPr/>
        </p:nvSpPr>
        <p:spPr>
          <a:xfrm>
            <a:off x="198783" y="685800"/>
            <a:ext cx="11748052" cy="2246769"/>
          </a:xfrm>
          <a:prstGeom prst="rect">
            <a:avLst/>
          </a:prstGeom>
          <a:noFill/>
        </p:spPr>
        <p:txBody>
          <a:bodyPr wrap="square" rtlCol="0">
            <a:spAutoFit/>
          </a:bodyPr>
          <a:lstStyle/>
          <a:p>
            <a:pPr marL="514350" indent="-514350">
              <a:buAutoNum type="arabicPeriod"/>
            </a:pPr>
            <a:r>
              <a:rPr lang="en-US" sz="2800" dirty="0"/>
              <a:t>Database table where in BW we will store booking data of a customer</a:t>
            </a:r>
          </a:p>
          <a:p>
            <a:pPr marL="514350" indent="-514350">
              <a:buAutoNum type="arabicPeriod"/>
            </a:pPr>
            <a:r>
              <a:rPr lang="en-US" sz="2800" dirty="0"/>
              <a:t>Created CDS views in BW system to return booking and flight data (include join with database table of booking)</a:t>
            </a:r>
          </a:p>
          <a:p>
            <a:pPr marL="514350" indent="-514350">
              <a:buAutoNum type="arabicPeriod"/>
            </a:pPr>
            <a:r>
              <a:rPr lang="en-US" sz="2800" b="1" dirty="0"/>
              <a:t>Created an OData service using ODATA V4 which has 2 data actions for book and cancel tickets – The </a:t>
            </a:r>
            <a:r>
              <a:rPr lang="en-US" sz="2800" b="1"/>
              <a:t>ONLY way</a:t>
            </a:r>
            <a:endParaRPr lang="en-US" sz="2800" b="1" dirty="0"/>
          </a:p>
        </p:txBody>
      </p:sp>
    </p:spTree>
    <p:extLst>
      <p:ext uri="{BB962C8B-B14F-4D97-AF65-F5344CB8AC3E}">
        <p14:creationId xmlns:p14="http://schemas.microsoft.com/office/powerpoint/2010/main" val="266613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6A1D33-28D2-4E70-9CA5-B63A4F591F42}"/>
              </a:ext>
            </a:extLst>
          </p:cNvPr>
          <p:cNvSpPr/>
          <p:nvPr/>
        </p:nvSpPr>
        <p:spPr>
          <a:xfrm>
            <a:off x="657224" y="718185"/>
            <a:ext cx="3514725" cy="1314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cxnSp>
        <p:nvCxnSpPr>
          <p:cNvPr id="5" name="Straight Connector 4">
            <a:extLst>
              <a:ext uri="{FF2B5EF4-FFF2-40B4-BE49-F238E27FC236}">
                <a16:creationId xmlns:a16="http://schemas.microsoft.com/office/drawing/2014/main" id="{C6197588-D95A-4443-A7E0-5161A4E21FD6}"/>
              </a:ext>
            </a:extLst>
          </p:cNvPr>
          <p:cNvCxnSpPr>
            <a:cxnSpLocks/>
          </p:cNvCxnSpPr>
          <p:nvPr/>
        </p:nvCxnSpPr>
        <p:spPr>
          <a:xfrm>
            <a:off x="6781800" y="142875"/>
            <a:ext cx="0" cy="385762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FBB31A0-9732-423D-8C09-B04967EDB590}"/>
              </a:ext>
            </a:extLst>
          </p:cNvPr>
          <p:cNvSpPr/>
          <p:nvPr/>
        </p:nvSpPr>
        <p:spPr>
          <a:xfrm>
            <a:off x="9372600" y="1019175"/>
            <a:ext cx="2295522" cy="111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S/4HANA System</a:t>
            </a:r>
          </a:p>
          <a:p>
            <a:pPr algn="ctr"/>
            <a:r>
              <a:rPr lang="en-US" dirty="0"/>
              <a:t>/</a:t>
            </a:r>
            <a:r>
              <a:rPr lang="en-US" dirty="0" err="1"/>
              <a:t>bc</a:t>
            </a:r>
            <a:r>
              <a:rPr lang="en-US" dirty="0"/>
              <a:t>/</a:t>
            </a:r>
            <a:r>
              <a:rPr lang="en-US" dirty="0" err="1"/>
              <a:t>bw</a:t>
            </a:r>
            <a:r>
              <a:rPr lang="en-US" dirty="0"/>
              <a:t>/</a:t>
            </a:r>
            <a:r>
              <a:rPr lang="en-US" dirty="0" err="1"/>
              <a:t>ina</a:t>
            </a:r>
            <a:endParaRPr lang="en-US" dirty="0"/>
          </a:p>
        </p:txBody>
      </p:sp>
      <p:sp>
        <p:nvSpPr>
          <p:cNvPr id="7" name="TextBox 6">
            <a:extLst>
              <a:ext uri="{FF2B5EF4-FFF2-40B4-BE49-F238E27FC236}">
                <a16:creationId xmlns:a16="http://schemas.microsoft.com/office/drawing/2014/main" id="{764F398C-2AD0-4477-89EB-315139AAABA8}"/>
              </a:ext>
            </a:extLst>
          </p:cNvPr>
          <p:cNvSpPr txBox="1"/>
          <p:nvPr/>
        </p:nvSpPr>
        <p:spPr>
          <a:xfrm>
            <a:off x="9953625" y="0"/>
            <a:ext cx="2057400" cy="369332"/>
          </a:xfrm>
          <a:prstGeom prst="rect">
            <a:avLst/>
          </a:prstGeom>
          <a:noFill/>
        </p:spPr>
        <p:txBody>
          <a:bodyPr wrap="square" rtlCol="0">
            <a:spAutoFit/>
          </a:bodyPr>
          <a:lstStyle/>
          <a:p>
            <a:r>
              <a:rPr lang="en-US" b="1" dirty="0"/>
              <a:t>On-premise</a:t>
            </a:r>
          </a:p>
        </p:txBody>
      </p:sp>
      <p:sp>
        <p:nvSpPr>
          <p:cNvPr id="8" name="TextBox 7">
            <a:extLst>
              <a:ext uri="{FF2B5EF4-FFF2-40B4-BE49-F238E27FC236}">
                <a16:creationId xmlns:a16="http://schemas.microsoft.com/office/drawing/2014/main" id="{B6A83240-2D48-42B8-BABF-F9585E6CD4E2}"/>
              </a:ext>
            </a:extLst>
          </p:cNvPr>
          <p:cNvSpPr txBox="1"/>
          <p:nvPr/>
        </p:nvSpPr>
        <p:spPr>
          <a:xfrm>
            <a:off x="0" y="0"/>
            <a:ext cx="2057400" cy="369332"/>
          </a:xfrm>
          <a:prstGeom prst="rect">
            <a:avLst/>
          </a:prstGeom>
          <a:noFill/>
        </p:spPr>
        <p:txBody>
          <a:bodyPr wrap="square" rtlCol="0">
            <a:spAutoFit/>
          </a:bodyPr>
          <a:lstStyle/>
          <a:p>
            <a:r>
              <a:rPr lang="en-US" b="1" dirty="0"/>
              <a:t>Internet</a:t>
            </a:r>
          </a:p>
        </p:txBody>
      </p:sp>
      <p:sp>
        <p:nvSpPr>
          <p:cNvPr id="9" name="Rectangle 8">
            <a:extLst>
              <a:ext uri="{FF2B5EF4-FFF2-40B4-BE49-F238E27FC236}">
                <a16:creationId xmlns:a16="http://schemas.microsoft.com/office/drawing/2014/main" id="{A1A5ED7A-4A21-4FDC-8BD6-E7A1FE20FD87}"/>
              </a:ext>
            </a:extLst>
          </p:cNvPr>
          <p:cNvSpPr/>
          <p:nvPr/>
        </p:nvSpPr>
        <p:spPr>
          <a:xfrm>
            <a:off x="657224" y="3376612"/>
            <a:ext cx="1657346" cy="814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Laptop</a:t>
            </a:r>
          </a:p>
        </p:txBody>
      </p:sp>
      <p:cxnSp>
        <p:nvCxnSpPr>
          <p:cNvPr id="11" name="Connector: Elbow 10">
            <a:extLst>
              <a:ext uri="{FF2B5EF4-FFF2-40B4-BE49-F238E27FC236}">
                <a16:creationId xmlns:a16="http://schemas.microsoft.com/office/drawing/2014/main" id="{ED394D9F-4B53-462A-ADA9-6CF84D9618DB}"/>
              </a:ext>
            </a:extLst>
          </p:cNvPr>
          <p:cNvCxnSpPr>
            <a:cxnSpLocks/>
            <a:stCxn id="9" idx="3"/>
            <a:endCxn id="6" idx="1"/>
          </p:cNvCxnSpPr>
          <p:nvPr/>
        </p:nvCxnSpPr>
        <p:spPr>
          <a:xfrm flipV="1">
            <a:off x="2314570" y="1576388"/>
            <a:ext cx="7058030" cy="22074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Direct Access Storage 11">
            <a:extLst>
              <a:ext uri="{FF2B5EF4-FFF2-40B4-BE49-F238E27FC236}">
                <a16:creationId xmlns:a16="http://schemas.microsoft.com/office/drawing/2014/main" id="{9473700A-8E1D-4F80-814A-7A16F08D8184}"/>
              </a:ext>
            </a:extLst>
          </p:cNvPr>
          <p:cNvSpPr/>
          <p:nvPr/>
        </p:nvSpPr>
        <p:spPr>
          <a:xfrm>
            <a:off x="6267449" y="1476375"/>
            <a:ext cx="1371597" cy="47625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VPN</a:t>
            </a:r>
          </a:p>
        </p:txBody>
      </p:sp>
      <p:sp>
        <p:nvSpPr>
          <p:cNvPr id="17" name="Rectangle: Beveled 16">
            <a:extLst>
              <a:ext uri="{FF2B5EF4-FFF2-40B4-BE49-F238E27FC236}">
                <a16:creationId xmlns:a16="http://schemas.microsoft.com/office/drawing/2014/main" id="{6FEE2B9D-D0E5-44FA-BA1B-42310AC558F9}"/>
              </a:ext>
            </a:extLst>
          </p:cNvPr>
          <p:cNvSpPr/>
          <p:nvPr/>
        </p:nvSpPr>
        <p:spPr>
          <a:xfrm>
            <a:off x="6372225" y="718185"/>
            <a:ext cx="1190618" cy="47625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SCC</a:t>
            </a:r>
          </a:p>
        </p:txBody>
      </p:sp>
      <p:cxnSp>
        <p:nvCxnSpPr>
          <p:cNvPr id="19" name="Connector: Elbow 18">
            <a:extLst>
              <a:ext uri="{FF2B5EF4-FFF2-40B4-BE49-F238E27FC236}">
                <a16:creationId xmlns:a16="http://schemas.microsoft.com/office/drawing/2014/main" id="{14943C10-1DCD-4CA9-87B7-889821296748}"/>
              </a:ext>
            </a:extLst>
          </p:cNvPr>
          <p:cNvCxnSpPr>
            <a:stCxn id="2" idx="3"/>
            <a:endCxn id="17" idx="4"/>
          </p:cNvCxnSpPr>
          <p:nvPr/>
        </p:nvCxnSpPr>
        <p:spPr>
          <a:xfrm flipV="1">
            <a:off x="4171949" y="956310"/>
            <a:ext cx="2200276" cy="4191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17665967-7ED5-42BA-9881-E2D22A88AE18}"/>
              </a:ext>
            </a:extLst>
          </p:cNvPr>
          <p:cNvCxnSpPr>
            <a:stCxn id="17" idx="0"/>
          </p:cNvCxnSpPr>
          <p:nvPr/>
        </p:nvCxnSpPr>
        <p:spPr>
          <a:xfrm>
            <a:off x="7562843" y="956310"/>
            <a:ext cx="1828809" cy="3381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90BA5B8-B0B7-42DF-B8DB-5979D98B7099}"/>
              </a:ext>
            </a:extLst>
          </p:cNvPr>
          <p:cNvSpPr txBox="1"/>
          <p:nvPr/>
        </p:nvSpPr>
        <p:spPr>
          <a:xfrm>
            <a:off x="6781800" y="3984784"/>
            <a:ext cx="3390896" cy="369332"/>
          </a:xfrm>
          <a:prstGeom prst="rect">
            <a:avLst/>
          </a:prstGeom>
          <a:noFill/>
        </p:spPr>
        <p:txBody>
          <a:bodyPr wrap="square" rtlCol="0">
            <a:spAutoFit/>
          </a:bodyPr>
          <a:lstStyle/>
          <a:p>
            <a:r>
              <a:rPr lang="en-US" b="1" dirty="0"/>
              <a:t>Cloud System</a:t>
            </a:r>
          </a:p>
        </p:txBody>
      </p:sp>
      <p:sp>
        <p:nvSpPr>
          <p:cNvPr id="24" name="Thought Bubble: Cloud 23">
            <a:extLst>
              <a:ext uri="{FF2B5EF4-FFF2-40B4-BE49-F238E27FC236}">
                <a16:creationId xmlns:a16="http://schemas.microsoft.com/office/drawing/2014/main" id="{F114E809-75FD-48F4-8B26-2BC7981E2428}"/>
              </a:ext>
            </a:extLst>
          </p:cNvPr>
          <p:cNvSpPr/>
          <p:nvPr/>
        </p:nvSpPr>
        <p:spPr>
          <a:xfrm>
            <a:off x="8220075" y="3984784"/>
            <a:ext cx="409570" cy="2062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7FC0138-CB0C-4CB2-B4C5-E0DDF7CE5BD5}"/>
              </a:ext>
            </a:extLst>
          </p:cNvPr>
          <p:cNvSpPr/>
          <p:nvPr/>
        </p:nvSpPr>
        <p:spPr>
          <a:xfrm>
            <a:off x="6800852" y="4418648"/>
            <a:ext cx="2590800" cy="4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 Factor - HRMS</a:t>
            </a:r>
          </a:p>
        </p:txBody>
      </p:sp>
      <p:sp>
        <p:nvSpPr>
          <p:cNvPr id="26" name="Rectangle 25">
            <a:extLst>
              <a:ext uri="{FF2B5EF4-FFF2-40B4-BE49-F238E27FC236}">
                <a16:creationId xmlns:a16="http://schemas.microsoft.com/office/drawing/2014/main" id="{145CC112-B6BF-47C9-ACDD-F6300FE5FE90}"/>
              </a:ext>
            </a:extLst>
          </p:cNvPr>
          <p:cNvSpPr/>
          <p:nvPr/>
        </p:nvSpPr>
        <p:spPr>
          <a:xfrm>
            <a:off x="9505952" y="4418648"/>
            <a:ext cx="2590800" cy="4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Ariba - SRM</a:t>
            </a:r>
          </a:p>
        </p:txBody>
      </p:sp>
      <p:sp>
        <p:nvSpPr>
          <p:cNvPr id="27" name="Rectangle 26">
            <a:extLst>
              <a:ext uri="{FF2B5EF4-FFF2-40B4-BE49-F238E27FC236}">
                <a16:creationId xmlns:a16="http://schemas.microsoft.com/office/drawing/2014/main" id="{E939F5A2-AC41-4C31-81CD-CDC442002C33}"/>
              </a:ext>
            </a:extLst>
          </p:cNvPr>
          <p:cNvSpPr/>
          <p:nvPr/>
        </p:nvSpPr>
        <p:spPr>
          <a:xfrm>
            <a:off x="6800852" y="4912759"/>
            <a:ext cx="2590800" cy="4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Field glass - Contractor</a:t>
            </a:r>
          </a:p>
        </p:txBody>
      </p:sp>
      <p:sp>
        <p:nvSpPr>
          <p:cNvPr id="28" name="Rectangle 27">
            <a:extLst>
              <a:ext uri="{FF2B5EF4-FFF2-40B4-BE49-F238E27FC236}">
                <a16:creationId xmlns:a16="http://schemas.microsoft.com/office/drawing/2014/main" id="{3286F0E7-E547-4DBD-B893-7F470ABF1502}"/>
              </a:ext>
            </a:extLst>
          </p:cNvPr>
          <p:cNvSpPr/>
          <p:nvPr/>
        </p:nvSpPr>
        <p:spPr>
          <a:xfrm>
            <a:off x="9505952" y="4912759"/>
            <a:ext cx="2590800" cy="4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Concur – Travel &amp; </a:t>
            </a:r>
            <a:r>
              <a:rPr lang="en-US" dirty="0" err="1"/>
              <a:t>Expese</a:t>
            </a:r>
            <a:endParaRPr lang="en-US" dirty="0"/>
          </a:p>
        </p:txBody>
      </p:sp>
      <p:sp>
        <p:nvSpPr>
          <p:cNvPr id="29" name="Rectangle 28">
            <a:extLst>
              <a:ext uri="{FF2B5EF4-FFF2-40B4-BE49-F238E27FC236}">
                <a16:creationId xmlns:a16="http://schemas.microsoft.com/office/drawing/2014/main" id="{E82827D6-1E68-4840-A987-E3C44F2D4E17}"/>
              </a:ext>
            </a:extLst>
          </p:cNvPr>
          <p:cNvSpPr/>
          <p:nvPr/>
        </p:nvSpPr>
        <p:spPr>
          <a:xfrm>
            <a:off x="6800852" y="5406870"/>
            <a:ext cx="2590800" cy="4105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 Cloud – FREE TRIAL</a:t>
            </a:r>
          </a:p>
        </p:txBody>
      </p:sp>
      <p:sp>
        <p:nvSpPr>
          <p:cNvPr id="30" name="Rectangle: Rounded Corners 29">
            <a:extLst>
              <a:ext uri="{FF2B5EF4-FFF2-40B4-BE49-F238E27FC236}">
                <a16:creationId xmlns:a16="http://schemas.microsoft.com/office/drawing/2014/main" id="{DD6AC65B-9110-4080-B835-47F2A299C6D2}"/>
              </a:ext>
            </a:extLst>
          </p:cNvPr>
          <p:cNvSpPr/>
          <p:nvPr/>
        </p:nvSpPr>
        <p:spPr>
          <a:xfrm>
            <a:off x="4481512" y="4642009"/>
            <a:ext cx="1581150" cy="7829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Adapter</a:t>
            </a:r>
          </a:p>
        </p:txBody>
      </p:sp>
      <p:cxnSp>
        <p:nvCxnSpPr>
          <p:cNvPr id="32" name="Connector: Elbow 31">
            <a:extLst>
              <a:ext uri="{FF2B5EF4-FFF2-40B4-BE49-F238E27FC236}">
                <a16:creationId xmlns:a16="http://schemas.microsoft.com/office/drawing/2014/main" id="{49692598-215E-441F-8A27-1F0A1DE49806}"/>
              </a:ext>
            </a:extLst>
          </p:cNvPr>
          <p:cNvCxnSpPr>
            <a:stCxn id="2" idx="2"/>
            <a:endCxn id="30" idx="1"/>
          </p:cNvCxnSpPr>
          <p:nvPr/>
        </p:nvCxnSpPr>
        <p:spPr>
          <a:xfrm rot="16200000" flipH="1">
            <a:off x="1947623" y="2499598"/>
            <a:ext cx="3000853" cy="20669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93214372-8ABB-4A34-B725-C61B139B7F47}"/>
              </a:ext>
            </a:extLst>
          </p:cNvPr>
          <p:cNvCxnSpPr>
            <a:stCxn id="30" idx="3"/>
          </p:cNvCxnSpPr>
          <p:nvPr/>
        </p:nvCxnSpPr>
        <p:spPr>
          <a:xfrm flipV="1">
            <a:off x="6062662" y="4912759"/>
            <a:ext cx="357188" cy="1207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uy Universal EU UK US GER AU CHN Plug Adapter European Germany Australia  China Power Plug Socket at affordable prices — free shipping, real reviews  with photos — Joom">
            <a:extLst>
              <a:ext uri="{FF2B5EF4-FFF2-40B4-BE49-F238E27FC236}">
                <a16:creationId xmlns:a16="http://schemas.microsoft.com/office/drawing/2014/main" id="{D84C64E9-102B-4D4F-9513-684D64C066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5051584"/>
            <a:ext cx="1700212" cy="170021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EF7A7334-AC52-4F40-8D63-9FE9564BEA4A}"/>
              </a:ext>
            </a:extLst>
          </p:cNvPr>
          <p:cNvSpPr txBox="1"/>
          <p:nvPr/>
        </p:nvSpPr>
        <p:spPr>
          <a:xfrm>
            <a:off x="10639422" y="6182916"/>
            <a:ext cx="2057400" cy="369332"/>
          </a:xfrm>
          <a:prstGeom prst="rect">
            <a:avLst/>
          </a:prstGeom>
          <a:noFill/>
        </p:spPr>
        <p:txBody>
          <a:bodyPr wrap="square" rtlCol="0">
            <a:spAutoFit/>
          </a:bodyPr>
          <a:lstStyle/>
          <a:p>
            <a:r>
              <a:rPr lang="en-US" b="1" dirty="0"/>
              <a:t>Internet</a:t>
            </a:r>
          </a:p>
        </p:txBody>
      </p:sp>
    </p:spTree>
    <p:extLst>
      <p:ext uri="{BB962C8B-B14F-4D97-AF65-F5344CB8AC3E}">
        <p14:creationId xmlns:p14="http://schemas.microsoft.com/office/powerpoint/2010/main" val="22940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BA88CD0-CDF2-4368-AB1E-01DDF9314AE4}"/>
              </a:ext>
            </a:extLst>
          </p:cNvPr>
          <p:cNvSpPr/>
          <p:nvPr/>
        </p:nvSpPr>
        <p:spPr>
          <a:xfrm>
            <a:off x="8686800" y="5010150"/>
            <a:ext cx="2933700" cy="1419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HANA Cloud</a:t>
            </a:r>
          </a:p>
        </p:txBody>
      </p:sp>
      <p:sp>
        <p:nvSpPr>
          <p:cNvPr id="3" name="Rectangle: Rounded Corners 2">
            <a:extLst>
              <a:ext uri="{FF2B5EF4-FFF2-40B4-BE49-F238E27FC236}">
                <a16:creationId xmlns:a16="http://schemas.microsoft.com/office/drawing/2014/main" id="{CBA22FA5-DC87-48AF-95D2-E95BDB326843}"/>
              </a:ext>
            </a:extLst>
          </p:cNvPr>
          <p:cNvSpPr/>
          <p:nvPr/>
        </p:nvSpPr>
        <p:spPr>
          <a:xfrm>
            <a:off x="361950" y="276225"/>
            <a:ext cx="2933700" cy="1419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sp>
        <p:nvSpPr>
          <p:cNvPr id="4" name="Rectangle: Rounded Corners 3">
            <a:extLst>
              <a:ext uri="{FF2B5EF4-FFF2-40B4-BE49-F238E27FC236}">
                <a16:creationId xmlns:a16="http://schemas.microsoft.com/office/drawing/2014/main" id="{2F3D9BEC-C593-4E78-9C88-3C87BEF18B17}"/>
              </a:ext>
            </a:extLst>
          </p:cNvPr>
          <p:cNvSpPr/>
          <p:nvPr/>
        </p:nvSpPr>
        <p:spPr>
          <a:xfrm>
            <a:off x="8686800" y="209550"/>
            <a:ext cx="2933700" cy="1485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Adaptor</a:t>
            </a:r>
          </a:p>
        </p:txBody>
      </p:sp>
      <p:sp>
        <p:nvSpPr>
          <p:cNvPr id="5" name="Oval 4">
            <a:extLst>
              <a:ext uri="{FF2B5EF4-FFF2-40B4-BE49-F238E27FC236}">
                <a16:creationId xmlns:a16="http://schemas.microsoft.com/office/drawing/2014/main" id="{824E814F-4606-4CD4-9A52-2D3D79A396C9}"/>
              </a:ext>
            </a:extLst>
          </p:cNvPr>
          <p:cNvSpPr/>
          <p:nvPr/>
        </p:nvSpPr>
        <p:spPr>
          <a:xfrm>
            <a:off x="11068050" y="4876800"/>
            <a:ext cx="723900" cy="6953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6" name="Oval 5">
            <a:extLst>
              <a:ext uri="{FF2B5EF4-FFF2-40B4-BE49-F238E27FC236}">
                <a16:creationId xmlns:a16="http://schemas.microsoft.com/office/drawing/2014/main" id="{4A4BB5E3-01CF-46D5-83A9-99A646FC7896}"/>
              </a:ext>
            </a:extLst>
          </p:cNvPr>
          <p:cNvSpPr/>
          <p:nvPr/>
        </p:nvSpPr>
        <p:spPr>
          <a:xfrm>
            <a:off x="11068050" y="0"/>
            <a:ext cx="723900" cy="6953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7" name="Oval 6">
            <a:extLst>
              <a:ext uri="{FF2B5EF4-FFF2-40B4-BE49-F238E27FC236}">
                <a16:creationId xmlns:a16="http://schemas.microsoft.com/office/drawing/2014/main" id="{CDFF47A4-75CD-4295-A812-C8A27E73E8E0}"/>
              </a:ext>
            </a:extLst>
          </p:cNvPr>
          <p:cNvSpPr/>
          <p:nvPr/>
        </p:nvSpPr>
        <p:spPr>
          <a:xfrm>
            <a:off x="209550" y="76200"/>
            <a:ext cx="723900" cy="6953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Tree>
    <p:extLst>
      <p:ext uri="{BB962C8B-B14F-4D97-AF65-F5344CB8AC3E}">
        <p14:creationId xmlns:p14="http://schemas.microsoft.com/office/powerpoint/2010/main" val="81226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486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err="1">
                <a:solidFill>
                  <a:schemeClr val="tx2">
                    <a:lumMod val="60000"/>
                    <a:lumOff val="40000"/>
                  </a:schemeClr>
                </a:solidFill>
                <a:latin typeface="Patua One" pitchFamily="2" charset="0"/>
              </a:rPr>
              <a:t>Odata</a:t>
            </a:r>
            <a:r>
              <a:rPr lang="en-IN" dirty="0">
                <a:solidFill>
                  <a:schemeClr val="tx2">
                    <a:lumMod val="60000"/>
                    <a:lumOff val="40000"/>
                  </a:schemeClr>
                </a:solidFill>
                <a:latin typeface="Patua One" pitchFamily="2" charset="0"/>
              </a:rPr>
              <a:t> Connection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ABF287D6-59D5-4988-9C9A-6236BA708D51}"/>
              </a:ext>
            </a:extLst>
          </p:cNvPr>
          <p:cNvSpPr txBox="1"/>
          <p:nvPr/>
        </p:nvSpPr>
        <p:spPr>
          <a:xfrm>
            <a:off x="457200" y="4419600"/>
            <a:ext cx="9402030" cy="1938992"/>
          </a:xfrm>
          <a:prstGeom prst="rect">
            <a:avLst/>
          </a:prstGeom>
          <a:noFill/>
        </p:spPr>
        <p:txBody>
          <a:bodyPr wrap="square">
            <a:spAutoFit/>
          </a:bodyPr>
          <a:lstStyle/>
          <a:p>
            <a:pPr defTabSz="1218987"/>
            <a:r>
              <a:rPr lang="en-US" sz="2400">
                <a:solidFill>
                  <a:prstClr val="black"/>
                </a:solidFill>
                <a:latin typeface="Calibri"/>
              </a:rPr>
              <a:t>ODataConnection.executeAction("CancelMyFlights",{</a:t>
            </a:r>
          </a:p>
          <a:p>
            <a:pPr defTabSz="1218987"/>
            <a:r>
              <a:rPr lang="en-US" sz="2400">
                <a:solidFill>
                  <a:prstClr val="black"/>
                </a:solidFill>
                <a:latin typeface="Calibri"/>
              </a:rPr>
              <a:t>	DateFrom: '2020-01-01',</a:t>
            </a:r>
          </a:p>
          <a:p>
            <a:pPr defTabSz="1218987"/>
            <a:r>
              <a:rPr lang="en-US" sz="2400">
                <a:solidFill>
                  <a:prstClr val="black"/>
                </a:solidFill>
                <a:latin typeface="Calibri"/>
              </a:rPr>
              <a:t>	DateTo: '2022-01-01'</a:t>
            </a:r>
          </a:p>
          <a:p>
            <a:pPr defTabSz="1218987"/>
            <a:r>
              <a:rPr lang="en-US" sz="2400">
                <a:solidFill>
                  <a:prstClr val="black"/>
                </a:solidFill>
                <a:latin typeface="Calibri"/>
              </a:rPr>
              <a:t>});</a:t>
            </a:r>
          </a:p>
          <a:p>
            <a:pPr defTabSz="1218987"/>
            <a:r>
              <a:rPr lang="en-US" sz="2400">
                <a:solidFill>
                  <a:prstClr val="black"/>
                </a:solidFill>
                <a:latin typeface="Calibri"/>
              </a:rPr>
              <a:t>Application.refreshData();</a:t>
            </a:r>
            <a:endParaRPr lang="en-US" sz="2400" dirty="0">
              <a:solidFill>
                <a:prstClr val="black"/>
              </a:solidFill>
              <a:latin typeface="Calibri"/>
            </a:endParaRPr>
          </a:p>
        </p:txBody>
      </p:sp>
      <p:sp>
        <p:nvSpPr>
          <p:cNvPr id="9" name="TextBox 8">
            <a:extLst>
              <a:ext uri="{FF2B5EF4-FFF2-40B4-BE49-F238E27FC236}">
                <a16:creationId xmlns:a16="http://schemas.microsoft.com/office/drawing/2014/main" id="{B4066A93-1AB0-48AB-82CA-53937372AB1E}"/>
              </a:ext>
            </a:extLst>
          </p:cNvPr>
          <p:cNvSpPr txBox="1"/>
          <p:nvPr/>
        </p:nvSpPr>
        <p:spPr>
          <a:xfrm>
            <a:off x="457200" y="992953"/>
            <a:ext cx="11180762" cy="3416320"/>
          </a:xfrm>
          <a:prstGeom prst="rect">
            <a:avLst/>
          </a:prstGeom>
          <a:noFill/>
        </p:spPr>
        <p:txBody>
          <a:bodyPr wrap="square">
            <a:spAutoFit/>
          </a:bodyPr>
          <a:lstStyle/>
          <a:p>
            <a:pPr defTabSz="1218987"/>
            <a:r>
              <a:rPr lang="en-US" sz="2400" dirty="0" err="1">
                <a:solidFill>
                  <a:prstClr val="black"/>
                </a:solidFill>
                <a:latin typeface="Calibri"/>
              </a:rPr>
              <a:t>ODataConnection.executeAction</a:t>
            </a:r>
            <a:r>
              <a:rPr lang="en-US" sz="2400" dirty="0">
                <a:solidFill>
                  <a:prstClr val="black"/>
                </a:solidFill>
                <a:latin typeface="Calibri"/>
              </a:rPr>
              <a:t>("Flight/Book",{</a:t>
            </a:r>
          </a:p>
          <a:p>
            <a:pPr defTabSz="1218987"/>
            <a:r>
              <a:rPr lang="en-US" sz="2400" dirty="0">
                <a:solidFill>
                  <a:prstClr val="black"/>
                </a:solidFill>
                <a:latin typeface="Calibri"/>
              </a:rPr>
              <a:t>	Flight: {</a:t>
            </a:r>
          </a:p>
          <a:p>
            <a:pPr defTabSz="1218987"/>
            <a:r>
              <a:rPr lang="en-US" sz="2400" dirty="0">
                <a:solidFill>
                  <a:prstClr val="black"/>
                </a:solidFill>
                <a:latin typeface="Calibri"/>
              </a:rPr>
              <a:t>		Airline: 'AA',</a:t>
            </a:r>
          </a:p>
          <a:p>
            <a:pPr defTabSz="1218987"/>
            <a:r>
              <a:rPr lang="en-US" sz="2400" dirty="0">
                <a:solidFill>
                  <a:prstClr val="black"/>
                </a:solidFill>
                <a:latin typeface="Calibri"/>
              </a:rPr>
              <a:t>		</a:t>
            </a:r>
            <a:r>
              <a:rPr lang="en-US" sz="2400" dirty="0" err="1">
                <a:solidFill>
                  <a:prstClr val="black"/>
                </a:solidFill>
                <a:latin typeface="Calibri"/>
              </a:rPr>
              <a:t>Flightconnection</a:t>
            </a:r>
            <a:r>
              <a:rPr lang="en-US" sz="2400" dirty="0">
                <a:solidFill>
                  <a:prstClr val="black"/>
                </a:solidFill>
                <a:latin typeface="Calibri"/>
              </a:rPr>
              <a:t>: '0017',</a:t>
            </a:r>
          </a:p>
          <a:p>
            <a:pPr defTabSz="1218987"/>
            <a:r>
              <a:rPr lang="en-US" sz="2400" dirty="0">
                <a:solidFill>
                  <a:prstClr val="black"/>
                </a:solidFill>
                <a:latin typeface="Calibri"/>
              </a:rPr>
              <a:t>		</a:t>
            </a:r>
            <a:r>
              <a:rPr lang="en-US" sz="2400" dirty="0" err="1">
                <a:solidFill>
                  <a:prstClr val="black"/>
                </a:solidFill>
                <a:latin typeface="Calibri"/>
              </a:rPr>
              <a:t>Flightdate</a:t>
            </a:r>
            <a:r>
              <a:rPr lang="en-US" sz="2400" dirty="0">
                <a:solidFill>
                  <a:prstClr val="black"/>
                </a:solidFill>
                <a:latin typeface="Calibri"/>
              </a:rPr>
              <a:t>: </a:t>
            </a:r>
            <a:r>
              <a:rPr lang="en-US" sz="2400" dirty="0" err="1">
                <a:solidFill>
                  <a:prstClr val="black"/>
                </a:solidFill>
                <a:latin typeface="Calibri"/>
              </a:rPr>
              <a:t>FLDate</a:t>
            </a:r>
            <a:endParaRPr lang="en-US" sz="2400" dirty="0">
              <a:solidFill>
                <a:prstClr val="black"/>
              </a:solidFill>
              <a:latin typeface="Calibri"/>
            </a:endParaRPr>
          </a:p>
          <a:p>
            <a:pPr defTabSz="1218987"/>
            <a:r>
              <a:rPr lang="en-US" sz="2400" dirty="0">
                <a:solidFill>
                  <a:prstClr val="black"/>
                </a:solidFill>
                <a:latin typeface="Calibri"/>
              </a:rPr>
              <a:t>	},</a:t>
            </a:r>
          </a:p>
          <a:p>
            <a:pPr defTabSz="1218987"/>
            <a:r>
              <a:rPr lang="en-US" sz="2400" dirty="0">
                <a:solidFill>
                  <a:prstClr val="black"/>
                </a:solidFill>
                <a:latin typeface="Calibri"/>
              </a:rPr>
              <a:t>	</a:t>
            </a:r>
            <a:r>
              <a:rPr lang="en-US" sz="2400" dirty="0" err="1">
                <a:solidFill>
                  <a:prstClr val="black"/>
                </a:solidFill>
                <a:latin typeface="Calibri"/>
              </a:rPr>
              <a:t>NumberOfSeats</a:t>
            </a:r>
            <a:r>
              <a:rPr lang="en-US" sz="2400" dirty="0">
                <a:solidFill>
                  <a:prstClr val="black"/>
                </a:solidFill>
                <a:latin typeface="Calibri"/>
              </a:rPr>
              <a:t>: 1</a:t>
            </a:r>
          </a:p>
          <a:p>
            <a:pPr defTabSz="1218987"/>
            <a:r>
              <a:rPr lang="en-US" sz="2400" dirty="0">
                <a:solidFill>
                  <a:prstClr val="black"/>
                </a:solidFill>
                <a:latin typeface="Calibri"/>
              </a:rPr>
              <a:t>});</a:t>
            </a:r>
          </a:p>
          <a:p>
            <a:pPr defTabSz="1218987"/>
            <a:r>
              <a:rPr lang="en-US" sz="2400" dirty="0" err="1">
                <a:solidFill>
                  <a:prstClr val="black"/>
                </a:solidFill>
                <a:latin typeface="Calibri"/>
              </a:rPr>
              <a:t>Application.refreshData</a:t>
            </a:r>
            <a:r>
              <a:rPr lang="en-US" sz="2400" dirty="0">
                <a:solidFill>
                  <a:prstClr val="black"/>
                </a:solidFill>
                <a:latin typeface="Calibri"/>
              </a:rPr>
              <a:t>();</a:t>
            </a:r>
          </a:p>
        </p:txBody>
      </p:sp>
    </p:spTree>
    <p:extLst>
      <p:ext uri="{BB962C8B-B14F-4D97-AF65-F5344CB8AC3E}">
        <p14:creationId xmlns:p14="http://schemas.microsoft.com/office/powerpoint/2010/main" val="3499498497"/>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4884</TotalTime>
  <Words>731</Words>
  <Application>Microsoft Office PowerPoint</Application>
  <PresentationFormat>Widescreen</PresentationFormat>
  <Paragraphs>109</Paragraphs>
  <Slides>16</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Arial Rounded MT Bold</vt:lpstr>
      <vt:lpstr>Calibri</vt:lpstr>
      <vt:lpstr>Calibri Light</vt:lpstr>
      <vt:lpstr>Patua One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Odata Connection</vt:lpstr>
      <vt:lpstr>Live Data Conn. With SAP HANA DB in Cloud</vt:lpstr>
      <vt:lpstr>HANA Live Integration with SAC</vt:lpstr>
      <vt:lpstr>Continue….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542</cp:revision>
  <dcterms:created xsi:type="dcterms:W3CDTF">2016-07-10T03:33:26Z</dcterms:created>
  <dcterms:modified xsi:type="dcterms:W3CDTF">2023-06-06T04:20:18Z</dcterms:modified>
</cp:coreProperties>
</file>