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8"/>
  </p:notesMasterIdLst>
  <p:sldIdLst>
    <p:sldId id="256" r:id="rId3"/>
    <p:sldId id="463" r:id="rId4"/>
    <p:sldId id="505" r:id="rId5"/>
    <p:sldId id="509" r:id="rId6"/>
    <p:sldId id="506" r:id="rId7"/>
    <p:sldId id="507" r:id="rId8"/>
    <p:sldId id="482" r:id="rId9"/>
    <p:sldId id="508" r:id="rId10"/>
    <p:sldId id="488" r:id="rId11"/>
    <p:sldId id="489" r:id="rId12"/>
    <p:sldId id="498" r:id="rId13"/>
    <p:sldId id="494" r:id="rId14"/>
    <p:sldId id="495" r:id="rId15"/>
    <p:sldId id="490" r:id="rId16"/>
    <p:sldId id="491" r:id="rId17"/>
    <p:sldId id="499" r:id="rId18"/>
    <p:sldId id="492" r:id="rId19"/>
    <p:sldId id="493" r:id="rId20"/>
    <p:sldId id="497" r:id="rId21"/>
    <p:sldId id="486" r:id="rId22"/>
    <p:sldId id="496" r:id="rId23"/>
    <p:sldId id="462" r:id="rId24"/>
    <p:sldId id="475" r:id="rId25"/>
    <p:sldId id="399" r:id="rId26"/>
    <p:sldId id="4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2.822"/>
    </inkml:context>
    <inkml:brush xml:id="br0">
      <inkml:brushProperty name="width" value="0.05" units="cm"/>
      <inkml:brushProperty name="height" value="0.05" units="cm"/>
    </inkml:brush>
  </inkml:definitions>
  <inkml:trace contextRef="#ctx0" brushRef="#br0">1 207 24575,'-1'-5'0,"2"-1"0,-1 1 0,1-1 0,0 1 0,0 0 0,0 0 0,1-1 0,0 1 0,0 0 0,0 0 0,0 0 0,1 1 0,0-1 0,0 1 0,0-1 0,1 1 0,-1 0 0,1 0 0,0 0 0,0 1 0,1-1 0,-1 1 0,1 0 0,-1 1 0,8-4 0,10-3 0,0 1 0,0 1 0,1 1 0,39-4 0,-15 1 0,185-28 0,-228 36 0,-1 0 0,1 1 0,0-1 0,-1 1 0,1 0 0,-1 0 0,1 1 0,0-1 0,-1 1 0,1-1 0,3 2 0,-6-1 0,1 0 0,-1 0 0,0 0 0,0 0 0,0 1 0,0-1 0,0 0 0,0 0 0,0 1 0,0-1 0,0 1 0,-1-1 0,1 0 0,-1 1 0,1-1 0,-1 1 0,1 0 0,-1-1 0,0 1 0,0-1 0,0 1 0,0-1 0,0 1 0,0 0 0,0-1 0,0 1 0,-1 2 0,-7 80 0,4 0 0,11 144 0,-6-213 0,4 24 0,-2 74 0,-3-112 0,0 0 0,0 0 0,0 0 0,0 0 0,0 0 0,-1 1 0,1-1 0,0 0 0,-1 0 0,1 0 0,0 0 0,-1 0 0,1 0 0,-1 0 0,1 0 0,-1 0 0,-1 1 0,2-2 0,-1 0 0,1 0 0,-1 0 0,1 0 0,0 0 0,-1 0 0,1 0 0,-1 0 0,1 0 0,-1 0 0,1 0 0,-1 0 0,1 0 0,-1-1 0,1 1 0,0 0 0,-1 0 0,1 0 0,-1-1 0,1 1 0,0 0 0,-1-1 0,1 1 0,0 0 0,-1-1 0,1 1 0,-1-1 0,-24-36 0,20 30 0,-17-28 0,-2 1 0,-44-48 0,60 72 0,-1 1 0,-1 1 0,1 0 0,-1 0 0,-1 0 0,1 2 0,-1-1 0,-1 1 0,1 1 0,-1 0 0,0 1 0,-22-6 0,26 10 9,1-1-1,-1 1 1,1 1-1,-1 0 1,1 0 0,0 0-1,-1 1 1,1 0-1,0 0 1,0 1-1,0 0 1,1 0-1,-10 6 1,12-6-71,0-1 0,1 0 0,-1 1 0,0 0 1,1 0-1,0 0 0,0 0 0,0 0 0,0 1 0,0 0 0,1-1 0,0 1 1,-1 0-1,1 0 0,1 0 0,-1 0 0,0 1 0,1-1 0,0 0 0,0 1 1,1-1-1,-1 1 0,1 5 0,3 5-6764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6.656"/>
    </inkml:context>
    <inkml:brush xml:id="br0">
      <inkml:brushProperty name="width" value="0.05" units="cm"/>
      <inkml:brushProperty name="height" value="0.05" units="cm"/>
    </inkml:brush>
  </inkml:definitions>
  <inkml:trace contextRef="#ctx0" brushRef="#br0">1 245 24575,'2'1'0,"1"-1"0,0 1 0,0-1 0,0 1 0,0 0 0,0 0 0,-1 0 0,1 1 0,-1-1 0,1 1 0,-1-1 0,1 1 0,-1 0 0,0 0 0,0 0 0,1 0 0,-2 0 0,1 1 0,0-1 0,0 1 0,-1-1 0,1 1 0,-1 0 0,0-1 0,1 5 0,4 9 0,-1 0 0,0 0 0,2 20 0,-6-32 0,5 29 0,0-5 0,5 56 0,-11-78 0,0 0 0,0 0 0,0 0 0,0 0 0,-1 0 0,0 1 0,-1-1 0,1 0 0,-1-1 0,0 1 0,-1 0 0,1-1 0,-1 1 0,-7 9 0,10-15 0,-1 1 0,1 0 0,0-1 0,-1 1 0,1-1 0,-1 0 0,1 1 0,0-1 0,-1 1 0,1-1 0,-1 0 0,0 1 0,1-1 0,-1 0 0,1 1 0,-1-1 0,1 0 0,-1 0 0,0 0 0,1 1 0,-1-1 0,1 0 0,-1 0 0,0 0 0,1 0 0,-1 0 0,0 0 0,1 0 0,-1 0 0,1-1 0,-1 1 0,-1 0 0,1-2 0,0 1 0,-1 0 0,1 0 0,0-1 0,0 1 0,0 0 0,0-1 0,0 1 0,0-1 0,1 1 0,-1-1 0,0-1 0,-12-53 0,12 53 0,-3-30 0,2-1 0,1 0 0,1 0 0,6-43 0,4 15 0,23-85 0,-30 134 0,1 1 0,1-1 0,0 1 0,1 0 0,0 0 0,11-15 0,-16 24 0,1 1 0,-1 0 0,1 0 0,0 0 0,0 0 0,-1 1 0,1-1 0,0 0 0,0 1 0,1-1 0,-1 1 0,0 0 0,0-1 0,1 1 0,-1 0 0,1 1 0,-1-1 0,1 0 0,-1 1 0,1-1 0,-1 1 0,1 0 0,0 0 0,-1 0 0,1 0 0,-1 0 0,1 1 0,0-1 0,-1 1 0,1 0 0,-1 0 0,0-1 0,1 2 0,-1-1 0,0 0 0,1 0 0,-1 1 0,0-1 0,3 3 0,5 5 0,0 1 0,-1 0 0,0 0 0,0 1 0,-1 0 0,-1 0 0,0 1 0,0 0 0,8 21 0,1 11 0,17 67 0,-26-85-195,-1 0 0,-1 1 0,-2 0 0,0 0 0,-2 0 0,-3 48 0,-3-48-6631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7.027"/>
    </inkml:context>
    <inkml:brush xml:id="br0">
      <inkml:brushProperty name="width" value="0.05" units="cm"/>
      <inkml:brushProperty name="height" value="0.05" units="cm"/>
    </inkml:brush>
  </inkml:definitions>
  <inkml:trace contextRef="#ctx0" brushRef="#br0">1 120 24575,'0'-3'0,"0"-6"0,0-4 0,3-3 0,6 0 0,4 0 0,4 3 0,5-1 0,4 3 0,-3 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7.382"/>
    </inkml:context>
    <inkml:brush xml:id="br0">
      <inkml:brushProperty name="width" value="0.05" units="cm"/>
      <inkml:brushProperty name="height" value="0.05" units="cm"/>
    </inkml:brush>
  </inkml:definitions>
  <inkml:trace contextRef="#ctx0" brushRef="#br0">1 296 24575,'2'-6'0,"0"1"0,0-1 0,1 0 0,0 1 0,0 0 0,1 0 0,-1 0 0,1 0 0,6-5 0,-10 9 0,1 0 0,0 0 0,0 1 0,0-1 0,0 0 0,0 1 0,0-1 0,0 0 0,0 1 0,0-1 0,0 1 0,0 0 0,0-1 0,0 1 0,0 0 0,0-1 0,1 1 0,-1 0 0,0 0 0,0 0 0,0 0 0,0 0 0,0 1 0,1-1 0,-1 0 0,1 1 0,0 0 0,0 0 0,0 1 0,0-1 0,0 0 0,-1 1 0,1 0 0,0-1 0,-1 1 0,0 0 0,1 0 0,-1 0 0,2 3 0,3 7 0,-1 1 0,0 1 0,5 18 0,-9-28 0,67 267 0,-95-338 0,12 11 0,-11-97 0,23 124 0,1-1 0,2 0 0,0 0 0,3 0 0,5-31 0,-6 53 0,0 0 0,0 0 0,0 0 0,1 1 0,1-1 0,-1 1 0,1 0 0,0 0 0,10-12 0,-11 16 0,-1 1 0,1-1 0,-1 1 0,1 0 0,0 0 0,0 0 0,0 1 0,0-1 0,0 1 0,0-1 0,1 1 0,-1 0 0,0 0 0,1 1 0,-1-1 0,0 1 0,1-1 0,-1 1 0,1 0 0,-1 0 0,1 1 0,-1-1 0,0 1 0,1 0 0,3 1 0,3 2 0,0 0 0,0 1 0,0 0 0,-1 0 0,0 1 0,0 0 0,0 1 0,-1 0 0,0 0 0,-1 1 0,1 0 0,-1 1 0,-1-1 0,0 1 0,0 0 0,9 20 0,-9-16 0,-1 1 0,0-1 0,0 1 0,-1 0 0,-1 0 0,-1 1 0,0-1 0,0 0 0,-2 1 0,0-1 0,0 1 0,-4 18 0,2-26 0,0 0 0,-1 0 0,0-1 0,0 1 0,0-1 0,-1 1 0,0-1 0,0 0 0,-1 0 0,1-1 0,-1 1 0,0-1 0,-1 0 0,1-1 0,-12 8 0,14-10 0,0 0 0,0 0 0,0-1 0,0 1 0,-1-1 0,1 0 0,0 0 0,-1 0 0,1 0 0,-1 0 0,1-1 0,0 1 0,-1-1 0,1 0 0,-1 0 0,1-1 0,-1 1 0,1-1 0,-1 1 0,1-1 0,-1 0 0,1 0 0,0-1 0,0 1 0,0-1 0,0 0 0,0 1 0,0-1 0,0 0 0,0-1 0,1 1 0,-1-1 0,1 1 0,-3-5 0,2 4 0,1 0 0,0 0 0,0-1 0,0 1 0,0-1 0,1 0 0,-1 0 0,1 1 0,0-1 0,0 0 0,0 0 0,1 0 0,0 0 0,-1 0 0,1 0 0,1 0 0,-1 0 0,0 0 0,1 0 0,0 0 0,0 0 0,0 0 0,1 1 0,-1-1 0,1 0 0,0 1 0,0-1 0,4-5 0,-2 4 0,0 0 0,0 0 0,0 1 0,1-1 0,0 1 0,0 0 0,0 0 0,0 1 0,1-1 0,-1 1 0,1 1 0,0-1 0,0 1 0,0 0 0,0 0 0,0 0 0,9 0 0,-5 1 7,-1 1 0,0 1 0,0 0 0,1 0 0,-1 1 1,0 0-1,0 0 0,0 1 0,-1 1 0,1-1 0,-1 1 0,1 1 0,-1-1 0,-1 1 0,1 1 0,9 7 0,-5-1-193,1 1 1,-1 0-1,-1 0 0,0 1 1,-1 0-1,-1 1 1,14 28-1,-11-14-6640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8.100"/>
    </inkml:context>
    <inkml:brush xml:id="br0">
      <inkml:brushProperty name="width" value="0.05" units="cm"/>
      <inkml:brushProperty name="height" value="0.05" units="cm"/>
    </inkml:brush>
  </inkml:definitions>
  <inkml:trace contextRef="#ctx0" brushRef="#br0">1 31 24575,'0'-1'0,"0"0"0,0-1 0,0 1 0,0 0 0,0 0 0,1-1 0,-1 1 0,1 0 0,-1 0 0,1 0 0,-1-1 0,1 1 0,0 0 0,-1 0 0,1 0 0,0 0 0,0 0 0,0 0 0,0 1 0,0-1 0,0 0 0,0 0 0,0 1 0,0-1 0,0 0 0,0 1 0,0-1 0,1 1 0,-1 0 0,0-1 0,3 1 0,-3-1 0,1 1 0,0 0 0,0 0 0,0 0 0,0 0 0,0 0 0,-1 0 0,1 1 0,0-1 0,0 1 0,0-1 0,-1 1 0,1-1 0,0 1 0,-1 0 0,1 0 0,0 0 0,-1 0 0,1 0 0,-1 0 0,3 3 0,1 4 0,1 0 0,-1 0 0,-1 1 0,1 0 0,-2 0 0,6 14 0,12 64 0,-12-45 0,30 133-1365,-32-154-5461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8.472"/>
    </inkml:context>
    <inkml:brush xml:id="br0">
      <inkml:brushProperty name="width" value="0.05" units="cm"/>
      <inkml:brushProperty name="height" value="0.05" units="cm"/>
    </inkml:brush>
  </inkml:definitions>
  <inkml:trace contextRef="#ctx0" brushRef="#br0">104 38 24575,'0'0'0,"0"-1"0,0 1 0,0 0 0,0-1 0,-1 1 0,1 0 0,0-1 0,0 1 0,0-1 0,0 1 0,0 0 0,0-1 0,-1 1 0,1 0 0,0-1 0,0 1 0,0 0 0,-1 0 0,1-1 0,0 1 0,0 0 0,-1 0 0,1-1 0,0 1 0,-1 0 0,1 0 0,0 0 0,-1-1 0,1 1 0,0 0 0,-1 0 0,1 0 0,0 0 0,-1 0 0,-17 2 0,-13 14 0,27-13 0,0 0 0,0 0 0,1 1 0,-1-1 0,1 1 0,0 0 0,0 0 0,1 0 0,-1 1 0,1-1 0,0 1 0,0-1 0,0 1 0,1 0 0,-1-1 0,1 1 0,0 0 0,1 0 0,-1 9 0,2-9 0,-1-1 0,1 0 0,0 1 0,0-1 0,0 0 0,1 0 0,0 0 0,-1 0 0,1 0 0,1 0 0,-1 0 0,1 0 0,-1-1 0,1 1 0,0-1 0,0 0 0,1 0 0,-1 0 0,1-1 0,-1 1 0,1-1 0,5 3 0,0-1 0,0 0 0,0-1 0,0 0 0,0-1 0,0 0 0,0 0 0,1-1 0,-1 0 0,1-1 0,-1 0 0,1 0 0,-1-1 0,18-4 0,-22 4 0,1 0 0,-1-1 0,1 0 0,-1 0 0,1 0 0,-1-1 0,0 0 0,0 0 0,0 0 0,0 0 0,-1-1 0,1 0 0,-1 0 0,0 0 0,0-1 0,-1 1 0,1-1 0,-1 0 0,0 0 0,0 0 0,-1 0 0,1 0 0,2-10 0,-5 11 0,1-1 0,-1 1 0,0-1 0,0 1 0,-1 0 0,1-1 0,-1 1 0,0-1 0,0 1 0,0 0 0,-1 0 0,0 0 0,0 0 0,0 0 0,0 0 0,0 0 0,-1 0 0,0 1 0,1-1 0,-1 1 0,-1 0 0,1 0 0,0 0 0,-7-4 0,3 2 0,0 0 0,-1 0 0,1 1 0,-1 0 0,0 0 0,0 1 0,0 0 0,0 0 0,0 1 0,-1 0 0,-16-1 0,20 3-85,0 0 0,0 0-1,1 1 1,-1 0 0,0 0-1,1 0 1,-1 1 0,1-1-1,-1 1 1,1 0 0,0 0-1,-1 1 1,1-1 0,0 1-1,-4 4 1,-2 4-6741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8.880"/>
    </inkml:context>
    <inkml:brush xml:id="br0">
      <inkml:brushProperty name="width" value="0.05" units="cm"/>
      <inkml:brushProperty name="height" value="0.05" units="cm"/>
    </inkml:brush>
  </inkml:definitions>
  <inkml:trace contextRef="#ctx0" brushRef="#br0">2 44 24575,'-1'0'0,"1"0"0,0 0 0,0-1 0,0 1 0,0 0 0,0 0 0,0 0 0,0-1 0,0 1 0,0 0 0,0 0 0,0-1 0,0 1 0,0 0 0,0 0 0,0 0 0,0-1 0,0 1 0,0 0 0,0 0 0,0 0 0,0-1 0,0 1 0,0 0 0,0 0 0,1 0 0,-1-1 0,0 1 0,0 0 0,0 0 0,0 0 0,0 0 0,1-1 0,-1 1 0,0 0 0,0 0 0,0 0 0,1 0 0,-1 0 0,0 0 0,0 0 0,0 0 0,1-1 0,-1 1 0,0 0 0,0 0 0,0 0 0,1 0 0,-1 0 0,0 0 0,1 1 0,-1-1 0,1 1 0,-1 0 0,0-1 0,1 1 0,-1-1 0,0 1 0,1 0 0,-1-1 0,0 1 0,0 0 0,0-1 0,0 1 0,0 0 0,0-1 0,0 1 0,0 0 0,0 0 0,0-1 0,0 2 0,-2 18 0,1 0 0,0 0 0,2 1 0,0-1 0,8 35 0,-8-47 0,1-1 0,0 1 0,1-1 0,0 0 0,0 0 0,1 0 0,-1 0 0,1 0 0,1-1 0,-1 0 0,1 0 0,0 0 0,1 0 0,0-1 0,-1 0 0,2 0 0,-1 0 0,9 4 0,-13-8 0,1 1 0,0-1 0,0 0 0,0 0 0,1 0 0,-1 0 0,0-1 0,0 1 0,0-1 0,0 0 0,1 0 0,-1 0 0,0 0 0,0-1 0,0 1 0,1-1 0,5-2 0,-5 1 0,1 0 0,0-1 0,-1 0 0,1 0 0,-1 0 0,0-1 0,0 1 0,0-1 0,-1 0 0,4-5 0,1-1 0,-2 0 0,1-1 0,-1 0 0,-1-1 0,0 1 0,-1-1 0,0 0 0,4-20 0,-7 26-33,0 0 0,-1-1-1,1 1 1,-1 0 0,-1-1-1,1 1 1,-1 0 0,0-1 0,-1 1-1,1 0 1,-1 0 0,0 0-1,-1 0 1,1 0 0,-1 1-1,-1-1 1,1 1 0,-1-1 0,0 1-1,0 1 1,0-1 0,0 0-1,-1 1 1,0 0 0,0 0-1,0 0 1,-1 1 0,1 0 0,-1 0-1,0 0 1,1 1 0,-1 0-1,-1 0 1,1 0 0,0 1-1,0 0 1,0 0 0,-1 0 0,1 1-1,-12 1 1,-18 1-6793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9.683"/>
    </inkml:context>
    <inkml:brush xml:id="br0">
      <inkml:brushProperty name="width" value="0.05" units="cm"/>
      <inkml:brushProperty name="height" value="0.05" units="cm"/>
    </inkml:brush>
  </inkml:definitions>
  <inkml:trace contextRef="#ctx0" brushRef="#br0">217 73 24575,'0'-2'0,"1"0"0,-1-1 0,1 1 0,0 0 0,0 0 0,0 0 0,1-1 0,-1 1 0,0 1 0,1-1 0,0 0 0,-1 0 0,1 0 0,0 1 0,0-1 0,3-1 0,-3 1 0,0 1 0,0-1 0,0 0 0,0 1 0,0-1 0,-1 0 0,1 0 0,0 0 0,-1 0 0,0 0 0,1 0 0,-1-1 0,1-3 0,-2 5 0,0 1 0,-1-1 0,1 1 0,0 0 0,-1-1 0,1 1 0,0-1 0,-1 1 0,1 0 0,-1-1 0,1 1 0,0 0 0,-1 0 0,1-1 0,-1 1 0,1 0 0,-1 0 0,1 0 0,-1-1 0,1 1 0,-1 0 0,1 0 0,-1 0 0,0 0 0,1 0 0,-1 0 0,1 0 0,-1 0 0,1 0 0,-1 1 0,0-1 0,-25 2 0,22-1 0,-50 2 0,41-4 0,0 1 0,1 1 0,-1 0 0,0 0 0,1 2 0,-1-1 0,1 2 0,-1 0 0,-11 5 0,22-7 0,-1 0 0,1 0 0,0 1 0,0-1 0,0 0 0,0 1 0,0 0 0,0-1 0,1 1 0,-1 0 0,1 0 0,0 0 0,0 0 0,0 0 0,0 0 0,0 0 0,1 0 0,0 0 0,-1 0 0,1 1 0,0-1 0,0 0 0,1 0 0,-1 0 0,1 0 0,1 5 0,0 1 0,0 0 0,1 0 0,0-1 0,0 1 0,1-1 0,0 0 0,0 0 0,7 8 0,-10-15 0,0 0 0,1 1 0,-1-1 0,0 0 0,1 0 0,-1-1 0,1 1 0,0 0 0,-1 0 0,1-1 0,0 1 0,-1-1 0,1 1 0,0-1 0,-1 0 0,1 0 0,0 1 0,0-1 0,-1-1 0,1 1 0,0 0 0,0 0 0,-1-1 0,4 0 0,47-19 0,-26 9 0,-15 8 0,0 0 0,0 1 0,0 0 0,0 0 0,0 1 0,1 1 0,16 1 0,-21 0 0,-1 0 0,1 0 0,-1 1 0,1-1 0,-1 2 0,0-1 0,1 1 0,-1 0 0,0 0 0,-1 0 0,1 1 0,-1 0 0,0 0 0,6 5 0,-9-7 0,-1 0 0,1 0 0,0 0 0,-1 0 0,1 0 0,-1 0 0,1 0 0,-1 0 0,0 0 0,0 1 0,0-1 0,0 0 0,-1 1 0,1-1 0,-1 1 0,1-1 0,-1 1 0,0-1 0,0 1 0,0 0 0,0 2 0,-1-2 0,-1 0 0,1 1 0,0-1 0,-1 0 0,0 0 0,1 0 0,-1 0 0,-1 0 0,1 0 0,0 0 0,-1-1 0,1 1 0,-5 2 0,-3 3 0,-1-1 0,-1 0 0,1-1 0,-1 0 0,0 0 0,-25 6 0,10-6-273,0-2 0,-1 0 0,1-2 0,-29-1 0,30-2-6553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0.074"/>
    </inkml:context>
    <inkml:brush xml:id="br0">
      <inkml:brushProperty name="width" value="0.05" units="cm"/>
      <inkml:brushProperty name="height" value="0.05" units="cm"/>
    </inkml:brush>
  </inkml:definitions>
  <inkml:trace contextRef="#ctx0" brushRef="#br0">1 1 24575,'1'0'0,"1"0"0,0 0 0,0 0 0,0 0 0,-1 0 0,1 0 0,0 0 0,0 1 0,0-1 0,-1 1 0,1-1 0,0 1 0,0 0 0,-1-1 0,1 1 0,-1 0 0,1 0 0,1 2 0,-2-1 0,0 0 0,0 0 0,-1 0 0,1 0 0,-1 0 0,1 0 0,-1 0 0,0 0 0,0 0 0,0 0 0,0 0 0,0 0 0,-1 0 0,1 0 0,0 0 0,-2 2 0,-11 51 0,7-33 0,1 1 0,-4 35 0,8-53 0,1 0 0,0 1 0,0-1 0,0 1 0,1-1 0,0 1 0,0-1 0,0 0 0,1 0 0,-1 1 0,1-1 0,1 0 0,-1 0 0,1-1 0,5 9 0,-5-10 0,-1-1 0,1 1 0,-1-1 0,1 1 0,0-1 0,0 0 0,0 0 0,0 0 0,0-1 0,1 1 0,-1-1 0,0 0 0,1 0 0,-1 0 0,1 0 0,-1 0 0,1-1 0,-1 0 0,1 0 0,0 0 0,-1 0 0,1 0 0,-1-1 0,1 1 0,-1-1 0,1 0 0,-1 0 0,1 0 0,4-3 0,-2 1 0,-1 0 0,0 0 0,1-1 0,-1 1 0,-1-1 0,1 0 0,-1 0 0,1 0 0,-1-1 0,0 0 0,-1 0 0,1 0 0,-1 0 0,0 0 0,0-1 0,3-9 0,-4 9 7,-1 0 0,0 1-1,0-1 1,0 0 0,0 0-1,-1 0 1,0 0-1,0 0 1,-1 0 0,0 0-1,0 0 1,0 0 0,-1 0-1,0 1 1,0-1 0,0 1-1,-4-7 1,2 6-113,0 0 0,0 1 0,-1-1 0,0 1 0,0 0 0,-1 0-1,0 1 1,1-1 0,-1 1 0,-1 0 0,1 1 0,-1 0 0,-11-5 0,-8 0-6720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0.680"/>
    </inkml:context>
    <inkml:brush xml:id="br0">
      <inkml:brushProperty name="width" value="0.05" units="cm"/>
      <inkml:brushProperty name="height" value="0.05" units="cm"/>
    </inkml:brush>
  </inkml:definitions>
  <inkml:trace contextRef="#ctx0" brushRef="#br0">274 128 24575,'6'-6'0,"0"-1"0,0 0 0,0 0 0,0 0 0,-1-1 0,7-14 0,-11 21 0,-1-1 0,1 1 0,-1-1 0,1 0 0,-1 1 0,0-1 0,1 0 0,-1 1 0,0-1 0,0 0 0,-1 1 0,1-1 0,0 0 0,0 1 0,-1-1 0,1 0 0,-2-1 0,1 1 0,0 0 0,-1 0 0,1 0 0,-1 1 0,1-1 0,-1 1 0,0-1 0,1 1 0,-1 0 0,0 0 0,0-1 0,0 1 0,0 0 0,0 1 0,-1-1 0,-2-1 0,-7 0 0,1-1 0,0 2 0,-1-1 0,1 2 0,-1-1 0,1 2 0,-1-1 0,1 2 0,-1-1 0,1 2 0,0-1 0,-16 7 0,20-6 0,-1 0 0,1 0 0,-1 0 0,1 1 0,0 0 0,1 1 0,-1 0 0,1 0 0,0 0 0,0 1 0,0 0 0,1 0 0,0 0 0,0 0 0,1 1 0,-1 0 0,2 0 0,-6 12 0,8-15 0,-1 0 0,1 1 0,0-1 0,0 1 0,1 0 0,-1-1 0,1 1 0,0-1 0,0 1 0,1 0 0,-1-1 0,1 1 0,0-1 0,0 1 0,1-1 0,-1 1 0,1-1 0,3 5 0,-2-4 0,1 0 0,0 0 0,0 0 0,0-1 0,1 0 0,0 1 0,0-2 0,0 1 0,0 0 0,0-1 0,1 0 0,6 2 0,-1 0 0,0-1 0,1-1 0,-1 0 0,0-1 0,1 0 0,0 0 0,-1-1 0,1-1 0,0 0 0,0-1 0,-1 0 0,1-1 0,22-5 0,-28 4 0,1 1 0,-1-1 0,0-1 0,0 1 0,0-1 0,0 0 0,-1 0 0,0 0 0,0-1 0,0 0 0,0 0 0,-1 0 0,0-1 0,0 0 0,0 1 0,3-8 0,-16 41 0,2 0 0,0 1 0,2-1 0,1 2 0,1-1 0,2 0 0,1 0 0,1 1 0,6 30 0,7-8-1365,-8-32-5461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1.039"/>
    </inkml:context>
    <inkml:brush xml:id="br0">
      <inkml:brushProperty name="width" value="0.05" units="cm"/>
      <inkml:brushProperty name="height" value="0.05" units="cm"/>
    </inkml:brush>
  </inkml:definitions>
  <inkml:trace contextRef="#ctx0" brushRef="#br0">67 8 24575,'0'0'0,"0"0"0,0 0 0,1 0 0,-1 0 0,0 0 0,1 0 0,-1 0 0,0 0 0,0 0 0,1 0 0,-1 0 0,0 0 0,1 0 0,-1 0 0,0-1 0,0 1 0,1 0 0,-1 0 0,0 0 0,0 0 0,1-1 0,-1 1 0,0 0 0,0 0 0,0 0 0,1-1 0,-1 1 0,0 0 0,0 0 0,0-1 0,0 1 0,0 0 0,0-1 0,0 1 0,1 0 0,-1-1 0,-1 1 0,1 0 0,0-1 0,0 1 0,0 0 0,-1 0 0,1 0 0,0 0 0,0 0 0,-1 0 0,1-1 0,0 1 0,0 0 0,-1 0 0,1 0 0,0 0 0,0 0 0,-1 0 0,1 0 0,0 0 0,0 0 0,-1 0 0,1 0 0,0 0 0,-1 0 0,1 0 0,0 0 0,0 1 0,-1-1 0,1 0 0,0 0 0,0 0 0,0 0 0,-1 0 0,1 1 0,0-1 0,0 0 0,-1 0 0,1 0 0,0 1 0,0-1 0,0 0 0,0 0 0,0 0 0,-1 1 0,1-1 0,0 0 0,-6 7 0,0-1 0,0 1 0,0 0 0,1 1 0,0-1 0,1 1 0,0 0 0,0 0 0,0 0 0,1 1 0,1-1 0,-1 1 0,1 0 0,1 0 0,-1-1 0,2 1 0,-1 0 0,1 0 0,0 0 0,3 14 0,-1-11 0,0 0 0,1 0 0,0 0 0,1 0 0,0-1 0,1 0 0,0 1 0,1-2 0,0 1 0,0-1 0,2 0 0,-1 0 0,1-1 0,14 13 0,-14-15 0,1-1 0,-1-1 0,1 1 0,1-1 0,-1-1 0,1 0 0,0 0 0,10 2 0,-14-5 0,0 1 0,-1-1 0,1 0 0,0-1 0,-1 0 0,1 1 0,0-2 0,-1 1 0,1-1 0,0 1 0,-1-2 0,1 1 0,-1-1 0,1 0 0,-1 0 0,7-3 0,-9 2 0,0 1 0,0-1 0,0 0 0,0 0 0,-1-1 0,1 1 0,-1 0 0,0-1 0,0 0 0,0 1 0,0-1 0,-1 0 0,1 0 0,-1 0 0,0 0 0,-1 0 0,1 0 0,0 0 0,-1 0 0,0 0 0,0 0 0,-1-7 0,0-1 0,-1 0 0,0 0 0,-1 0 0,0 0 0,-1 1 0,-7-18 0,7 21-65,0 0 0,0 0 0,-1 1 0,0 0 0,0-1 0,-1 2 0,0-1 0,0 1 0,0 0 0,-1 0 0,0 1 0,0-1 0,-1 2 0,1-1 0,-1 1 0,0 0 0,0 1 0,0-1 0,-1 2 0,-13-4 0,-4 3-6761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3.287"/>
    </inkml:context>
    <inkml:brush xml:id="br0">
      <inkml:brushProperty name="width" value="0.05" units="cm"/>
      <inkml:brushProperty name="height" value="0.05" units="cm"/>
    </inkml:brush>
  </inkml:definitions>
  <inkml:trace contextRef="#ctx0" brushRef="#br0">106 252 24575,'-1'-1'0,"0"0"0,0 1 0,0-1 0,1 0 0,-1 0 0,0 1 0,0-1 0,0 0 0,0 1 0,0-1 0,0 1 0,0-1 0,-1 1 0,1 0 0,0-1 0,0 1 0,0 0 0,0 0 0,0 0 0,0 0 0,-1 0 0,1 0 0,0 0 0,0 0 0,-2 1 0,1 0 0,0 0 0,0 0 0,0 1 0,0-1 0,0 0 0,1 1 0,-1-1 0,0 1 0,1 0 0,0 0 0,-1-1 0,-1 4 0,-1 3 0,-1 1 0,1 0 0,1 0 0,0 0 0,-3 11 0,-10 101 0,5-29 0,78-435 0,-62 319 0,0 1 0,15-38 0,-17 54 0,-1 1 0,1 0 0,0 0 0,1 0 0,0 0 0,0 1 0,0 0 0,0-1 0,1 1 0,0 1 0,0-1 0,0 1 0,0 0 0,9-5 0,-11 8 0,1-1 0,0 1 0,0 0 0,-1 1 0,1-1 0,0 1 0,0-1 0,0 1 0,0 0 0,-1 1 0,1-1 0,0 1 0,0 0 0,0 0 0,-1 0 0,1 0 0,0 0 0,-1 1 0,1 0 0,-1-1 0,0 1 0,6 5 0,1 1 0,0 0 0,-1 0 0,0 1 0,0 1 0,12 17 0,-7-6 17,-1 1 0,-1 0 1,0 1-1,-2 0 0,-1 0 0,7 31 0,-11-37-166,-2 1 1,0 0-1,-1 0 1,0 0-1,-2 0 1,0-1-1,-1 1 1,-1 0-1,-6 26 1,-2-11-6678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4.338"/>
    </inkml:context>
    <inkml:brush xml:id="br0">
      <inkml:brushProperty name="width" value="0.05" units="cm"/>
      <inkml:brushProperty name="height" value="0.05" units="cm"/>
    </inkml:brush>
  </inkml:definitions>
  <inkml:trace contextRef="#ctx0" brushRef="#br0">1849 458 24575,'-1'-8'0,"0"1"0,0-1 0,-1 0 0,0 1 0,0-1 0,-1 1 0,0 0 0,0 0 0,-1 0 0,1 0 0,-1 0 0,-1 1 0,0 0 0,0 0 0,-6-6 0,3 3 0,-1 1 0,0 0 0,0 1 0,-1 0 0,0 0 0,-1 1 0,1 0 0,-1 1 0,-13-4 0,4 3 0,0 2 0,0 0 0,-1 2 0,1 0 0,-1 1 0,0 1 0,-22 4 0,-146 28 0,168-28 0,-88 22 0,-176 64 0,213-61 0,0 4 0,3 2 0,-82 56 0,110-62 0,1 3 0,1 1 0,2 2 0,1 1 0,2 2 0,2 1 0,1 2 0,3 1 0,-42 80 0,45-67 0,2 1 0,2 1 0,3 1 0,3 1 0,2 1 0,2-1 0,-3 114 0,13-91 0,4 0 0,4 0 0,21 101 0,-2-70 0,70 190 0,3-68 0,181 308 0,-232-458 0,4-2 0,3-3 0,3-2 0,97 100 0,-121-144 0,2-2 0,1-1 0,1-2 0,2-2 0,1-2 0,0-1 0,2-2 0,1-2 0,0-2 0,93 24 0,-91-33 0,0-2 0,1-2 0,-1-1 0,1-3 0,0-2 0,92-15 0,-85 5 0,1-2 0,-2-3 0,0-2 0,-1-2 0,71-39 0,-62 23 0,-1-2 0,-2-2 0,-2-4 0,-2-1 0,-2-3 0,-2-2 0,-2-3 0,-3-1 0,71-111 0,-70 84-122,-3-3 0,-4-1 0,-4-2 0,-4-1 0,22-102 0,-19 27-63,-7-1 1,6-168-1,-25 184 194,-7 1 0,-6-1 0,-44-259 0,32 323-59,-3 1 1,-3 2-1,-4 0 0,-4 1 1,-3 2-1,-4 2 0,-3 1 0,-50-69 1,61 104 28,-2 2 0,-2 0 1,-1 3-1,-2 0 0,-1 3 1,-2 1-1,-1 2 0,-1 2 0,-53-26 1,62 38 55,0 1 0,-1 2-1,-1 1 1,0 2 0,-60-8 0,67 14 122,-1 2 0,0 1 0,0 1 0,0 1 0,0 2 0,0 0 0,-45 15 0,52-11-249,0 1-1,1 1 0,0 1 1,0 1-1,1 0 1,1 2-1,0 0 0,1 2 1,-30 31-1,10-4-6733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5.166"/>
    </inkml:context>
    <inkml:brush xml:id="br0">
      <inkml:brushProperty name="width" value="0.05" units="cm"/>
      <inkml:brushProperty name="height" value="0.05" units="cm"/>
    </inkml:brush>
  </inkml:definitions>
  <inkml:trace contextRef="#ctx0" brushRef="#br0">1 366 24575,'45'-2'0,"49"-9"0,-13 1 0,1357-92-1950,3 33 582,-256 14 1594,-979 46-226,319-26 0,-512 33 0,-1 1 0,1 0 0,-1-2 0,0 1 0,22-9 0,-33 11 14,-1 0 0,1 0 0,-1 0 0,1 0 0,-1-1 0,0 1 0,1 0 0,-1 0 0,1 0 0,-1-1 0,0 1 0,1 0 0,-1 0 0,0-1 1,1 1-1,-1 0 0,0-1 0,1 1 0,-1 0 0,0-1 0,0 1 0,1 0 0,-1-1 0,0 1 0,0-1 0,0 1 0,0 0 0,0-1 0,1 1 1,-1-1-1,0 1 0,0-1 0,0 0 0,-13-8 533,-29-4 891,38 12-1150,-33-9-1312,1 1-5802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5.523"/>
    </inkml:context>
    <inkml:brush xml:id="br0">
      <inkml:brushProperty name="width" value="0.05" units="cm"/>
      <inkml:brushProperty name="height" value="0.05" units="cm"/>
    </inkml:brush>
  </inkml:definitions>
  <inkml:trace contextRef="#ctx0" brushRef="#br0">1 0 24575,'6'5'0,"1"0"0,1-1 0,-1 0 0,0 0 0,1-1 0,0 0 0,14 3 0,3 2 0,1 2 0,0 2 0,0 0 0,-2 1 0,36 26 0,-53-35 0,0 2 0,0-1 0,-1 1 0,0 0 0,0 0 0,0 0 0,0 1 0,-1 0 0,-1 0 0,1 1 0,-1-1 0,0 1 0,-1 0 0,0 0 0,0 0 0,0 1 0,-1-1 0,1 17 0,-3-18 6,-1-1 0,0 1 0,0-1 0,-1 1 0,1-1 0,-2 1 0,1-1 0,-1 0 0,0 0 0,0 0 0,0 0 0,-1-1 0,0 1 0,0-1-1,0 0 1,-1 0 0,-8 6 0,-8 7-460,-1-2 0,-44 25-1,63-39 346,-75 42-6717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6.242"/>
    </inkml:context>
    <inkml:brush xml:id="br0">
      <inkml:brushProperty name="width" value="0.05" units="cm"/>
      <inkml:brushProperty name="height" value="0.05" units="cm"/>
    </inkml:brush>
  </inkml:definitions>
  <inkml:trace contextRef="#ctx0" brushRef="#br0">99 273 24575,'-2'-2'0,"0"-1"0,0 1 0,1-1 0,-1 0 0,1 0 0,0 0 0,0 0 0,0 1 0,0-1 0,0 0 0,1-1 0,-1 1 0,1 0 0,0 0 0,0 0 0,0 0 0,1 0 0,-1 0 0,0 0 0,1 0 0,0 0 0,2-4 0,1-6 0,0 2 0,1-1 0,1 1 0,7-13 0,-5 13 0,0 0 0,1 0 0,0 1 0,1 0 0,0 1 0,0 0 0,1 0 0,0 1 0,0 1 0,1 0 0,13-6 0,-19 10 0,-1 1 0,0 0 0,0 0 0,1 0 0,-1 1 0,1 0 0,-1 0 0,1 0 0,0 0 0,-1 1 0,1 0 0,0 0 0,-1 1 0,1 0 0,0 0 0,-1 0 0,1 0 0,-1 1 0,0 0 0,1 0 0,-1 1 0,0-1 0,0 1 0,-1 0 0,1 1 0,-1-1 0,1 1 0,-1 0 0,4 5 0,-4-5 0,0 1 0,-1 0 0,0 1 0,0-1 0,0 0 0,-1 1 0,1 0 0,-1-1 0,-1 1 0,1 0 0,-1 0 0,1 9 0,-2-4 0,0 0 0,0 0 0,-1 0 0,-1-1 0,0 1 0,-4 16 0,-2-5 0,-1 0 0,0-1 0,-2 0 0,0-1 0,-27 37 0,12-25 0,-1-1 0,-1-1 0,-2-2 0,-1-1 0,-1-1 0,-1-2 0,-46 27 0,73-48 0,0 0 0,-1 1 0,1-2 0,-1 1 0,1-1 0,-1 0 0,-8 1 0,15-3 0,0 0 0,1-1 0,-1 1 0,0 0 0,0 0 0,1 0 0,-1-1 0,0 1 0,0 0 0,1 0 0,-1 0 0,0-1 0,0 1 0,0 0 0,0-1 0,1 1 0,-1 0 0,0 0 0,0-1 0,0 1 0,0 0 0,0-1 0,0 1 0,0 0 0,0-1 0,0 1 0,0 0 0,0-1 0,0 1 0,0 0 0,0-1 0,0 1 0,0 0 0,-1 0 0,1-1 0,0 1 0,0 0 0,0-1 0,0 1 0,0 0 0,-1 0 0,1-1 0,0 1 0,0 0 0,-1 0 0,1 0 0,0-1 0,0 1 0,-1 0 0,1 0 0,0 0 0,-1 0 0,1-1 0,0 1 0,0 0 0,-1 0 0,1 0 0,0 0 0,-1 0 0,1 0 0,0 0 0,-1 0 0,1 0 0,0 0 0,-1 0 0,1 0 0,-1 0 0,21-18 0,0 4 14,1 1-1,0 0 0,1 2 0,0 1 1,1 1-1,0 0 0,0 2 1,42-7-1,-10 6-508,1 2 0,95 3 0,-119 4-6331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6.586"/>
    </inkml:context>
    <inkml:brush xml:id="br0">
      <inkml:brushProperty name="width" value="0.05" units="cm"/>
      <inkml:brushProperty name="height" value="0.05" units="cm"/>
    </inkml:brush>
  </inkml:definitions>
  <inkml:trace contextRef="#ctx0" brushRef="#br0">128 105 24575,'0'-2'0,"0"0"0,-1 0 0,1 0 0,0 0 0,0 0 0,-1 0 0,1 0 0,-1 0 0,0 0 0,1 0 0,-1 0 0,0 0 0,0 0 0,-1 0 0,1 1 0,0-1 0,0 0 0,-1 1 0,1-1 0,-1 1 0,1 0 0,-1-1 0,0 1 0,0 0 0,1 0 0,-1 0 0,0 0 0,0 0 0,0 1 0,0-1 0,0 1 0,0-1 0,-2 0 0,1 1 0,0 0 0,0 0 0,0 0 0,0 0 0,0 0 0,0 1 0,0-1 0,0 1 0,0 0 0,0 0 0,0 0 0,1 0 0,-1 0 0,0 1 0,1-1 0,-1 1 0,1 0 0,-1-1 0,1 1 0,0 0 0,0 1 0,-3 3 0,2-2 0,0 1 0,1-1 0,0 1 0,0 0 0,0 0 0,1 0 0,-1 0 0,1 0 0,0 0 0,1 1 0,-1-1 0,1 0 0,0 0 0,0 1 0,1-1 0,0 0 0,0 0 0,0 0 0,0 0 0,1 0 0,0 0 0,0 0 0,0 0 0,0-1 0,1 1 0,0-1 0,0 1 0,0-1 0,1 0 0,-1 0 0,1-1 0,0 1 0,0-1 0,0 0 0,0 0 0,1 0 0,-1 0 0,1-1 0,0 0 0,0 0 0,0 0 0,0-1 0,0 1 0,0-1 0,0 0 0,0-1 0,1 1 0,-1-1 0,0 0 0,0 0 0,1-1 0,8-2 0,-5 1 0,-2 0 0,1-1 0,0 0 0,0 0 0,-1-1 0,0 0 0,0-1 0,0 1 0,0-1 0,-1 0 0,1-1 0,-1 0 0,-1 0 0,8-10 0,-10 12 0,-1 0 0,0 0 0,0 0 0,0 0 0,0 0 0,-1 0 0,0-1 0,0 1 0,0 0 0,0-1 0,-1 1 0,1-1 0,-1 1 0,0-1 0,-1 1 0,1-1 0,-1 1 0,0-1 0,0 1 0,0-1 0,-1 1 0,1 0 0,-1 0 0,0 0 0,0 0 0,-1 0 0,1 0 0,-4-3 0,2 1-65,0 1 0,0 1 0,-1-1 0,1 0 0,-1 1 0,0 0 0,0 0 0,0 1 0,-1-1 0,1 1 0,-1 0 0,0 1 0,0 0 0,0-1 0,0 2 0,0-1 0,-1 1 0,1 0 0,0 0 0,-9 0 0,0 5-6761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6.960"/>
    </inkml:context>
    <inkml:brush xml:id="br0">
      <inkml:brushProperty name="width" value="0.05" units="cm"/>
      <inkml:brushProperty name="height" value="0.05" units="cm"/>
    </inkml:brush>
  </inkml:definitions>
  <inkml:trace contextRef="#ctx0" brushRef="#br0">1 22 24575,'0'-3'0,"3"-2"0,2-3 0,-1 3 0,0 6 0,-1 7 0,-2 5 0,4 8 0,0 7 0,3 3 0,0 3 0,3 4 0,-2-3 0,3-2 0,-2-3 0,-1-4 0,-4-6-8191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7.321"/>
    </inkml:context>
    <inkml:brush xml:id="br0">
      <inkml:brushProperty name="width" value="0.05" units="cm"/>
      <inkml:brushProperty name="height" value="0.05" units="cm"/>
    </inkml:brush>
  </inkml:definitions>
  <inkml:trace contextRef="#ctx0" brushRef="#br0">2 211 24575,'-1'-19'0,"1"1"0,1-1 0,1 0 0,8-34 0,-8 48 0,-1 1 0,1-1 0,0 1 0,0 0 0,0-1 0,1 1 0,-1 0 0,1 0 0,0 1 0,0-1 0,1 0 0,-1 1 0,1 0 0,-1 0 0,1 0 0,0 0 0,0 1 0,0-1 0,1 1 0,-1 0 0,1 1 0,-1-1 0,1 1 0,7-2 0,-2 2 0,0 0 0,1 1 0,-1 1 0,0-1 0,0 1 0,0 1 0,0 0 0,0 1 0,0 0 0,-1 0 0,1 1 0,-1 0 0,0 1 0,14 9 0,-11-7 0,0 2 0,-1-1 0,1 2 0,-2 0 0,0 0 0,0 1 0,-1 0 0,0 0 0,13 23 0,-16-21-105,-1 1 0,-1 1 0,0-1 0,-1 0 0,0 1 0,-1 0 0,-1 0 0,0-1 0,-1 1 0,0 0 0,-2 0 0,-4 26 0,0-19-6721</inkml:trace>
  <inkml:trace contextRef="#ctx0" brushRef="#br0" timeOffset="1">108 359 24575,'-4'-3'0,"-1"-9"0,1-6 0,0-3 0,1-2 0,5-1 0,9 5 0,10 0 0,9 2 0,6 2 0,4 1 0,3 2 0,1 4 0,-7 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8.334"/>
    </inkml:context>
    <inkml:brush xml:id="br0">
      <inkml:brushProperty name="width" value="0.05" units="cm"/>
      <inkml:brushProperty name="height" value="0.05" units="cm"/>
    </inkml:brush>
  </inkml:definitions>
  <inkml:trace contextRef="#ctx0" brushRef="#br0">130 438 24575,'-1'-7'0,"1"-36"0,1 1 0,2-1 0,12-63 0,-12 95 0,0 0 0,0 0 0,1 0 0,0 0 0,1 1 0,0-1 0,1 1 0,0 1 0,1-1 0,0 1 0,0 0 0,1 0 0,0 1 0,1 0 0,-1 1 0,1 0 0,1 0 0,10-5 0,-16 9 0,0 1 0,-1 0 0,1 1 0,0-1 0,0 1 0,1 0 0,-1 0 0,0 0 0,0 0 0,0 1 0,1 0 0,-1 0 0,0 0 0,1 0 0,-1 1 0,0-1 0,0 1 0,0 0 0,0 0 0,1 1 0,-1-1 0,4 3 0,-3 0 0,-1-1 0,1 1 0,-1 0 0,0 0 0,0 0 0,0 1 0,0-1 0,-1 1 0,0 0 0,0 0 0,0 0 0,-1 0 0,1 1 0,-1-1 0,2 12 0,1 5 0,-1 0 0,-2 1 0,0-1 0,-2 1 0,0-1 0,-1 1 0,-1-1 0,-2 0 0,0 1 0,-1-2 0,-1 1 0,-1-1 0,-1 1 0,-1-2 0,-15 26 0,15-30 0,-1 0 0,0 0 0,-1-2 0,0 1 0,-2-1 0,0-1 0,0 0 0,-1-1 0,0 0 0,-1-1 0,-1-1 0,0 0 0,0-1 0,-1-1 0,0 0 0,0-2 0,-1 0 0,-34 7 0,48-12 0,0-1 0,-1 0 0,1 1 0,-1-1 0,1-1 0,0 1 0,-1-1 0,1 0 0,0 0 0,-1 0 0,1 0 0,-5-3 0,8 3 0,0 0 0,0 1 0,0-1 0,0 0 0,0 0 0,0 0 0,0 0 0,0 0 0,0 0 0,0 0 0,1 0 0,-1 0 0,0 0 0,1 0 0,-1 0 0,1-1 0,-1-1 0,0 0 0,1 1 0,0 0 0,0 0 0,1 0 0,-1 0 0,0 0 0,1-1 0,-1 1 0,1 0 0,0 0 0,-1 0 0,1 0 0,0 0 0,2-2 0,3-5 0,1 1 0,0-1 0,0 1 0,1 1 0,0-1 0,0 2 0,1-1 0,-1 1 0,2 0 0,-1 1 0,0 0 0,1 0 0,0 1 0,0 0 0,1 1 0,-1 0 0,22-2 0,-15 2 0,0 1 0,1 1 0,-1 1 0,1 0 0,-1 1 0,0 1 0,1 1 0,-1 0 0,0 1 0,23 10 0,-25-7-53,-2 1 0,1 0-1,-1 1 1,0 1 0,-1 0-1,0 0 1,-1 1 0,19 24-1,-12-14-831,-8-10-5941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8.702"/>
    </inkml:context>
    <inkml:brush xml:id="br0">
      <inkml:brushProperty name="width" value="0.05" units="cm"/>
      <inkml:brushProperty name="height" value="0.05" units="cm"/>
    </inkml:brush>
  </inkml:definitions>
  <inkml:trace contextRef="#ctx0" brushRef="#br0">89 93 24575,'-1'-11'0,"1"1"0,-1-1 0,-1 0 0,-4-13 0,6 22 0,0 1 0,-1-1 0,0 0 0,1 1 0,-1-1 0,0 1 0,0-1 0,0 1 0,0 0 0,0-1 0,0 1 0,0 0 0,0 0 0,0 0 0,-3-2 0,3 3 0,0-1 0,0 1 0,-1 0 0,1 0 0,0 0 0,0 0 0,0 0 0,0 0 0,0 0 0,-1 0 0,1 1 0,0-1 0,0 0 0,0 1 0,0-1 0,0 1 0,0-1 0,0 1 0,0-1 0,0 1 0,0 0 0,0 0 0,0-1 0,1 1 0,-1 0 0,-1 1 0,-2 3 0,1-1 0,-1 1 0,1 0 0,0 0 0,1 0 0,-1 0 0,1 1 0,0-1 0,0 0 0,0 1 0,1 0 0,0-1 0,0 1 0,1 0 0,-1 0 0,2 10 0,-1-5 0,1 0 0,1-1 0,-1 1 0,2 0 0,0-1 0,0 1 0,1-1 0,5 11 0,-3-12 0,0 0 0,1-1 0,-1 1 0,2-1 0,-1-1 0,1 0 0,1 0 0,-1 0 0,1-1 0,0 0 0,0-1 0,19 8 0,-23-11 0,1 0 0,0 0 0,0 0 0,0-1 0,0 0 0,0 0 0,0-1 0,0 0 0,0 0 0,10-1 0,-12 0 0,0 0 0,0 0 0,0 0 0,0-1 0,-1 0 0,1 1 0,-1-1 0,1 0 0,-1-1 0,0 1 0,0-1 0,0 1 0,0-1 0,0 0 0,0 0 0,-1 0 0,3-5 0,-2 4 0,-1 0 0,0 0 0,-1 0 0,1 0 0,-1 0 0,0 0 0,1 0 0,-2 0 0,1-1 0,-1 1 0,1 0 0,-1 0 0,0-1 0,-1-6 0,-1 3 0,0 0 0,0 0 0,-1 0 0,1 0 0,-2 1 0,1-1 0,-7-8 0,2 3 0,-1 0 0,-1 1 0,0 1 0,0-1 0,-1 2 0,-1-1 0,-23-15 0,-8 4 120,41 21-203,0 0 1,0 1-1,0-1 1,-1 1-1,1-1 1,0 1-1,-1 0 1,1 0-1,0 0 1,-1 0-1,1 0 1,0 0-1,-1 1 1,1-1-1,0 1 1,0-1-1,-4 3 1,-5 5-6744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9.079"/>
    </inkml:context>
    <inkml:brush xml:id="br0">
      <inkml:brushProperty name="width" value="0.05" units="cm"/>
      <inkml:brushProperty name="height" value="0.05" units="cm"/>
    </inkml:brush>
  </inkml:definitions>
  <inkml:trace contextRef="#ctx0" brushRef="#br0">1 37 24575,'0'-3'0,"0"-6"0,0-4 0,0 4 0,0 6 0,0 8 0,0 10 0,3 10 0,5 11 0,2 7 0,1 7 0,4 2 0,2 0 0,-2-3 0,1-5 0,1-7 0,-3-6 0,-3-8-8191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3.675"/>
    </inkml:context>
    <inkml:brush xml:id="br0">
      <inkml:brushProperty name="width" value="0.05" units="cm"/>
      <inkml:brushProperty name="height" value="0.05" units="cm"/>
    </inkml:brush>
  </inkml:definitions>
  <inkml:trace contextRef="#ctx0" brushRef="#br0">14 229 24575,'0'-4'0,"-4"-8"0,-1-5 0,1-8 0,4-3 0,5 0 0,3 1 0,7 5 0,4 3 0,6 4 0,7 2 0,0 2 0,-4 4-8191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9.418"/>
    </inkml:context>
    <inkml:brush xml:id="br0">
      <inkml:brushProperty name="width" value="0.05" units="cm"/>
      <inkml:brushProperty name="height" value="0.05" units="cm"/>
    </inkml:brush>
  </inkml:definitions>
  <inkml:trace contextRef="#ctx0" brushRef="#br0">385 386 24575,'-3'-2'0,"-1"0"0,1-1 0,0 1 0,0 1 0,-1-1 0,1 0 0,-1 1 0,1 0 0,-1 0 0,0 0 0,0 0 0,1 0 0,-1 1 0,0 0 0,0 0 0,0 0 0,1 0 0,-8 2 0,4-1 0,1 0 0,-1 0 0,1 1 0,0 0 0,-1 1 0,1-1 0,0 1 0,0 0 0,-10 8 0,11-7 0,0 0 0,1 0 0,0 1 0,-1 0 0,1 0 0,1 0 0,-1 0 0,1 0 0,0 1 0,0-1 0,1 1 0,-1 0 0,1 0 0,1 0 0,-1 0 0,0 9 0,2-10 0,0-1 0,0 1 0,0-1 0,1 1 0,0-1 0,0 0 0,0 1 0,1-1 0,-1 0 0,1 0 0,0 0 0,0 0 0,0 0 0,1 0 0,0-1 0,-1 1 0,1-1 0,0 0 0,1 0 0,-1 0 0,0 0 0,1 0 0,7 4 0,0-2 0,-1 0 0,1 0 0,0-1 0,0-1 0,1 0 0,-1 0 0,0-1 0,1 0 0,15-1 0,-21 0 0,0-1 0,-1 0 0,1 0 0,0-1 0,0 1 0,-1-1 0,1-1 0,-1 1 0,1-1 0,-1 0 0,1 0 0,-1 0 0,0-1 0,0 0 0,0 0 0,0 0 0,-1-1 0,1 0 0,-1 1 0,6-8 0,-9 9 0,1 0 0,-1-1 0,0 1 0,0-1 0,0 1 0,0-1 0,0 0 0,-1 0 0,1 1 0,-1-1 0,0 0 0,1 0 0,-1 1 0,-1-1 0,1 0 0,0 0 0,-1 1 0,1-1 0,-1 0 0,0 1 0,0-1 0,0 0 0,0 1 0,0-1 0,0 1 0,-1 0 0,1-1 0,-1 1 0,0 0 0,0 0 0,-2-2 0,-8-8 0,0 1 0,-1 0 0,-1 1 0,-15-9 0,10 6 0,-50-34 0,20 16 0,1-3 0,2-2 0,-54-54 0,93 83 0,1-1 0,-1 0 0,2-1 0,-1 1 0,1-1 0,0 0 0,-6-19 0,10 26 0,0-1 0,0 1 0,0-1 0,1 0 0,0 1 0,-1-1 0,1 0 0,0 1 0,0-1 0,0 0 0,1 1 0,-1-1 0,1 0 0,-1 1 0,1-1 0,0 0 0,0 1 0,0 0 0,0-1 0,1 1 0,-1-1 0,1 1 0,-1 0 0,1 0 0,0 0 0,0 0 0,0 0 0,0 0 0,0 1 0,0-1 0,0 1 0,1-1 0,-1 1 0,4-2 0,0 1 0,0-1 0,-1 1 0,1 1 0,0-1 0,0 1 0,0 0 0,0 0 0,1 1 0,-1 0 0,0 0 0,0 0 0,0 1 0,12 2 0,-9 0 0,1 0 0,-1 1 0,0 0 0,0 1 0,0-1 0,-1 2 0,0-1 0,8 8 0,-2-1 0,0 1 0,-2 0 0,0 1 0,0 1 0,-1-1 0,-1 2 0,-1-1 0,15 34 0,-20-38-76,-1 0 1,0 0-1,-1 0 0,0 0 0,-1 1 0,0-1 0,-1 0 0,0 1 1,-1-1-1,0 0 0,0 0 0,-2 1 0,1-1 0,-1 0 1,-1-1-1,0 1 0,-7 13 0,-6 8-6750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0.165"/>
    </inkml:context>
    <inkml:brush xml:id="br0">
      <inkml:brushProperty name="width" value="0.05" units="cm"/>
      <inkml:brushProperty name="height" value="0.05" units="cm"/>
    </inkml:brush>
  </inkml:definitions>
  <inkml:trace contextRef="#ctx0" brushRef="#br0">78 256 24575,'-2'-3'0,"0"1"0,0-1 0,0 0 0,1 0 0,-1 0 0,1-1 0,-1 1 0,1 0 0,0-1 0,0 1 0,1 0 0,-1-1 0,1 1 0,0-1 0,-1 1 0,1-1 0,1 1 0,-1-1 0,1 1 0,-1-1 0,1 1 0,0 0 0,0-1 0,2-3 0,0-1 0,0 1 0,1 0 0,0 0 0,0 0 0,1 0 0,0 1 0,0 0 0,0 0 0,10-9 0,-1 5 0,0 1 0,1 0 0,0 1 0,0 0 0,1 1 0,26-8 0,-15 8 0,1 0 0,0 2 0,35-2 0,-59 6 0,-1 1 0,1 0 0,0 0 0,0 0 0,-1 1 0,1-1 0,0 1 0,0 0 0,-1 0 0,1 0 0,-1 0 0,1 1 0,-1-1 0,6 4 0,-6-2 0,-1-1 0,0 0 0,0 1 0,0 0 0,0-1 0,0 1 0,0 0 0,-1 0 0,1 0 0,-1 0 0,0 0 0,0 1 0,0-1 0,-1 0 0,1 0 0,0 7 0,6 215 0,-5-201 0,1 9 0,9 35 0,-10-59 0,0 0 0,1 0 0,0-1 0,0 0 0,1 1 0,0-1 0,1 0 0,10 13 0,-33-41 0,0 1 0,-2 1 0,0 0 0,-1 2 0,0 0 0,-2 1 0,1 2 0,-33-15 0,43 23 0,0 1 0,0 0 0,-1 1 0,1 0 0,-1 1 0,0 0 0,0 1 0,-22 1 0,25 1 0,0 1 0,1-1 0,-1 2 0,1-1 0,0 2 0,0-1 0,0 1 0,0 0 0,1 1 0,-1 0 0,1 0 0,0 1 0,-7 7 0,8-7 15,0 1 0,0 0 0,1 0 0,0 0 0,0 1 0,1 0 0,-6 11 0,10-16-66,-1-1 0,1 1-1,0-1 1,1 1 0,-1 0 0,0-1 0,1 1-1,0 0 1,-1 0 0,1-1 0,0 1-1,0 0 1,1 0 0,-1-1 0,1 1 0,-1 0-1,1 0 1,0-1 0,0 1 0,0-1 0,0 1-1,0-1 1,1 1 0,-1-1 0,1 0 0,0 0-1,-1 1 1,5 2 0,11 9-6775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0.617"/>
    </inkml:context>
    <inkml:brush xml:id="br0">
      <inkml:brushProperty name="width" value="0.05" units="cm"/>
      <inkml:brushProperty name="height" value="0.05" units="cm"/>
    </inkml:brush>
  </inkml:definitions>
  <inkml:trace contextRef="#ctx0" brushRef="#br0">259 248 24575,'6'-4'0,"0"0"0,0-1 0,-1 0 0,1 0 0,-1 0 0,0-1 0,0 0 0,-1 0 0,1 0 0,-1-1 0,-1 1 0,1-1 0,2-8 0,-5 11 0,0 0 0,0 0 0,0 0 0,-1-1 0,1 1 0,-1 0 0,0 0 0,-1-1 0,1 1 0,-1 0 0,0 0 0,0 0 0,0 0 0,0 0 0,-1 0 0,1 0 0,-1 0 0,0 0 0,0 1 0,-1-1 0,1 1 0,-1-1 0,0 1 0,-5-5 0,1 2 0,-1 0 0,0 0 0,0 1 0,0 0 0,0 0 0,-1 1 0,0 0 0,1 0 0,-2 1 0,1 1 0,0-1 0,0 1 0,-1 1 0,0 0 0,-17 0 0,21 1 0,0 1 0,0-1 0,1 1 0,-1 0 0,0 0 0,0 1 0,1 0 0,-1 0 0,1 0 0,-1 1 0,1-1 0,0 1 0,0 1 0,0-1 0,1 1 0,-1 0 0,1 0 0,0 0 0,0 0 0,0 1 0,0-1 0,1 1 0,0 0 0,0 0 0,0 1 0,-3 9 0,3-3 0,0 0 0,0 1 0,2-1 0,0 0 0,0 1 0,1-1 0,0 1 0,1-1 0,1 0 0,0 1 0,0-1 0,8 21 0,-8-27 0,0 0 0,0 0 0,1-1 0,0 1 0,0 0 0,0-1 0,1 0 0,-1 0 0,1 0 0,1 0 0,-1-1 0,1 1 0,-1-1 0,1 0 0,0-1 0,1 1 0,-1-1 0,0 0 0,1 0 0,0-1 0,0 0 0,0 0 0,0 0 0,0-1 0,0 1 0,0-1 0,7 0 0,-7-2 0,-1 0 0,1 0 0,0 0 0,-1-1 0,1 0 0,-1 0 0,1 0 0,-1 0 0,0-1 0,0 0 0,0 0 0,0-1 0,-1 1 0,1-1 0,-1 0 0,0 0 0,0 0 0,0-1 0,-1 0 0,4-5 0,3-5 0,-1 0 0,-1 0 0,0-1 0,-1-1 0,6-22 0,-5 1 0,-7 29 0,1 0 0,0 1 0,0-1 0,4-8 0,-6 17 0,0 0 0,0 0 0,0 0 0,0 0 0,0-1 0,0 1 0,0 0 0,0 0 0,0 0 0,0 0 0,1 0 0,-1 0 0,0 0 0,0 0 0,0 0 0,0 0 0,0-1 0,0 1 0,0 0 0,0 0 0,0 0 0,0 0 0,1 0 0,-1 0 0,0 0 0,0 0 0,0 0 0,0 0 0,0 0 0,0 0 0,0 0 0,1 0 0,-1 0 0,0 0 0,0 0 0,0 0 0,0 0 0,0 0 0,0 0 0,0 0 0,0 0 0,1 0 0,-1 0 0,0 0 0,0 0 0,0 0 0,0 1 0,0-1 0,0 0 0,0 0 0,0 0 0,0 0 0,0 0 0,1 0 0,-1 0 0,0 0 0,0 0 0,0 0 0,0 1 0,0-1 0,5 11 0,3 16 0,-2 5-341,2-1 0,0-1-1,20 45 1,-18-55-6485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0.974"/>
    </inkml:context>
    <inkml:brush xml:id="br0">
      <inkml:brushProperty name="width" value="0.05" units="cm"/>
      <inkml:brushProperty name="height" value="0.05" units="cm"/>
    </inkml:brush>
  </inkml:definitions>
  <inkml:trace contextRef="#ctx0" brushRef="#br0">3 154 24575,'-2'-37'0,"1"19"0,1 1 0,3-27 0,-3 44 0,0-1 0,0 1 0,0 0 0,0 0 0,0 0 0,0-1 0,0 1 0,0 0 0,0 0 0,0 0 0,0 0 0,0-1 0,1 1 0,-1 0 0,0 0 0,0 0 0,0 0 0,0-1 0,0 1 0,0 0 0,1 0 0,-1 0 0,0 0 0,0 0 0,0-1 0,0 1 0,1 0 0,-1 0 0,0 0 0,0 0 0,0 0 0,0 0 0,1 0 0,-1 0 0,0 0 0,0 0 0,0 0 0,1 0 0,-1 0 0,0 0 0,0 0 0,0 0 0,1 0 0,-1 0 0,0 0 0,0 0 0,0 0 0,1 0 0,11 10 0,6 14 0,-13-16 0,104 195 0,-108-201 0,1 0 0,-1 1 0,1 0 0,-1 0 0,0 1 0,0-1 0,0 0 0,-1 0 0,1 0 0,-1 1 0,1-1 0,-1 0 0,0 1 0,0-1 0,-1 4 0,-2-10 0,1 0 0,0 0 0,0-1 0,0 1 0,0-1 0,0 0 0,-1-4 0,1-2 0,0-1 0,0 1 0,1-1 0,0 0 0,1 1 0,1-1 0,-1 1 0,2-1 0,-1 1 0,7-21 0,-4 17 0,1 0 0,1 0 0,0 0 0,1 0 0,1 1 0,0 0 0,10-13 0,-15 23 0,0 0 0,-1 0 0,1 0 0,0 0 0,1 0 0,-1 0 0,0 1 0,1-1 0,-1 1 0,1 0 0,0 0 0,0 1 0,0-1 0,0 1 0,0 0 0,0 0 0,0 0 0,0 0 0,0 1 0,0 0 0,1 0 0,4 0 0,-4 1 0,-1 1 0,1-1 0,-1 1 0,0-1 0,1 1 0,-1 1 0,0-1 0,-1 1 0,1-1 0,0 1 0,-1 0 0,1 0 0,-1 1 0,0-1 0,0 1 0,0 0 0,-1-1 0,1 1 0,-1 0 0,2 6 0,2 4-91,-1 1 0,0-1 0,-2 1 0,1 0 0,-2 0 0,0 0 0,-1 0 0,-1 0 0,0 1 0,-1-1 0,0 0 0,-1 0 0,-1 0 0,-7 21 0,-4 8-6735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4.301"/>
    </inkml:context>
    <inkml:brush xml:id="br0">
      <inkml:brushProperty name="width" value="0.05" units="cm"/>
      <inkml:brushProperty name="height" value="0.05" units="cm"/>
    </inkml:brush>
  </inkml:definitions>
  <inkml:trace contextRef="#ctx0" brushRef="#br0">1 278 24575,'3'-2'0,"0"0"0,0-1 0,-1 1 0,1-1 0,0 0 0,-1 1 0,0-1 0,1 0 0,-1-1 0,0 1 0,-1 0 0,3-5 0,0 1 0,13-22 0,1 0 0,2 1 0,35-39 0,-48 59 0,0 1 0,1 1 0,0-1 0,0 1 0,0 1 0,1-1 0,0 1 0,0 1 0,0 0 0,0 0 0,1 1 0,0 0 0,-1 0 0,1 1 0,0 1 0,16-1 0,-22 2 0,1 0 0,-1 1 0,0-1 0,0 1 0,0 0 0,1 1 0,-1-1 0,0 1 0,0 0 0,-1 0 0,1 0 0,0 0 0,-1 0 0,1 1 0,-1 0 0,0 0 0,0 0 0,0 0 0,0 0 0,0 1 0,-1-1 0,1 1 0,-1-1 0,0 1 0,0 0 0,-1 0 0,1 0 0,1 7 0,0 0 0,0 0 0,-1 1 0,0-1 0,-1 1 0,0-1 0,-1 1 0,-1-1 0,1 1 0,-5 18 0,-1-9 0,0-1 0,-2 0 0,0 0 0,-2-1 0,0 0 0,-1-1 0,-17 23 0,8-16 0,0-2 0,-1 0 0,-2-1 0,-33 26 0,38-35 0,-32 18 0,45-28 0,0 0 0,0-1 0,0 0 0,-1 0 0,1 0 0,-1 0 0,1-1 0,-1 0 0,1 0 0,-1-1 0,-10 1 0,15-1 0,0-1 0,0 1 0,0 0 0,0 0 0,1 0 0,-1-1 0,0 1 0,0 0 0,0-1 0,0 1 0,0-1 0,1 1 0,-1-1 0,0 1 0,0-1 0,1 0 0,-1 1 0,0-1 0,1 0 0,-1 1 0,1-1 0,-1 0 0,1 0 0,-1 0 0,1 1 0,0-1 0,-1-2 0,1 1 0,-1 0 0,1-1 0,0 1 0,1 0 0,-1-1 0,0 1 0,1 0 0,-1-1 0,1 1 0,0 0 0,0-3 0,3-3 0,0 0 0,1 0 0,0 0 0,10-13 0,-7 12 0,1 1 0,-1 0 0,1 0 0,1 1 0,-1 1 0,1-1 0,0 2 0,0-1 0,1 1 0,0 1 0,0 0 0,0 1 0,0 0 0,1 0 0,15-1 0,-17 3 0,0 1 0,-1 0 0,1 1 0,0 0 0,0 0 0,-1 1 0,1 0 0,-1 1 0,0 0 0,0 1 0,0-1 0,0 2 0,0-1 0,-1 1 0,0 1 0,0-1 0,0 1 0,12 13 0,0 3-1365,-10-13-5461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4.736"/>
    </inkml:context>
    <inkml:brush xml:id="br0">
      <inkml:brushProperty name="width" value="0.05" units="cm"/>
      <inkml:brushProperty name="height" value="0.05" units="cm"/>
    </inkml:brush>
  </inkml:definitions>
  <inkml:trace contextRef="#ctx0" brushRef="#br0">4 140 24575,'-2'-38'0,"1"26"0,0 0 0,1 0 0,1-1 0,-1 1 0,6-24 0,-6 36 0,0 0 0,0-1 0,0 1 0,0 0 0,0 0 0,0 0 0,0 0 0,0-1 0,0 1 0,1 0 0,-1 0 0,0 0 0,0 0 0,0-1 0,0 1 0,0 0 0,0 0 0,0 0 0,0 0 0,0-1 0,0 1 0,1 0 0,-1 0 0,0 0 0,0 0 0,0 0 0,0 0 0,0 0 0,1-1 0,-1 1 0,0 0 0,0 0 0,0 0 0,0 0 0,1 0 0,-1 0 0,0 0 0,0 0 0,0 0 0,0 0 0,1 0 0,-1 0 0,0 0 0,0 0 0,0 0 0,0 0 0,1 0 0,-1 0 0,0 0 0,0 0 0,0 1 0,0-1 0,1 0 0,-1 0 0,0 0 0,0 0 0,0 0 0,8 15 0,3 21 0,-2 6 0,18 73 0,-24-104 0,1 0 0,1 0 0,0-1 0,0 1 0,1-1 0,0 0 0,14 16 0,-19-24 0,1 0 0,-1-1 0,1 1 0,0-1 0,-1 1 0,1-1 0,0 0 0,0 1 0,0-1 0,0 0 0,0 0 0,0 0 0,0-1 0,0 1 0,0 0 0,1-1 0,-1 0 0,0 1 0,0-1 0,0 0 0,3 0 0,-2-1 0,0 0 0,-1 0 0,1 0 0,0 0 0,-1 0 0,1-1 0,-1 1 0,0-1 0,1 1 0,-1-1 0,0 0 0,0 0 0,0 0 0,2-4 0,4-5 0,0-1 0,-1 0 0,0-1 0,-1 0 0,6-19 0,0-2 0,-1-1 0,-2 0 0,7-54 0,-19 308 0,4-124 0,3-55-1365,1-26-5461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5.109"/>
    </inkml:context>
    <inkml:brush xml:id="br0">
      <inkml:brushProperty name="width" value="0.05" units="cm"/>
      <inkml:brushProperty name="height" value="0.05" units="cm"/>
    </inkml:brush>
  </inkml:definitions>
  <inkml:trace contextRef="#ctx0" brushRef="#br0">131 79 24575,'0'-2'0,"1"1"0,0-1 0,0 0 0,-1 0 0,1 1 0,-1-1 0,1 0 0,-1 0 0,0 0 0,0 0 0,0 0 0,0 0 0,0 0 0,0 1 0,0-1 0,-1 0 0,1 0 0,-1 0 0,0-3 0,0 5 0,1-1 0,0 1 0,-1 0 0,1-1 0,0 1 0,-1 0 0,1-1 0,-1 1 0,1 0 0,0-1 0,-1 1 0,1 0 0,-1 0 0,1-1 0,-1 1 0,1 0 0,-1 0 0,1 0 0,-1 0 0,1 0 0,-1 0 0,1 0 0,-1 0 0,1 0 0,-1 0 0,0 0 0,-1 0 0,1 1 0,-1 0 0,0-1 0,1 1 0,-1 0 0,1 0 0,-1 0 0,1 0 0,0 0 0,-1 1 0,1-1 0,-1 2 0,-4 3 0,1 1 0,0 0 0,0 1 0,1-1 0,-1 1 0,2 0 0,-1 0 0,1 0 0,1 0 0,-4 17 0,4-12 0,0 0 0,1 0 0,1 0 0,0 0 0,1 0 0,0 0 0,5 18 0,-4-21 0,1-1 0,0 0 0,0 1 0,1-1 0,0-1 0,1 1 0,0-1 0,0 1 0,1-1 0,7 7 0,-9-10 0,1-1 0,-1 0 0,1 0 0,1 0 0,-1-1 0,0 1 0,1-1 0,0-1 0,-1 1 0,1-1 0,0 0 0,0 0 0,1-1 0,-1 1 0,0-1 0,8 0 0,-10-1 0,0 0 0,1-1 0,-1 1 0,0-1 0,0 0 0,0 0 0,0 0 0,0 0 0,0-1 0,0 1 0,0-1 0,-1 0 0,1-1 0,0 1 0,-1 0 0,0-1 0,0 0 0,0 0 0,0 0 0,0 0 0,0 0 0,-1-1 0,1 1 0,-1-1 0,0 0 0,0 1 0,-1-1 0,1 0 0,-1 0 0,1-5 0,1-2 0,0-1 0,-1 1 0,0-1 0,-1 1 0,-1-1 0,0 1 0,0-1 0,-1 0 0,-5-21 0,2 20 9,0 0 1,-1 0-1,0 0 0,-1 1 0,0 0 1,-1 0-1,0 0 0,-1 1 0,-1 0 0,1 1 1,-2 0-1,-12-12 0,16 17-71,0 1 0,0-1 0,-1 1 0,1 1 1,-1-1-1,0 1 0,0 0 0,0 0 0,0 1 0,0 0 0,-1 0 0,1 1 1,-1 0-1,1 1 0,-1-1 0,1 1 0,-1 1 0,1-1 0,-1 1 0,1 0 1,-1 1-1,1 0 0,-11 4 0,-11 7-6764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8.004"/>
    </inkml:context>
    <inkml:brush xml:id="br0">
      <inkml:brushProperty name="width" value="0.05" units="cm"/>
      <inkml:brushProperty name="height" value="0.05" units="cm"/>
    </inkml:brush>
  </inkml:definitions>
  <inkml:trace contextRef="#ctx0" brushRef="#br0">319 228 24575,'1'0'0,"0"-1"0,0 1 0,1-1 0,-1 1 0,0-1 0,0 1 0,1-1 0,-1 0 0,0 0 0,0 0 0,0 1 0,0-1 0,0 0 0,0 0 0,0-1 0,0 1 0,-1 0 0,1 0 0,0 0 0,0-2 0,14-31 0,-12 27 0,1-1 0,-1 0 0,-1 0 0,1-1 0,-2 1 0,1 0 0,-1-1 0,0 1 0,0-1 0,-1 1 0,-2-17 0,1 22 0,1 0 0,-1 0 0,0 0 0,0 0 0,0 1 0,-1-1 0,1 0 0,-1 0 0,1 1 0,-1-1 0,0 1 0,0-1 0,0 1 0,0 0 0,0 0 0,-1 0 0,1 0 0,-1 0 0,1 1 0,-1-1 0,0 1 0,0-1 0,1 1 0,-1 0 0,0 0 0,0 0 0,0 1 0,0-1 0,0 1 0,0-1 0,-1 1 0,1 0 0,-3 1 0,-6 0 0,1 0 0,-1 1 0,1 0 0,-1 1 0,1 0 0,0 1 0,0 0 0,1 1 0,-1 0 0,1 1 0,0 0 0,-17 15 0,18-15 0,1 1 0,0 0 0,1 0 0,0 1 0,0 0 0,1 1 0,0-1 0,0 1 0,1 0 0,0 1 0,1-1 0,0 1 0,0 0 0,-3 15 0,6-19 0,1 1 0,0-1 0,0 1 0,1-1 0,-1 0 0,1 1 0,1-1 0,-1 0 0,1 0 0,0 0 0,1 0 0,-1 0 0,1 0 0,0-1 0,1 1 0,-1-1 0,1 0 0,7 7 0,8 8 0,1-1 0,0-2 0,26 18 0,-1-1 0,-34-25 0,1 0 0,-1 1 0,0 0 0,-1 0 0,16 20 0,-25-28 0,1 0 0,-1 1 0,1-1 0,-1 0 0,0 0 0,0 1 0,0-1 0,0 1 0,0-1 0,-1 0 0,1 1 0,-1 0 0,1-1 0,-1 1 0,0-1 0,0 1 0,0-1 0,-1 1 0,1 0 0,-1-1 0,1 1 0,-1-1 0,0 0 0,0 1 0,0-1 0,0 1 0,0-1 0,0 0 0,-1 0 0,1 0 0,-1 0 0,0 0 0,-2 2 0,-3 3 0,-1-1 0,1-1 0,-1 1 0,-1-1 0,1-1 0,-1 1 0,0-2 0,0 1 0,0-1 0,-15 3 0,4-2 0,-1-1 0,1-1 0,-40 0 0,56-3 0,0 1 0,-1 0 0,1-1 0,0 0 0,0 0 0,0 0 0,-1 0 0,1-1 0,0 1 0,1-1 0,-1 0 0,0-1 0,0 1 0,1 0 0,0-1 0,-6-5 0,8 6 0,-1 0 0,1 0 0,0 0 0,0 0 0,0 0 0,1 0 0,-1 0 0,0 0 0,1-1 0,-1 1 0,1 0 0,0 0 0,0-1 0,0 1 0,0 0 0,0 0 0,0-1 0,1 1 0,-1 0 0,1 0 0,-1 0 0,1-1 0,0 1 0,0 0 0,0 0 0,0 0 0,0 0 0,0 1 0,1-1 0,-1 0 0,1 0 0,-1 1 0,3-3 0,34-30-1365,-19 19-5461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8.396"/>
    </inkml:context>
    <inkml:brush xml:id="br0">
      <inkml:brushProperty name="width" value="0.05" units="cm"/>
      <inkml:brushProperty name="height" value="0.05" units="cm"/>
    </inkml:brush>
  </inkml:definitions>
  <inkml:trace contextRef="#ctx0" brushRef="#br0">19 55 24575,'-7'30'0,"4"-18"0,0-1 0,0 1 0,0 14 0,4-10 0,0 0 0,0-1 0,2 1 0,0 0 0,1-1 0,7 21 0,-8-27 0,1-1 0,-1 0 0,1-1 0,0 1 0,1-1 0,0 1 0,0-1 0,1-1 0,0 1 0,0-1 0,0 0 0,1 0 0,9 5 0,-13-9 0,0 0 0,-1-1 0,1 0 0,1 0 0,-1 1 0,0-2 0,0 1 0,0 0 0,0-1 0,1 1 0,-1-1 0,0 0 0,1 0 0,-1 0 0,0-1 0,0 1 0,6-3 0,-4 2 0,0-1 0,-1-1 0,1 1 0,-1-1 0,0 0 0,0 0 0,0 0 0,0 0 0,0-1 0,5-6 0,-2 1 0,-1 0 0,0 0 0,0-1 0,-1 0 0,0 0 0,-1-1 0,0 1 0,-1-1 0,5-21 0,-6 8 0,0 0 0,-2-35 0,-1 49 0,0-1 0,0 1 0,-1 0 0,-1 0 0,1 0 0,-2 0 0,1 1 0,-8-14 0,-1 8 120,12 15-166,-1-1-1,1 1 1,0-1-1,-1 1 1,1 0 0,-1-1-1,1 1 1,-1 0-1,1 0 1,-1-1 0,1 1-1,-1 0 1,1 0-1,-1 0 1,1 0-1,-1 0 1,0 0 0,1 0-1,-1 0 1,1 0-1,-1 0 1,1 0 0,-1 0-1,1 0 1,-1 0-1,1 0 1,-1 0 0,1 1-1,-1-1 1,1 0-1,-2 1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9.038"/>
    </inkml:context>
    <inkml:brush xml:id="br0">
      <inkml:brushProperty name="width" value="0.05" units="cm"/>
      <inkml:brushProperty name="height" value="0.05" units="cm"/>
    </inkml:brush>
  </inkml:definitions>
  <inkml:trace contextRef="#ctx0" brushRef="#br0">1 187 24575,'0'0'0,"1"1"0,0-1 0,0 1 0,0-1 0,0 1 0,0-1 0,0 1 0,0-1 0,-1 1 0,1 0 0,0 0 0,-1-1 0,1 1 0,0 0 0,-1 0 0,1 0 0,-1-1 0,1 1 0,-1 0 0,1 0 0,-1 0 0,0 0 0,0 0 0,1 0 0,-1 0 0,0 0 0,0 2 0,4 32 0,-4-31 0,0 200 0,1-245 0,1 1 0,12-71 0,-10 91 0,1 0 0,1 1 0,1 0 0,1 0 0,0 1 0,2 0 0,17-27 0,-25 42 0,-1 1 0,1-1 0,1 1 0,-1-1 0,0 1 0,0-1 0,1 1 0,-1 0 0,1 0 0,0 0 0,0 1 0,0-1 0,0 1 0,0-1 0,0 1 0,0 0 0,0 0 0,0 1 0,6-2 0,-5 2 0,-1 1 0,1-1 0,0 1 0,0 0 0,0 0 0,-1 1 0,1-1 0,0 1 0,-1-1 0,1 1 0,-1 0 0,0 0 0,0 1 0,1-1 0,-2 1 0,5 3 0,2 5 0,0 0 0,0 0 0,-1 1 0,0 0 0,-1 0 0,-1 1 0,0-1 0,-1 2 0,0-1 0,-1 0 0,0 1 0,-1 0 0,-1 0 0,0 0 0,-1 0 0,0 0 0,-1 0 0,-1 1 0,-4 20 0,5-34 0,0 0 0,0 0 0,0 0 0,-1 0 0,1 0 0,0 0 0,-1 0 0,1 0 0,-1 0 0,1 0 0,-1 0 0,0 0 0,1-1 0,-1 1 0,0 0 0,1 0 0,-2 0 0,1-1 0,1 0 0,0-1 0,-1 1 0,1 0 0,-1 0 0,1-1 0,0 1 0,0 0 0,-1-1 0,1 1 0,0 0 0,-1-1 0,1 1 0,0 0 0,0-1 0,0 1 0,-1-1 0,1 1 0,0 0 0,0-1 0,0 1 0,0-1 0,0 1 0,0-1 0,0 1 0,0-1 0,0 1 0,0 0 0,0-1 0,0 1 0,0-1 0,0 1 0,0-1 0,1 1 0,-1 0 0,0-1 0,0 1 0,1-1 0,5-33 0,2-1 0,1 1 0,2 1 0,2 0 0,0 1 0,32-54 0,-40 78 0,-1 1 0,1 0 0,0 0 0,0 1 0,1-1 0,0 1 0,8-7 0,-12 12 0,-1 0 0,1 0 0,0 0 0,-1 0 0,1 0 0,0 0 0,0 0 0,-1 0 0,1 1 0,0-1 0,0 1 0,0-1 0,0 1 0,0 0 0,0 0 0,0 0 0,0 0 0,0 0 0,0 0 0,0 1 0,0-1 0,0 1 0,-1-1 0,1 1 0,0 0 0,0-1 0,0 1 0,-1 0 0,1 0 0,0 0 0,-1 0 0,1 1 0,-1-1 0,1 0 0,-1 1 0,0-1 0,2 3 0,8 13 0,0 1 0,-1 0 0,-1 1 0,0 0 0,-2 0 0,10 40 0,1-2 0,33 105-1365,-45-134-5461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4.015"/>
    </inkml:context>
    <inkml:brush xml:id="br0">
      <inkml:brushProperty name="width" value="0.05" units="cm"/>
      <inkml:brushProperty name="height" value="0.05" units="cm"/>
    </inkml:brush>
  </inkml:definitions>
  <inkml:trace contextRef="#ctx0" brushRef="#br0">2 149 24575,'0'-2'0,"0"0"0,0-1 0,1 1 0,-1 0 0,1 0 0,0 0 0,0-1 0,-1 1 0,1 0 0,1 0 0,-1 0 0,0 1 0,0-1 0,1 0 0,-1 0 0,4-2 0,-5 3 0,1 1 0,0-1 0,-1 1 0,1 0 0,0-1 0,0 1 0,-1-1 0,1 1 0,0 0 0,0 0 0,0-1 0,-1 1 0,1 0 0,0 0 0,0 0 0,0 0 0,0 0 0,-1 0 0,1 0 0,0 0 0,0 0 0,0 0 0,0 1 0,-1-1 0,1 0 0,0 1 0,0-1 0,-1 0 0,1 1 0,0-1 0,0 1 0,-1-1 0,1 1 0,0-1 0,-1 1 0,1 0 0,-1-1 0,1 1 0,-1 0 0,1-1 0,-1 1 0,0 0 0,1 0 0,-1-1 0,0 1 0,1 1 0,2 7 0,1 0 0,-2 0 0,1 1 0,-1-1 0,-1 1 0,0-1 0,0 1 0,-1-1 0,0 1 0,-2 12 0,-3 16 0,-11 44 0,12-65 0,-3 18 0,5-19 0,-2 0 0,0 0 0,0-1 0,-9 18 0,13-33 0,0 0 0,0 0 0,0 0 0,0-1 0,0 1 0,0 0 0,0 0 0,0 0 0,0 0 0,0 0 0,0 0 0,0 0 0,0 0 0,0 0 0,0 0 0,0 0 0,0 0 0,0 0 0,0-1 0,0 1 0,-1 0 0,1 0 0,0 0 0,0 0 0,0 0 0,0 0 0,0 0 0,0 0 0,0 0 0,0 0 0,0 0 0,0 0 0,0 0 0,0 0 0,-1 0 0,1 0 0,0 0 0,0 0 0,0 0 0,0 0 0,0 0 0,0 0 0,0 0 0,0 0 0,0 0 0,0 0 0,0 0 0,-1 0 0,1 1 0,0-1 0,0 0 0,0 0 0,0 0 0,0 0 0,0 0 0,0 0 0,0 0 0,0 0 0,0 0 0,0 0 0,0 0 0,0 0 0,0 0 0,0 1 0,0-1 0,0 0 0,0 0 0,0 0 0,-3-11 0,2-14 0,3-4 0,2 0 0,8-33 0,-10 50 0,2 0 0,-1 1 0,2-1 0,0 1 0,0 0 0,1 1 0,13-20 0,-18 28 0,1 0 0,-1 1 0,1-1 0,-1 1 0,1-1 0,0 1 0,0 0 0,-1-1 0,1 1 0,0 0 0,0 0 0,0 0 0,0 1 0,0-1 0,0 0 0,1 1 0,-1-1 0,0 1 0,0 0 0,0 0 0,1 0 0,-1 0 0,0 0 0,0 0 0,0 1 0,0-1 0,1 1 0,-1-1 0,0 1 0,0 0 0,0 0 0,0 0 0,0 0 0,-1 0 0,1 0 0,0 0 0,0 1 0,-1-1 0,3 3 0,7 6 0,-1 1 0,1 1 0,-2-1 0,13 20 0,-18-24 0,21 31 0,-18-24 0,2 0 0,0-1 0,0 0 0,1-1 0,1 0 0,0 0 0,17 13 0,-26-24 0,-1 0 0,0 0 0,0-1 0,0 1 0,1 0 0,-1-1 0,0 0 0,1 1 0,-1-1 0,0 0 0,1 1 0,-1-1 0,0 0 0,1 0 0,-1 0 0,1 0 0,-1 0 0,0 0 0,1-1 0,-1 1 0,0 0 0,1-1 0,1 0 0,-1 0 0,0-1 0,1 0 0,-1 0 0,0 0 0,1 0 0,-1 0 0,0 0 0,-1 0 0,1 0 0,2-5 0,2-5 0,0 0 0,0 0 0,5-23 0,0-7 0,-3-1 0,5-62 0,6-35 0,-10 110-1365,0 11-5461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5:46:16.435"/>
    </inkml:context>
    <inkml:brush xml:id="br0">
      <inkml:brushProperty name="width" value="0.05" units="cm"/>
      <inkml:brushProperty name="height" value="0.05" units="cm"/>
    </inkml:brush>
  </inkml:definitions>
  <inkml:trace contextRef="#ctx0" brushRef="#br0">0 0 24575,'5'0'0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8:51.752"/>
    </inkml:context>
    <inkml:brush xml:id="br0">
      <inkml:brushProperty name="width" value="0.05" units="cm"/>
      <inkml:brushProperty name="height" value="0.05" units="cm"/>
      <inkml:brushProperty name="fitToCurve" value="1"/>
    </inkml:brush>
  </inkml:definitions>
  <inkml:trace contextRef="#ctx0" brushRef="#br0">337 4305 0,'0'-26'15,"0"0"1,0 0-1,0 0-15,-26 26 16,0 0-16,0 0 16,0 0-16,0 26 15,0 0-15,0 0 0,0 0 16,1 26-16,-1-26 16,0 26-16,0-1 0,26 1 15,-26 0-15,26 0 16,0 0-16,0-26 0,0 25 15,0-25-15,26 0 0,-26 0 16,26-26-16,0 26 16,25-26-16,-25 0 0,26 0 15,-26-26-15,26 26 16,0-26-16,-26 0 0,0 0 16,0 1-16,-26-1 15</inkml:trace>
  <inkml:trace contextRef="#ctx0" brushRef="#br0" timeOffset="211">259 4538 0,'-26'0'0,"0"0"0,0 0 15,0 0-15,0 0 16,52 0 15,0 0-15,0 0-16,0 0 15,0-26-15,0 26 0,26-26 16,-26 26-16,26-26 0,-27 26 16,27-25-16,0-1 15,0 0-15</inkml:trace>
  <inkml:trace contextRef="#ctx0" brushRef="#br0" timeOffset="607">829 4279 0,'0'-26'0,"0"0"16,-26 26-1,0 0 1,0 0 0,26 26-16,0 0 15,0 0-15,0 0 16,0 0-16,0 0 16,0 26-16,0-27 0,26 27 15,-26-26-15,0 26 0,26-26 16,0 0-16,-26 0 15,26 0-15,0 0 0,0-26 16,0 0-16,0 0 16,0 0-16,0 0 0,26-26 15,-27 0-15,1 0 0,0 0 16,0-26-16,0 26 16,-26-26-16,26 1 0,-26 25 15,0-26-15,-26 0 16,26 0-16,-26 26 0,0 0 15,26 0-15,-26 0 0,26 0 16,-26 26 0,26 26-16,0 0 15,0 0 1,26-26-16</inkml:trace>
  <inkml:trace contextRef="#ctx0" brushRef="#br0" timeOffset="-6207">1762 28 0,'0'-26'16,"-26"26"-16,0 0 15,1 0 17,25 26-17,0 0 1,0 0-16,-26 0 0,26 0 15,0 26-15,-26 0 16,26 0-16,-26 25 0,0-25 16,26 0-16,-26 26 15,0-26-15,0 25 0,26-25 16,-26 0-16,0 0 0,26 0 16,-26-26-16,26 25 15,0-25-15,-26 0 0,26 0 16,0 0-16</inkml:trace>
  <inkml:trace contextRef="#ctx0" brushRef="#br0" timeOffset="-5798">1140 884 0,'26'26'47,"-26"0"-47,26-26 15,-26 25-15,26 1 0,-26 0 16,0 0-16,26 26 15,-26-26-15,0 0 0,26 0 16,-26 0 0,0 0-16,0 0 15,26-26-15,0 0 16,0 0 0,0 0-16,25 0 0,-25-26 15,0 26-15,0-26 16,26 0-16,-26 26 0,0-26 15,0 26-15,-26-26 0,26 26 16</inkml:trace>
  <inkml:trace contextRef="#ctx0" brushRef="#br0" timeOffset="-4358">259 2206 0,'0'-26'16,"-26"0"-16,26 0 16,-26 26-16,0 0 15,26 26 1,0 0 0,26 0-16,-26 25 15,26-25-15,-26 26 0,26-26 16,-26 0-16,0 26 0,26-26 15,-26 0-15,0 0 16,26-1-16,-26 1 16,-26-52 15,26 1-15,-26-1-1,0 0-15,26 0 0,-26-26 16,0 26-16,0-26 15,26 0-15,-26-25 0,1 25 16,25-26-16,-26 26 0,26 0 16,0 1-16,0-1 15,26 26-15,-1 0 0,1 0 16,0 26-16,26 0 16,-26 0-16,0 26 0,26-26 15,-26 26-15,0 26 0,0-26 16,-1 25-16,1 1 15,-26-26-15,0 26 0,0 0 16,0 0-16,-26-26 16,1 25-16,-1-25 0,0 0 15,0 0-15,0-26 0,0 26 16,0-26 0,0 0-16,26-26 15,26 0 1,0 26-1,26 0-15,-26 0 16,0 0-16,25 0 16,-25 26-16,26-26 0,-26 26 15,26 0-15,-26-26 16,26 26-16,-26-26 0,0 0 16,-1 26-16,1-26 0,0 0 15,0 0-15</inkml:trace>
  <inkml:trace contextRef="#ctx0" brushRef="#br0" timeOffset="-3577">726 2154 0,'0'-26'0,"-26"0"16,0 0-1,52 26 1,-26 26-16,26-26 0,-1 26 15,1 0 1,0-26-16,0 26 0,0-26 16,0 26-16,0-26 15,0 0-15,26-26 16,-26 26-16,0-26 0,0 0 16,-1 0-16,1 0 15,0 0-15,0 0 0,-26 0 16,0 0-16,0 0 0,-26 0 15,0 26-15,26-25 16,-51-1-16,25 26 0,0 0 16,0 0-16,-26 0 15,26 26-15,26-1 0,-26 1 16,0 0-16,26 0 0,-26 26 16,26-26-16,0 0 15,0 26-15,0-26 0,26 0 16,-26-1-16,26 1 15,0 0-15,26-26 16,-26 0-16,0-26 0,26 26 16,-1-26-16,1 1 15,0-1-15,0 0 0,0 0 16,0-26-16,-27 26 16,27-26-16,-26 26 0,-26 0 15,26 0-15,-26-25 0,0 25 16,-26 0-16,0 0 15,0 0-15,0 26 16,1 0-16,-1 0 16,0 26-16,0 0 0,0 26 15,26-26-15,0-1 16,0 1-16,26 0 16,0 26-16,-26-26 0,26 0 15,25 0-15,-25 0 16,0 0-16,0 0 0,0 0 15,0-1-15,0 1 0,0 0 16,-26 0-16,26-26 16,-26 26-16,0 0 0,0 0 15,-26 0 1,0-26-16,26 26 0,-26-26 16,0 0-16,0 26 0,0-26 15,0-26-15,0 0 16,1 0-16,25 0 15,0-26 1</inkml:trace>
  <inkml:trace contextRef="#ctx0" brushRef="#br0" timeOffset="-3327">1659 1791 0,'0'-26'15,"26"26"17,-1 0-17,1 26-15,0 0 16,0 0-16,0 0 16,0 0-16,-26-1 15,26 1-15,-26 0 0,0 0 16,0 0-16,0 0 0,0 0 15</inkml:trace>
  <inkml:trace contextRef="#ctx0" brushRef="#br0" timeOffset="-3163">1633 1454 0,'0'26'16,"26"0"0,0-26-1</inkml:trace>
  <inkml:trace contextRef="#ctx0" brushRef="#br0" timeOffset="-2289">2099 1609 0,'0'-26'0,"-26"52"62,26 0-62,0 0 16,0 0-16,0 0 15,0 0-15,0 26 0,0-26 16,26 0-16,-26 26 16,26-27-16,0 1 0,0 0 15,0 0-15,0-26 16,0 0-16,0 0 16,0-26-16,0 26 0,-1-26 15,1 0-15,0 1 16,-26-1-16,0-26 0,0 26 15,0 0-15,0-26 0,-26 26 16,0 0-16,1-26 16,-1 26-16,-26 1 0,26-1 15,0 0-15,0 26 16,0 0-16,0 0 0,0 0 16,26 26-16,-26-26 15,26 26-15,0-1 0,0 1 16,26 0-16,-26 0 0,26 0 15,-26 0-15,26-26 16,0 26-16,0-26 0,0 0 16,0 0-16,0 0 15,0 0-15,0-26 16,-1 26-16,-25-26 16,26 0-16,0 0 15,-26 0-15,0 0 16,26 1-16,-26-1 15,26 26-15,-26-26 16,26 26-16,0 0 0,0 26 16,-26 0-16,26-26 15,0 25-15,0 1 0,0 0 16,-1 0-16,1 0 0,-26 0 16,26-26-16,-26 26 15,26-26-15,-26 26 16,-26-26 15,26-26-31,-26 0 16,26 0-1,0 0-15,0 0 0,0 0 16,0-25-16,0 25 16,0 0-16,26 0 0,0 0 15,0 26-15,0 0 0,0 26 16,0-26-16,0 26 15,0 0-15,0 25 0,-26-25 16,26 0-16,-1 26 16,-25-26-16,0 26 0,0-26 15,0 26-15</inkml:trace>
  <inkml:trace contextRef="#ctx0" brushRef="#br0" timeOffset="-1313">700 2957 0,'0'-26'0,"0"0"15,26 0-15,-26 0 16,25 26-1,-25-25-15,26 25 16,-26 25-16,0 1 16,26 0-1,-26 26-15,0-26 0,0 26 16,0 0-16,0 0 0,0-1 16,0 1-16,0-26 15,0 26-15,0 0 0,0-26 16,0 26-16,0-26 0,0-1 15,0 1-15,26-26 16</inkml:trace>
  <inkml:trace contextRef="#ctx0" brushRef="#br0" timeOffset="-840">544 3450 0,'26'26'47,"0"-26"-47,0 0 15,0 25-15,0 1 16,0 0-16,0 0 15,-1-26-15,1 26 0,-26 0 16,26 0-16,0 0 16,0 0-16,0 0 15,0-26 1,0-26 0,0 26-16,-26-26 0,26 0 15,-26 0-15,26 0 16,0 0-16,-26 0 0,0 0 15,26 0-15,-26 1 16,0-1-16,0 0 16,25 26 15,-25 26-15,0 0-1,-25-1-15,-1 1 16,26 0-16,-26 26 0,-26-26 15</inkml:trace>
  <inkml:trace contextRef="#ctx0" brushRef="#br0" timeOffset="1584">1633 4331 0,'0'26'15,"-26"-26"-15,52 0 16,0 0 0,0-26-16,-1 26 15,1-26 1,0 26-16,0-26 15,0 26-15,0-26 16,0 26 0,0 0-1</inkml:trace>
  <inkml:trace contextRef="#ctx0" brushRef="#br0" timeOffset="2106">2281 3968 0,'0'-26'16,"0"52"30,0 0-46,0 0 0,26 0 16,-26 0-16,0 0 0,0 25 16,26-25-16,-26 0 15,0 0-15,0 26 0,0-26 16,0 0-16,0 0 16,0-52 15,0 0-16,0 0-15,0-26 0,0 26 16,0-26-16,0 26 16,-26-25-16,26-1 0,-26 0 15,26 0-15,-26 26 0,0-26 16,26 26-16,0-25 16,-26 25-16,26 0 15,0 0-15,26 26 16,0-26-16,0 26 0,0 0 15,0 0-15,-1-26 0,1 26 16,26 0-16,-26 0 16,26 0-16,-26 0 0,0 0 15,0 26-15,-26 0 16,0 0-16</inkml:trace>
  <inkml:trace contextRef="#ctx0" brushRef="#br0" timeOffset="2317">2333 4098 0,'0'25'15,"25"-25"17,1 0-17,-26-25-15,26 25 0,0-26 16,0 26-16,0 0 15,0-26-15,0 26 16,26 0-16,-26-26 0,0 0 16</inkml:trace>
  <inkml:trace contextRef="#ctx0" brushRef="#br0" timeOffset="2826">2799 3761 0,'0'-26'31,"26"26"-15,-26 26-1,0 0 1,26-1-16,-26 1 0,0 0 16,0 26-16,0-26 15,0 26-15,0-26 0,0 26 16,0-26-16,0-1 15,26 1-15,-26 0 0,0 0 16,0 0-16,0-52 31,0 0-15,0 0 0,0 0-16,0-25 0,0 25 15,0-26-15,0 0 0,0 0 16,0 0-16,0 1 15,0 25-15,0-26 16,0 26-16,0 0 0,0 0 16,0 0-16,26 26 15,-26-26-15,26 26 16,0 0-16,-1 0 16,1 0-16,-26 26 0,26-26 15,0 0-15,0 26 16,0-26-16,0 0 0,-26 26 15,26-26-15,-26 26 0,0 0 16,-26 0 0,26 0-16</inkml:trace>
  <inkml:trace contextRef="#ctx0" brushRef="#br0" timeOffset="3029">2851 4020 0,'0'26'16,"26"-26"0,0-26-1,0 26-15,0 0 16,25-26-16,-25 26 0,0-26 16,0 26-16,26-26 15,-26 26-15,0 0 0,0-26 16</inkml:trace>
  <inkml:trace contextRef="#ctx0" brushRef="#br0" timeOffset="4219">648 5419 0,'0'-26'0,"0"1"15,0-1 1,0 0-16,0 0 15,0 0 1,-26 26-16,26-26 0,-26 26 16,0 0-16,0-26 15,0 26-15,0 0 16,0 0-16,0 26 0,1-26 16,-27 26-16,26 0 15,0 0-15,26 0 0,-26 0 16,0-1-16,26 27 15,0-26-15,0 0 0,0 0 16,0 0-16,0 0 0,26 0 16,-26 0-16,26-26 15,0 26-15,0-26 0,0 26 16,0 0-16,-1-26 0,27 0 16,-26 25-16,0-25 15,26 0-15,-26 26 0,0-26 16,0 26-16,0-26 15,0 26-15,-26 0 16,0 0-16,0 0 16,-26-26-16,-26 26 15,26 0-15,0-26 0,-26 0 16,26 26-16,-26-26 16,26 0-16,-25 0 0,25 0 15,0-26-15,0 26 0,0 0 16,0-26-1,0 26-15,0 0 16,52 0 15,-26-26-31,26 26 0</inkml:trace>
  <inkml:trace contextRef="#ctx0" brushRef="#br0" timeOffset="4956">1166 5212 0,'0'-26'0,"0"0"15,-26 26 1,0 0-16,26 26 15,0 0-15,-26-26 16,26 26-16,-25 0 0,25 26 16,0-26-16,0 0 15,0 25-15,0-25 0,0 26 16,0-26-16,0 26 0,25-26 16,-25 0-16,26 0 0,0 0 15,0 0 1,0-26-16,0 0 0,0 0 15,0 0-15,0 0 16,0-26-16,0 0 16,0 0-16,-26 0 0,25 26 15,-25-26-15,0 0 16,0 0-16,-25 0 0,25 0 16,-26 26-16,0-26 15,0 26-15,0-26 0,0 26 16,0 0-16,0 0 15,0 0-15,26 26 16,26-26 15,0-26-31,0 26 16,0 0-16,0-26 0,26 26 16,-26-25-16,-1 25 15,1-26-15,0 26 0,0 0 16,26-26-1,-26 26-15,-26-26 0,26 26 16,-26 26 15,0 0-15,0 0 0,0-1-16,0 1 15,0 0-15,0 0 16,0 0-16,26 0 15,-26 0-15,0 26 0,26-26 16,-26 0-16,0 0 16,26 25-16,-26-25 0,0 0 15</inkml:trace>
  <inkml:trace contextRef="#ctx0" brushRef="#br0" timeOffset="5994">596 6612 0,'-26'-26'0,"0"-26"16,26 0-1,0 26-15,0 0 16,26 26 15,-26 26-31,26 0 16,-26 0-16,26 0 0,-26 26 15,26 0-15,-26-27 16,26 27-16,0 0 0,-26-26 16,26 26-16,-1-26 0,-25 26 15,26-26-15,0 0 16,0-1-16,0-25 16</inkml:trace>
  <inkml:trace contextRef="#ctx0" brushRef="#br0" timeOffset="6654">1037 6560 0,'0'26'31,"0"0"-15,0 0-16,0-1 0,0 1 15,0 0-15,0 0 16,26 0-16,-26 0 0,0 0 16,0 0-16,0 0 15,0 0-15,25-26 0,-25 26 16,0 0-16,0 0 16,26-26-16,0-26 46,-26 0-46,0 0 16,0 0-16,0 0 0,0 0 16,0-26-16,0 26 15,0-26-15,0 26 0,0-25 16,0 25-16,0 0 16,0 0-16,0 0 0,0 0 15,26 26-15,0 0 0,0 0 16,0 26-1,0 0-15,0-26 0,26 52 16,-26-26-16,-1 0 16,1-1-16,26 1 0,-26 0 15,0 0-15,0-26 0,0 26 16,-26 0-16,26-26 16,0 0-16,-26 26 0,26-26 15,-26-26 1,0 0-16,0 0 15,0 0-15,0-26 16,0 27-16,0-27 16,-26 26-16,26-26 0,-26 26 15,26-26-15,0 26 16,-26 0-16,26 0 0,0 1 16,26 50 15,0 1-31</inkml:trace>
  <inkml:trace contextRef="#ctx0" brushRef="#br0" timeOffset="6901">2177 6404 0,'0'26'31,"-26"-26"-31,52-26 16,0 26-1,-26-26-15,26 26 0,26-26 16,-26 26-16,0-25 0,25 25 16,-25-26-16,0 26 15,0-26-15,0 26 0,0 0 16</inkml:trace>
  <inkml:trace contextRef="#ctx0" brushRef="#br0" timeOffset="7632">2644 6145 0,'-26'0'15,"26"-26"1,0 52 0,26 0-1,-26 0-15,25 0 16,-25 0-16,0 0 16,26 0-16,-26 25 0,0-25 15,0 0-15,26 0 0,-26 0 16,0 0-16,0 0 15,0 0-15,0-52 32,0 0-17,0 0-15,0 0 16,0-26-16,0 26 16,-26-25-16,26 25 0,0-26 15,0 0-15,0 26 0,0-26 16,0 26-16,0 0 15,26 1-15,0-1 0,0 26 16,0 0 0,0 0-16,0 26 0,0-1 15,0 1-15,0 0 16,-26 0-16,26 0 0,-1 0 16,1 26-16,-26-26 0,26 0 15,-26 0-15,0 0 16,26-26-16,-26 25 0,0-50 47,0-1-32,0 0-15,-26 0 16,26 0-16,0-26 0,0 26 16,0-26-16,26 26 15,0-25-15,-26 25 0,26 0 16,0 26-16,0 0 0,0 0 15,0 26-15,0-26 16,0 26-16,-1 25 0,1-25 16,-26 26-16,26-26 0,-26 0 15,0 26-15,26-26 16,-26 0-16,0 0 0,0-1 16,0 1-1</inkml:trace>
  <inkml:trace contextRef="#ctx0" brushRef="#br0" timeOffset="8065">3473 5912 0,'0'-26'15,"0"52"16,26 0-15,-26 0-16,26 0 0,0 0 16,0 25-16,-26-25 15,26 26-15,-1 0 0,1-26 16,0 0-16,0 0 16,0 0-16,-26 0 0,26-1 15,0-25-15,0 0 0,0 0 16,0-25-16,0 25 15,0-26-15,-1 0 0,1-26 16,-26 26-16,26-26 16,-26 26-16,0-26 0,0 1 15,-26-1-15,0 0 0,26 26 16,-25-26-16,-1 26 16,0 0-16,26 0 0,-26 26 15,0 0-15,0 0 31,26 26-31,0 0 16,26 0 0</inkml:trace>
  <inkml:trace contextRef="#ctx0" brushRef="#br0" timeOffset="8766">4173 5756 0,'-26'0'16,"26"-26"0,0 52 15,26 0-31,-26 0 16,26 0-16,0 0 0,-26 26 15,25-26-15,-25 26 16,26-26-16,-26 25 0,26-25 15,-26 0-15,26 0 16,-26 0 0,0-52-1,0 0 1,0 0-16,0 0 0,0 0 16,-26-25-16,26 25 15,0-26-15,0 0 0,-26-26 16,26 26-16,0 1 0,0 25 15,0-26-15,0 26 16,26 0-16,0 52 16,0 0-1,-26 0-15,26 0 0,0 0 16,-26 25-16,26-25 0,0 0 16,-26 0-16,26 0 15,-26 0-15,0 0 16,26-26-16,0-26 31,25-52 0,-51 26-31,0 27 0,26-27 16,-26 0-16,0 26 16,0-26-16,26 26 0,-26 0 15,0 0-15,0 0 0,26 26 16,-26 26-1,26 0-15,-26 26 16,26-26-16,-26 26 16,26-26-16,-26 26 0,26-1 15,-26-25-15,26 26 0,0-26 16,-26 0-16,26 26 16,0-26-16,-26 0 0,0 0 15,0 25-15,0-25 16</inkml:trace>
  <inkml:trace contextRef="#ctx0" brushRef="#br0" timeOffset="10635">803 7700 0,'26'0'47,"-26"-26"-47,26 26 16,0-26-16,0 26 15,0-26-15,26 26 16,-26-25-16,0 25 16,0-26-16,25 26 0,-25 0 15,0-26-15,0 26 16</inkml:trace>
  <inkml:trace contextRef="#ctx0" brushRef="#br0" timeOffset="11051">1037 7545 0,'-26'0'0,"26"26"16,0 0 0,0-1-16,26 1 15,-26 0-15,26 0 0,-1 26 16,1 0-16,-26-26 0,26 26 15,0-1-15,0-25 16,0 26-16,-26-26 0,26 26 16,-26-26-16,26 0 0,-26 0 15,0 0-15,0 0 16,0 0-16,0-1 16,-26-50-1,0-1 1,0 0-1,0 0-15,0 0 16,-26 0-16,27 0 0,-1 26 16,0-26-16,-26 26 15,26 0-15,0 26 16,0 0-16,0 0 16,26 0-16,0 0 15,0 0-15,0 0 0,0-1 16,0 1-16,26-26 15,0 26-15,0-26 16</inkml:trace>
  <inkml:trace contextRef="#ctx0" brushRef="#br0" timeOffset="11597">1555 7726 0,'0'-26'0,"0"0"16,26 52 15,-26 0-31,0 0 16,26 0-16,-26 0 16,0 0-16,0 26 0,26-26 15,-26 25-15,0-25 0,26 0 16,-26 0-16,0 0 15,0 0-15,0 0 0,26-26 32,-26-26-17,-26 0 1,26-26-16,0 26 16,-26-26-16,26 1 0,-26-1 15,0-26-15,26 26 16,-26-26-16,26 27 0,-26-1 15,26 0-15,0 0 16,26 26-16,-26 0 0,26 26 16,0 0-16,26 0 0,-26 0 15,-1 26-15,1 0 16,0 26-16,0-26 0,0 0 16,-26 26-16,26-26 0,-26-1 15,0 27-15,0-26 16,-26 0-16,0 0 0,26 0 15,-26 0-15,0-26 16,26 26-16,-26-26 0,1 0 31,25-26-31,0 0 16</inkml:trace>
  <inkml:trace contextRef="#ctx0" brushRef="#br0" timeOffset="11871">2177 7700 0,'26'26'16,"0"-26"15,0-26-31,0 26 0,0 0 16,0-26-16,-1 26 15,1 0-15,0-26 0,0 26 16,0 0 0,-26-26-16,26 26 0,-26 26 47</inkml:trace>
  <inkml:trace contextRef="#ctx0" brushRef="#br0" timeOffset="12207">3032 7234 0,'-26'0'15,"26"-26"-15,-26 26 0,26 26 47,26 0-31,-26 25-16,26-25 0,-26 26 16,26-26-16,-26 26 0,26 0 15,-26 0-15,0-26 16,26 25-16,-26-25 0,26 0 15,-26 0-15,0 0 16,0 0-16</inkml:trace>
  <inkml:trace contextRef="#ctx0" brushRef="#br0" timeOffset="12689">3032 7519 0,'0'-26'47,"26"26"-47,0 0 15,26-26-15,-26 0 0,26 26 16,0-26-16,-27 0 0,27 0 15,0 26-15,-26-26 16,0 26-16,0-26 0,0 1 16,-26-1 15,-26 26-31,26-26 16,-26 26-16,26-26 15,-26 0-15,0 0 16,26 0-16,-26 0 15,0 0-15,26 52 32,26 0-32,-26 0 15,26 0-15,0 26 0,-26 0 16,26-27-16,0 27 16,-26 0-16,26 0 0,0-26 15,-26 26-15,26-26 0,-26 25 16,0-25-16,26 0 15,-26 0-15,0 0 0,0 0 16</inkml:trace>
  <inkml:trace contextRef="#ctx0" brushRef="#br0" timeOffset="13164">3758 7104 0,'0'-26'0,"0"0"16,0 0-16,0 0 16,26 26-1,0 0-15,0 26 16,0-26-16,-26 26 15,26 0-15,0 0 16,-1 26-16,-25 0 0,26-26 16,-26 26-16,0-1 0,0 1 15,26-26-15,-26 26 16,0-26-16,0 0 0,0 0 16,0 0-16,0 0 15,26-26 1,0-26-1,0 26 1,0 0-16,26-26 0,-26 0 16,26 26-16,-1-26 0,1 26 15,-26-26-15,26 26 16,-26 0-16,0-26 0,0 26 16,0 0-16,-52 0 46</inkml:trace>
  <inkml:trace contextRef="#ctx0" brushRef="#br0" timeOffset="14555">1192 8867 0,'0'-26'0,"0"0"15,0 0 1,0 52 0,0 0-1,26 0-15,-26-1 16,0 27-16,26 0 0,-26 0 15,26 0-15,0 0 0,0-1 16,0 1-16,0 0 16,-1 0-16,1-26 0,0 0 15,0 0-15,0 0 16,26 0-16,-26-26 0,0 0 16,0 0-16,0-26 0,0 0 15,-1 0-15,1 0 16,0-26-16,-26 0 0,0 0 15,0 1-15,0-1 0,0 0 16,0 0-16,-26 0 16,0 0-16,1 1 0,-1-1 15,0 26-15,0 0 16,0 0-16,0 0 16,26 52-1,26 0 1,-26 0-16,26-26 15,-26 26-15,26-26 16,-26 26-16</inkml:trace>
  <inkml:trace contextRef="#ctx0" brushRef="#br0" timeOffset="15045">2203 8685 0,'26'-26'0,"-26"0"16,0 0-1,0 0-15,-26 26 0,0-25 16,0 25-16,0 0 16,26 25-16,-26-25 15,0 26-15,0 0 0,0 0 16,1 0-16,-1 0 15,0 0-15,26 0 0,0 0 16,26 0-16,-26 0 16,26 0-16,-1-1 15,27-25-15,-26 26 0,26-26 16,-26 0-16,26 26 16,0-26-16,-26 0 0,0 0 15,-1 26-15,1-26 0,0 26 16,0 0-16,-26 0 15,26 0-15,-26 0 0,0 0 16,0 0-16,-26 0 16,0-1-16,26 1 0,-26-26 15,0 26-15,1-26 0,-1 0 16,0 0-16,0 0 16,-26 0-16,26 0 15,0 0-15,0-26 0,0 26 16,26-26-1</inkml:trace>
  <inkml:trace contextRef="#ctx0" brushRef="#br0" timeOffset="15382">2799 8711 0,'-26'26'16,"52"-26"31,-26-26-47,26 26 0,0 0 15,0 0-15,0-26 16,0 26-16,0-26 0,25 26 15,-25-26-15,0 26 16,26 0-16,-26-26 0,0 26 16,0-26-16,-26 52 47,-26-26-47</inkml:trace>
  <inkml:trace contextRef="#ctx0" brushRef="#br0" timeOffset="16108">3836 8167 0,'26'0'32,"-52"0"-1,0 0-16,0 0-15,0 0 16,0 0-16,0 0 16,0 26-16,-26-26 0,27 26 15,-1-26-15,-26 26 0,26-26 16,0 0-16,0 25 16,0-25-16,26 26 15,-26-26-15,26 26 16,0 0-1,26 0 1,0-26 0,-26 26-16,26-26 0,-26 26 15,26 0-15,0-26 16,0 26-16,-26 0 0,26 0 16,0 0-16,-1-1 0,-25 1 15,26 0-15,-26 0 16,26 0-16,-26 0 0,0 26 15,26-26-15,-26 0 0,0 0 16,26 25-16,-26-25 16,0 0-16,0 0 0,26 26 15,-26-26-15,26-26 16,-26 26-16,0 0 0,26-26 16,0 26-1,0-26-15,0-26 16,0 26-16,-1-26 0,1 0 15,0 26-15,0-26 16,-26 0-16,26 26 0,0-26 16,0 0-16,-26 0 31,0 0-31</inkml:trace>
  <inkml:trace contextRef="#ctx0" brushRef="#br0" timeOffset="16409">3603 8763 0,'25'0'16,"1"0"-1,0-26-15,0 26 0,0-26 16,0 26-16,0-26 0,0 26 16,0-26-16,0 26 15,0-26-15,0 26 0,-1 0 16,1-26-16,0 26 0,0 0 16,-26-26-1,26 26-15</inkml:trace>
  <inkml:trace contextRef="#ctx0" brushRef="#br0" timeOffset="16888">4613 8167 0,'0'-26'16,"0"0"0,-26 26-16,0 0 15,1 0-15,-1 0 16,0 0-1,0 26-15,26 0 16,-26 0-16,26 0 0,0 25 16,-26-25-16,26 26 0,0-26 15,0 26-15,26-26 16,-26 0-16,26 0 0,-26 0 16,26 0-16,0-26 15,-26 25-15,26-25 0,25 0 16,-25 0-16,26 0 0,0 0 15,0-25-15,26-1 16,-27 26-16,1-26 0,0 0 16,0 26-16,0-26 0,-26 0 15,0 26-15,0 0 16,-1-26-16,-50 26 31,-1 0-31</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11.430"/>
    </inkml:context>
    <inkml:brush xml:id="br0">
      <inkml:brushProperty name="width" value="0.05" units="cm"/>
      <inkml:brushProperty name="height" value="0.05" units="cm"/>
      <inkml:brushProperty name="fitToCurve" value="1"/>
    </inkml:brush>
  </inkml:definitions>
  <inkml:trace contextRef="#ctx0" brushRef="#br0">79 445 0,'-26'-26'0,"0"26"0,26-26 16,-26 0-16,26 0 0,0 1 16,0-1-1,0 52 17,0-1-32,0 1 0,0 0 15,0 0-15,0 26 0,0-26 16,26 26-16,-26-26 15,26 26-15,-26-27 0,26 27 16,0-26-16,-1 0 16,1 0-16,0-26 15,0 0-15,0 0 16,0 0-16,0-26 16,0 26-16,0-26 0,0 0 15,0 0-15,0 0 16,-26 1-16,0-27 15,0 26-15,0 0 0,-26-26 16,0 26-16,26-26 16,-26 26-16,0-25 0,0-1 15,26 26-15,-26 0 0,0 0 16,26 0 0,-26 26-16,26 26 15,0 0 1,26-26-16,-26 26 15,26 0 1,-26 0-16</inkml:trace>
  <inkml:trace contextRef="#ctx0" brushRef="#br0" timeOffset="516">830 108 0,'0'-26'16,"0"0"-16,-26 0 15,0 26-15,1-25 16,-1 25-16,0 0 0,0 0 16,-26 25-16,26 1 15,0-26-15,0 26 0,0 0 16,0 0-16,0 26 0,26-26 15,0 0-15,0 0 16,0 0-16,26 0 0,-26-1 16,26-25-16,0 26 15,-26 0-15,26-26 0,0 0 16,26 26-16,-26-26 0,26 0 16,-26 0-16,25 0 15,-25 0-15,0 26 0,26-26 16,-26 0-16,0 26 15,0-26-15,-26 26 0,26 0 16,-26 0-16,-26 0 16,0 0-16,0 0 15,0-1-15,0 1 0,0-26 16,0 26-16,0-26 16,-25 0-16,25 0 0,0 0 15,0 0-15,0 0 0,0 0 16,0 0-16,0-26 15,26 0 1,26 26 0,-26-25-16</inkml:trace>
  <inkml:trace contextRef="#ctx0" brushRef="#br0" timeOffset="881">1323 290 0,'-26'0'16,"52"0"46,0 0-62,-26-26 16,26 26-16,-1-26 16,1 26-16,0-26 0,0 26 15,0-26-15,0 26 16,0 0-16,0-26 0,0 26 31,-52 0-15,26 26-1,-26-26 1,26 26-16</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15.995"/>
    </inkml:context>
    <inkml:brush xml:id="br0">
      <inkml:brushProperty name="width" value="0.05" units="cm"/>
      <inkml:brushProperty name="height" value="0.05" units="cm"/>
      <inkml:brushProperty name="fitToCurve" value="1"/>
    </inkml:brush>
  </inkml:definitions>
  <inkml:trace contextRef="#ctx0" brushRef="#br0">52 882 0,'0'-26'0,"-26"26"16,26-26-16,0 0 0,0 0 15,-26 26-15,26-25 16,0 50 15,0 1-31,26 0 0,-26 0 16,26 0-16,-26 26 0,26-26 16,-26 26-16,26-26 15,0 25-15,-1-25 16,-25 0-16,0 0 15,26 0-15,0 0 16,0-26 31,-26-26-31,26 0-16,-26 0 15,26-26-15,-26 27 0,26-1 16,-26-26-16,0 26 15,26 0-15,-26 0 0,0 0 16,26 0 0,0 52-1,0-26-15,-26 26 0,26 0 16,-1 0-16,1 0 16,0 0-16,0-26 0,0 26 15,0 0-15,0-26 16,0 25-16,0-25 15,0 0-15,0 0 0,0 0 16,0-25 0,-26-1-16,0 0 15,25 0-15,-25 0 0,0 0 16,-25-26-16,25 0 16,-26 0-16,0 1 0,0-1 15,0 26-15,0-26 16,0 26-16,0 0 0,0 0 15,26 0-15,-26 26 0,26 26 32,0 0-17,0 0 1,0 0-16</inkml:trace>
  <inkml:trace contextRef="#ctx0" brushRef="#br0" timeOffset="541">1270 286 0,'0'-26'0,"0"0"15,-26 26 1,26-26-16,-26 26 16,0 0-16,0 26 15,0-26-15,0 26 0,-25 0 16,25 0-16,0 0 0,0 0 16,0 0-16,0 0 15,26-1-15,0 1 0,0 0 16,0 0-16,26-26 15,0 26-15,0 0 0,0-26 16,0 26-16,0-26 0,25 26 16,1-26-16,-26 26 15,26-26-15,-26 0 0,26 0 16,-26 26-16,0-26 16,25 0-16,-25 26 0,0-26 15,-26 26-15,0 0 16,0-1-1,-26 1-15,0 0 0,-25-26 16,25 26-16,0 0 16,-26 0-16,26-26 0,0 0 15,0 26-15,0-26 0,0 0 16,0 0 0,0-26-16,1 26 0,-1-26 15,0 26 1,0 0-1</inkml:trace>
  <inkml:trace contextRef="#ctx0" brushRef="#br0" timeOffset="1387">1581 260 0,'-26'0'16,"0"-26"-16,0 26 15,0-26-15,0 26 16,0-26-16,1 26 16,25-26-1,25 26-15,1-26 16,0 26-1,0 0-15,26-25 0,0-1 16,-26 26-16,26-26 0,-1 0 16,-25 26-16,26-26 15,-26 26-15,0 0 0,0 0 16,0 0-16,-52 0 31,0 0-31,0 26 16,0 0-1,0 0-15,0-26 0,0 26 16,1-26 0,25 25-16,-26-25 15,26 26 17,0 0-32,0 0 15,26 0-15,-26 0 0,0 0 16,25 26-16,1 0 15,-26-26-15,26 25 0,0 1 16,-26-26-16,26 26 16,0 0-16,0-26 0,-26 0 15,26 26-15,-26-27 16,26-25-16,-26 26 0,0 0 16</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39.865"/>
    </inkml:context>
    <inkml:brush xml:id="br0">
      <inkml:brushProperty name="width" value="0.05" units="cm"/>
      <inkml:brushProperty name="height" value="0.05" units="cm"/>
      <inkml:brushProperty name="fitToCurve" value="1"/>
    </inkml:brush>
  </inkml:definitions>
  <inkml:trace contextRef="#ctx0" brushRef="#br0">30 285 0,'0'-26'32,"-26"26"-1,26-26-31,26 26 62,0 0-62,0-26 16,0 26-16,26 0 16,26-52-16,-27 52 15,-25-26-15,26 26 16,-26-26-16,0 26 0,0 0 15,0-26-15,0 26 0,-52 0 47,0 0-31,0 0 0</inkml:trace>
  <inkml:trace contextRef="#ctx0" brushRef="#br0" timeOffset="449">160 26 0,'0'-26'31,"26"26"-15,0 0-1,0 0 1,-1 0-16,1 0 16,0 0-16,0 0 15,0 0-15,0 0 0,0 0 16,0 26-16,0-26 15,0 0 1,-26 26-16,0-1 31,0 1-15,-26-26-16,26 26 0,-26 0 16,26 0-16,-26 0 15,26 0-15,-26 0 0,26 0 16,-26 0-16,26 0 15,0 0-15,0-1 0,0 1 16,0 0-16,0 0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42.924"/>
    </inkml:context>
    <inkml:brush xml:id="br0">
      <inkml:brushProperty name="width" value="0.05" units="cm"/>
      <inkml:brushProperty name="height" value="0.05" units="cm"/>
      <inkml:brushProperty name="fitToCurve" value="1"/>
    </inkml:brush>
  </inkml:definitions>
  <inkml:trace contextRef="#ctx0" brushRef="#br0">52 319 0,'-26'26'0,"0"-26"16,26-26 0,26 26-1,0-26-15,0 26 16,0-26-16,26 26 15,-26 0-15,26-26 0,0 0 16,-1 26-16,1-26 16,-26 0-16,26 26 0,0-26 15,-26 26-15,0-26 0,0 26 16,0-25-16,-52 25 78</inkml:trace>
  <inkml:trace contextRef="#ctx0" brushRef="#br0" timeOffset="389">519 60 0,'-26'0'0,"26"-26"16,0 0-16,26 26 62,0 0-62,0 0 16,0 26-16,0-26 15,-1 0-15,1 0 16,0 0-16,26 26 0,-26-26 16,0 26-1,0-26-15,-26 25 16,0 1-16,0 0 0,0 0 16,0 26-1,-26-52-15,26 52 0,-26-26 16,0 0-16,0 0 15,26 0-15,-26 0 0,0-1 16,0 1-16,1 0 0</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48.427"/>
    </inkml:context>
    <inkml:brush xml:id="br0">
      <inkml:brushProperty name="width" value="0.05" units="cm"/>
      <inkml:brushProperty name="height" value="0.05" units="cm"/>
      <inkml:brushProperty name="fitToCurve" value="1"/>
    </inkml:brush>
  </inkml:definitions>
  <inkml:trace contextRef="#ctx0" brushRef="#br0">1144 2103 0,'0'-26'0,"26"0"31,0 26-31,0-26 16,0 26-1,0 0-15,0-25 0,0 25 16,0 0-16,0-26 0,26 26 16,-1 0-16,1-26 15,0 26-15,26-26 0,-26 0 16,25 26-16,-25-26 15,26 26-15,-26-26 0,26 0 16,-1 26-16,-25-26 0,26 26 16,-26-26-16,0 26 15,25-26-15,-25 26 0,0-26 16,0 26-16,0 0 16,0-25-16,-1 25 0,-25 0 15,26-26-15,0 26 0,-26 0 16,26-26-16,-26 26 15,25 0-15,-25-26 0,26 26 16,-26-26-16,26 26 16,-26-26-16,26 26 0,-26 0 15,26-26-15,-1 0 0,1 26 16,0-26-16,0 26 16,26-26-16,-27 26 0,27-26 15,-26 0-15,26 26 0,-26-25 16,25 25-16,-25-26 15,0 26-15,0-26 0,-26 26 16,26 0-16,-26-26 16,-1 26-16,1 0 0,0-26 15,0 26-15,0 0 0,0 0 16,0-26-16,0 26 16,0 0-16,0-26 0,0 26 15,26 0-15,-27-26 16,1 26-16,0 0 0,0 0 15,-26-26-15,26 26 0,0 0 16,0 0 0,-52 0 62,0 0-63,26-26 1,-26 26 0,26-26-16,-26 0 15,0 0 1,26 1-16,-26-1 0,1 0 16,25 0-16,-26 0 15,0 0-15,0 0 0,0-26 16,0 26-16,0-26 0,0 27 15,0-1-15,0-26 16,0 26-16,-26 0 0,27-26 16,-1 26-16,0 0 15,0 0-15,0 0 0,0 1 16,0-1-16,26 0 0,-26 0 16,0 0-16,26 0 15,-26 0-15,0 0 16,0 0-16,26 0 15,-25 0-15,25 0 0,-26 1 16,26-1-16,-26 26 16,26-26-16,0 0 15,-26 26-15,26-26 16,-26 26 31,0 0 15,0 0-62,0 0 16,0 26 0,0-26-16,-26 0 0,27 26 15,-27-26-15,26 26 16,-26 0-16,0-26 0,0 25 15,0 1-15,-25 0 0,25 0 16,0 0-16,-26 0 16,26 0-16,1 0 0,-27-26 15,26 26-15,0 0 16,-26 0-16,27 0 0,-1-26 16,-26 25-16,26 1 0,0-26 15,-25 26-15,25 0 16,0 0-16,-26 0 0,0 0 15,27 0-15,-27 26 16,0-26-16,0 0 0,0-1 16,1 1-16,-1 0 0,0 0 15,26 0-15,-25 0 16,25-26-16,-26 26 0,26 0 16,0 0-16,1 0 15,-1-26-15,0 26 0,0 0 16,0-26-16,0 25 0,1-25 15,25 26-15,-26-26 16,26 26-16,-26-26 0,26 26 16,0-26-16,0 0 0,-26 26 15,26-26-15,1 26 16,-1-26-16,0 26 0,0-26 16,-26 26-16,26-26 15,0 26-15,-26-26 0,26 26 16,0-26-16,1 26 0,-1-26 15,0 0-15,0 26 16,0-26-16,0 0 0,26 26 16,-26-26-16,26 25 93,0 1-93,0 0 16,26-26-16,-26 26 16,0 0-16,26 0 15,-26 0-15,26 0 0,-26 0 16,26 0-16,-26 0 16,26 0-16,-26-1 0,26 1 15,-26 0-15,25 0 0,-25 0 16,0 0-16,26 0 15,-26 0-15,0 0 0,0 0 16,26 0-16,-26 0 16,0-1-16,0 1 15,0 0-15,0 0 0,26-26 16,-26 26-16,0 0 16,0 0-1,26-26-15,-26 26 16,0 0-1,26-26-15,-26 26 16,26 0 31,0-26-31,0-26-16,0 0 15,26 26-15,-27-26 16,27 26-16,0-26 0,-26 26 15,26-26-15,0 0 16,26 26-16,-27-26 0,1 26 16,0-26-16,0 26 0,0-26 15,0 26-15,-1 0 16,1-26-16,0 26 0,0-25 16,-26 25-16,26 0 0,-26-26 15,25 26-15,-25 0 16,0-26-16,26 26 0,-26-26 15,0 26-15,26 0 16,-26-26-16,0 26 0,-1-26 16,1 26-1,0 0-15,0 0 16,0 26 62</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58.641"/>
    </inkml:context>
    <inkml:brush xml:id="br0">
      <inkml:brushProperty name="width" value="0.05" units="cm"/>
      <inkml:brushProperty name="height" value="0.05" units="cm"/>
      <inkml:brushProperty name="fitToCurve" value="1"/>
    </inkml:brush>
  </inkml:definitions>
  <inkml:trace contextRef="#ctx0" brushRef="#br0">942 4225 0,'-26'0'0,"26"25"15,-26-25-15,0 0 16,0 0-16,0 0 16,26 26-1,0 0 1,0 0-16,0 0 0,0 0 15,0 26-15,0-26 16,0 26-16,0 0 0,0-27 16,0 27-16,0-26 0,0 0 15,0 26-15,0-26 16,0 0-16,0-52 31,0 0-31,0 0 16,0-26-16,-26 0 0,26 1 15,0-27-15,0 26 16,0-26-16,0 26 0,0 0 16,0-25-16,26 51 15,-26-26-15,26 26 0,-26 0 16,26 0-16,0 26 0,0 0 16,0 0-1,-1 0-15,1 26 0,0-26 16,26 26-16,-26 0 15,0 0-15,0 26 0,0-26 16,0 0-16,0 25 0,0-25 16,0 26-16,-26-26 15,25 0-15,-25 0 0,26 0 16,-26 0-16,0 0 16,0 0-16,0 0 15,-26-26-15</inkml:trace>
  <inkml:trace contextRef="#ctx0" brushRef="#br0" timeOffset="-6750">4907 52 0,'0'-26'31,"0"0"-15,0 52 31,-26-26-47,0 26 15,0 0-15,0 0 0,-25-1 16,25 1-16,-26 0 0,-26 0 15,26 0-15,0 26 16,-25-26-16,25 0 0,0 0 16,0 0-16,0 0 15,0-1-15,27 1 0,-1 0 16,0-26-16,26 26 16</inkml:trace>
  <inkml:trace contextRef="#ctx0" brushRef="#br0" timeOffset="-6378">4104 155 0,'-26'26'31,"26"0"-15,-26 0-16,0-26 15,26 26-15,-26 0 16,26 0-16,-26 0 0,0 26 16,0-26-16,26-1 0,-26 1 15,0 26-15,0-26 16,1 0-16,-1 26 0,26-26 15,-26 0-15,26 0 0,0 0 16,0 0 0,26-26-16,25 0 0,-25 25 15,26-25-15,0 0 16,0 0-16,26-25 0,-27 25 16,1 0-16,0-26 0,-26 26 15,0 0-15</inkml:trace>
  <inkml:trace contextRef="#ctx0" brushRef="#br0" timeOffset="-5603">190 1607 0,'-26'-26'0,"0"0"0,0 0 16,0 0-1,26 0 1,0 0 0,0 52-1,26-26-15,-26 26 16,26 0-16,0 26 15,0-26-15,-26 26 0,26-1 16,0-25-16,0 26 0,26 0 16,-52 0-16,25-26 15,1 0-15,0 26 0,-26-26 16,26-26-16,-26 25 16,0 1-16,26-26 0,-52 0 31,26-26-31,-26 26 15,26-25-15,-26-1 0,0-26 16,1 26-16,-1-26 16,-26-26-16,26 26 0,-26-25 15,26-1-15,-26 0 0,26 0 16,0 1-16,1 25 16,25 0-16,0 0 0,0 26 15,25 0-15,27 26 16,-26 0-16,0 26 15,26-26-15,-26 26 16,0 0-16,0 26 0,0-26 16,0 0-16,-1 0 0,-25 0 15,0 25-15,0-25 16,-25 0-16,-1 0 0,0 26 16,0-26-16,0 0 0,0 0 15,-26 0-15,26-26 16,0 26-16,0-26 15</inkml:trace>
  <inkml:trace contextRef="#ctx0" brushRef="#br0" timeOffset="-5177">449 1555 0,'26'0'16,"0"0"0,0-26-16,0 26 15,0-26-15,26 26 16,-27 0-16,27 0 0,-26 26 16,26-26-16,-26 26 15,26 0-15,-26 0 0,0 0 16,0 0-16,-26 0 15,25-1-15,-25 1 0,0 0 16,-25 0-16,-1 0 16,0-26-16,0 26 15,0-26-15,0 0 16,0-26-16,0 26 16,0-26-16,0 0 0,0 0 15,0-25-15,26 25 0,-25-26 16,25 26-16,0-26 15,0 26-15,25 0 0,-25 0 16,26 0-16,26 0 16,-26 1-16,0 25 0,26 0 15,-26-26-15</inkml:trace>
  <inkml:trace contextRef="#ctx0" brushRef="#br0" timeOffset="-4787">1123 1270 0,'-26'0'16,"0"0"-1,26 26-15,0 0 16,0 0 0,0 0-16,0-1 0,0 1 15,0 26-15,26-26 16,-26 26-16,26-26 0,-26 0 15,26 0-15,0 0 0,0 0 16,0-26-16,0 0 16,0 0-16,-1-26 0,1 26 15,-26-26-15,26 0 16,0-26-16,0 26 0,-26 0 16,0-26-16,0 26 0,0-25 15,-26 25-15,0 0 16,0 0-16,0-26 0,1 52 15,-27-26-15,26 0 16,0 26-16,0-26 0,0 26 16,0 0-16,26 26 15</inkml:trace>
  <inkml:trace contextRef="#ctx0" brushRef="#br0" timeOffset="-4349">1512 1166 0,'0'-26'0,"0"0"31,0 0-15,26 26-1,0 26-15,0-26 16,-1 26-16,1 0 0,26 0 16,0 0-16,-26 0 15,0 0-15,26 0 0,-26 0 16,0 0-16,-1 0 16,1-26-16,0 25 15,0-25-15,0-25 16,-26-1-16,26 0 15,-26 0-15,0 0 0,0 0 16,0-26-16,0 26 16,0-26-16,0 26 0,0-25 15,-26 25-15,26 0 0,-26 0 16,26 0-16,0 0 16,0 52 15,26 0-31,-26 0 15</inkml:trace>
  <inkml:trace contextRef="#ctx0" brushRef="#br0" timeOffset="-4116">2237 959 0,'0'-26'0,"26"26"31,0 0-15,-26 26-16,26-26 0,0 26 15,0 0-15,0 0 16,0 0-16,0-1 0,0 1 16,-26 0-16,26 0 0,-26 0 15,26 0 1</inkml:trace>
  <inkml:trace contextRef="#ctx0" brushRef="#br0" timeOffset="-3425">2756 907 0,'26'0'0,"-26"-26"31,-26 0-15,26 0-1,-26 26-15,0 0 16,26-26-16,-26 26 16,0 0-16,26 26 15,-26-26-15,26 26 0,0 0 16,0 0-16,0 0 15,0 0-15,26 0 0,-26 0 16,26 0-16,0-26 16,0 26-16,0-26 0,0 25 15,0-25-15,26 0 0,-27-25 16,1 25-16,0-26 16,0 26-16,0-26 0,0 0 15,0-26-15,-26 26 0,0 0 16,0-26-16,0 26 15,0-25-15,-26 25 0,0-26 16,0 0-16,-26 26 16,26-26-16,-25 0 0,25 26 15,0 0-15,0 1 16,0 25-16,52 0 16,0 25-16,0 27 15,0-26-15,0 0 16,-1 26-16,27 0 0,-26-26 15,0 26-15,0-26 0,0 25 16,0-25-16,0 0 16,-26 0-16,26 0 0,0 0 15</inkml:trace>
  <inkml:trace contextRef="#ctx0" brushRef="#br0" timeOffset="-2742">3248 648 0,'0'26'47,"26"-26"-47,-26 26 31,26-26-31,0 0 16,-26-26-16,26 26 15,0-26-15,0 0 16,0 0-16,0 0 16,-26 0-16,26-26 15,-26 26-15,0 0 0,0 1 16,-26 25-16,26-26 0,-26 0 16,0 26-16,0 0 15,0 0-15,0 0 0,0 26 16,26 0-16,-26-26 15,0 51-15,26-25 0,-26 0 16,26 0-16,0 0 0,0 26 16,26-26-16,0 0 15,0-26-15,0 26 0,0 0 16,0-26-16,0 26 16,0-26-16,26 0 0,-27-26 15,1 26-15,26-26 0,-26 0 16,0 0-16,0 0 15,26 0-15,-52-26 0,26 26 16,-26 0-16,0-26 16,0 27-16,0-27 0,0 26 15,-26 0-15,0 0 0,0 0 16,0 26-16,0-26 16,0 26-16,0 26 15,26 0 1,0 0-16,0 0 15,26-26-15,-26 26 0,26 0 16,0 0-16,26-1 16,-26 1-16,0 0 0,26 0 15,-26-26-15,-26 26 0,25 0 16,-25 0 0,-25 0-16,-1-26 0,0 26 15,-26 0-15,0 0 16,0 0-16</inkml:trace>
  <inkml:trace contextRef="#ctx0" brushRef="#br0" timeOffset="-1866">449 3162 0,'-26'-26'0,"26"0"15,-26 0-15,26 0 16,-26 0 0,26 0-16,-26 0 15,26 52 1,26-26-1,-26 26-15,0 0 0,26 0 16,0 26-16,-26-26 16,26 26-16,-26-26 0,26 26 15,-26-27-15,26 1 0,-26 26 16,26 0 0,0-26-16,-26-52 46,0 0-46,-26-26 16,0 26-16,0-25 16,0-27-16,0 26 0,-26-26 15,26 0-15,-25 27 16,25-27-16,0 26 0,26 0 16,0 0-16,0 26 0,52 26 15,-26 0 1,25 0-16,1 26 0,0 0 15,0 0-15,26 0 0,-27 26 16,-25 0-16,26 0 16,0-27-16,-26 27 0,0 0 15,0 0-15,0-26 16,-26 26-16,26-26 0,-26 26 16,26-27-16,-26 1 15</inkml:trace>
  <inkml:trace contextRef="#ctx0" brushRef="#br0" timeOffset="-1090">553 3110 0,'-26'26'0,"0"-26"15,0 26-15,0-26 16,26-26 15,26 0-31,0 26 16,0-26-16,0 0 15,0 0-15,0 0 0,25-25 16,-25 25-16,26 0 0,0 0 16,-26 0-16,26-26 15,-26 26-15,26 0 16,-27 26-16,1-26 0,-26 0 15,26 26-15,-26 26 32,0 0-17,0 0-15,0 0 16,26 0-16,-26 26 16,26-26-16,-26 26 0,26-27 15,-26 27-15,26 0 0,0-26 16,-26 0-16,26 0 15,0 0-15,-26 0 0,26-26 16,-26 26-16,26-26 16,0 0-16,-1-26 15,-25 0-15,26 26 0,-26-52 16,0 26-16,26 0 16,-26-26-16,0 0 0,0 27 15,0-27-15,0 26 16,0-26-16,0 26 0,0 0 15,0 0 1,26 26 0,-26 26-16,26-26 0,0 26 15,0 0-15,0 0 16,0 0-16,0-26 16,0 26-16,0 0 0,-1-26 15,1 0-15,0 0 16,0 0-16,0 0 0,0-26 15,0 26-15,-26-26 0,26-26 16,0 26-16,-26-26 16,0 26-16,0-26 0,-26 1 15,0 25-15,0-26 16,0 26-16,0 0 0,0 0 16,0 26-16,0 0 15,1 0-15,-1 0 16,26 26-16,0 0 15,0 0 1</inkml:trace>
  <inkml:trace contextRef="#ctx0" brushRef="#br0" timeOffset="-653">2315 2281 0,'0'-26'15,"0"0"-15,0 0 16,-26 26-16,26-26 16,-26 26-16,0 0 15,1 0 1,25 26-16,-26 0 0,26 0 16,-26 0-16,26 0 15,0 0-15,-26-1 0,26 1 16,0 0-16,26 0 15,-26 0-15,26 0 0,0-26 16,-1 26-16,27-26 0,-26 26 16,0-26-16,26 0 15,-26 26-15,0-26 0,0 0 16,0 0-16,0 26 16,0 0-16,-26 0 15,-26-1 1,0 1-16,0 0 0,0 0 15,0 0-15,-26 0 0,0-26 16,26 26-16,-26 0 16,1-26-16,-1 0 0,0 0 15,26 26-15,-26-26 0,26 0 16,-26 0-16,27 0 16</inkml:trace>
  <inkml:trace contextRef="#ctx0" brushRef="#br0" timeOffset="1849">916 4458 0,'-26'0'0,"0"0"0,26 26 16,-26-26-16,0 0 0,26 26 15,26-52 16,0 26-31,0-26 16,0 0-16,25 0 16,1 0-16,0 0 0,-26-26 15,26 26-15,0 0 16,26-25-16,-53 51 16,1-26-16,0 26 0,0 0 15,-26-26 48,26 26-63,0 0 15,-26-26-15,26 26 16,0-26 0,0 26-1,0 0-15,0 0 16,0 0-16,-1 26 15,1 0 1,0 0-16,-26 0 16,0 0-16,0-1 15,26 1-15,-26 0 16,0 0-16,26 0 16,0 0-1,0-26-15,0 0 16,0 0-16,0 0 15,0 0-15,0 0 16,-1-26-16,1 26 0,-26-26 16,26 0-16,-26 0 15,0 0 1,-26 26-16,0-25 0,1 25 16,-27 0-16,26 0 15,-26 0-15,26 0 0,-26 0 16,26 0-16,0 25 15,-25-25-15,25 0 0,0 26 16,52-52 15,0 26-15,-1-25-16,27-1 16,-26 26-16,26-26 0,-26 0 15,26 0-15,0 0 0,-26 0 16,25 26-16,-25-26 15,0 0-15,0 26 0,0-26 16,-26 0 0,26 26-16,-26-26 0,0 1 15,-26 25 1,26-26 0,0 52-1,0-1 1,26 1-1,-26 0-15,26 0 0,-26 0 16,26 0-16,-26 0 16,26 0-16,0-26 0,-26 26 15,26 0-15,-1-26 16,1 0-16,0 0 0,0 0 16,0 0-16,0 0 0,0-26 15,0 26-15,0-26 16,0 0-16,0-26 0,-26 26 15,0 0-15,0-26 0,0 27 16,0-27-16,-26 26 16,0 0-16,26-26 0,-26 26 15,0 26-15,26-26 16,-26 26-16,26 26 31,26-26-31,-26 26 16,26-26-16,0 26 15,0-26-15,0 0 16,0 0-16,0 0 0,-1 0 16,1 0-16,-26-26 15,26 26 1,-26-26-16,0 0 16,0 0-1,0 0 16,26 26-31,0 0 16,0 0-16,0 0 0,0 26 16,0-26-16,0 0 15,0 26-15,0-26 0,-1 26 16,-25 0 0,0 0-1,-25-26-15,-1 0 16,0 0-1,0-26 1,26 0-16,0 0 0,0 0 16,0-26-16,0 27 15,0-1-15,0 0 0,26 0 16,0 0-16,0 0 16,-1 26-16,27 0 15,-26 0-15,0 0 0,0 0 16,0 0-1,0 0-15,-26 26 32,26-26-17,-26 26-15,26-26 16,0 0 0,-26 26-16,26-26 15,-1-26 1,1 26-16,-26-26 0,26 26 15,-26-26-15,26 0 0,-26 0 16,0 0-16,0 0 16,0 0-16,0 0 0,-26 1 15,0-1-15,0 26 0,1-26 16,-1 26-16,0 0 16,0 0-16,0 0 0,0 26 15,0-26-15,0 51 16,26-25-16,0 0 0,0 26 15,0 0-15,0-26 16,26 26-16,26 0 0,-26-27 16,26 27-16,-26-26 0,25 0 15,1 0-15,0 0 16,-26 0-16,26 0 0,-26-26 16</inkml:trace>
  <inkml:trace contextRef="#ctx0" brushRef="#br0" timeOffset="2533">890 5339 0,'-26'-26'0,"26"0"15,0 0-15,0 0 0,0 0 16,0 1-16,0-1 15,0 0-15,0 0 16,0 52 0,-26-26-16,26 26 15,-26 0-15,0 25 0,26 1 16,-26 0-16,26 0 16,0 0-16,0 0 0,0-1 15,26 1-15,-26 0 0,52 0 16,-26-26-16,0 0 15,0 0-15,25 0 0,-25-26 16,26 0-16,-26 0 16,26 0-16,-26-26 0,0 0 15,26 0-15,-26 0 0,-26 0 16,26-26-16,-1 0 16,-25 26-16,0-25 0,0 25 15,-25 0-15,25 0 16,0 0-16,-26 0 0,0 26 15,26 26-15,0 0 32,0 0-32,0 26 0,0-27 0,0 27 15,26-26-15,-26 26 0,26-26 16,-26 26-16,25-26 16,-25 0-16,26 0 0,-26 0 15,26-1-15,-26 1 16,26-26-16,0 0 0,0-26 15,0 26-15</inkml:trace>
  <inkml:trace contextRef="#ctx0" brushRef="#br0" timeOffset="3625">1512 5417 0,'0'-26'16,"0"0"-16,0 0 15,0 52 1,0 0-1,0 0 1,0 0-16,26 0 16,-26 0-16,26-1 15,-26 1-15,26 0 0,-1 0 16,1-26-16,0 26 16,0-26-16,0 0 15,0-26-15,0 26 0,0-26 16,0 0-16,0 0 0,0 1 15,-26-1-15,0 0 16,0 0-16,-26 0 16,26 0-16,-26 0 15,0 26-15,26-26 0,-26 26 16,0 0-16,0 0 16,52 0 30,0-26-46,0 26 16,0-26-16,0 26 0,26-26 16,-27 0-16,27 1 15,0 25-15,-26-26 0,26 26 16,-26-26-16,0 26 0,0 0 16,-26 26-1,0 0 1,-26-1-16,26 1 15,-26 26-15,26-26 0,-26 26 16,26-26-16,-26 26 16,26-26-16,0 0 0,26-1 15,0 1-15,0-26 0,0 26 16,25-26-16,1-26 16,0 26-16,0-26 0,0 1 15,0-1-15,-26 0 16,25 0-16,-25 0 0,0 0 15,-26 0-15,0-26 0,0 26 16,-26 0-16,0 0 16,1 1-16,-1-1 0,-26 0 15,26 26-15,-26-26 16,26 26-16,-26 0 0,26 0 16,-26 0-16,27 26 0,-1-26 15,26 26-15,-26-26 16,26 26-16,0-1 15,26-25-15,0 26 16,-1-26-16,1 0 0,0 0 16,26 0-16,-26-26 0,26 26 15,-26-25-15,26 25 16,0-26-16,-27 0 0,27 0 16,0 0-16,-26 0 0,26 0 15,-26-26-15,0 26 16,0 0-16,0 26 0,-26-26 15,0 1-15,-26 25 32,0 0-32,0 25 15,0 1-15,0 0 16,26 0-16,0 0 0,0 104 31,26-78-31,0-27 0,0 27 16,0 0-16,0 0 0,-1 0 15,-25-26-15,26 26 16,-26-27-16,26 1 0,-26 0 16,0 0-16,0 0 15,-26 0-15,0-26 0,1 0 16,-1-26-16,0 0 16,-26 0-16,26-26 15,0 27-15,0-27 0</inkml:trace>
  <inkml:trace contextRef="#ctx0" brushRef="#br0" timeOffset="3871">2834 4717 0,'0'-26'0,"26"0"0,-26 0 15,25 0-15,1 26 16,0 0-1,0 26-15,0-26 0,0 26 16,0 26-16,0-26 16,0 26-16,0 0 0,0-26 15,0 25-15,-1 1 0,-25-26 16,26 0-16,-26 26 16,0-26-16,0 0 0,0 0 15</inkml:trace>
  <inkml:trace contextRef="#ctx0" brushRef="#br0" timeOffset="4303">3274 4795 0,'26'0'0,"0"0"32,0 0-17,0 0 1,0 0-16,0 0 15,0-26 1,0 26-16,-1-26 0,1 0 16,-26 0-16,26 0 0,0 0 15,0 0-15,-26 0 16,0 1-16,0-1 0,0 0 16,0 0-16,0 0 15,-26 26-15,26-26 0,-26 26 16,0 0-16,0 0 15,1 26-15,-1 0 16,0 0-16,0 26 0,26-1 16,-26 1-16,26 0 0,0 0 15,26 0-15,0-26 16,-26 25-16,26-25 0,0 0 16,-1 0-16,27 0 15,-26-26-15,26 0 0,0-26 16,-26 0-16,26 0 0,0 0 15,-27 1-15,27-1 16,-52-26-16,26 26 0</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8:27.634"/>
    </inkml:context>
    <inkml:brush xml:id="br0">
      <inkml:brushProperty name="width" value="0.05" units="cm"/>
      <inkml:brushProperty name="height" value="0.05" units="cm"/>
      <inkml:brushProperty name="fitToCurve" value="1"/>
    </inkml:brush>
  </inkml:definitions>
  <inkml:trace contextRef="#ctx0" brushRef="#br0">2 1079 0,'0'-26'0,"-25"26"16,50 0 30,-25 26-30,26 0 0,-26 0-16,0 26 15,26-26-15,-26 26 16,26-1-16,0 1 0,-26 0 16,0 0-16,26 0 15,-26 0-15,26-1 0,-26 1 16,0 0-16,0 0 0,26 26 15,-26-26-15,0 25 16,0-25-16,0 0 0,0 26 16,0-1-16,0 1 15,0-26-15,0 26 0,0-26 16,0 25-16,0-25 0,0 26 16,0-26-16,0 0 15,0 0-15,0-27 0,0 27 16,0-26-16,0 26 15,0-26-15,0 0 0,0 0 16,0 0-16,0 0 0,0 0 16,0-1-1,0 1 1,26-26 31,0-26-32,0 26-15,0 0 0,0 0 16,25 0-16,1-25 16,26 25-16,0 0 0,-1-26 15,27 26-15,26-26 0,-27 0 16,27 26-16,25-26 16,1 26-16,0-26 0,-1 26 15,1 0-15,-1 0 16,1-26-16,-1 26 0,-25 0 15,25 0-15,-25 0 0,-1 0 16,1 26-16,25-26 16,-25 0-16,-26 26 0,25-26 15,1 26-15,-26-26 16,-1 0-16,1 26 0,-26 0 16,-26-26-16,25 0 0,-25 26 15,0-26-15,-26 25 16,0-25-16,0 0 0,0 0 15,0 0 1,-26-25 0,0-1-1,0 0 1,0 0-16,25 0 16,-25 0-16,0-26 15,0 26-15,0 0 0,0-26 16,0 1-16,0 25 0,0-26 15,-25 0-15,25 0 16,0-26-16,-26 27 0,26-1 16,0-26-16,-26 0 0,26 26 15,0-25-15,-26-1 16,26 0-16,-26 0 0,26 1 16,-26 25-16,26-26 15,0 0-15,-26 1 0,26 25 16,0 0-16,0-26 0,-26 26 15,26 0-15,0 1 16,0-1-16,0 0 0,0 0 16,0 0-16,0 26 15,0-26-15,0 27 0,0-1 16,0-26-16,0 26 0,0 0 16,0 0-1,-26 0-15,26 0 31,0 0-15,-26 26-16,26-26 31,-26 26-31,0 0 32,1 0-32,-1 0 0,0 26 15,-26-26-15,0 0 0,0 26 16,-26-26-16,1 26 15,-1 0-15,-26-26 0,-25 26 16,25 0-16,-26-26 16,27 26-16,-27-26 0,26 26 15,-25-26-15,25 0 0,0 26 16,-25-26-16,25 0 16,1 0-16,-1 26 0,0-26 15,1 0-15,-1 25 16,0-25-16,1 26 0,-1-26 15,0 26-15,26-26 0,-25 0 16,25 26-16,-26-26 16,52 26-16,-25-26 0,25 26 15,0-26-15,0 0 16,0 0-16,26 26 0,1-26 16,-27 0-16,26 0 15,0 0-15,0 0 16,0 0-16,0 0 15,0 0-15,0 0 16,0 0-16,0-26 16,1 26-16,-1 0 15,0 0 1,26-26 0,-26 26-16,26 26 93,0 0-77,0 0 0,0 0-1,0 0-15</inkml:trace>
  <inkml:trace contextRef="#ctx0" brushRef="#br0" timeOffset="786">754 1909 0,'0'-26'15,"0"0"1,0 0-16,-26 0 15,0 26 17,0 26-32,26 0 0,-26 0 15,1 0-15,25 25 16,-26-25-16,26 26 0,0 0 16,0 0-16,0 0 0,0-1 15,26 1-15,-1 0 16,1-26-16,0 26 0,-26-26 15,26 0-15,0 0 16,0 0-16,0-26 0,0 25 16,0-25-16,0 0 0,0-25 15,0-1-15,-26 0 16,25 0-16,-25 0 0,26 0 16,-26-26-16,0 26 0,0 0 15,0-26-15,0 27 16,0-1-16,0 0 0,0 0 15,0 0 1,26 52 0,-26 0-16,26-26 15,0 52-15,0-27 0,0 1 16,0 0-16,0 26 0,0-26 16,0 0-16,0 26 15,-26-26-15,25 0 0,-25 0 16,0-1-16,26-25 0</inkml:trace>
  <inkml:trace contextRef="#ctx0" brushRef="#br0" timeOffset="1049">1298 1909 0,'0'-26'15,"26"26"17,-26 26-32,26-1 15,0 1-15,0 0 16,-26 0-16,26 0 16,0 0-16,0 0 0,-26 26 15,26-26-15,0 0 0,-26 25 16,26-25-16,-26 26 15,0-26-15,26 0 0,-26 0 16</inkml:trace>
  <inkml:trace contextRef="#ctx0" brushRef="#br0" timeOffset="1469">1817 1960 0,'0'-26'16,"-26"52"15,26 0-15,-26 0-16,26 0 15,0 26-15,26-26 16,-26 0-16,26 0 0,0 0 15,0 0-15,0-1 0,-1-25 16,1 26-16,0-26 16,0 0-16,0 0 15,0-26 1,-26 1-16,26-1 0,-26 0 16,0 0-16,0 0 15,-26 0-15,26 0 0,-26 0 16,0 0-16,0 0 0,0 0 15,0 0-15,1 1 16,-1 25-16,0 0 16,26 25-1,26 1 1</inkml:trace>
  <inkml:trace contextRef="#ctx0" brushRef="#br0" timeOffset="1999">2076 1805 0,'0'-26'16,"0"0"-16,-26 26 0,26-26 16,0 0-16,-26 26 15,26-26-15,26 26 31,-26 26-31,26 0 0,0 0 16,0 26-16,0-26 0,0 26 16,0-1-16,-1 1 15,-25-26-15,26 26 0,0-26 16,-26 26-16,26-26 16,-26 0-16,0 0 15,26-26-15,-26-26 31,0 0-15,-26 0-16,26 0 16,0 0-16,0-26 0,0 26 15,0 0-15,0-26 0,26 27 16,-26-1-16,26 0 16,0 0-16,0 26 15,0 0-15,0 0 16,-26 26-16,26-26 0,0 26 15,-26 0-15,0-1 16,0 1-16,0 0 16,-26 0-16,26 0 15,-26-26-15,26 26 0,-26-26 16,0 26-16,0-26 16,26-26-1</inkml:trace>
  <inkml:trace contextRef="#ctx0" brushRef="#br0" timeOffset="2713">2724 1779 0,'0'-26'16,"0"0"-1,0 0 1,-26 26-1,0 0 1,0 0 0,26 26-1,-26-26-15,26 26 0,0 0 16,0 0-16,0 0 0,0 26 16,0-26-16,26 25 15,0-25 1,0 0-16,-26 0 15,26-26-15,0 0 16,-26-26 0,0 0-1,0 0-15,0 0 16,0 1-16,0-1 16,0 0-16,0 0 15,0 0 1,26 52-1,-26 0 1,26 0-16,0 0 16,0-1-1,-26 1-15,25-26 16,1 0 0,0 0-16,0-26 15,0 1 1,-26-1-16,0 0 15,26-26-15,-26 26 0,0 0 16,0-26-16,-26 0 16,0 26-16,26-25 0,-52-1 15,26 0-15,1 0 0,-1 26 16,-26-26-16,26 26 16,0 0-16,26 52 15,0 0 1,0 0-16,26 0 0,-26 26 15,26 0-15,0 0 0,0 0 16,0-1-16,-1 1 16,1 0-16,0-26 0,0 26 15,-26-26-15,26 0 16</inkml:trace>
  <inkml:trace contextRef="#ctx0" brushRef="#br0" timeOffset="3467">2879 2375 0,'0'26'0,"-25"-26"16,25 26 31,0 0-47,25 0 16,-25 0-16,0 0 15,0-1-15,0 1 0,0 0 16,0 0-16,0 0 0,0 0 15,0 0-15,0 0 16,0-52 15,0 0-31,0 0 16,0-26-16,-25 0 0,25 27 16,0-53-16,-26 26 15,26 0-15,-26 0 0,26 0 16,0 1-16,0 25 15,0 0-15,0 0 0,26 26 16,0 0-16,-1 26 0,1 0 16,0 0-16,0 0 15,0 25-15,26-25 0,-26 26 16,0 0-16,0-26 16,0 26-16,-26-26 0,26 0 15,-1-1-15,-25 1 0,0 0 16,-25-26 15,-1 0-31,0-26 0,0 26 16,0-26-16,0 1 15,-26-1-15,26 0 0,0 0 16,0 0-16,0 26 16,26-26-16,0 0 31,26 26-31,0 0 15,0 0-15,0 0 0,0 0 16,0 0-16,0-26 16,0 26-16,-26-26 0,26 26 15,0-26-15,0 0 0</inkml:trace>
  <inkml:trace contextRef="#ctx0" brushRef="#br0" timeOffset="3702">3216 2090 0,'0'-26'0,"0"0"0,0 0 16,0 0 0,26 26-1,-26 26-15,0 0 16,0 0-16,26 0 16,-26 0-16,0 0 15,0 0-15,0 0 0,0 0 16,26-1-16,-26 27 0,0-26 15,0 0-15,0 26 16,0-26-16,0 0 0,26 0 16,-26 0-16,26 0 15</inkml:trace>
  <inkml:trace contextRef="#ctx0" brushRef="#br0" timeOffset="3984">3683 2142 0,'0'-26'0,"0"0"16,0 52 31,0 0-32,0 0-15,0 0 0,0 25 16,0-25-16,0 0 15,0 0-15,0 26 0,0-26 16,0 0-16,26 0 16,0-26-16,0 0 15,0 0-15,25 0 0,-25-26 16,26 26-16,-26-26 16,0 0-16</inkml:trace>
  <inkml:trace contextRef="#ctx0" brushRef="#br0" timeOffset="4920">4253 1883 0,'-26'0'0,"52"0"31,0 0-15,0 0-1,0 0-15,26 0 0,0 0 16,-1 0-16,27 0 16,26 0-16,-26 0 0,25-26 15,27 26-15,-1 0 0,1-26 16,0 26-16,-1 0 16,27-26-16,-27 26 0,27 0 15,-27-26-15,1 26 0,25 0 16,-51-26-16,26 26 15,-27 0-15,27-26 0,-52 26 16,25 0-16,-25-26 16,26 26-16,-26 0 0,-1-26 15,-25 26-15,0 0 0,26-26 16,-52 26-16,26 0 16,-27 0-16,1 0 0,-26-26 15,-26 26 16,1 0-31,25 26 16</inkml:trace>
  <inkml:trace contextRef="#ctx0" brushRef="#br0" timeOffset="6828">7415 846 0,'0'-26'0,"26"52"63,0 0-48,0 0-15,0 26 16,-26-1-16,26 1 0,0 0 16,0 0-16,-1 26 15,1-27-15,0 27 0,0 0 16,0-26-16,0 26 0,-26-27 16,26 27-16,-26-26 15,0 0-15,26 0 0,-26 0 16,0-1-16,0 1 15,26 26-15,-26-52 16,0 26-16,26 25 16,-26-51-1,0 0-15,0 0 16,0-52 31,-26 26-32,26-26 1,26 26 15,0 0 1,0 0-32,0 0 15,25-26-15,-25 26 16,26 0-16,0 0 0,26 0 15,-1 0-15,1 0 0,26 0 16,-26 0-16,51 0 16,1 0-16,-1 0 0,27 0 15,-1 0-15,27 0 16,-1 0-16,1 0 0,-1 0 16,26 0-16,-25 0 0,25 0 15,-25 0-15,-27 0 16,1 0-16,-1 0 0,1 0 15,-27 0-15,1 0 0,0 26 16,-27-26-16,1 0 16,0 26-16,-27-26 0,1 0 15,0 26-15,-26-26 16,-1 0-16,1 0 0,-26 0 16,26 0-16,-26-26 15,0 26-15,0 0 0,0 0 16,0-26-16,0 26 15,-1-26 1,-50 1 0,-1 25-1,0-26 1,26 0-16,-26 0 0,0-26 16,26 26-1,-26 0-15,26-26 0,-26 26 16,26-25-16,-26-1 0,26-26 15,0 26-15,-26-26 16,26 1-16,-26-1 0,0 0 16,26 0-16,-26 1 15,26-27-15,-25 26 0,25-26 16,-26 27-16,26-1 16,-26 0-16,26 0 0,-26 1 15,26 25-15,0 0 0,-26 0 16,26 26-16,-26 0 15,26 0-15,-26 1 0,26-1 16,0 0-16,-26 0 0,0 0 16,0 0-1,0 0 17,0 0-17,1 26 1,-1-26-1,0 26-15,0 0 16,-26 0-16,0 0 16,0 0-16,0 0 0,-25 26 15,-27-26-15,0 0 0,1 26 16,-27-26-16,0 26 16,1 0-16,-27-26 0,1 26 15,-1-26-15,1 26 16,-27 0-16,27-26 0,-1 26 15,1-26-15,-1 0 0,27 25 16,-1-25-16,1 26 16,25-26-16,0 0 0,26 26 15,-25-26-15,25 0 0,0 26 16,1-26-16,25 0 16,-26 26-16,0-26 0,26 0 15,-25 26-15,-1-26 16,0 0-16,0 0 0,1 26 15,-1-26-15,0 0 16,26 0-16,0 0 0,1 0 16,-1 26-16,26-26 0,0 0 15,0 0-15,0 0 16,0 0 0,0 0-1,0 26-15,0-26 16,0 26-1,1-26 1,-1 26-16,26 0 31,0-1-31,0 1 16,0 0-16,0 0 0,26 26 16,-26 0-16,0 0 15,25 0-15,-25-1 0,0 1 16,0-26-16,26 26 0,-26 0 15,0-26-15,0 26 16,26-27-16,-26 1 0,26 0 16,-26 0-16,26 0 15</inkml:trace>
  <inkml:trace contextRef="#ctx0" brushRef="#br0" timeOffset="7470">8892 1157 0,'0'-26'16,"-25"0"-16,25 0 16,-26 0-16,0 0 0,26 0 15,-26 0-15,-26 1 16,26 25-16,0-26 0,-26 26 15,0 0-15,27 26 0,-27-26 16,0 25-16,0 1 16,26 0-16,-26 26 0,26-26 15,0 0-15,26 0 16,-25 0-16,25 0 0,0 26 16,25-27-16,1 1 0,0 0 15,0 0-15,26-26 16,-26 26-16,26 0 0,0 0 15,-26-26-15,25 26 16,-25 0-16,26 0 0,-26-26 16,0 26-16,0 0 0,0-26 15,-26 26-15,26-1 16,-26 1-16,0 0 0,-26 0 16,0 0-16,26 0 15,-26-26-15,0 26 0,-26 0 16,26-26-16,0 26 0,-25-26 15,25 0-15,0 0 16,0 0-16,0 0 0,0 0 16,0 0-16,0-26 0,0 26 15,26-26 1</inkml:trace>
  <inkml:trace contextRef="#ctx0" brushRef="#br0" timeOffset="7908">8918 1468 0,'0'26'16,"0"0"15,0 0-16,26 0 1,-26 0-16,0-1 0,26 1 16,-26 0-16,26 0 15,-26 0-15,26 0 0,0 0 16,0-26-16,-26 26 16,26-26-16,0 0 0,0 0 15,0-26-15,0 26 16,-1-26-16,1 0 15,-26 0-15,26 0 0,-26-26 16,0 27-16,0-1 16,0-26-16,0 26 0,0-26 15,0 26-15,0 0 0,-26 0 16,26 0-16,-26 0 16,26 0-16,-25 26 0,25-25 15</inkml:trace>
  <inkml:trace contextRef="#ctx0" brushRef="#br0" timeOffset="8423">9411 1183 0,'0'-26'16,"26"26"-16,-26-26 0,0 0 15,0 0-15,26 0 0,-26 0 16,0 0 0,26 26-1,-26 26-15,0 0 16,26 26-16,-26 0 0,25 0 16,1 0-16,-26-1 0,26 27 15,-26-26-15,26 0 16,-26 0-16,0 0 0,0-27 15,26 1-15,-26 0 16,0 0-16,0 0 0,0-52 31,0 0-15,0 0-16,26 0 16,-26 1-16,26-1 15,0-26-15,-26 26 0,26 0 16,0 26-16,0-26 0,0 26 15,25 0-15,-25 0 16,0 0-16,0 0 0,0 26 16,0 0-16,-26 0 15,26-26-15,-26 26 16,0 0-16,-26 0 0,0-1 16,26 1-16,-26-26 15,0 26-15,-26-26 0,26 26 16,1-26-16,-1 0 0,0 0 15,0 0 1,0-26-16</inkml:trace>
  <inkml:trace contextRef="#ctx0" brushRef="#br0" timeOffset="8952">10370 975 0,'0'-25'15,"0"50"1,0 1 0,0 0-16,0 26 15,26-26-15,-26 26 16,0 0-16,0 0 0,0 25 15,0-51-15,0 26 0,0 0 16,0-26-16,-26 0 16,26 0-16,0 0 0,0-52 47,0 0-47,26 0 0,-26 0 15,26-26-15,-26 0 16,26 0-16,-26 1 0,26-1 15,-1-26-15,-25 26 16,26 0-16,0 0 0,0 27 16,-26-1-16,26 26 0,0 0 15,0 0-15,0 26 16,-26-1-16,26 27 0,0 0 16,-26 0-16,26 0 15,-26 0-15,26-1 0,-1 1 16,-25 0-16,26 0 0,-26-26 15,0 26-15,26-26 16,-26 0-16,0 0 0,0-1 16,-26-25-16,0 0 15</inkml:trace>
  <inkml:trace contextRef="#ctx0" brushRef="#br0" timeOffset="9151">10499 1390 0,'-51'-26'0,"25"26"15,-26-26-15,26 0 16,52 26 15,26 0-31,-26 0 16,25 0-16,-25 0 0,26 0 16,0 0-16,-26-26 15,26 26-15,-26 0 0,0 0 16,25-25-16</inkml:trace>
  <inkml:trace contextRef="#ctx0" brushRef="#br0" timeOffset="9512">11381 1001 0,'0'-26'0,"0"1"16,0-1 0,-26 26-1,26 26 1,-26-26-16,26 25 16,-26 27-16,0-26 0,26 26 15,-26 0-15,0 0 16,0 0-16,0-1 0,0 1 15,26 0-15,-26 0 0,26 0 16,0-26-16,26 0 16,-26 0-16,26-1 0,0-25 15,0 26-15,0-26 0,0 0 16,0 26-16,0-26 16,26 0-16,-26 0 0,-1 0 15,27-26-15,-26 26 16</inkml:trace>
  <inkml:trace contextRef="#ctx0" brushRef="#br0" timeOffset="11208">4668 1131 0,'0'-26'16,"0"0"-1,0 52 1,0 0 0,0 0-16,0 0 15,0 0-15,0 0 16,26 25-16,-26-25 0,0 0 15,0 26-15,0-26 16,0 0-16,0 0 0,26 0 16,-26 0-16,0 0 0,0 0 15</inkml:trace>
  <inkml:trace contextRef="#ctx0" brushRef="#br0" timeOffset="11881">6638 1286 0,'-26'0'0,"0"0"31,26-25-15,26 25 15,0 0-16,0 0 1,-1 0-16,1-26 0,0 26 16,0 0-16,26 0 0,-26 0 15,0-26-15,0 26 16,0 0-16,0 0 16</inkml:trace>
  <inkml:trace contextRef="#ctx0" brushRef="#br0" timeOffset="12174">6689 1001 0,'-25'0'0,"25"-26"16,0 52 15,25 0-31,-25 0 16,0 0-16,0 0 15,0 0-15,26 0 0,-26 26 16,0-26-16,0 25 0,0-25 16,0 0-16,0 0 15,0 0-15,0 0 0,0 0 16,-26 0-16,26 0 15,0 0-15</inkml:trace>
  <inkml:trace contextRef="#ctx0" brushRef="#br0" timeOffset="12642">6482 1053 0,'26'0'0,"-26"-26"16,26 26-16,0 0 15,-26 26 1,26-26-16,-26 26 0,26 0 15,0 0-15,0 0 16,-1 0-16,1 0 0,26 0 16,-26 0-16,0-1 0,0 1 15,0 0-15,0 0 16,0-26-16,0 26 0,-26 0 16,26-26-16,-1 26 15</inkml:trace>
  <inkml:trace contextRef="#ctx0" brushRef="#br0" timeOffset="12954">6975 1053 0,'0'26'32,"0"0"-17,-26-26-15,26 26 0,-26 0 16,0 0-16,26 0 0,-26 0 16,0 0-16,0-1 15,26 1-15,-26 0 0,0 26 16,26-26-16,-26 0 15,26 0-15,-26 0 0,26 0 16,-26 0-16,26 0 16,-25-26-1</inkml:trace>
  <inkml:trace contextRef="#ctx0" brushRef="#br0" timeOffset="14271">11795 1390 0,'26'-26'0,"0"26"0,-26-26 15,26 26-15,-26-26 16,0 0-16,-26 1 31,0 25-31,0 0 16,0 0-16,1 0 0,-1 25 16,0 1-16,-26-26 15,26 26-15,0 0 0,0 0 16,0 26-16,0-26 15,26 0-15,0 0 0,0 0 16,0 0-16,26 0 0,-26-1 16,26 1-16,0-26 15,0 26-15,0-26 0,26 0 16,-26 0-16,25 0 16,1 0-16,-26-26 0,26 26 15,0-26-15,0 1 0,-26-1 16,25 0-16</inkml:trace>
  <inkml:trace contextRef="#ctx0" brushRef="#br0" timeOffset="104989">12547 1494 0,'26'0'78,"0"-26"-16,0 26-46,0 0 0,0-26-16,-1 26 0,1 0 15,26-26-15,0 26 16,0-26-16,0 26 0,0-26 16,25 26-16,-25 0 15,0-26-15,52 0 16,25 26-16,-77-26 15,26 26-15,0-25 0,25 25 16,-25-26-16,26 26 16,25-26-16,-25 26 0,0-26 15,-1 26-15,1 0 16,0 0-16,-1 0 0,1 0 16,-26 0-16,0 0 0,-1 0 15,-25 0-15,26 0 16,0 0-16,-27 0 0,27 0 15,-26 0-15,0 0 16,26 0-16,-26 0 0,25-26 16,-25 26-16,26 0 0,-26 0 15,25 0-15,1-26 16,-26 26-16,0 0 0,26 0 16,-27 0-16,1-26 15,-26 26-15,26 0 0,-26 0 16,26 0-16,-26 0 15,0 0-15,0 0 0,-1 0 16,1 0-16,0 0 16,0 0-1,0 0 1,-26-26-16,26 26 0,0 0 16,0 0-1,-26 26 79,-26-26-78</inkml:trace>
  <inkml:trace contextRef="#ctx0" brushRef="#br0" timeOffset="105692">16098 613 0,'-26'0'16,"0"-26"-16,26 0 15,26 26 1,0 0-16,0-26 16,0 26-16,25 0 15,1-26-15,-26 26 0,26 0 16,0 0-16,0 0 15,-26 0-15,0-26 0,-1 26 16,1 0-16,-26-26 16</inkml:trace>
  <inkml:trace contextRef="#ctx0" brushRef="#br0" timeOffset="105950">16201 302 0,'0'-26'16,"-25"26"-16,25 26 31,0 0-15,0-1-16,25 27 0,-25-26 15,0 26-15,0 0 16,0 0-16,0 0 0,0-1 15,0 1-15,-25 0 0,25-26 16,0 26-16,-26-26 16,26 0-16</inkml:trace>
  <inkml:trace contextRef="#ctx0" brushRef="#br0" timeOffset="106207">16305 353 0,'0'-25'16,"-26"25"15,26 25-31,-26-25 0,0 26 16,0 0-16,1 26 0,-1-26 15,0 26-15,0 0 16,0 0-16,0-1 0,0 1 16,0-26-16,26 26 15,-26-26-15</inkml:trace>
  <inkml:trace contextRef="#ctx0" brushRef="#br0" timeOffset="106442">15890 457 0,'26'0'15,"0"26"-15,0 0 0,0 0 16,26 26-16,-26-26 15,26 0-15,0 25 0,-1-25 16,-25 26-16,26-26 0,-26 0 16,0 26-16</inkml:trace>
  <inkml:trace contextRef="#ctx0" brushRef="#br0" timeOffset="107102">13065 483 0,'-26'0'16,"26"-26"-16,0 52 15,0 0 1,0 0-16,0 0 0,26 52 16,-26-27-16,0 27 15,26 0-15,0 0 0,-26-1 16,26 1-16,0 0 0</inkml:trace>
  <inkml:trace contextRef="#ctx0" brushRef="#br0" timeOffset="109425">17238 146 0,'0'-26'0,"-26"0"16,0 26-16,26-26 15,-26 26-15,1 0 16,25 26-1,0 26 1,0-26-16,0 26 0,0 0 16,0 25-16,0 1 15,0 0-15,0 0 0,0-1 16,-26 1-16,26 0 0,-26 26 16,26-27-16,0 1 15,-26-26-15,26 26 0,0-26 16,-26 25-16,26-25 15,0 0-15,0 0 0,-26 0 16,26-26-16,0 25 0,0 1 16,0-26-16,0 26 15,0-26-15,-26 0 0,26 26 16,0-26-16,0 0 16,0-1-16,0 1 0,0 0 15,0 0-15,0 0 16,26-26-1,0 0 32,0 0-31,0 0 0,0 0-16,0 0 15,-1 0-15,27 0 0,-26 0 16,26 0-16,0 0 15,0 0-15,0 0 0,25-26 16,1 26-16,0 0 16,25 0-16,1 0 0,26 0 15,-1 0-15,27 0 0,-27 0 16,27 26-16,336-26 31,-310 26-31,-1-26 0,1 0 16,-1 0-16,1 26 0,-27-26 15,26 26-15,1 0 0,-27-26 16,1 26-16,-26-26 16,-1 26-16,1-26 0,-27 26 15,1-26-15,0 0 16,-27 25-16,1-25 0,26 0 16,-52 0-16,26 0 15,-27 0-15,27 0 0,-26 0 16,-26 0-16,26 0 0,-26 0 15,25 0-15,-25 0 16,0 0-16,0 0 16,0 0-16,-26-25 15,0-1 17,0 0-17,0 0 1,0 0-1,26 26 1,-26-26-16,0 0 16,26 0-16,-26 0 15,0 0-15,0 0 0,0-25 16,0-1-16,0 26 0,0-26 16,-26-26-16,26 26 15,0-25-15,-26-1 0,26 0 16,-26 0-16,26 1 15,0-1-15,-26 0 0,26-26 16,-26 27-16,26-1 0,-26 0 16,1 0-16,25 1 15,-26-1-15,26 26 0,-26 0 16,26 0-16,0 1 16,-26 25-16,26 0 0,0-26 15,-26 26-15,26 0 0,0 0 16,0 0-1,0 0-15,-26 26 16,26-26 0,0 0-1,-26 26 1,26-26 0,-26 26-16,0 0 15,0 0 1,0 0-16,-25 0 15,25 0-15,-26 0 0,0 26 16,-26-26-16,0 0 16,1 26-16,-27-26 0,0 26 15,-25-26-15,-1 26 0,1-26 16,-1 0-16,-26 26 16,27-26-16,-27 0 0,1 0 15,25 0-15,1 0 16,-1 0-16,26 0 0,-25 0 15,51 0-15,-26 0 16,1 0-16,25 0 0,-26 0 16,26 0-16,1 0 0,-1 0 15,0 0-15,0 0 16,-25 0-16,25 0 0,0 26 16,1-26-16,-1 0 15,0 26-15,26-26 0,-26 0 16,27 0-16,-1 0 0,0 0 15,26 0-15,0 0 16,0 0-16,0 0 0,0 0 16,0 0-16,0 0 15,1 0 1,-1 0-16,0 26 16,0-26-16,0 0 15,0 0-15,0 0 16,0 0-16,0 0 15,0-26-15,0 26 16,0 0-16,-25 0 0,25 0 16,-26 0-16,0 0 15,26 0-15,-26 0 0,26 0 16,-25 0-16,25 26 0,0-26 16,26 26-16,-26-26 15,0 26-15,26 0 31,0 0-31</inkml:trace>
  <inkml:trace contextRef="#ctx0" brushRef="#br0" timeOffset="110036">18223 975 0,'-26'-25'16,"26"-1"-16,-26 0 15,0 0-15,-25 0 0,25 0 16,-52 0-16,52 26 15,-26 0-15,0 26 0,0 0 16,26 0-16,-25 0 16,25 0-16,0 0 0,0-1 15,0 1-15,26 0 16,0 0-16,0 0 0,0 0 16,26 0-16,0-26 0,0 26 15,26-26-15,-1 26 16,1-26-16,0 26 0,0-26 15,0 26-15,0-26 16,-1 26-16,1-26 0,-26 25 16,0 1-16,0-26 0,0 26 15,-26 0-15,0 0 16,-26 0-16,0 0 0,0 0 16,-26 0-16,26 0 15,-25 0-15,-1 0 0,0-26 16,0 26-16,0-26 15,26 0-15</inkml:trace>
  <inkml:trace contextRef="#ctx0" brushRef="#br0" timeOffset="110725">18456 716 0,'-26'-26'0,"52"52"32,-26 26-32,26-26 0,0 26 15,0 26-15,0-27 0,-26 27 16,26 26-16,0-26 16,0-1-16,-26 1 0,0 0 15,26 0-15,-26-1 16,0-25-16,0 0 0,26 0 15,-26 0-15,0-26 0,0 0 16,0 0-16,0-1 16,0-50-1,0-27 1,0 26-16,0-26 16,-26 0-16,26 0 0,0-25 15,0-1-15,-26 0 16,26 0-16,0 0 0,0 1 15,26 25-15,-26 0 16,26 0-16,0 0 0,-1 26 16,27 26-16,-26 0 0,26 26 15,0-26-15,-26 26 16,26 26-16,-26-26 0,-1 0 16,1 26-16,0-26 0,-26 26 15,0-27-15,-26 27 16,26-26-16,-26 0 0,1 0 15,-1 0-15,-26 0 16,26-26-16,0 26 0,0-26 16,0 0-16,0 0 15,0-26-15,26 0 16,0 0-16</inkml:trace>
  <inkml:trace contextRef="#ctx0" brushRef="#br0" timeOffset="111302">19623 1286 0,'26'0'0,"-26"-25"0,0-1 16,0 0-1,0 0-15,0 0 16,0 0-16,-26 0 0,26-26 16,-26 26-16,26 0 15,-26 0-15,0 1 0,0-1 16,0 26 0,0 0-16,0 26 15,26-1-15,-26 1 0,26 26 16,-26 0-16,26-26 15,0 26-15,0 0 0,0-1 16,0-25-16,26 26 16,-26-26-16,26 0 0,-26 0 15,26-26-15,0 26 0,0-26 16,0 0 0,0 0-16,-26-26 0,26 26 15,0-26-15,-26 0 0,26 0 16,-26 0-16,0 0 15,26-25-15,-26 25 0,0 0 16,0-26-16,0 26 16,0 0-16,0 0 0,0 0 15,25 26-15,-25 26 16,26 0 0,-26 0-16,0 0 0,26 26 15,-26-26-15,26 25 16,-26-25-16,0 0 0,26 0 15,-26 0-15,26 0 16,-26 0-16,26-26 0</inkml:trace>
  <inkml:trace contextRef="#ctx0" brushRef="#br0" timeOffset="111620">20219 1053 0,'0'-26'16,"0"0"-16,0 0 0,-26 1 16,0-1-1,0 26-15,0 0 16,0 0-16,0 26 0,0-1 16,0-25-16,1 26 15,-1 26-15,0-26 0,26 0 16,-26 26-16,26-26 0,0 26 15,26-26-15,-26-1 16,26 27-16,0-26 0,-1 0 16,1 0-16,0 0 15,0 0-15,26-26 0,-26 26 16,0-26-16,26 0 0,-26 0 16,25-26-16,-25 26 15</inkml:trace>
  <inkml:trace contextRef="#ctx0" brushRef="#br0" timeOffset="112113">20659 1157 0,'-25'0'16,"-1"0"-16,26 26 16,-26-26-16,26 26 31,26-26-16,-26-26-15,26 26 16,-1-26 0,1 26-16,0-26 0,0 26 15,0-26-15,26 26 0,-26-26 16,0 0 0,0 0-16,0 0 0,0 0 15,-26 1 1,0-1-16,-26 0 15,0 0-15,0 0 16,0 0-16,-26 26 16,26-26-16,0 26 0,-26 0 15,26 0-15,1 26 16,-27 0-16,26 0 0,0 26 16,0-1-16,26 1 0,-26 0 15,26 0-15,0 0 16,26 0-16,0-1 0,-26-25 15,26 0-15,26 0 0,-26 0 16,25 0-16,1-26 16,-26 0-16,26 0 0,0 0 15,0 0-15,-1-26 16,1 26-16,-26 0 0,0-26 16,0 26-16</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0:34.514"/>
    </inkml:context>
    <inkml:brush xml:id="br0">
      <inkml:brushProperty name="width" value="0.05" units="cm"/>
      <inkml:brushProperty name="height" value="0.05" units="cm"/>
      <inkml:brushProperty name="fitToCurve" value="1"/>
    </inkml:brush>
  </inkml:definitions>
  <inkml:trace contextRef="#ctx0" brushRef="#br0">161 381 0,'0'-26'0,"26"26"16,-26-26-1,26 26 1,-26-26 0,26 26-1,-26-26 1,-26 1 0,0 25-1,0 0-15,0-26 16,0 26-1,0 0-15,1 0 16,25 26 0,-26-1-1,26 1-15,0 0 16,-26 0-16,26 0 16,0 0-16,0 0 0,0 0 15,0 0-15,0 0 0,0 0 16,26 0-1,0-26 1,-1 0 0,1-26-16,0 26 15,26-26-15,-26 0 0,0 0 16,0 0-16,0 0 16,0 0-16,-26 0 0,26-26 15,-26 26-15,0 1 16,0-1-16,0-26 0,0 26 15,-26 0-15,26 0 0,-26 0 16,26 0-16,0 0 16,-26 26-16,26-26 0,0 52 47,0 0-47,0 0 15,0 0-15,26 26 16,-26-26-16,0 0 0,26 26 15,-26-27-15,0 27 0,26-26 16,-26 26-16,26-26 16,-1 0-16,-25 0 0,26 0 15,-26 0-15,26 0 16,-26-1 0,26-25-16,0-25 15</inkml:trace>
  <inkml:trace contextRef="#ctx0" brushRef="#br0" timeOffset="534">654 355 0,'26'0'62,"0"0"-30,-1 0-17,1 0-15,0 0 16,0 0-16,0-26 16,0 26-1,-26-26-15,26 26 16,-26-26-1,0 1 1,-26 25-16,0 0 0,26-26 16,-26 26-16,0-26 15,0 26-15,0 0 16,1 0 0,-1 0-16,26 26 15,0 0-15,0-1 16,0 1-16,0 0 15,0 0-15,0 0 0,0 0 16,26-26-16,-26 26 16,25 0-16,-25 0 0,26-26 15,-26 26-15,26-26 0,0 0 16,0 26-16,0-26 16,0 0-16,0 0 0,0-26 15,0 26-15,0-26 16,0 26-16,-1-26 0,1 0 15,0 0-15,-26 0 0</inkml:trace>
  <inkml:trace contextRef="#ctx0" brushRef="#br0" timeOffset="1061">1068 200 0,'0'-26'16,"0"52"62,26-26-78,-26 26 16,26-26-16,-26 26 0,26-1 15,0-25-15,-26 26 16,26 0-16,0 0 15,0-26-15,-26 26 16,26-26-16,-26 26 0,26-26 16,-26 26-16,26-26 15,-26 26 1,0-52 15,25 0-15,-25 0-16,0 0 0,0 0 15,26 0-15,-26 0 16,0-25-16,26 25 0,-26 0 16,0 0-16,0 0 15,26 0-15,-26 0 0,0 52 63,0 0-32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4.386"/>
    </inkml:context>
    <inkml:brush xml:id="br0">
      <inkml:brushProperty name="width" value="0.05" units="cm"/>
      <inkml:brushProperty name="height" value="0.05" units="cm"/>
    </inkml:brush>
  </inkml:definitions>
  <inkml:trace contextRef="#ctx0" brushRef="#br0">30 259 24575,'1'-17'0,"1"-1"0,1 1 0,1 0 0,1-1 0,0 2 0,15-32 0,7-25 0,-25 44 0,-8 23 0,-4 17 0,3 1 0,1 1 0,0 0 0,1 0 0,1 1 0,-6 23 0,-6 75 0,12-81 0,-4 80 0,12 209 0,2-96 0,-6-199-273,-1 0 0,-2-1 0,0 1 0,-8 23 0,3-19-6553</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0:59.930"/>
    </inkml:context>
    <inkml:brush xml:id="br0">
      <inkml:brushProperty name="width" value="0.05" units="cm"/>
      <inkml:brushProperty name="height" value="0.05" units="cm"/>
      <inkml:brushProperty name="fitToCurve" value="1"/>
    </inkml:brush>
  </inkml:definitions>
  <inkml:trace contextRef="#ctx0" brushRef="#br0">810 2229 0,'-26'-26'15,"26"0"1,0 0-1,0 52 17,0 26-17,0-26-15,0 0 16,0 26-16,0-1 0,0 27 16,0-26-16,0 0 0,0 0 15,0-1 1,0 1-16,0-26 0,0 26 0,0-26 15,0 0-15,0 0 0,-26-26 16</inkml:trace>
  <inkml:trace contextRef="#ctx0" brushRef="#br0" timeOffset="432">680 2592 0,'0'-26'0,"26"26"31,0 0-15,0 0-16,0 0 0,0 0 15,26 0-15,0 0 16,-26 0-16,25 0 0,1-26 16,-26 26-16,0 0 15,0 0-15,0 0 0,-26-26 16,0 0 15,-26 26-31,26-26 0,-26 0 16,26 0-1,-26 0-15,26 0 0,-26 1 16,26 50 15,0 1-31,26 0 0,-26 0 16,0 26-16,0-26 15,0 26-15,26 0 0,-26-1 16,0-25-16,0 0 0,0 26 16,26-26-16,-26 0 15,0 0-15,0 0 0,0 0 16</inkml:trace>
  <inkml:trace contextRef="#ctx0" brushRef="#br0" timeOffset="930">1302 2384 0,'0'-26'0,"0"52"32,0 0-17,0 0 1,-25 0-16,25 0 15,0 26-15,0-26 0,0 0 16,0 26-16,0-27 16,0 27-16,-26-26 0,26 0 15,0 0-15,0 0 0,0 0 16,0 0 0,0-52 15,26 0-31,-26-26 15,25 26-15,-25 0 16,26-26-16,-26 1 0,26-1 16,-26 0-16,26 0 0,-26 0 15,26 26-15,0 0 16,-26 1-16,26 25 0,0 0 16,0 25-16,0 1 0,-26 0 15,26 0-15,0 0 16,-1 26-16,-25-26 0,26 26 15,0-26-15,-26 25 16,26-25-16,-26 0 0,0 0 16,0 0-16,26 0 0,-26 0 15,0 0-15,0 0 16,-26-26-16</inkml:trace>
  <inkml:trace contextRef="#ctx0" brushRef="#br0" timeOffset="1121">1380 2644 0,'-26'0'0,"0"0"15,0 0-15,52 0 16,0 0 0,0 0-1,26 0-15,-26 0 16,0 0-16,26 0 15,-26-26-15,0 26 0,25 0 16</inkml:trace>
  <inkml:trace contextRef="#ctx0" brushRef="#br0" timeOffset="1406">1950 2410 0,'-26'0'0,"26"-26"16,0 0 0,0 52-1,0 0 1,0 26-16,0-26 16,0 0-16,0 26 0,26-26 15,-26 26-15,0-27 16,0 27-16,0-26 0,0 0 15,0 0-15,0 0 16,-26-26 0,26-26-1</inkml:trace>
  <inkml:trace contextRef="#ctx0" brushRef="#br0" timeOffset="1764">1924 2462 0,'0'-26'0,"0"0"0,26 26 31,-26 26-31,26-26 16,0 26-16,0 0 0,0 0 15,0 26-15,-26-26 16,26 0-16,0 0 0,0-1 16,0-25-16,0 26 15,0 0-15,-1-26 16,1 26-16,0-26 15,-26-26 17,26 26-32,-26-26 0,0 0 15,0-25-15,0 25 16,0-26-16,0 26 0,-26-26 16,26 26-16,0 0 15,0 0-15,0 0 0,-26 1 16,26 50 15,0 1-31</inkml:trace>
  <inkml:trace contextRef="#ctx0" brushRef="#br0" timeOffset="2292">2598 2307 0,'-26'0'16,"1"26"15,25-1-15,0 1-16,0 0 0,0 0 15,0 26-15,0-26 0,0 26 16,0 0-16,0-26 15,0 25-15,0-25 0,-26 0 16,26 0-16,0 0 16,0 0-16,-26-26 15,26-26 1,0 0 0,0 0-16,0 0 0,0 0 15,0 0-15,0-25 16,0-1-16,0 0 0,0 26 15,0-26-15,26 0 0,-26 26 16,0 1-16,26-1 16,-1 26-16,1 0 15,0 26 1,-26-1-16,26 1 16,0 0-16,0 0 0,-26 26 15,26-26-15,0 0 16,0 26-16,-26-26 0,26 0 15,-26-1-15,26 27 16,-26-26-16,26 0 16,-26 0-16,-26-26 15,0 0 1</inkml:trace>
  <inkml:trace contextRef="#ctx0" brushRef="#br0" timeOffset="2497">2443 2773 0,'-26'0'15,"52"0"1,0 0 15,0 0-31,0 0 16,0 0-16,-1-26 15,1 26-15,26-26 0,-26 26 16</inkml:trace>
  <inkml:trace contextRef="#ctx0" brushRef="#br0" timeOffset="-1039">1147 104 0,'-26'0'0,"26"-26"0,0 0 15,0 0 17,0 0-1,26 26 0,-26 26 16,26 0-47,-26 0 16,0 25-16,26-25 15,-26 0-15,26 26 16,-26-26-16,0 26 0,26 0 16,-26 0-16,0-1 15,0 1-15,0 0 0,26 0 16,-26 0-16,0 0 0,0-1 15,0-25-15,0 26 16,0 0-16,0-26 0,0 26 16,0-26-16,0 0 15,0 25-15,0-25 0,0 0 16,0 0-16,0 26 0,0-26 16,0 0-16,0 0 15,0 0-15,0 0 16,0 0-16,0-1 15,0 1-15,0 0 16,0 0 0,0 0-1,0 0 1</inkml:trace>
  <inkml:trace contextRef="#ctx0" brushRef="#br0" timeOffset="-679">966 1374 0,'-26'0'0,"52"25"47,-1-25-32,1 26 1,0-26-16,0 26 15,0 0 1,0-26-16,0 26 0,0 0 16,0-26-16,-26 26 0,26 0 15,0 0 1,-26 0-16,0 0 16</inkml:trace>
  <inkml:trace contextRef="#ctx0" brushRef="#br0" timeOffset="-414">1665 1374 0,'-26'0'31,"0"0"-31,1 25 15,-1-25 1,0 26-16,0-26 0,0 26 16,0 0-16,0 0 15,0 0-15,0 0 0,0 0 16,0-26-16,0 26 0,1 0 16,25 0-16,0 0 15,-26-26-15</inkml:trace>
  <inkml:trace contextRef="#ctx0" brushRef="#br0" timeOffset="3865">2935 2022 0,'0'-26'16,"0"0"-16,0 0 15,-26 0-15,26 0 16,-26 26-16,1-26 16,-1 0-16,0 0 0,0 26 15,0-26-15,-26 0 0,0 26 16,0-26-16,1 26 16,-1-26-16,-26 26 0,26 0 15,-26 0-15,1-25 16,-1 25-16,0 0 0,0 0 15,26 0-15,-25 0 0,-1 0 16,0 0-16,0 0 16,1 0-16,-1 0 0,0 0 15,26 0-15,-25 25 16,-1-25-16,0 26 0,0-26 16,1 26-16,-1-26 0,26 26 15,-26 0-15,0 0 16,27 0-16,-27 0 0,26 0 15,0 0-15,0 26 16,1-26-16,25 25 0,-26-25 16,26 26-16,-26 0 0,26-26 15,0 26-15,0-26 16,0 25-16,0-25 0,26 26 16,-25 0-16,25-26 0,0 26 15,0-26-15,0 26 16,0-1-16,0-25 0,0 26 15,0 0-15,0-26 16,25 26-16,-25-26 0,0 0 16,0-1-16,0 1 0,0 0 15,26 0-15,-26 0 16,26 0-16,0 0 0,-26 0 16,26 0-16,0-26 15,26 26-15,-26 0 0,26 0 16,-26 0-16,25-26 0,1 25 15,0 1-15,0 0 16,0 0-16,0-26 0,-1 26 16,1 0-16,26 0 15,-26-26-15,26 26 0,-27-26 16,1 26-16,26-26 0,0 0 16,-26 26-16,25-26 15,1 0-15,0 0 0,0 0 16,25 0-16,-25 0 15,0 0-15,0 0 0,-1 0 16,1 0-16,0-26 0,0 26 16,-1 0-16,1 0 15,0-26-15,-26 26 0,0-26 16,-1 26-16,1-26 16,0 26-16,0-26 0,-26 26 15,0-26-15,0 26 0,0-26 16,-1 26-16,1-26 15,0 0-15,0 1 16,0-27-16,0 26 16,-26 0-16,26 0 0,-26-26 15,26 26-15,-26-26 0,26 26 16,-26 0-16,26-25 16,-26 25-16,0 0 0,26 0 15,-26-26-15,0 26 0,0 0 16,0 0-16,0-26 15,0 27-15,0-27 0,0 0 16,0 26-16,0-26 16,0 0-16,-26 26 0,26-25 15,-26 25-15,26-26 16,-26 26-16,0 0 0,0-26 16,26 26-16,-26 0 0,0 0 15,-26 0-15,26 1 16,1-1-16,-1 0 0,0 0 15,0 0-15,26 0 0,-26 0 16,0 26-16,26-26 16,-26 0-16,0 0 15,26 0 1,-26 26-16,26-26 16,-26 26-1,0 0 1,0 26-1</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05.825"/>
    </inkml:context>
    <inkml:brush xml:id="br0">
      <inkml:brushProperty name="width" value="0.05" units="cm"/>
      <inkml:brushProperty name="height" value="0.05" units="cm"/>
      <inkml:brushProperty name="fitToCurve" value="1"/>
    </inkml:brush>
  </inkml:definitions>
  <inkml:trace contextRef="#ctx0" brushRef="#br0">2618 287 0,'0'-26'15,"26"26"-15,-26-26 32,0 0-17,0 0 17,-26 26-17,26-26 1,-26 26-16,0 0 15,0 0-15,0 0 16,0 0-16,-26 0 0,27 0 16,-27 0-16,0 0 0,26 0 15,-26 26-15,0-26 16,0 26-16,27-26 0,-27 26 16,26-26-16,-26 26 0,26-26 15,0 26-15,-26-26 16,26 25-16,0 1 0,-25-26 15,25 26-15,0 0 16,0 0-16,0 0 16,0-26-16,0 26 15,26 0-15,-26-26 0,26 26 16,0 0-16,-26-26 0,26 26 16,0 0-1,0 0-15,0-1 16,26 1-1,-26 0-15,26 0 16,0 0-16,0-26 16,0 26-16,0 0 15,0 0-15,26-26 0,-1 26 16,1 0-16,0 0 0,0-26 16,0 26-16,0-26 15,25 25-15,-25-25 0,0 26 16,26-26-16,-26 0 15,25 0-15,-25 0 0,0 0 16,26 0-16,-26 0 0,-1 0 16,27 0-16,-26 0 15,0-26-15,26 26 0,-27 0 16,1-25-16,0 25 16,0 0-16,-26 0 0,0 0 15,0-26-15,0 26 0,0 0 16,-1 0-1,1 0-15,-26-26 32,26 26-32,-26-26 15,0 0 1,0 0-16,0 0 16,26 0-16,-26 0 0,0 0 15,0-26-15,0 27 16,0-1-16,0-26 0,0 26 15,0 0-15,0 0 0,0 0 16,0 0-16,0 0 16,0 0-16,0 0 15,0 0-15,-26 26 16,0-25-16,0-1 16,1 26-16,-27-26 0,26 26 15,0-26-15,-26 26 16,26-26-16,-26 26 0,0 0 15,1-26-15,-1 26 16,0 0-16,0-26 0,26 26 16,-26 0-16,0 0 0,27 0 15,-1 0-15,0-26 16,0 26-16,0 0 0,0 0 16,0 0-16,0 26 15,0-26 1,26 26-16,-26-26 0,0 0 15,26 26-15,-26-26 16,1 26-16,-1 0 0,0-26 16</inkml:trace>
  <inkml:trace contextRef="#ctx0" brushRef="#br0" timeOffset="1074">1763 468 0,'-26'0'32,"0"0"-17,0 0 16,26 26-15,0 0 0,-26 0-16,26 0 15,0 0-15,-26 0 0,26-1 16,0 27-16,0 0 16,-26-26-16,26 26 0,0 0 15,0 0-15,-26-27 16,26 53-16,0-26 0,-26 0 15,26 0-15,-26 0 0,26-1 16,0 1-16,-26 0 16,26 0-16,0 0 0,0 0 15,0-1-15,0 1 16,0 0-16,0-26 0,0 26 16,-26 0-16,26 0 0,0-27 15,0 1-15,0 0 16,0 26-16,0-26 0,0 0 15,0 0 1,0 0-16,0 0 16,0 0-16,0 0 31,26-52 47,0 26-78,0-26 16,0 26-1,26 0-15,-26 0 0,26-26 16,0 26-16,-1 0 0,1 0 16,0 0-16,26 0 15,-26 0-15,25-26 0,1 26 16,-26 0-16,26 0 0,0 0 15,-27 26-15,27-26 16,-26 0-16,0 0 0,26 26 16,-27-26-16,1 0 15,0 0-15,-26 0 0,26 0 16,-26 0-16,0 0 0,0 0 16,25 0-16,1 0 15,-26 0 1,0 0-16,0 0 15,0 0-15,0 0 0,0-26 16,0 26 0,0 0-1,-26-26 32,0 0-31</inkml:trace>
  <inkml:trace contextRef="#ctx0" brushRef="#br0" timeOffset="1601">3473 909 0,'26'-26'0,"-26"0"16,0 52 15,0 0-15,0 0-1,0-1 1,0 1-16,0 0 16,0 0-16,0 26 15,0-26-15,-26 26 0,26-26 16,0 26-16,0-1 0,0-25 16,-26 26-16,26-26 15,0 0-15,0 26 0,0-26 16,0 26-16,-26-27 0,26 1 15,0 26-15,0-26 16,0 26-16,0-26 0,0 26 16,0-26-16,0 0 0,0 0 15,0-1-15,0 1 16,0 0-16,0 0 0,0 0 16,-26-26-16,26 26 15,0 0 1,-25-26-1</inkml:trace>
  <inkml:trace contextRef="#ctx0" brushRef="#br0" timeOffset="2393">1918 1686 0,'0'-26'31,"0"0"-16,0 0 1,0 0 0,0 1-1,-26-1-15,0 26 16,26-26 0,-26 26-16,0 26 15,26 0 1,0-1-16,-25 1 0,25 0 15,0 0-15,0 26 16,-26-26-16,26 0 0,0 0 16,0 0-16,26 0 0,-1 0 15,1-26 1,0 0 0,0 0-1,0-26-15,-26 0 16,26 0-16,-26 0 0,0 0 15,0 0-15,0 0 16,0-26-16,0 26 0,0-25 16,-26 25-16,26-26 15,0 26-15,0 0 0,0 0 16,0 0-16,0 52 31,26-26-31,-26 26 16,0 0-16,26 0 15,-26 0-15,26 0 0,-26 0 16,0-1-16,26 1 0,-26 26 16,0-26-16,26 0 15,-26 0-15,0 0 0</inkml:trace>
  <inkml:trace contextRef="#ctx0" brushRef="#br0" timeOffset="2938">2255 1479 0,'-26'-26'0,"0"26"15,0 0 16,26 26 16,0 0-31,0 0 0,0 0-1,26-26-15,-26 25 16,0 1-16,26-26 0,-26 26 15,26-26-15,0 0 16,0 0 0,-26-26-16,26 26 0,-26-26 15,26 1 1,-26-1-16,0 0 16,0 0-16,0 0 15,26 52 48,-26 0-63,26-26 15,-26 26-15,0 0 16,25-26-16,1 25 16,0-25-1</inkml:trace>
  <inkml:trace contextRef="#ctx0" brushRef="#br0" timeOffset="3179">2514 1220 0,'-26'0'15,"26"26"1,26-26-1,-26 25-15,0 1 16,26 0-16,-26 0 0,0 0 16,26 0-16,-26 0 15,0 26-15,26-26 0,-26 0 16,0 0-16,26-1 16,-26 1-16</inkml:trace>
  <inkml:trace contextRef="#ctx0" brushRef="#br0" timeOffset="3804">2488 1453 0,'26'0'31,"0"0"-16,0-26-15,26 26 16,-26 0-16,0 0 16,26 0-16,-27-26 0,1 26 15,26 0-15,-26-26 0,0 26 16,0 0-16,-26-26 16,26 26-16,0 0 15,-26-26-15,-26 26 16,0-26-1,0 26 1,0 0 0,0 0-16,0 0 15,26 26-15,-26-26 16,26 26-16,-26-26 0,26 26 16,-25 0-16,25 0 15,0 0 1,25 0-16,1-26 15,-26 26 1,26-26-16,0 0 16,0 0-16,0 0 15,0-26-15,0 0 16,0 0 0,0 0-16,-26 0 15,26 0 1,-26 0-16,0 0 15,0 52 17,0 0-32,26-26 15,-26 26-15,0 0 0,0 0 16,26 0-16,-26 0 0,25 26 16,-25-26-16,26-1 15</inkml:trace>
  <inkml:trace contextRef="#ctx0" brushRef="#br0" timeOffset="20567">3888 1271 0,'26'0'63,"0"0"-48,0 0 1,0 0-16,-1 0 16,1 0-16,0 0 0,26 0 15,-26 0-15,26 0 16,0 0-16,0 0 0,25 0 16,-25 0-16,26 0 15,0 0-15,-26 0 0,25 26 16,27-26-16,-26 0 0,-1 0 15,1 0-15,26 0 16,-26 0-16,25 26 0,-25-26 16,26 0-16,-1 0 0,-25 0 15,26 0-15,-26 26 16,25-26-16,-25 0 0,0 0 16,25 0-16,-25 0 15,0 0-15,26 0 0,-27 0 16,27 0-16,-26 0 0,26 0 15,-27 0-15,27 0 16,-26 0-16,-1 0 0,1 0 16,-26-26-16,26 26 15,0 0-15,-1 0 0,1 0 16,-26 0-16,26 0 0,-1 0 16,-25 0-16,0 0 15,0 0-15,-26 0 0,26 0 16,-26 0-16,0 26 15,-1-26-15,1 0 16</inkml:trace>
  <inkml:trace contextRef="#ctx0" brushRef="#br0" timeOffset="21168">7853 1012 0,'26'0'47,"0"26"-32,0-26-15,0 26 16,0-26 0,0 0-16,0 26 0,0-26 15,0 26-15,0-26 16,0 26-16,-1-26 0,1 26 16,0 0-1,0 0-15,0-26 16,-26 26-16,0-1 31,0 1-15,-26-26-1,26 26 1,-26 0-16,0 0 16,26 0-16,-26-26 15,1 26-15,-1 0 0,0 0 16,0 0-16,0-26 0,0 26 15,0 0-15,0-1 16,26 1-16,-26-26 0,0 26 16,0 0-1,0-26-15,26 26 16,-26-26-16,1 0 16</inkml:trace>
  <inkml:trace contextRef="#ctx0" brushRef="#br0" timeOffset="22109">5236 209 0,'0'-26'16,"0"52"30,0 0-30,0 0-16,0 25 16,0-25-16,0 26 0,0 0 15,0-26-15,0 26 0,0 0 16,0-26-16,0 25 0,0-25 16,0 26-16,-26-26 15,26 0-15,0 0 0,-26-26 16,26 26-16,0 0 15,26-26 17,0 0-32,-26 26 15,26-26-15,25 0 0,-25 0 16,26 26-16,-26-26 16,26 0-16,0 0 0,0 0 15,-1 0-15,1 0 0,0 0 16,-26 0-1,0 0-15,26 0 0,-26 0 16</inkml:trace>
  <inkml:trace contextRef="#ctx0" brushRef="#br0" timeOffset="22404">5858 546 0,'26'-26'0,"-26"0"15,26 52 17,-26 0-17,25 0-15,-25 26 16,0-27-16,26 1 0,-26 26 15,0-26-15,0 0 0,0 0 16,0 0-16,0 0 16,0 0-16,0 0 0</inkml:trace>
  <inkml:trace contextRef="#ctx0" brushRef="#br0" timeOffset="22590">5884 235 0,'-26'0'16,"26"26"15,26-26-31,-26 26 0,26-26 16,-1 25-16,1 1 15</inkml:trace>
  <inkml:trace contextRef="#ctx0" brushRef="#br0" timeOffset="23020">6169 494 0,'-26'0'15,"0"0"-15,0 0 16,26 26 0,26 0-1,-26 0-15,26 0 16,0 0-16,-26-1 16,26 1-16,0 26 0,-26-26 15,0 0-15,25 0 0,-25 0 16,0 0-16,26 0 15,-26 0-15,0 0 16,26-26 0,-26-26-16,0 0 15,26 0-15,-26 0 16,26 0-16,-26 0 16,26-26-16,-26 26 15,26-26-15,-26 27 0,0-27 0,26 26 16,-26 0-16,0 0 15,26 26-15,-26-26 0,26 26 32,-26 26-32,0 0 15</inkml:trace>
  <inkml:trace contextRef="#ctx0" brushRef="#br0" timeOffset="23471">6713 675 0,'0'26'16,"-26"-26"-16,26 26 0,26-26 47,0 0-47,0-26 15,0 26-15,0 0 16,0 0-16,25-26 0,-25 26 16,0-26-16,0 26 0,0-25 15,0 25-15,-26-26 16,26 0-16,-26 0 0,-26 0 16,0 0-1,0-26-15,0 26 0,0 0 16,0 26-16,-25-26 0,25 0 15,0 26-15,-26 0 16,0 26-16,26 0 0,0 0 16,-26 26-16,26 0 15,26 0-15,0 0 0,0-1 16,0-25-16,52 26 0,-26 0 16,26-26-16,26 26 15,-26-26-15,25 0 0,1-26 16,26 25-16,-26-25 15,-27 0-15,27 0 0</inkml:trace>
  <inkml:trace contextRef="#ctx0" brushRef="#br0" timeOffset="25012">8579 261 0,'0'-26'15,"0"0"-15,-26 26 0,26-26 16,-26 0-16,0 52 31,26 0-31,0 26 16,0-1-16,0 1 0,0 26 16,0 0-16,-26 0 0,26-1 15,0 1-15,0 26 16,0-1-16,0-25 0,-25 0 15,25 26-15,0-27 16,-26 27-16,26-26 0,-26 0 16,26-1-16,-26 27 0,26-26 15,-26 0-15,26-1 16,0 1-16,0-26 0,0 26 16,-26-27-16,26 1 15,0-26-15,0 0 0,0 0 16,0 0-16,0 0 0,0-52 31,0 0-15,26 26-16,-26-26 0,26 0 15,0 0 1,0 26-16,25 0 0,1 0 16,52 0-1,-26 0-15,-1 0 0,27 0 16,0 0-16,-1 26 0,27-26 15,26 26-15,-1-26 16,1 26-16,25 0 0,-25-26 16,25 26-16,-26-26 15,27 26-15,-27-26 0,-25 0 16,0 0-16,-1 26 0,-25-26 16,-26 0-16,-1 0 15,-25 0-15,0 0 0,0 0 16,-26 0-16,0 0 15,0 0-15,0 0 0,-1 0 16,1 0-16,-26-26 0,26 26 16,0 0-1,0 0-15,0 0 16,-26-26-16,26 26 16,-26-26-16,26 26 0,-26-26 15,26 0-15,-26 0 16,26 0-16,-26-26 15,0 27-15,26-53 0,-26 26 16,26 0-16,-26-26 16,26-25-16,-26 25 0,25-26 15,-25 26-15,26-25 0,-26-1 16,26 0-16,-26 27 16,26-27-16,-26 0 0,26 27 15,-26-27-15,0 26 16,0 0-16,0 27 0,0-27 15,0 26-15,0 0 0,0 26 16,0-26-16,-26 26 16,26-25-16,0 25 0,-26 0 15,26 0-15,-26 0 16,0 0 0,1 26 15,-1 0-31,0 0 15,0 0 1,0 0-16,0 0 0,-26 0 16,0 0-16,-26 0 0,-25 0 15,-1 0-15,-25 0 16,-1 0-16,-26 0 0,27 0 16,-27 0-16,27 0 15,-1 0-15,26-26 0,1 26 16,25 0-16,0 0 0,26 0 15,-25 0-15,25 0 16,-26-26-16,26 26 0,-25 0 16,-1 0-16,0-26 0,0 26 15,1 0-15,-1 0 16,0-26-16,26 26 0,0 0 16,0 0-16,1-26 15,25 26-15,0 0 0,0 0 16,0 0-16,0 0 31,0 0-31,0 26 16,0-26-1,26 26-15,-26-26 0,0 26 16,1-26-16,-27 26 0,26 0 16,0-26-16,0 26 15,-26-26-15,26 26 0,0-26 16,0 26-1,0-26-15</inkml:trace>
  <inkml:trace contextRef="#ctx0" brushRef="#br0" timeOffset="25688">9668 960 0,'0'-25'15,"-26"25"-15,26-26 16,-26 0-16,26 0 16,-26 0-16,0 0 15,26 0-15,-26 26 16,-26-26-16,26 26 0,-25 0 15,25 0-15,-26 0 16,-26 0-16,26 26 0,0 0 16,0 0-16,27 0 0,-27 0 15,26 0-15,0 0 16,26-1-16,0 1 0,0 0 16,0 0-16,26 0 15,0 0-15,0 0 0,0 0 16,-1 0-16,27-26 0,0 26 15,0 0-15,-26-26 16,26 26-16,0-1 0,-1-25 16,-25 26-16,26 0 0,-26 0 15,-26 0-15,0 0 16,0 0-16,-26 0 16,0 0-16,-26 0 15,27-26-15,-27 26 0,0 0 16,0-26-16,0 25 0,0-25 15,0 0-15,27 0 16,-27 0-16,26 0 0,0-25 16,0-1-16,0 0 15,0 0-15,26 0 16,0 0-16,0 0 16</inkml:trace>
  <inkml:trace contextRef="#ctx0" brushRef="#br0" timeOffset="26308">9901 1012 0,'0'-26'16,"0"52"15,0 0-31,0 0 16,0 26 0,0-26-16,-26 0 0,26 26 15,-26-26-15,0 25 16,0 1-16,0-26 0,0 26 15,26-26-15,-25 26 0,-1-26 16,26 0-16,-26-1 16,26 1-16,0 0 0,-26 0 15,26 0-15,0-52 32,26 0-32,-26 0 15,26 0-15,0 1 16,-1-27-16,1 0 0,0 0 15,0 0-15,26-26 16,-26 27-16,0-27 0,0 26 16,0 0-16,0 0 0,0 1 15,-1 25-15,1 0 16,0 26 0,-26 26-16,26 0 0,-26-1 15,0 27-15,26 0 16,-26 0-16,0 0 0,26 26 15,-26-27-15,0 1 16,26 0-16,-26 0 0,0 0 16,0 0-16,0-27 0,26 27 15,-26-26-15,0 26 16,0-26-16,0 0 0,-26 0 16</inkml:trace>
  <inkml:trace contextRef="#ctx0" brushRef="#br0" timeOffset="26530">9797 1401 0,'-26'0'0,"0"0"0,26-26 15,26 26 1,26 0-16,-26 0 15,26 0-15,26-26 0,-26 26 16,25 0-16,-25 0 0,26 0 16,-26-26-16,0 26 15,-27 0-15,27 0 0,-26-26 16</inkml:trace>
  <inkml:trace contextRef="#ctx0" brushRef="#br0" timeOffset="27030">11093 1116 0,'26'0'15,"0"-26"1,0 26-16,-26-26 16,26 26-16,-26-26 0,26 0 15,-26 0 1,0 0-16,-26 26 16,0 0-16,0 0 0,0 0 15,-26 26-15,0 0 16,27 0-16,-27 0 0,0 26 15,0-26-15,26 26 0,0-26 16,0 25-16,0-25 16,26 26-16,0-26 0,0 0 15,0 26-15,26-26 16,0 0-16,0 0 0,26-26 16,-26 26-16,26-1 15,0 1-15,-1-26 0,27 0 16,-26 0-16,26 0 0,-26 0 15,25 0-15,-25 0 16,0-26-16,0 26 0,0-25 16,-26-1-16,25 0 0,-51 0 15,0 0 1,-26 26-16</inkml:trace>
  <inkml:trace contextRef="#ctx0" brushRef="#br0" timeOffset="28873">0 1557 0,'0'-26'0,"0"52"16,0-1 62,0 1-78,0 0 16,0 0-16,26 0 15,-26 0-15,26 0 0,-26 26 16,26-26-16,-26 0 0,26 0 16,0 0-16,-26-1 15,26 1-15,-26 0 0,26-26 31,-26-26-15,25 0 0,-25 1-16,26-27 0,0 0 15,0 0-15,0 0 0,0 0 16,0-25-16,26 25 16,0-26-16,0 0 0,-27 26 15,27-25-15,0 25 16,0 0-16,0 0 0,26 0 15,-53 0-15,27 27 0,0-1 16,-26 0-16,0 0 16,0 26-16,0 0 0,0 0 15,-26 26 17,0 0-17,0 0 32,-26-26-47,0 25 16</inkml:trace>
  <inkml:trace contextRef="#ctx0" brushRef="#br0" timeOffset="31284">4951 2023 0,'0'-26'16,"0"0"15,25 26-15,-25 26 15,0 0 0,0 0-31,26 0 16,-26 0-16,26 0 15,-26 0-15,0 0 16,0 0-16,26-26 0,-26 25 16,0 1-16,0 0 15,26-26 1,-26 26-1,26-26 48,0 0-16,0 0 0,0-26 62,0 26-93,0-26-16,-26 0 0,26 1 15,25-1-15,-25 0 16,0 0-16,0-26 0,26 26 16,-26-26-16,26 0 0,0 26 15,-1-25-15,-25-1 16,52 0-16,-26 0 0,0 26 15,-26 0-15,26 0 16,-1 0-16,-25 0 0,26 1 16,-26 25-16,0-26 0,0 26 15,0-26-15,0 26 16,0 0 15,-26 26 47</inkml:trace>
  <inkml:trace contextRef="#ctx0" brushRef="#br0" timeOffset="34265">9590 2827 0,'0'-26'0,"0"0"16,0 52 77,0 0-93,0-1 16,0 1-16,0 0 0,0 0 16,0 0-16,0 0 15,-26 0-15,26 26 0,0-26 16,0 0-16,0 0 16,0 0-16,0-1 15,26-25 16,0 0-15,-26-25-16,26-1 16,0 0-1,0 26-15,-26-26 0,26-26 16,-1 26-16,1 0 16,0-26-16,0 26 0,0-26 15,0 27-15,26-27 0,-26 26 16,0 0-16,0 0 15,25 0-15,-25 0 0,0 26 16,0-26-16,0 26 16,0 0-16,0 0 0,0 0 15,0 0-15,0 0 16,0 0 0,0 0-1,-1 0 1,-50 0 46,-1 0-62</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42.663"/>
    </inkml:context>
    <inkml:brush xml:id="br0">
      <inkml:brushProperty name="width" value="0.05" units="cm"/>
      <inkml:brushProperty name="height" value="0.05" units="cm"/>
      <inkml:brushProperty name="fitToCurve" value="1"/>
    </inkml:brush>
  </inkml:definitions>
  <inkml:trace contextRef="#ctx0" brushRef="#br0">260 220 0,'0'-26'15,"26"0"1,0 0-16,0 26 16,0 0-1,0 0-15,-26 26 16,0 0 0,0 26-16,0-26 0,0 26 15,0 0-15,0-1 0,-26 27 16,26-26-16,-26 26 15,0 0-15,0-1 0,0-25 16,0 26-16,0 0 16,0-26-16,1 25 0,-1-25 15,0 0-15,0 0 0,0 0 16,26-1-16,-26 1 16,26 0-16,0 0 0,0-26 15,-26 26-15,26-26 0,0 25 16,0-25-16,0 0 15,0 0-15,0 0 0,0 0 16,0 0 0,0 0-16,26-26 62,-26-26-46,26 26-16,0-26 15,0 26 1,26-26-16,-27 26 0,27 0 16,0 0-16,0-26 0,26 26 15,-1 0-15,27 0 16,0 0-16,25 0 0,1 0 16,0 0-16,25 0 15,1 0-15,-1 0 0,1 0 16,-1 0-16,1 26 0,-1-26 15,1 0-15,-27 0 16,1 0-16,-1 26 0,-25-26 16,0 0-16,-1 0 0,1 0 15,-26 0-15,0 0 16,-27 0-16,27 0 0,-26 0 16,0 0-16,0 0 15,0 0-15,-26 0 0,-1 0 16,1-26-16,0 26 0,0-26 15,-26 0 1,-26 0 0,26 0-1,-26 26-15,26-25 16,0-1-16,0 0 16,-26 0-16,26 0 15,0 0-15,0 0 0,26-26 16,-26 26-16,0-26 15,0 1-15,0-1 0,0 0 16,0-26-16,0 26 0,0 1 16,0-27-16,0 26 15,0-26-15,0 0 0,0 1 16,0-1-16,0 26 0,0-26 16,26 1-16,-26 25 15,0 0-15,26 26 0,-26-26 16,0 26-16,0 0 15,0 0-15,-26 0 16,0 1 15,26-1 1,-26 26-32,1 0 31,-1 0-31,26-26 15,-26 26-15,0 0 0,0 0 16,0 0-16,0 0 16,0 0-16,0-26 0,0 26 15,0 0-15,-26 0 0,1 0 16,25 0-16,-26 0 16,-26 0-16,0 0 0,1 0 15,-27 0-15,-26 0 16,27 0-16,-27 26 0,-25-26 15,25 0-15,0 26 16,1-26-16,25 0 0,0 26 16,27-26-16,-27 0 0,26 0 15,26 25-15,-25-25 16,25 0-16,0 0 0,0 0 16,0 0-16,1 26 15,-1-26-15,0 0 0,0 26 16,0-26-16,0 0 0,0 26 15,27-26-15,-27 0 16,26 0-16,0 0 0,0 0 16,26 26 15,26-26 0,-26 26-31</inkml:trace>
  <inkml:trace contextRef="#ctx0" brushRef="#br0" timeOffset="607">1245 713 0,'0'-26'0,"0"0"16,0 0-16,-26 0 16,0 0-16,0 26 15,0 0-15,1 0 16,-1 0-16,0 0 16,-26 0-16,26 26 0,0 0 15,0-26-15,0 26 16,0 0-16,0 0 0,26-1 15,-26-25-15,26 26 0,0 0 16,26 0-16,0 0 16,-26 0-16,26-26 0,0 26 15,26 0-15,-26-26 16,0 26-16,0 0 0,0-26 16,0 26-16,-1-26 0,-25 26 15,26 0-15,-26-1 16,-26 1-16,1-26 15,-1 26-15,0 0 16,-26-26-16,26 26 0,-26-26 16,0 0-16,26 26 0,-26-26 15,27 0-15,-1 0 16,0 0-16,26-26 16,0 0-1,26 0-15,0 0 16</inkml:trace>
  <inkml:trace contextRef="#ctx0" brushRef="#br0" timeOffset="949">1634 531 0,'0'-26'0,"26"26"15,-26-26-15,-26 26 16,0 26 0,26 0-16,0 0 15,-26 0-15,26 0 0,-26 26 16,26 0-16,-26-27 0,26 27 16,0 0-16,-26-26 15,26 26-15,0-26 0,0 26 16,-26-26-16,26 0 15,0-1-15,0 1 16,0 0-16,0 0 16,0-52 15</inkml:trace>
  <inkml:trace contextRef="#ctx0" brushRef="#br0" timeOffset="1523">1401 894 0,'-26'0'0,"26"-26"16,26 26 15,0 26-15,-1-26-1,1 0-15,0 0 16,0 0-16,26 0 0,-26 0 15,26 0-15,-26 0 0,26 0 16,-27 0-16,27 0 16,-26-26-16,0 26 0,0 0 15,0 0-15,0 0 16,-52 26 0,0-26-1,26 26-15,-26-26 16,0 26-16,0-26 0,0 26 15,0 0-15,26 0 0,-25-26 16,25 26-16,-26-26 16,26 25-16,0 1 15,26-26-15,-1 0 16,1 0-16,0 0 16,0 0-16,0 0 15,0 0-15,0 0 0,0-26 16,0 1-16,0 25 0,0-26 15,-26 0-15,26 0 16,-1 0-16,-25 0 16,0 0-16,0 0 15,0 0-15,0 0 0,-25 26 16,-1-26-16,0 26 16,0 0-16,0 0 15,0 0-15,0 0 0,26 26 16,0 0-16,0 0 15,26-26 1</inkml:trace>
  <inkml:trace contextRef="#ctx0" brushRef="#br0" timeOffset="2515">2100 816 0,'0'-26'31,"0"0"-15,26 26-1,0 0 1,0 0-16,-26 26 16,26 0-16,0-26 0,0 26 15,-26 0-15,26 0 0,-26 0 16,26 0-16,-26 0 15,-26-26 1,26 26-16,-26-26 16,0 0-16,0 0 15,26-26-15,0 0 16,0 0 0,26 0-16,0 26 15,0-26-15,0 0 16,0 0-16,26 0 0,-27 0 15,1 26-15,0-26 0,0 1 16,0 25-16,0 0 16,0 0-16,-26 25 31,0 1-31,0 0 16,0 0-16,0 0 15,0 0 1,0 0-16,0 0 15,26 0-15,-26 0 16,26-26-16,-26 26 0,26-26 16,0 26-16,0-26 0,-1 0 15,1 0-15,0 0 16,0 0-16,0 0 0,-26-26 16,26 26-16,0-26 0,0 26 15,-26-26-15,26 0 16,-26 0-16,26 0 15,-26 0-15,0 0 16,0 0-16,-26 0 16,26 0-16,-26 26 15,26-25-15,-26 25 16,26 25 0,0 1-16,0 0 15,0 0-15,0 0 0,0 26 16,26 0-16,-26-26 0,0 52 15,0-27-15,0 1 16,26 0-16,-26 0 0,0 0 16,0 0-16,0-1 15,-26 1-15,26-26 0,-26 0 16,0 0-16,0 0 0,0-26 16,-26 0-16,26 0 15,-25 0-15,25 0 0,-26-26 16,26 0-16,0-26 15,0 26-15,0-26 0,26 1 16,0-1-16,0 26 0,0-26 16,26 0-16,0 26 15,0 0-15,26 0 0,-26 1 16,0 25-16,25-26 16,-25 26-16,26 0 15,-26 0-15,0 0 0,-26 26 31,-52-1-15</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49.411"/>
    </inkml:context>
    <inkml:brush xml:id="br0">
      <inkml:brushProperty name="width" value="0.05" units="cm"/>
      <inkml:brushProperty name="height" value="0.05" units="cm"/>
      <inkml:brushProperty name="fitToCurve" value="1"/>
    </inkml:brush>
  </inkml:definitions>
  <inkml:trace contextRef="#ctx0" brushRef="#br0">0 856 0,'0'-26'47,"0"0"-32,26 0-15,0 0 16,0 0 0,26-26-16,-26 26 0,25 1 15,1-1-15,0-26 16,26 26-16,0 0 0,-27-26 15,27 26-15,0-26 0,-26 26 16,0 26-16,0-26 16,-27 1-16,1 25 0,0 0 15,-26-26-15,26 26 16</inkml:trace>
  <inkml:trace contextRef="#ctx0" brushRef="#br0" timeOffset="612">493 104 0,'25'0'63,"1"0"-63,0 0 15,0 0-15,0 0 16,26-26-16,0 26 0,0 0 16,25 0-16,-25-26 15,0 26-15,0 0 0,26-26 16,-52 26-16,25 0 0,-25-26 16,0 26-16,0 0 15,0 0-15,-26 26 63,-26-26-63,26 26 15,-26 0-15,0 26 16,0-26-16,1 0 16,-1 26-16,26-26 0,-26 0 15,0 25-15,0-25 0,26 0 16,0 0-16,-26 0 15,26 0-15,0 0 16,0 0 0</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51.778"/>
    </inkml:context>
    <inkml:brush xml:id="br0">
      <inkml:brushProperty name="width" value="0.05" units="cm"/>
      <inkml:brushProperty name="height" value="0.05" units="cm"/>
      <inkml:brushProperty name="fitToCurve" value="1"/>
    </inkml:brush>
  </inkml:definitions>
  <inkml:trace contextRef="#ctx0" brushRef="#br0">674 593 0,'0'-26'0,"0"0"15,0-26-15,-26 26 16,26 0-16,-26 0 0,26 0 16,-25 0-16,-1 0 0,26 0 15,-26 26-15,0-25 16,0 25-16,-26 0 0,26 0 16,-26 0-16,0 25 15,27 1-15,-27 0 0,0 26 16,0-26-16,26 26 15,0 26-15,-26-26 0,52-1 16,-26 27-16,26-26 0,0 0 16,0 0-16,0-1 15,26-25-15,-26 26 0,52-26 16,-26 0-16,26-26 0,0 26 16,0-26-16,-1 0 15,1-26-15,26 26 0,-26-26 16,26 0-16</inkml:trace>
  <inkml:trace contextRef="#ctx0" brushRef="#br0" timeOffset="564">908 722 0,'0'-26'15,"0"0"17,-26 26-32,26-26 15,-26 26-15,26-25 16,-26 25-16,0 0 16,0 0-16,0 25 15,26 1 1,-26 0-16,26 0 0,-26 0 15,26 26-15,0-26 0,0 26 16,0-26-16,0 0 16,0-1-16,0 1 0,26 0 15,0 0-15,0-26 16,0 0-16,0 0 16,0-26-16,0 26 15,0-26-15,0 0 16,-26 1-16,25-1 0,-25 0 15,0 0-15,0 0 0,0 0 16,0 0-16,0 0 16,-25 26-16,25-26 0,0 0 15,0 52 17,25 0-32,1 0 15,-26 0-15,26 0 16,-26 0-16,26 0 15,0 0-15,-26 0 16,26-26-16,0 0 16,0 0-1</inkml:trace>
  <inkml:trace contextRef="#ctx0" brushRef="#br0" timeOffset="809">1193 489 0,'-26'-26'16,"26"0"-16,0 52 31,26 0-31,-26 0 16,26 0-16,-26 26 0,26-26 16,-26-1-16,25 27 15,-25-26-15,26 0 0,-26 0 16,0 0-16,0 0 15,26 0-15,-26 0 0,0 0 16,0 0-16,0-1 16</inkml:trace>
  <inkml:trace contextRef="#ctx0" brushRef="#br0" timeOffset="1260">1452 359 0,'-26'-26'0,"26"0"16,-26 26-16,26-25 0,-26-1 16,26 0-16,26 26 15,0 0 1,0 0-16,0 0 15,0 26-15,0 0 0,0-1 16,-26 1-16,25 0 16,-25 0-16,26 0 0,-26 0 15,0 0-15,0 0 16,0 0-16,-26 0 16,26-52 15,0 0-31,0 0 15,26 0-15,-26 0 0,26 0 16,-26 0-16,26 0 16,0 0-16,-26 1 0,26 25 15,0 0 1,0 0-16,-26 25 0,26 1 16,0 0-16,-26 26 0,26-26 15,-26 0-15,0 26 16,0-26-16,26 0 0,-26 0 15</inkml:trace>
  <inkml:trace contextRef="#ctx0" brushRef="#br0" timeOffset="1585">2152 385 0,'-26'0'0,"0"-26"16,0 0-1,26 52 1,26-26-16,0 26 0,0 0 16,0 0-16,0 26 15,25-26-15,-25 0 0,0 26 16,26-26-16,-26-1 15,0 1-15,0 0 0,0 0 16,0 0-16,0 0 0,-26 0 16,25-26-16,1 0 15,0 0 1,-26-26 0</inkml:trace>
  <inkml:trace contextRef="#ctx0" brushRef="#br0" timeOffset="1812">2592 385 0,'0'-26'0,"0"0"16,0-25-16,0 25 16,0 52-1,0-1-15,0 1 16,0 0-16,0 0 16,0 26-16,0-26 0,0 26 15,-26-26-15,26 26 16,-26-26-16,26 25 0,-25-25 15,-1 0-15,26 26 0,-26-26 16,26 0-16,-26 0 16,26 0-16</inkml:trace>
  <inkml:trace contextRef="#ctx0" brushRef="#br0" timeOffset="2046">2748 411 0,'26'0'16,"-26"26"15,26 0-31,-26 0 16,26 0-1,-26 0-15,25 0 0,-25 0 16,0 0-16,0 25 0,0-25 15,0 0-15,0 0 16,0 0-16</inkml:trace>
  <inkml:trace contextRef="#ctx0" brushRef="#br0" timeOffset="3246">3162 489 0,'0'26'47,"26"0"-16,0-26-16,-26 26-15,26-26 16,0 0 0,0 0-16,0 0 15,0-26-15,0 26 0,0-26 16,0 0-16,0 26 16,-26-26-16,26 0 0,-26 0 15,0 0-15,0 0 16,-26 26-16,0-26 0,0 0 15,0 1-15,0 25 0,-26-26 16,26 26-16,0 0 16,0 26-16,-26-26 0,27 25 15,-1 1-15,26 0 0,-26 26 16,26-26-16,-26 26 16,26-26-16,26 52 15,0-52-15,-26-1 16,26 1-16,-1 0 0,1-26 15,0 26-15,0-26 0,0 0 16,26 0-16,-26 0 16,0 0-16,0 0 0,26-26 15,-26 0-15,-1 0 16,1 1-16,0-1 0,0 0 16,0 0-16,0-26 0,-26 26 15,26-26-15,-26 26 16,26-26-16,-26 26 0,0 1 15,0-1-15,26 26 16,-26 26 15,0-1-31,0 1 0,0 0 16,0 26-16,0-26 0,0 0 16,0 0-16,0 0 15,0 0-15,0 0 0,0 0 16,26-26-16,-26 26 15,26-26 1,0-26 0,-1 0-1,-25 0-15,26 26 0,0-26 16,-26 0-16,26 0 0,0 0 16,-26 0-16,26 26 15,-26-26-15,26 26 0,0 0 16,-26 26-16,26-26 0,-26 26 15,26 0-15,0 0 16,-26 0-16,26-26 0,-26 26 16,25 0-16,1 0 15,0-26-15,0 0 16,0 0 0,0 0-16,0-26 0,0 0 15,0 0-15,0 0 0,-26 0 16,26-26-16,-26 26 15,26-26-15,-26 26 0,0-25 16,-26 25-16,0 0 16,26-26-16,-26 52 0,0-26 15,0 26-15,0 0 0,0 0 16,0 26 0,26 0-16,-26-26 0,26 26 15,-26 0-15,26 0 16</inkml:trace>
  <inkml:trace contextRef="#ctx0" brushRef="#br0" timeOffset="3679">4873 178 0,'26'0'16,"-26"-26"-16,26 26 0,-26-26 15,0 0 1,0 0-16,0 0 0,0 0 16,-26 26-16,0-26 15,0 26 1,0 26-16,0-26 0,0 26 16,1 0-16,-1-26 0,0 26 15,0 0-15,26 0 16,0 0-16,0 0 0,0 0 15,26-26-15,0 26 16,25-26-16,1 0 0,0 26 16,-26-26-16,26 0 0,0 0 15,0 0-15,-27 25 16,27-25-16,-26 26 16,-26 0-16,-26 0 15,0 0-15,0 0 16,-25 0-16,25 0 0,-26 0 15,0-26-15,0 26 16,26-26-16,-26 26 0,27-26 16,-1 0-16,0-26 15</inkml:trace>
  <inkml:trace contextRef="#ctx0" brushRef="#br0" timeOffset="3941">4873 48 0,'26'0'15,"-26"26"-15,0 0 16,0 0 0,-26 0-16,26 0 0,-26 0 15,0 0-15,0 0 0,-25 25 16,25-25-16,-26 26 15,26-26-15,-26 26 0,26-26 16,0 0-16,0 0 16,0 0-16,0-26 0,26 26 15,-26-26-15</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4:45.271"/>
    </inkml:context>
    <inkml:brush xml:id="br0">
      <inkml:brushProperty name="width" value="0.05" units="cm"/>
      <inkml:brushProperty name="height" value="0.05" units="cm"/>
      <inkml:brushProperty name="fitToCurve" value="1"/>
    </inkml:brush>
  </inkml:definitions>
  <inkml:trace contextRef="#ctx0" brushRef="#br0">706 754 0,'26'0'15,"0"0"1,-52 0 93,0 0-77,0 0-1,0 0 16,0 0 0,26 26-47,-26-26 15,1 0-15,-1 0 31,0 0-31,0 0 32,26 26-32,-26-26 15,0 0 17,0 0-17,0 0 16,0 0-15,0 0 15,0 0 1,0 0-1,0 0 0,1 0 16,-1 0-31,0 26-1,0-26 16,26 26-15,-26-26-16,0 0 16,0 0 15,0 26-15,0-26 30,26 26-46,0 0 47,0 0 0,0 0 0,-26-26-16,26 26-31,0-1 47,26-25 16,0 0-16,-26 26-32,26-26 1,0 0-1,0 0 17,0 0-1,0 0 0,0 0-15,0 0 15,-1 0-31,1 0 16,0-26-1,0 26 1,0 0 0,0 0 15,0 0-16,0 0 1,0 0 0,0-25-1,0 25 1,0 0 0,0 0-1,-1 0 1,-25-26-1,26 26-15,0 0 16,0 0 31,0 0 0,0 0-32,0 0 17,0-26 15,0 26 46,-26-26 157,-26 26-203,26-26-47,0 0 47,0 0 0,0 0-16,-26 26-31,26-26 16,0 0 15,0 0 0,-26 26-31,26-26 16,0 1 0,-26 25-1,26-26-15,0 0 31,0 0-15,0 0 0,-26 26-16,26-26 15,0 0 1,0 0 0,0 0-1,0 0 1,0 0-1,0 0 1,0 1-16,0-1 31,0 0-15,0 0 0,0 0-1,0 0 1,0 0-1,0 0 17,0 0-17,0 0 1,0 0 0,0 0 15,26 26 63,-26-25-63,26 25-31,0 0 15,0 0 1,0 0 0,-26-26-16,26 26 15,0 0 1,-26-26-16,26 26 0,-1 0 16,1 0-1,0 0-15,0 0 16,0-26-1,0 26-15,0 0 0,0 0 16,0 0 0,0 0-1,0 0 1,0 0-16,-1 26 16,1-26-1,0 0 1,0 0-1,-26 26-15,26-26 16,-26 26 0,26-26-1,-26 25-15,26-25 16,-26 26 0,26-26-16,-26 26 15,0 0-15,26 0 16,-26 0-1,0 0-15,0 0 16,0 0 0,0 0-16,26 0 15,-26 0 1,0-1 0,0 1-1,0 0-15,0 0 16,0 0-1,26-26-15,-26 26 16,0 0 0,0 0-16,0 0 15,0 0 1,0 0 0,0 0-16,0-1 31,26-25-31,-26 26 0,0 0 15,0 0 1,0 0 0,25-26-16,-25 26 0,0 0 31,26-26-31,-26 26 0,0 0 16,26 0-1,-26 0 1,26 0-1,-26-1 1,26 1 0,-26 0-1,0 0 1,0 0 15,-26-26-15,26 26-1,-26-26 1,0 0-16,26 26 16,-26-26-16,1 26 15,-1-26 1,0 0-16,0 26 0,0-26 16,0 0-1,0 0-15,0 0 16,26 26-16,-26-26 15,0 0-15,0 0 16,0 0 0,1 0-1,-1 0-15,0 0 16,0 0 0,26-26-16,-26 26 15,0 0-15,26-26 16,-26 26-1,0-26 1,0 26 15,26-26-31,-26 26 16,26-26 0,-26 26-16,0 0 15,26-26 1,-25 26-16,-1 0 15,26-26 1,-26 26-16,0-26 16,0 26 15,26-26-31,0 1 31,-26 25-15,26-26-1,-26 26 1,26-26 78</inkml:trace>
  <inkml:trace contextRef="#ctx0" brushRef="#br0" timeOffset="2225">654 288 0,'0'-26'94,"-26"26"-78,0 0 15,1 0-31,-1 0 15,0 26 1,0-26-16,0 0 16,0 26-16,0-26 15,0 0-15,0 26 16,0-26-16,0 0 16,0 26-1,0-26 1,1 0-16,-1 0 31,0 0-31,0 0 31,0 0-15,0 0 0,0 0 15,26 26-31,-26-26 15,0 0 17,26 25-17,-26-25 1,26 26 62,0 0-47,0 0 1,26 0-1,-26 0 0,26-26 16,0 0 0,0 0-16,0 0-15,0 0 15,-26-26-31,26 26 16,0 0-1,0 0 1,-1 0 15,1 0-15,0 0-16,0 0 15,0 0 1,0 0 15,0 0-15,0 0 15,0 0-15,0 0-1,0-26 1,0 26 0,0 0 15,-1 0 0,1 0-15,0 0 15,0 0 63,0 0-32,0 0 48,-26-26-79</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4:54.218"/>
    </inkml:context>
    <inkml:brush xml:id="br0">
      <inkml:brushProperty name="width" value="0.05" units="cm"/>
      <inkml:brushProperty name="height" value="0.05" units="cm"/>
      <inkml:brushProperty name="fitToCurve" value="1"/>
    </inkml:brush>
  </inkml:definitions>
  <inkml:trace contextRef="#ctx0" brushRef="#br0">0 451 0,'0'25'16,"0"1"-1,0 0-15,0 0 16,26 0 0,-26 0-16,26-26 15,-26 26-15,26-26 16,0 26 0,0-26-16,0 0 15,0-26 1,0 26-1,-26-26-15,25 26 0,-25-26 16,26 0 0,-26 0-16,0 0 15,0 0 1,-26 1-16,26-1 16,-25 0-1,25 0 1,-26 26-1,0-26 1,0 26 0,0 0-1,0 0 1,0 0 0,26 26-1,-26-26 1,26 26-16,0 0 31,0 0 0,-26-26-31</inkml:trace>
  <inkml:trace contextRef="#ctx0" brushRef="#br0" timeOffset="660">130 347 0,'26'0'15,"0"0"1,0 0-1,-1 0 1,1 0-16,0 0 16,0 0-16,0 0 0,0 0 15,0 0 1,0 0-16,0-26 0,0 26 16,0 0-16,0 0 15,-1 0-15,1 0 16,0 0-1,0 0-15,0 0 16,0-26-16,0 26 16,0 0 15</inkml:trace>
  <inkml:trace contextRef="#ctx0" brushRef="#br0" timeOffset="1355">311 632 0,'0'-26'16,"26"26"-16,0 0 16,-26-26-1,26 26-15,0 0 16,0 0 0,0 0-16,0 0 15,0 0 1,-26-26-16,25 26 0,1 0 15,0 0 1,0 0-16,0 0 16,0 0-16,0 0 15,0 0 1,-26-26 0,26 26-16</inkml:trace>
  <inkml:trace contextRef="#ctx0" brushRef="#br0" timeOffset="4283">752 36 0,'0'26'109,"0"0"-77,0 0-17,0 0 1,0-1 0,0 1-1,0 0 1,0 0-1,0 0 1,26-26-16,-26 26 16,0 0 15,26-26-31,-26 26 16,0 0 15,26-26-31,-26 26 15,0 0 1,0 0 0,25-26-1,-25 25-15,0 1 16,0 0 0,0 0-1,0 0 16,0 0-15,0 0-16,0 0 31,0 0-15,-25 0 0,25 0-1,0 0 1,-26-26-1,26 26-15,0-1 32,-26-25-32,26 26 15,0 0 1,0 0 0,0 0-1,0 0 1,0 0 15,-26 0-15,26 0-1,0 0 1,0 0 0,0 0 15,0-1-16,26 1 1,-26 0 0,26 0 15,-26 0-15,26-26-1,-26 26-15,25-26 16,-25 26-1,26-26-15,0 26 16,0 0 15,0-26-31,0 0 16,0 0 0,0 26-1,0-26-15,0 0 16,0 0-1,0 0 1,-1 0-16,1 0 16,0 0-1,0 0 1,0-26 0,0 26-1,0 0-15,0-26 16,0 26-1,0-26 1,0 26-16,0-26 16,0 26-1,-26-26 1,25 26 0,-25-26-1,0 0-15,26 26 16,-26-26-16,0 0 15,26 1 1,-26-1 0,0 0-1,26 26-15,-26-26 16,0 0 0,0 0-1,0 0 1,0 0-1,-26 26 1,26-26 0,0 0-16,-26 26 15,26-26 1,-26 26-16,26-26 16,0 1-1,-25 25-15,25-26 16,-26 26-1,26-26 1,0 0-16,-26 26 16,26-26-16,0 0 15,-26 26 1,26-26-16,0 0 16,0 0-1,-26 26-15,26-26 16,0 0-16,0 0 15,-26 26 1,26-26-16,0 1 16,0-1-1,-26 26 1,26-26-16,0 0 16,0 0-1,0 0 1,0 0 15,-26 26-31,26-26 16,0 0-1,0 0 1,-26 26-16,26-26 16,-26 0-1,26 1 1,-26 25-1,26-26-15,-26 26 16,26-26 0,-26 26-16,1-26 15,-1 0 17,0 26-17,0-26 1,0 26-1,0 0 1,0 0 0,0 0-1,0 0 1,0 0 15,0 0-15,0 0 15,1 0-15,-1 0-1,0 0 1,0 26 31,26 0 0,0 0-32,0 0 1,0 0 0,0-1-16</inkml:trace>
  <inkml:trace contextRef="#ctx0" brushRef="#br0" timeOffset="5322">259 1073 0,'0'-26'0,"26"26"32,-26-26-32,0 0 46,-26 26-30,0 0 0,1 0-1,25 26 1,-26-26 0,26 26-1,0 0 1,0 0-1,26-26 1,-26 25-16,25 1 16,1-26 15,0 0-15,-26-26-1,26 26-15,-26-25 16,0-1-16,0 0 15,0 0 1,0 0 0,0 0-1,-26 26-15</inkml:trace>
  <inkml:trace contextRef="#ctx0" brushRef="#br0" timeOffset="5730">311 995 0,'26'0'47,"0"0"-31,0 0 0,0 0-16,0-26 15,0 26 1,0 0-16,0 0 0,-1 0 15,1-26-15,0 26 0,0 0 16,0 0 0,0-26-16,0 26 0,0 0 15,0 0 1,0-26 0,-52 26 62</inkml:trace>
  <inkml:trace contextRef="#ctx0" brushRef="#br0" timeOffset="6268">363 1099 0,'26'0'31,"-26"25"16,26-25-47,0 0 31,0 0-31,0-25 16,0 25-16,-1 0 16,1-26-16,0 26 15,0 0-15,0 0 16,0-26-16,0 26 16,0 0-16,0 0 15,-26-26-15,26 26 31</inkml:trace>
  <inkml:trace contextRef="#ctx0" brushRef="#br0" timeOffset="6912">363 1280 0,'0'-26'32,"-26"52"61,26 0-77,0 0 15,0 0-15,26-26-1,0 0 1,0 0 0,-26-26-1,26 0 1,-26 0 15,-26 26-31,0 0 31,0-26-31,0 26 16,26 26 15,0 0 1</inkml:trace>
  <inkml:trace contextRef="#ctx0" brushRef="#br0" timeOffset="7325">389 1254 0,'26'0'47,"0"0"-32,0 0 1,0-26-1,0 26-15,-1 0 16,1 0-16,0 0 16,0 0-16,-26-26 15,26 26-15,0 0 16,0 0 0,0 0 30</inkml:trace>
  <inkml:trace contextRef="#ctx0" brushRef="#br0" timeOffset="7842">363 1384 0,'26'0'0,"0"0"16,0 0 15,0 0-31,0 0 16,0-26 0,-1 26-16,1 0 15,0 0-15,0 0 16,-26-26-16,26 26 15,0 0-15,0 0 0,0 0 16,0-26 0,0 26-1,0 0 17,-52 0 30,26 26-62</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5:05.299"/>
    </inkml:context>
    <inkml:brush xml:id="br0">
      <inkml:brushProperty name="width" value="0.05" units="cm"/>
      <inkml:brushProperty name="height" value="0.05" units="cm"/>
      <inkml:brushProperty name="fitToCurve" value="1"/>
    </inkml:brush>
  </inkml:definitions>
  <inkml:trace contextRef="#ctx0" brushRef="#br0">104 212 0,'0'26'31,"0"0"-15,0 0-1,0 0-15,0 26 16,0-26-16,26 0 0,-26 26 16,0-1-16,0 1 15,0 26-15,0-26 0,0 0 16,25 26-16,-25-1 0,0-25 15,0 0-15,26 26 16,-26-26-16,0-1 0,26 1 16,-26 0-16,26-26 15,-26 26-15,0 0 0,0-26 16,0 25-16,26-25 0,-26 0 16,0 0-16,0 0 15,0 0-15,-26 0 0,26 0 16,0 0-16,-26-26 15,26 26-15,0 0 16,26-1 15,0-25-15,0 0 0,0 0-16,0 0 15,0 0-15,0 0 0,0 0 16,25 26-16,1-26 15,0 0-15,-26 0 0,26 0 16,26 0-16,-27 0 0,1 0 16,0 0-16,26 0 15,-26 0-15,0 0 0,-1 0 16,1 0-16,0 0 16,0 0-16,0 0 0,0 0 15,25 0-15,-25 0 0,0 0 16,0 0-16,0 0 15,25 0-15,-25 0 0,0 0 16,0 0-16,0 0 0,-26 0 16,26 0-16,-27 0 15,1 0-15,0 0 16,0 0 0,-26-26 15,0 1-16,26 25-15,-26-26 16,0 0 0,0 0-16,0 0 0,0 0 15,0 0-15,0 0 16,0-26-16,0 26 0,0-25 16,0-1-16,0 26 0,-26-26 15,26 0-15,0 0 16,0 0-16,0 1 0,0 25 15,0-26-15,0 0 0,0 0 16,0 0-16,0 26 16,0-25-16,-26-1 0,26 0 15,0 0-15,0 0 16,0 0-16,-26 26 0,26-25 16,0 25-16,0 0 15,0 0-15,-26 0 0,26 0 16,0 0-16,0 0 0,0 0 15,0 0 1,0 0 0,0 1-1,-25 25 1,25-26-16,0 0 31,-26 26-31,26-26 16,0 0-1,0 0 17,-26 26-32,26-26 15,-26 26 1,0-26 0,0 26-1,0 0-15,0 0 16,0 0-1,-26 0-15,26 0 0,1 0 16,-27 0-16,26 0 0,-26 0 16,26 0-16,-26 0 15,26 26-15,-26-26 0,27 0 16,-27 0-16,26 26 16,-26-26-16,26 26 0,0-26 15,-26 0-15,26 26 0,-25-26 16,25 26-16,0-26 15,-26 0-15,26 26 0,-26-26 16,26 0-16,0 0 16,-26 26-16,26-26 0,1 0 15,-1 0-15,0 0 0,0 0 16,0 0-16,0 0 16,0 0-16,0 0 15,0 0 1,0 0-16,0 0 15,0 0 1,1 0 0,-1 25-16,0-25 15,0 0-15,0 0 16,0 0-16,0 26 0,0-26 16,0 0-16,0 0 15,0 0-15,0 26 16,1-26-16,-1 0 15,0 0 17,26 26-17,-26 0 17,26 0-17,-26-26-15,26 26 16,-26-26-16</inkml:trace>
  <inkml:trace contextRef="#ctx0" brushRef="#br0" timeOffset="792">1192 394 0,'0'-26'32,"-26"26"-32,0 0 15,0 0 1,1 0-16,-1 26 16,0-26-16,26 26 15,-26 0-15,0-26 16,26 26-16,-26 0 0,26-1 15,0 1-15,0 0 0,0 0 16,0 0 0,0 0-16,26-26 15,-26 26-15,26-26 0,0 0 16,0 0 0,0 0-16,-1 0 0,1-26 15,0 26-15,0-26 16,0 26-16,-26-26 0,26 0 15,0 26-15,-26-26 0,26 0 16,-26 1-16,0-1 16,0 0-16,0 0 15,-26 0 1,0 0-16,0 0 16,0 26-16,26-26 15,-26 26-15,0 0 0,0-26 16,1 26-1,25 26-15,-26-26 16,26 26-16,-26-26 0,26 26 16,-26-26-16,26 26 0,-26-26 15,26 26-15</inkml:trace>
  <inkml:trace contextRef="#ctx0" brushRef="#br0" timeOffset="1548">518 1171 0,'0'-25'0,"0"-1"31,-26 26 0,26-26-31,-26 26 16,1 26 0,-1 0-1,26-1 1,0 1-16,0 0 0,0 0 15,0 0-15,26 0 16,-26 0 0,25-26-16,-25 26 0,26-26 15,0 0-15,0 0 16,0 0-16,0 0 16,0 0-16,0-26 15,0 0 1,-26 0-16,0 0 15,0 0 1,-26 0 0,0 0-1,0 26 1,0 0-16,0 0 16,0 0-1,26 26 1,-26-26-16,26 26 15,-26-26 1,26 26 0,26-26-1</inkml:trace>
  <inkml:trace contextRef="#ctx0" brushRef="#br0" timeOffset="2143">1711 1042 0,'0'-26'16,"0"0"15,-26 26-31,26 26 31,-26-26-31,26 26 16,-26 0-16,26 0 16,-26 0-16,26 0 15,0-1-15,0 1 0,0 0 16,0 0-16,0 0 16,26-26-16,0 26 0,0-26 15,0 0-15,-1 0 16,1 0-16,0-26 0,0 26 15,0-26-15,0 26 0,-26-26 16,26 26-16,-26-26 16,26 0-16,-26 1 0,0-1 15,-26 0 1,0 0-16,0 26 16,0-26-16,0 0 15,0 26-15,0 0 16,1 0-16,-1 0 0,0 0 15,0 26 1,0-26-16,26 26 0,-26 0 16</inkml:trace>
  <inkml:trace contextRef="#ctx0" brushRef="#br0" timeOffset="2862">700 1586 0,'-26'0'0,"0"0"16,0 0 15,0 0-31,0 26 32,0-26-17,26 26-15,0 0 16,0 0-1,0 0-15,0 0 16,0 0 0,26-26-1,0 25 1,0-50 0,0 25-16,0-26 15,0 0 1,-26 0-1,26 0-15,-26 0 16,0 0 0,-26 26-16,0-26 15,0 26 1,0 0 0,26 26-16,-26-26 15,26 26-15,0 0 16</inkml:trace>
  <inkml:trace contextRef="#ctx0" brushRef="#br0" timeOffset="3566">1685 1664 0,'0'-26'15,"-26"26"32,26 26-31,0 0 0,-26 0-1,26 0-15,0 0 16,26-26-1,-26 25-15,26-25 16,0 0 0,-26 26-16,25-26 0,1 0 15,0-26-15,0 26 16,0-25-16,0-1 16,0 0-1,-26 0-15,0 0 16,0 0-16,0 0 15,-26 26 1,0 0 0,0 0-16,0 0 15,0 26-15,0-26 16,26 26-16,-25-26 16</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5:36.182"/>
    </inkml:context>
    <inkml:brush xml:id="br0">
      <inkml:brushProperty name="width" value="0.05" units="cm"/>
      <inkml:brushProperty name="height" value="0.05" units="cm"/>
      <inkml:brushProperty name="fitToCurve" value="1"/>
    </inkml:brush>
  </inkml:definitions>
  <inkml:trace contextRef="#ctx0" brushRef="#br0">159 289 0,'0'-26'16,"-26"26"15,26-26-15,-26 26 46,26 26-62,0 0 16,0 0 0,0-1-16,-26 1 15,26 0-15,0 0 0,0 0 16,0 0-16,0 0 16,0 0-16,0 0 0,0 0 15,0 0 1,0 0-16,0-1 0,0 27 15,0-26-15,0 0 0,0 0 16,26 0-16,-26 0 16,0 0-16,0 0 0,0 0 15,0 0-15,0-1 0,0 1 16,0 0 0,0 0-16,0 0 0,0 0 15,-26-26-15,26 26 16,0 0-16,0 0 0,0 0 15,-26 0 1,26 0-16,0 0 16,0-1-16,-26 1 15,26 0 1,0 0 0,-26-26-16,26 26 15,0 0-15,0 0 16,0 0 15,0 0-15,0 0-1,26-26 32,0 0-31,0 0-1,0 0-15,0 0 16,0 0-16,0 0 16,25 0-16,-25 0 15,0 0-15,26 0 0,-26 0 16,26 0-16,-26 0 0,0 26 16,25-26-16,-25 0 15,0 0-15,26 26 0,-26-26 16,0 0-16,0 0 15,0 0-15,26 0 0,-26 0 16,25 0-16,-25 0 0,26 0 16,0 0-16,-26 0 15,26 0-15,-26 0 0,26 0 16,-27 0-16,27 0 16,-26 0-16,0 0 0,26 0 15,-26 0-15,0 0 0,0 0 16,0 0-16,0 0 15,25 0-15,-25-26 0,0 26 16,0 0-16,0 0 16,0 0-16,0 0 0,0 0 15,0 0-15,0 0 0,0 0 16,-1 0-16,1-26 16,0 26-16,0 0 0,0 0 15,0 0 1,0 0-1,-26-26 1,26 26-16,-26-26 63,0 0-48,0 0 1,0 0-16,26 0 15,-26 0 1,0 0-16,0 0 0,0-25 16,0 25-16,0 0 0,0 0 15,0-26-15,0 26 16,0 0-16,0-26 0,26 26 16,-26-25-16,0 25 0,0-26 15,0 0-15,0 26 16,0-26-16,26 26 0,-26-26 15,0 27-15,0-27 16,0 26-16,0 0 0,0 0 16,0 0-16,0 0 15,0 0-15,0 0 16,0 0 0,0 0-16,0 1 15,0-1-15,0 0 16,0 0-16,0 0 15,0 0-15,0 0 16,0 0 0,0 0-16,0 0 15,0 0 1,-26 0 0,0 26-1,26-25 1,-26 25-1,0 0-15,0 0 16,0 0-16,0 0 0,0 0 16,0 0-16,0 0 15,1 0-15,-1 0 0,0 25 16,-26-25-16,26 0 16,0 0-16,-26 0 0,26 0 15,-26 0-15,27 0 0,-27 0 16,26 0-16,0 0 15,-26 0-15,26 0 0,-26 0 16,26 0-16,-25 0 0,25 0 16,0 0-16,-26 0 15,26 0-15,0 0 0,-26 0 16,26 0-16,-26 0 16,26 0-16,-25 0 0,25 0 15,-26 0-15,0 26 16,0-26-16,0 0 0,1 0 15,-1 26-15,26-26 0,-26 0 16,26 0-16,0 0 16,0 0-16,0 0 0,0-26 15,0 26 1,1 0 0,-1 0-16,0 0 15,0 0 1,0 0-16,26 26 15,-26-26-15,26 26 16,-26-26-16,26 26 31,0 0 1,-26-26-17,26 26 1,0 0-1,0 0 1,26-26-16,-26 26 0,0 0 16,26 0-16,-26-1 15,0 1 1,0 0-16,0 0 16,0 0-16,0 0 15,0 0 1,-26-26-1,26 26-15</inkml:trace>
  <inkml:trace contextRef="#ctx0" brushRef="#br0" timeOffset="875">262 962 0,'0'26'47,"0"0"-31,0 0-16,0 0 15,0 0-15,0 0 16,0 0-16,0 0 16,26-26-16,-26 26 15,0 0-15,26-26 16,-26 26-1,0-52 17,0 0-32,0 0 15,0 0-15,0 0 16,0 0-16,0 0 0,0 0 16,0-26-16,0 26 15,0 1-15,0-27 0,-26 26 16,26 0-16,0 0 0,0 0 15,26 26 1,0 0 0,0 26-16,-26 0 15,26 0-15,0 0 16,0 0-16,-26 0 0,26-1 16,0 1-16,-26 0 15,25 0-15,1 0 16,-26 0-16,26 0 15,-26 0-15,26-26 16</inkml:trace>
  <inkml:trace contextRef="#ctx0" brushRef="#br0" timeOffset="1116">340 1118 0,'-26'0'0,"52"-26"31,0 0-15,0 0-16,0 26 15,0-26-15,0 26 16,0-26-16,-1 26 0,1-26 15,0 26-15</inkml:trace>
  <inkml:trace contextRef="#ctx0" brushRef="#br0" timeOffset="1416">625 729 0,'26'0'0,"0"26"16,0 0 0,0 0-1,0 0-15,-26 0 16,26 0-16,-26 0 0,26 0 15,-26-1 1,25 1-16,-25 0 0,0 0 16,26-26-1,-26 26-15</inkml:trace>
  <inkml:trace contextRef="#ctx0" brushRef="#br0" timeOffset="1800">573 833 0,'0'-26'0,"0"0"16,26 0-1,0 26 1,0-26-16,0 26 15,0 0-15,26 0 0,-26-26 16,0 26-16,-1 0 0,1 0 16,0 0-16,0 0 15,0 26-15,0-26 0,0 26 16,0 0 0,-26 0-16,0 0 0,0 0 15,0 0-15,-26 0 0,0 0 16,0-1-16,-26 27 15,26-26-15,0 0 0,-25 0 16,25 0-16,0-26 16,26 26-16,-26-26 0,0 0 15</inkml:trace>
  <inkml:trace contextRef="#ctx0" brushRef="#br0" timeOffset="2478">1092 651 0,'26'0'16,"-26"26"-16,0 0 16,26-26-16,-26 26 15,0 0 1,25 0-16,-25 0 0,0 0 16,0 0-16,0 0 15,26-26-15,-26 26 16,0 0-16,0-1 15,0 1 1,26-26-16,-26-26 47,-26 1-47,26-1 16,-26 0-16,1 0 15,25-26-15,-26 26 16,26 0-16,0 0 0,-26 0 15,26 0-15,0 0 16,0 1-16,0-1 0,0 0 16,26 26-1,-26-26-15,26 26 0,-1 0 16,1-26-16,0 26 0,0 0 16,0 0-1,0 26-15,0-26 16,-26 26-16,26-26 15,-26 26-15,0 0 16,0-1-16,0 1 16,-26 0-1,26 0-15,-26-26 0,0 26 16,0 0-16,0-26 16,0 0-16,0 26 15,1-26-15,-1 26 16</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09.696"/>
    </inkml:context>
    <inkml:brush xml:id="br0">
      <inkml:brushProperty name="width" value="0.05" units="cm"/>
      <inkml:brushProperty name="height" value="0.05" units="cm"/>
      <inkml:brushProperty name="fitToCurve" value="1"/>
    </inkml:brush>
  </inkml:definitions>
  <inkml:trace contextRef="#ctx0" brushRef="#br0">0 624 0,'26'0'0,"-26"-26"15,26 26-15,-26-26 16,26 26-16,0-26 0,0 0 16,-1 0-16,1 26 15,0-26-15,26 26 16,-26-26-16,0 26 0,0-26 15,26 26-15,-26-25 16,25-1-16,1 26 0,0-26 16,0 0-16,0 26 15,0-26-15,0 26 0,-1-26 16,27 0-16,-26 26 0,0-26 16,26 26-16,-27-26 15,1 26-15,26-26 0,0 26 16,-1-26-16,1 0 0,0 26 15,26-25-15,-1 25 16,1-26-16,-26 26 0,25 0 16,1-26-16,0 26 15,-1 0-15,-25-26 0,0 26 16,0 0-16,25 0 0,-25 0 16,0 0-16,0 26 15,25-26-15,-25 0 0,26 26 16,-26-26-16,25 0 15,1 26-15,0-26 0,-1 25 16,1-25-16,0 0 0,25 26 16,-25-26-16,-1 26 15,-25-26-15,26 26 0,0 0 16,-27-26-16,27 26 16,-26 0-16,0 0 0,-1-26 15,27 26-15,-26 0 0,-1 0 16,-25 0-16,26-1 15,-26 1-15,26 0 0,-27 26 16,1-26-16,0 0 16,26 0-16,-26 26 0,0-26 15,-1 0-15,1-1 0,-26 27 16,26-26-16,0 26 16,-26-26-16,26 26 0,-1 0 15,-25-26-15,26 25 16,0-25-16,-26 26 0,26 0 15,-26-26-15,26 26 0,-27-26 16,1 26-16,26-27 16,-26 27-16,26-26 0,-26 26 15,26-26-15,0 0 16,-27 26-16,27-26 0,-26 25 16,26-25-16,-26 0 0,0 0 15,0 26-15,26-26 16,-26 0-16,0 0 0,-1 0 15,1 0-15,0 0 16,0-1-16,0 1 0,26 0 16,-26 0-16,26 0 0,-26 0 15,25 0-15,-25 0 16,26 0-16,-26 0 0,0 0 16,26 0-16,-26-26 0,26 25 15,-26 1-15,-1 0 16,27-26-16,-26 26 0,26 0 15,-26-26-15,26 26 16,-26-26-16,26 26 0,-27-26 16,27 26-16,-26-26 0,26 0 15,-26 26-15,26-26 16,-26 0-16,26 26 0,-26-26 16,-1 0-16,1 26 15,26-26-15,-26 0 0,0 0 16,0 0-16,0 0 0,0 26 15,0-26-15,0 0 16,0 0-16,-1 0 0,1 0 16,0 0-1,0 0-15,0 0 16,0 0 0,0 0-1,0 0-15,0 0 16,0 0-1,0 0-15,0 0 16,-1 0 15,1 0 1,0 0-1,-26 26 16,26-26 0,0 0 93,0 0 16,0 0 485,-26-26-625,26 26 15,-26-26 0,26 26-31,0 0 16,0 0 15,0 0-31,-1 0 16,1 0-1,0 0 1,0 0-16,0 0 16,0 0-1,0 0 1,0 0-16,0 0 15,0-26 1,0 26 0,0 0-16,0 0 15,-1-26 1,1 26-16,0 0 31,0 0-15,0 0-1,0 0 1,0 0 15,-52 0 47,0 0-62,0 0 0,0 0-16</inkml:trace>
  <inkml:trace contextRef="#ctx0" brushRef="#br0" timeOffset="967">9460 2231 0,'26'0'62,"-26"26"-46,26-26-16,0 26 31,0-26-31,0 25 16,0-25-1,-26 26-15,26-26 16,0 26-16,-1-26 16,1 0-16,0 26 15,0-26-15,0 0 0,0 26 16,0-26-16,0 26 15,0-26-15,0 0 0,0 26 16,0-26-16,-1 0 16,-25 26-1,-25-26 95,-1 0-79,26 26-15,-26-26-16,26 26 0,-26-26 15,26 26-15,-26 0 0,0 0 16,0-1-1,0 1-15,26 0 0,-26 0 16,0 0-16,0-26 16,26 26-16,-26 0 0,1 0 15,-1 0-15,26 0 16,-26-26 0,26 26-1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4.729"/>
    </inkml:context>
    <inkml:brush xml:id="br0">
      <inkml:brushProperty name="width" value="0.05" units="cm"/>
      <inkml:brushProperty name="height" value="0.05" units="cm"/>
    </inkml:brush>
  </inkml:definitions>
  <inkml:trace contextRef="#ctx0" brushRef="#br0">1 195 24575,'3'0'0,"2"-4"0,3-4 0,1-5 0,2-4 0,2-2 0,4-2 0,5-1 0,6 4 0,6 0 0,8 1 0,8 3 0,1 3 0,1 4 0,1 4 0,-7 1-8191</inkml:trace>
  <inkml:trace contextRef="#ctx0" brushRef="#br0" timeOffset="1">255 322 24575,'-8'4'0,"-8"4"0,-7 5 0,-1 3 0,-2 3 0,8-1 0,10-5 0,11-4 0,8-4 0,9-2 0,9-2 0,-1-1-8191</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12.649"/>
    </inkml:context>
    <inkml:brush xml:id="br0">
      <inkml:brushProperty name="width" value="0.05" units="cm"/>
      <inkml:brushProperty name="height" value="0.05" units="cm"/>
      <inkml:brushProperty name="fitToCurve" value="1"/>
    </inkml:brush>
  </inkml:definitions>
  <inkml:trace contextRef="#ctx0" brushRef="#br0">0 285 0,'26'0'109,"0"0"-109,0 0 16,0 0-16,0 0 15,0 0-15,26 0 0,-26 0 16,25 0-16,1 0 15,0 0-15,-26 0 0,26 0 16,26 0-16,-26 0 0,-1 0 16,1 26-16,-26-26 15,26 0-15,0 0 0,0 0 16,-1 0-16,-25 0 0,26 0 16,-26 0-16,26 0 15,-26 0-15,0 0 0,0 0 16,0 0-16,0 0 15,-1 0-15,1 0 0,0 0 16,26 0-16,-26 0 16,0 0-16,0 0 15,26 0-15,-26 0 0,0 0 16,25 0-16,-25 0 16,26 0-16,-26 0 0,0 0 15,0 0-15,26 0 0,-26 0 16,0-26-1,0 26-15,-1 0 16,1 0 0,0 0-1,0 0-15,0 0 16,0 0-16,0 0 16,0 0-16,0 0 15,0 0-15,0 0 16,0 0-16,-1 0 15,1 0 1,0 0 31,0 0-16</inkml:trace>
  <inkml:trace contextRef="#ctx0" brushRef="#br0" timeOffset="696">1815 0 0,'26'26'78,"0"-26"-63,-26 26-15,25-26 16,1 26-16,0 0 0,0 0 16,26 0-16,-26-26 15,0 26-15,0-1 0,0 1 16,26 0-16,-27 0 15,1 0-15,0-26 0,-26 26 16,26-26-16,0 26 0,0-26 16,-26 26-1,26-26 1,-52 0 46,0 0-62,0 26 16,0-26 0,26 26-16,-26-26 0,0 26 15,1-26-15,-1 26 0,0 0 16,0-1-16,0 1 16,-26 0-16,52 0 0,-26 0 15,0-26-15,0 26 16,0 0-16,26 0 0,-26-26 15,26 26-15</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28.474"/>
    </inkml:context>
    <inkml:brush xml:id="br0">
      <inkml:brushProperty name="width" value="0.05" units="cm"/>
      <inkml:brushProperty name="height" value="0.05" units="cm"/>
      <inkml:brushProperty name="fitToCurve" value="1"/>
    </inkml:brush>
  </inkml:definitions>
  <inkml:trace contextRef="#ctx0" brushRef="#br0">2592 370 0,'0'-26'16,"-26"26"-1,0 0 1,0 0 0,1 0-16,-1 0 15,0 0-15,0 0 16,-26 0-16,26 0 0,-26 0 16,0 0-16,1 0 0,-27 0 15,26 0-15,-26-26 16,0 26-16,1 0 0,-1 0 15,0-25-15,0 25 0,27 0 16,-27 0-16,26 0 16,0-26-16,0 26 0,0 0 15,1 0-15,25 0 16,0-26-16,-26 26 0,26 0 16,-26 0-16,26 0 15,-26 0-15,27 0 0,-27 0 16,26 0-16,-26 0 0,0 0 15,26 0-15,0-26 16,0 26-16,0 0 16,1 0-16,-1 0 0,0 0 15,0 0 17,0 0-17,0 0 1,0 0-16,0 0 15,0 0 1,0 0 0</inkml:trace>
  <inkml:trace contextRef="#ctx0" brushRef="#br0" timeOffset="588">493 7 0,'0'-25'15,"-26"50"48,0 1-48,0-26-15,26 26 0,-26 0 16,-26-26-16,26 26 16,0 0-16,-25 0 0,25-26 15,0 26-15,-26 0 0,26 0 16,0-26-16,0 26 15,0-26-15,26 26 0,-26-26 16,26 25 0,0 1 31,26-26-47,0 26 15,0 0 1,0-26-16,-26 26 15,26 0-15,0 0 16,0-26-16,0 26 0,0 0 16,0-26-16,-1 26 0,1-26 15,-26 26-15,26-26 16,0 26-16,0-1 16,0-25-1,-26 26-15,26-26 16,-26 26-1</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22.455"/>
    </inkml:context>
    <inkml:brush xml:id="br0">
      <inkml:brushProperty name="width" value="0.05" units="cm"/>
      <inkml:brushProperty name="height" value="0.05" units="cm"/>
      <inkml:brushProperty name="fitToCurve" value="1"/>
    </inkml:brush>
  </inkml:definitions>
  <inkml:trace contextRef="#ctx0" brushRef="#br0">12396 4138 0,'26'0'0,"-26"26"0,26-26 16,0 0-16,25 0 0,-25 0 15,0 0-15,26-26 16,-26 26-16,26 0 0,-26 0 16,0 0-16,26 0 15,-27 0-15,1 0 0,0 0 16,0 0-16,0 0 0,0 0 16,0 0-1,0 0 1,-26 26-1</inkml:trace>
  <inkml:trace contextRef="#ctx0" brushRef="#br0" timeOffset="-1492">12059 2791 0,'26'0'31,"0"0"-15,0-26-1,0 26-15,-1 0 16,27 0-16,-26 0 15,0 0-15,26 0 0,-26 0 16,26 0-16,-26 0 0,0 0 16,0 0-16,-1 0 15</inkml:trace>
  <inkml:trace contextRef="#ctx0" brushRef="#br0" timeOffset="-1128">12111 3128 0,'0'26'15,"26"-52"17,0 26-32,-1 0 15,27-26-15,-26 26 0,26 0 16,-26 0-16,26 0 16,-26 0-16,26 0 0,-1 0 15,-25 0-15,0 0 16,0 0-16,0 0 15,0 0 1</inkml:trace>
  <inkml:trace contextRef="#ctx0" brushRef="#br0" timeOffset="-780">12111 3387 0,'26'0'16,"0"26"-16,-1-26 15,1 0 1,0 0-16,0 0 0,0-26 16,0 26-16,26 0 15,-26 0-15,26 0 0,-26 0 16,25 0-16,-25 0 0,26 0 16,-26 0-16,26 0 15,-26 0-15,0 0 0,0 0 16</inkml:trace>
  <inkml:trace contextRef="#ctx0" brushRef="#br0" timeOffset="-377">12266 3724 0,'0'26'0,"26"-26"16,0 0-1,0 0-15,0 0 0,0 0 16,0 0-16,26 0 0,-1-26 16,-25 26-16,26 0 15,0 0-15,0-26 0,-26 26 16,26 0-16,-26 0 16,-1 0-16,1 0 15,0 0-15,0 0 16,-52 0-1,0 0 17,0 0-32</inkml:trace>
  <inkml:trace contextRef="#ctx0" brushRef="#br0" timeOffset="9806">14262 2894 0,'26'0'31,"-26"26"-31,26 0 31,-26 0-31,0 0 16,0 0-16,26-26 16,-26 26-16,0 0 0,-26 0 15,0 0 1,0 0-1,0-26-15,0 25 0,0-25 16,0 0-16,0 26 16,0-26-16,1 0 15,-1 0 1,0 0 0,26-26-16,-26 26 15,0 0-15,0 0 16,0 0-16,0 0 15,0 0 1,26 26 0,26-26-1,0 0-15,0 0 16,0 0 0,0 0-1,0 0-15,0 0 16,-26 26 15,0 0-15,-26-26-1,0 26 1,0 0-16,0 0 16,0-26-16,26 26 15,-26-26-15,26 26 16,-26-26-16,26 26 15,0 0 1,0 0 0,26-26-1,-26 25 1,26-25-16,0 0 16,0 0-1,0 0-15,0 0 16,0 0-16,-26 26 15,26-26 1,-1 0 31,-25 26-31,0 0 15,-25-26-16,25 26-15,0 0 16,0 0 0,-26-26-16,26 26 15,0 0 1,0 0 15,26-26-15,-26 26-1,25-26-15,-25 26 16,26-26-16,-26 25 16,0 1-1,0 0 1,-26-26 0,26 26-16,-25 0 15,25 0 1,0 0-1,-26-26-15,26 26 32,26-26-17,-1 0 1,1 0 0,0 0 46,0 0-31,-26-26-15,26 26 0,0 0-16,0 0 15,0 0 1,0 0-16,0 0 15,0 0-15,0 0 16,-1 0-16,1 0 16,0 0-16,0 0 15,0 0-15,0 0 16,0 0-16,-26-26 0,26 26 16,0 0-16,0 0 15,0 0 1,0 0-1,-1 0 17,1 0-17,-26-26 1,26 26-16,0 0 31,0 0-15,-26-26-1,26 26 1,-26-26 0,26 26-1,-26-26-15,0 0 16,0 1-16,0-1 16,0 0-1,0 0-15,0 0 0,0 0 16,0 0-16,0 0 15,-26 0-15,26 0 16,0 0 0,-26 26-1,0 0 1,0 0 0,0 0-16,0 0 0,1 0 15,-1 0-15,0 0 16,0 0-1,26-26 17,0 1-17,0-1 1,26 0 0,-26 0-16,0 0 15,0 0-15,0 0 16,0 0-16,0 0 15,0 0 17,26 26-17,-26-26 1,26 26-16,-26-26 16,25 26-16,1-25 15,-26-1 1,26 26-16,-26-26 15,0 0 1,0 0 0,-26 26-16,26-26 15,-26 26-15,1-26 16,-1 0 0,0 26-1,26-26 1,-26 26-16,0 0 31,0 0-15,26-26-16,-26 26 15,0 0-15,0 0 16,0-26-16,0 26 16,0 0-1,1 0-15,-1 0 16,0 0-16,0 26 0,0-26 15,0 0 1,52 26 15,0-26-15,0 26 0,0-26-1</inkml:trace>
  <inkml:trace contextRef="#ctx0" brushRef="#br0" timeOffset="12421">14236 3024 0,'0'-26'62,"0"0"-46,26 26-1,-26-26 1,0 0 0,0 0-1,0 0 1,-26 0 0,26 1-1,-26 25-15,26-26 16,-26 26-16,26-26 0,-26 26 15,0-26 1,0 26-16,26-26 0,-25 26 16,-1-26-1,0 26-15,0-26 16,0 26 0,0 0-1,0-26-15,0 26 16,0 0-1,0 0-15,0-26 16,0 26-16,1 0 0,-1-26 0,0 26 16,0-26-16,0 26 15,0 0-15,0-26 0,0 26 16,0-25-16,0 25 16,26-26-16,-26 26 15,0-26-15,0 26 16,1 0-1,25-26-15,-26 26 16,0 0-16,0 0 16,0 0-16,0 0 15,0-26-15,-26 26 0,26 0 16,0 0-16,-25 0 16,25 0-16,0-26 0,-26 26 15,26 0-15,-26 0 16,26 0-16,-26 0 0,26-26 15,-25 26-15,25 0 0,-26 0 16,0 0-16,26-26 16,-26 26-16,0 0 0,1 0 15,-1 0-15,0 0 0,0 0 16,0 0-16,0 0 16,1 0-16,-1 0 0,0 0 15,26 0-15,-26 0 16,26 0-16,0 0 0,-26 0 15,27 0-15,-1 0 16,-26 26-16,26-26 0,0 0 16,-26 0-16,26 0 0,-26 0 15,26 0-15,-25 26 16,25-26-16,-26 0 0,0 26 16,26-26-16,-26 26 15,0-26-15,27 26 0,-27-26 16,0 26-16,26-26 0,-26 26 15,26-26-15,0 25 16,-26-25-16,26 26 0,-25-26 16,-1 26-16,26-26 0,-26 26 15,0-26-15,0 26 16,1-26-16,-1 26 0,-26-26 16,26 0-16,0 26 15,0-26-15,-25 26 0,25-26 16,0 26-16,0-26 0,-26 26 15,27-26-15,-1 26 16,0 0-16,0-26 0,0 25 16,0-25-16,1 26 15,-1 0-15,0-26 0,26 26 16,-26-26-16,0 26 0,0 0 16,1-26-16,25 26 15,-26-26-15,-26 26 0,26 0 16,0-26-16,1 26 15,-27-26-15,26 26 0,-26 0 16,26-26-16,-25 26 0,-1-1 16,26-25-16,-26 26 15,1-26-15,-1 26 0,0 0 16,0-26-16,1 26 16,-1 0-16,0 0 0,0 0 15,1-26-15,-1 26 0,0 0 16,-26-26-16,27 26 15,-1 0-15,-26-26 0,26 0 16,-25 25-16,25-25 16,-26 26-16,27-26 0,-27 0 15,0 26-15,26-26 0,-25 0 16,-1 26-16,26-26 16,-25 0-16,25 0 0,0 0 15,0 0-15,1 0 16,-1-26-16,0 26 0,26-26 15,-25 26-15,25 0 0,-26-26 16,26 1-16,0 25 16,0-26-16,1 0 0,-1 0 15,0 0-15,-26 0 0,26 0 16,1 0-16,-1 0 16,-26 0-16,0-26 0,26 27 15,-25-27-15,-1 26 16,0-26-16,-26 0 0,27 26 15,-1-26-15,0 0 0,0 1 16,27 25-16,-27-26 16,26 0-16,0-26 0,0 26 15,26 1-15,-25-1 16,25-26-16,0 26 0,0-26 16,-26 27-16,52-27 15,-26 0-15,0 26 0,0-25 16,0 25-16,0-26 0,0 26 15,26 0-15,-26 0 16,1-25-16,-1 25 0,0 0 16,0 0-16,0 0 0,0 0 15,0 1-15,0-1 16,0 0-16,0 0 0,0 26 16,0-26-16,26 1 15,-25-1-15,-1 26 0,0-26 16,26 26-16,-26-26 0,26 26 15,-26 0-15,0-25 16,26 25-16,-26 0 0,0 0 16,0-26-16,0 26 15,0 0-15,0 0 0,1 0 16,-27 0-16,0 0 0,26 0 16,-52 1-16,26 25 15,1-26-15,-1 26 0,-26-26 16,26 26-16,0-26 15,0 26-15,-25 0 0,25-26 16,0 26-16,0 0 0,0 0 16,0 0-16,1 0 15,25-26-15,-26 26 0,26 0 16,-26 0-16,0 0 16,26 26-16,-25-26 0,-1 26 15,0-26-15,0 26 0,0-26 16,0 26-16,1 0 15,-27-1-15,26-25 0,-26 26 16,26 0-16,0 0 16,-25 0-16,25-26 0,0 26 15,0 0-15,0 0 0,1-26 16,-1 26-16,0 0 16,26-26-16,0 26 0,0-26 15,0 0-15,0 26 16,0-26-1</inkml:trace>
  <inkml:trace contextRef="#ctx0" brushRef="#br0" timeOffset="13111">525 17 0,'0'-26'16,"0"52"0,0 0-1,-26 0-15,26 0 0,0 0 16,-26 0-16,26 0 0,-26 26 15,1-26-15,-1 25 16,0-25-16,0 0 0,0 26 16,0-26-16,-26 0 15,26 0-15,-26 0 0,26 0 16,1 0-16,-1 0 0,0 0 16,0-26-16,0 25 15,26 1-15,0 0 16,0 0-1,26-26-15,0 26 0,0-26 16,0 0-16,-1 26 16,1-26-16,0 0 15,0 0-15,0 0 0,0 0 16,0 0-16,0 0 0,0 0 16,0 0-1,0 0-15,0 0 16,-1 0-16,-25 26 15,26-26-15,0 26 16,-26 0 0,26-26-16,-26 26 15,26 0 17</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39.476"/>
    </inkml:context>
    <inkml:brush xml:id="br0">
      <inkml:brushProperty name="width" value="0.05" units="cm"/>
      <inkml:brushProperty name="height" value="0.05" units="cm"/>
      <inkml:brushProperty name="fitToCurve" value="1"/>
    </inkml:brush>
  </inkml:definitions>
  <inkml:trace contextRef="#ctx0" brushRef="#br0">1270 1503 0,'26'0'31,"-52"26"-31,0 0 16,26 0-1,-26 26 1,26-27-16,0 27 0,0-26 15,0 26-15,0 0 0,0 0 16,0 0-16,0 25 0,26-25 16,-26 0-16,26 26 15,-26-26-15,0-1 0,0 1 16,0 0-16,26 0 16,-26 0-16,0 0 0,0-26 15,0-1-15,0 27 0,0-26 16,0 0-1,0 0-15,-26-26 32,26-26-17,-26 0-15</inkml:trace>
  <inkml:trace contextRef="#ctx0" brushRef="#br0" timeOffset="329">907 2643 0,'26'0'16,"-26"26"-1,26-26-15,0 0 16,-26 26 0,26-26-16,0 0 0,0 26 15,0 0-15,0-26 16,-1 26-16,1 0 0,0 0 16,0 0-16,0-26 15,0 26-15,0 0 0,0-26 16,-26 25-16,26-25 0,-26 26 15,26-26-15</inkml:trace>
  <inkml:trace contextRef="#ctx0" brushRef="#br0" timeOffset="767">1763 2643 0,'25'0'0,"1"-26"16,0 26-16,-52 0 62,0 0-62,1 26 16,-1-26-16,-26 26 0,26-26 16,-26 26-16,0 0 15,0 0-15,26 0 0,-25 0 16,25 0-16,-26-26 0,26 26 16,0 0-16,0-26 15,26 26-15,-26-1 0,26 1 16,-26-26-1,26 26-15,0 0 16</inkml:trace>
  <inkml:trace contextRef="#ctx0" brushRef="#br0" timeOffset="6554">337 388 0,'26'-25'16,"-26"50"15,26-25-31,-26 26 0,0 0 16,0 0-16,0 0 16,0 0-16,26 26 0,-26 0 15,0 0-15,0-1 16,0 1-16,26 26 0,-26-26 15,0 0-15,0 0 16,26-1-16,-26 1 0,0 0 16,0 0-16,0 0 0,0-26 15,0 25-15,0-25 16,-26 0-16,26 26 0,0-26 16,0 0-16,0 0 15,0 0-15,-26 0 16,26 0-1,26-26 48,0 0-63,0-26 16,-1 26-1,1 0-15,0 0 0,0 0 16,0 0-16,26-26 0,0 26 15,0 0-15,-1 0 16,27 0-16,0-26 0,0 26 16,25 0-16,1 0 15,0 0-15,-27 0 0,27 0 16,0-26-16,-26 26 0,-1 0 16,1 0-16,0 0 15,-26 0-15,0 0 0,-1-26 16,-25 26-16,26 0 0,-26 0 15,0 0-15,0 0 16,0 0-16,0 0 16,-26-26-1,26 26-15,0 0 125,-26-26-109,25 0 0,1 0-16,0 0 15,0 1-15,0-1 0,0 0 16,0 0-16,26-26 15,-26 26-15,26-26 0,-1 0 16,1 1-16,0-1 16,26 0-16,-26 0 0,25 0 15,-25 0-15,26 1 0,0-1 16,-26 26-16,25-26 16,-25 0-16,26 26 0,-26-26 15,0 26-15,-1 0 16,1 1-16,0-1 0,-26 0 15,0 0-15,26 0 0,-26 0 16,-26 0-16,26 0 16,-26 0-16,26 0 0,-26 0 15,0 0-15,0 1 32,0-1-17,0 0 79,-26 26-63,0 0-15,0 0-1,0 0-15,0 0 16,-26 26-16,0-26 0,0 0 16,1 26-16,-1-26 0,-26 0 15,-26 25 1,27-25-16,-27 0 0,0 26 16,1-26-16,-27 26 0,26-26 15,-25 0-15,25 26 0,-26-26 16,27 0-16,-1 26 15,-25-26-15,25 0 0,0 0 16,26 26-16,-25-26 0,25 0 16,-26 0-16,27 0 15,-1 0-15,0 0 0,0 0 16,26 0-16,-25 0 0,25 26 16,-26-26-16,26 0 15,0 0-15,1 0 0,25 0 16,-26 0-16,0 0 15,26 0-15,-26 0 0,26 26 16,0-26-16,-25 0 0,25 0 16,-26 0-16,26 26 15,-26-26-15,0 0 0,0 0 16,26 26-16,-25-26 16,25 0-16,-26 0 0,26 0 15,0 0-15,0 0 16,52 0 109</inkml:trace>
  <inkml:trace contextRef="#ctx0" brushRef="#br0" timeOffset="7364">1244 700 0,'0'-26'16,"-26"26"-16,0-26 15,0 0 1,0 26-16,1 0 0,-1 0 16,-26 0-16,26 0 15,-26 0-15,26 0 0,-26 0 16,0 26-16,27-26 0,-1 26 16,0-26-16,0 26 15,26-1-15,-26-25 0,26 26 16,0 0-16,26 0 15,0 0 1,0-26-16,0 26 0,-1-26 16,1 26-16,26-26 15,-26 26-15,26-26 0,-26 0 16,0 26-16,26-26 16,-26 26-16,-1-26 0,-25 26 15,26-26-15,0 26 0,-26-1 31,0 1-31,-26-26 0,0 26 16,1 0-16,-1-26 16,0 26-16,-26 0 0,26 0 15,-26-26-15,26 26 0,-26-26 16,26 26-16,-25-26 16,25 0-16,0 0 15,0 0-15,0 0 16,0 0-16,26-26 15,-26 26-15,26-26 0,-26 26 16,26-26-16,-26 26 16,26-26-16,0 0 15</inkml:trace>
  <inkml:trace contextRef="#ctx0" brushRef="#br0" timeOffset="8031">1633 648 0,'-26'0'16,"26"26"0,0 0-1,-26-1 1,26 1-16,-26 0 0,26 0 16,0 26-16,-26-26 15,0 26-15,26-26 0,-26 26 16,26-27-16,0 27 0,-26-26 15,26 0-15,0 0 16,-25 0-16,25 0 16,0-52 31,0 0-32,25 0-15,-25-26 0,0 26 16,26-25-16,0 25 15,-26-26-15,26 0 0,0 0 16,-26 26-16,26-26 0,0 26 16,0-25-16,0 25 15,0 0-15,0 26 16,0 0-16,0 0 16,-1 26-16,1-26 15,0 26-15,-26 0 0,26-1 16,-26 1-16,26 0 15,-26 26-15,0-26 0,26 0 16,-26 26-16,0-26 16,0 0-16,0 25 0,26-25 15,-26 0-15,0 26 0,0 0 32,-26-26-32,26 0 0,-26-26 15</inkml:trace>
  <inkml:trace contextRef="#ctx0" brushRef="#br0" timeOffset="8269">1426 985 0,'25'0'16,"1"0"-16,0 0 15,0 0-15,26 0 16,-26 0-16,26-26 0,-26 26 16,26 0-16,-1 0 0,-25 0 15,26 0-15,-26 0 16,26 0-16,-26-26 0,0 26 16</inkml:trace>
  <inkml:trace contextRef="#ctx0" brushRef="#br0" timeOffset="8954">2151 751 0,'26'0'16,"-26"-26"0,26 26-1,-26 26 1,26 0-16,-26 0 16,0 0-16,0 0 15,26 0-15,-26 26 0,0-26 16,0 26-16,0-27 15,0 27-15,0-26 0,0 0 16,0 0-16,0 0 0,0 0 16,0 0-16,0 0 15,0-52 17,0 0-17,0 0-15,0 0 0,26-26 16,-26 26-16,0-26 15,0 1-15,0-1 0,0 0 16,0 0-16,0 0 16,0 0-16,0 1 0,0 25 15,26-26-15,-26 26 0,26 0 16,-26 0-16,26 0 16,0 26-16,-26-26 0,25 26 15,27 0-15,-26 26 0,0-26 16,0 26-16,0 0 15,0-26-15,26 26 0,-26 0 16,-26 0-16,26 0 16,-1 0-16,-25 0 0,0-1 15,0 1-15,0 0 16,-25-26-16,-1 26 16,-26 0-16,26-26 0,-26 26 15,26-26-15,-26 0 16,0 0-16,1 0 0,25 26 15,-26-26-15,26 0 0,0 0 16</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56.786"/>
    </inkml:context>
    <inkml:brush xml:id="br0">
      <inkml:brushProperty name="width" value="0.05" units="cm"/>
      <inkml:brushProperty name="height" value="0.05" units="cm"/>
      <inkml:brushProperty name="fitToCurve" value="1"/>
    </inkml:brush>
  </inkml:definitions>
  <inkml:trace contextRef="#ctx0" brushRef="#br0">29 3714 0,'0'-26'16,"-26"26"0,26-26-16,0 0 15,0 0 16,0 0-15,0 0 0,0 0-1,0 0 1,26 0-16,0-26 16,-26 27-16,26-1 15,-26-26-15,26 0 0,0 0 16,-26 0-16,25-25 15,1-1-15,0 26 0,-26-26 16,26 0-16,26 1 0,-26-27 16,26 26-16,0-25 15,0 25-15,-1-26 0,27 26 16,0 1-16,0-27 16,-1 26-16,27 0 0,-26 27 15,0-27-15,-1 26 0,-25 0 16,26 26-16,-26-26 15,0 27-15,-27-1 0,1 26 16,0-26-16,0 26 0,0-26 16,0 26-1,0 26 17,-26 0-1</inkml:trace>
  <inkml:trace contextRef="#ctx0" brushRef="#br0" timeOffset="744">1843 1044 0,'0'-26'15,"26"26"17,-26 26-17,0 0-15,26-26 16,-26 26-16,0 0 15,0 0-15,0 0 0,26 0 16,-26-1-16,0 1 0,0 0 16,0 0-16,0 0 15,-26-26-15,26 26 0,0 0 16,0 0-16,-26-26 31,26-26-15,0 0-16,0 0 15,0 0-15,0 0 16,0 0-16,0-25 0,0 25 16,0-26-16,0 0 15,0 0-15,0 0 0,0 26 16,26-26-16,-26 1 16,26 25-16,-26-26 0,0 26 15,26 26-15,0-26 0,0 26 16,0 0-1,0 26-15,-1 0 16,-25 0-16,26 26 16,0-1-16,0-25 0,-26 26 15,26 0-15,0 0 0,-26-26 16,26 26-16,-26-26 16,0 25-16,26-25 0,-26 0 15,0 0-15,0 0 0,26-26 16,-26 26-16</inkml:trace>
  <inkml:trace contextRef="#ctx0" brushRef="#br0" timeOffset="978">1843 1122 0,'-26'0'15,"26"-26"1,0 0-16,26 26 16,0 0-16,0-26 15,0 26-15,0-26 16,26 0-16,-26 26 0,51-26 16,-25 0-16,-26 26 15,0 0-15,0 0 0</inkml:trace>
  <inkml:trace contextRef="#ctx0" brushRef="#br0" timeOffset="1674">2258 733 0,'-26'0'16,"26"26"15,0 0-31,0 0 16,0 26-16,26-27 0,-26 27 16,26 0-16,-26 26 15,0-26-15,0 0 0,26 25 16,-26-25-16,0 0 15,0 26-15,0-26 0,0-1 16,0 1-16,0-26 0,0 26 16,0-26-16,0 0 15,0 0-15,0 0 0,26 0 16,-26-52 15,-26 0-15,26-26-16,0 26 15,0-26-15,0 0 0,0 1 16,0-1-16,0 0 16,0-26-16,0 26 0,0 0 15,0 1-15,0-1 0,0 26 16,26 0-16,-26 0 16,0 0-16,26 0 0,-1 26 15,1 0 1,-26 26-16,26-26 15,0 26-15,-26 0 0,26 0 16,0-26-16,-26 26 16,26 0-16,-26 0 0,0 0 15,0-1-15,-26 1 16,26 0-16,-26 0 0,0 0 16,0-26-16,0 26 0,0-26 15,1 0-15,-1 0 16,0 0-16,0 0 0,0 0 15,26-26 1,0 0-16,0 0 16,26 26-16,-26-26 0,26 26 15</inkml:trace>
  <inkml:trace contextRef="#ctx0" brushRef="#br0" timeOffset="2329">2673 707 0,'-26'0'0,"0"0"0,0 0 15,26 26 1,0 0-1,0 0 1,0 0-16,0 26 0,0-27 16,26 27-16,-26-26 15,0 26-15,26 0 0,-26 0 16,26 0-16,-26-1 0,0 27 16,25-26-16,-25 0 15,0 0-15,26 0 0,-26-1 16,0-25-16,0 26 15,0-26-15,26 0 0,-26 0 16,0 0-16,0-52 31,0 0-15,0 0-16,0 0 16,0-26-16,0 26 0,0-25 15,0-1-15,0 0 0,0 0 16,26 0-16,0-26 15,-26 27-15,26 25 0,0-26 16,0 26-16,0-26 16,0 52-16,0-26 0,0 26 15,0 26-15,-1 0 16,-25 0-16,0 0 16,26 0-16,-26 0 0,0 0 15,-26 0-15,1-1 16,25 1-16,-26 0 0,0 0 15,0 0-15,0-26 0,0 0 16,0 26-16,0-26 16,0 0-16,26-26 15,-26 26-15,26-26 0,0 0 16,0 0-16,26 0 16</inkml:trace>
  <inkml:trace contextRef="#ctx0" brushRef="#br0" timeOffset="2627">3139 733 0,'0'-26'0,"0"0"16,0 0-16,0 0 15,26 52 1,-26 0-1,26 0 1,-26 26-16,26-26 0,-26 26 16,26-1-16,-26 27 0,0-26 15,0 0-15,26 0 16,-26-26-16,0 26 0,0-1 16,0-25-16,0 0 15,0 0-15,26-26 16</inkml:trace>
  <inkml:trace contextRef="#ctx0" brushRef="#br0" timeOffset="2856">3372 914 0,'26'0'16,"-26"26"-1,0 0-15,0 0 0,26 0 16,-26 0-16,0 0 0,26 0 16,-26 0-16,0 0 15,26 0-15,-26 0 0,0-1 16,0 1 0,26-26-16</inkml:trace>
  <inkml:trace contextRef="#ctx0" brushRef="#br0" timeOffset="3024">3502 629 0,'0'26'15,"0"0"-15,0 0 16</inkml:trace>
  <inkml:trace contextRef="#ctx0" brushRef="#br0" timeOffset="3421">3917 966 0,'0'-26'31,"0"0"-15,-26 0 0,0 1-1,0-1 1,0 26-1,0 0-15,0 0 16,0 26-16,0-26 0,26 25 16,-26 1-16,0 0 0,26 0 15,-25 0-15,25 0 16,0 0-16,0 26 0,0-26 16,0 0-16,0 0 15,25 0-15,1-1 0,0 1 16,26 0-16,-26-26 15,0 0-15,26 0 16,-26 0-16,26 0 0,-1-26 16,-25 26-16,26-26 15</inkml:trace>
  <inkml:trace contextRef="#ctx0" brushRef="#br0" timeOffset="3954">4357 888 0,'-26'0'16,"0"-25"-1,1 25-15,-1 0 16,0 0-16,0 0 16,0 0-16,0 0 15,0 0-15,0 25 16,26 1-1,-26 0-15,26 0 0,0 0 16,0 0-16,0 0 16,0 0-16,0 0 0,0 0 15,0 0-15,0 0 16,26 0-16,0-1 16,0-25-1,0 0-15,0-25 16,0 25-16,-26-26 15,26 0-15,0 0 16,-26 0-16,25 0 16,1 0-16,-26 0 15,0 0-15,0 0 16,0 0-16,0 0 16,26 26-16,-26 26 15,26 0 1,-26 0-16,0 0 15,26 0-15,-26 0 0,0 26 16,26-52-16,-26 26 16,26 0-16,-26 0 0,26-26 15,0 0 1,0 0-16,0 0 0,0 0 16</inkml:trace>
  <inkml:trace contextRef="#ctx0" brushRef="#br0" timeOffset="4206">4668 577 0,'0'-25'0,"0"-1"0,0 52 31,0-1-31,0 1 0,0 26 16,26 0-16,-26 0 0,0 0 15,26 0-15,-26-1 16,26 1-16,-26 0 0,26-26 16,-26 26-16,26-26 0,-26 0 15,0 0-15,26 0 16</inkml:trace>
  <inkml:trace contextRef="#ctx0" brushRef="#br0" timeOffset="4602">4642 888 0,'-26'0'0,"26"-25"16,26 25 0,0 0-16,0 0 15,26 0-15,-26-26 16,0 26-16,26 0 15,0 0-15,-27 0 0,27-26 16,-26 26-16,26-26 16,-26 26-16,0 0 0,0-26 15,0 0-15,-26 0 16,0 0 0,-26 26-1,26 26 1,0 0-16,0 0 15,0 0-15,0 0 16,0 0-16,26 0 16,-26-1-16,0 1 0,26 0 15,-26 0-15,0 0 16,0 0-16,0 0 16</inkml:trace>
  <inkml:trace contextRef="#ctx0" brushRef="#br0" timeOffset="4812">5109 344 0,'0'26'16,"0"0"0,0 0-16,0 0 15,26-26-15,-26 26 16</inkml:trace>
  <inkml:trace contextRef="#ctx0" brushRef="#br0" timeOffset="5796">5524 603 0,'0'26'0,"0"0"47,-26 0-32,26 0-15,-26 0 16,26 0-16,0 0 0,-26 26 16,26-26-16,0-1 15,-26 1-15,26 0 0,0 0 16,26 0-16,-26 0 16,26 0-16,0 0 15,0-26-15,0 0 0,-1 0 16,1 0-1,0 0-15,-26-26 0,26 26 16,0-26-16,-26 0 16,0 0-16,26 0 0,-26-26 15,0 27-15,0-27 0,0 26 16,-26-26-16,26 26 16,-26-26-16,26 26 0,-26 0 15,0 0-15,0 26 16,1 0-1,-1 26-15,26 0 16,0 0-16,0 0 16,0 0-16,0 0 0,0 0 15,26 0-15,-26 0 0,0 0 16,0 0-16,25-26 16,-25 25-16,26-25 0,0 26 15,0-26 1,0 0-1,0-26-15,0 1 16,0 25-16,0-26 16,0-26-16,0 26 15,-26 0-15,26 0 16,-1 0-16,1 0 0,-26 0 16,26 0-16,0 26 15,0 0 1,-26 26-16,26 0 0,-26 0 15,0 0-15,26 26 16,-26-26-16,0 0 0,0 0 16,0 0-16,0-1 15,26 1-15,-26 0 16,0 0-16,0 0 16,0 0-1,26-26 1,-26-26-1,26 0 1,-26 0-16,26 0 16,-26 0-16,26-25 15,-1 25-15,-25 0 0,26-26 16,0 26-16,-26 0 0,26 0 16,0 0-16,0 26 15,0 0-15,0 26 16,-26 0-16,26 0 15,-26 0-15,0 26 0,0-26 16,0 26-16,0-27 0,0 27 16,-26-26-16,0 26 15</inkml:trace>
  <inkml:trace contextRef="#ctx0" brushRef="#br0" timeOffset="6986">6612 422 0,'0'-26'16,"26"26"-16,-26-26 0,26 26 16,-26 26-1,0 0 1,0 0-16,0 0 0,0 0 15,0 26-15,-26-27 0,26 27 16,0 0-16,0 0 16,0-26-16,0 26 0,0-26 15,0 25-15,0-25 16,0 0-16,26-26 0,0 26 16,0 0-16,0-26 0,0 0 15,0 0-15,0 0 16</inkml:trace>
  <inkml:trace contextRef="#ctx0" brushRef="#br0" timeOffset="7393">7416 422 0,'-26'0'16,"26"-26"-16,-26 26 16,26-26-16,-26 26 15,26-26-15,-26 26 0,0 0 16,0-26 0,0 26-16,0 26 15,0-26-15,0 26 0,26 0 16,-25 0-16,-1 0 15,26 0-15,-26 26 0,26-26 16,0-1-16,-26 27 0,26-26 16,0 0-16,0 26 15,26-26-15,0 0 0,0 0 16,-1 0 0,1-26-16,0 0 0,0 26 15,0-26-15,26 0 0,-26 0 16,0-26-16,0 26 15,26-26-15,-27 26 0,1-26 16</inkml:trace>
  <inkml:trace contextRef="#ctx0" brushRef="#br0" timeOffset="7710">7753 292 0,'-26'0'16,"26"26"0,0 0-1,-26 0 1,26 0-16,0 0 0,0 26 16,0-26-16,26 0 0,-26 25 15,0-25-15,0 0 16,26 26-16,-26-26 0,0 0 15,0 0-15,0 0 0,0 0 16,0 0 0,-26-26-16,0 0 15,26-26 1,0 0 0</inkml:trace>
  <inkml:trace contextRef="#ctx0" brushRef="#br0" timeOffset="7961">7778 474 0,'0'-52'16,"0"26"-16,-25 0 0,25 0 15,-26 0-15,26 0 16,0 0 0,26 26-1,-1 0 1,1 0-16,0 0 0,0 0 15,0 0-15,0 0 16,0 0-16,0 0 0,0 0 16,0 0-16,0 0 15,0 0-15,0 0 0,-1 0 16,1 0 0</inkml:trace>
  <inkml:trace contextRef="#ctx0" brushRef="#br0" timeOffset="8195">7882 603 0,'-26'0'0,"26"26"15,26-26 1,0 0-1,0 0-15,0 0 0,0-26 16,0 26-16,0 0 16,0 0-16,0 0 0,-1-26 15,1 26-15,0 0 0,0 0 16</inkml:trace>
  <inkml:trace contextRef="#ctx0" brushRef="#br0" timeOffset="8562">8297 59 0,'0'-26'15,"26"0"1,0 26-16,0 0 16,0 26-1,-1 0-15,1 26 16,0-26-16,0 26 0,0 0 16,0-1-16,-26 27 0,26-26 15,-26 0-15,0 0 16,26-1-16,-26 1 0,0 0 15,0 0-15,-26-26 16,0 26-16,0-26 0,0 0 16,0-1-16,0 1 15,-25-26-15,-1 26 0,0-26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5.123"/>
    </inkml:context>
    <inkml:brush xml:id="br0">
      <inkml:brushProperty name="width" value="0.05" units="cm"/>
      <inkml:brushProperty name="height" value="0.05" units="cm"/>
    </inkml:brush>
  </inkml:definitions>
  <inkml:trace contextRef="#ctx0" brushRef="#br0">46 166 24575,'0'1'0,"0"0"0,1 0 0,-1 0 0,0 0 0,1 0 0,-1-1 0,1 1 0,0 0 0,-1 0 0,1 0 0,0-1 0,-1 1 0,1 0 0,0-1 0,0 1 0,0-1 0,0 1 0,-1-1 0,1 1 0,0-1 0,0 0 0,0 1 0,0-1 0,0 0 0,0 0 0,0 1 0,2-1 0,31 4 0,-30-4 0,17 1 0,-1-1 0,0 0 0,32-5 0,-47 4 0,0 0 0,0 0 0,0 0 0,0 0 0,0-1 0,0 0 0,-1 0 0,1 0 0,-1-1 0,0 1 0,1-1 0,-1 0 0,0 0 0,-1-1 0,1 1 0,0-1 0,-1 0 0,0 0 0,5-8 0,-7 10 0,0 0 0,0 0 0,0 0 0,-1 0 0,1-1 0,-1 1 0,0 0 0,1 0 0,-1 0 0,0 0 0,0-1 0,0 1 0,-1 0 0,1 0 0,-1 0 0,1 0 0,-1-1 0,1 1 0,-1 0 0,-2-3 0,0 1 0,0 0 0,0 0 0,0 0 0,0 1 0,-1-1 0,1 1 0,-1 0 0,0 0 0,-5-3 0,-2 0 0,0 1 0,0-1 0,-1 2 0,0 0 0,0 0 0,-21-4 0,27 8 0,0-1 0,0 1 0,0 0 0,1 0 0,-1 0 0,0 1 0,0 0 0,0 0 0,1 1 0,-1-1 0,1 1 0,-1 1 0,1-1 0,0 1 0,-1 0 0,1 0 0,-7 6 0,6-4 0,1 1 0,0-1 0,1 1 0,-1 0 0,1 0 0,0 0 0,1 1 0,0-1 0,0 1 0,0 0 0,1 0 0,-3 13 0,3-11 0,0-1 0,1 0 0,0 1 0,1-1 0,0 1 0,0-1 0,1 1 0,0-1 0,1 1 0,-1-1 0,2 0 0,-1 0 0,1 0 0,0 0 0,1 0 0,0-1 0,0 1 0,0-1 0,1 0 0,1-1 0,-1 1 0,1-1 0,0 0 0,13 10 0,-10-11-151,0 0-1,0-1 0,1 0 0,0-1 1,0 0-1,0 0 0,0-1 1,14 1-1,8-1-6674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5.510"/>
    </inkml:context>
    <inkml:brush xml:id="br0">
      <inkml:brushProperty name="width" value="0.05" units="cm"/>
      <inkml:brushProperty name="height" value="0.05" units="cm"/>
    </inkml:brush>
  </inkml:definitions>
  <inkml:trace contextRef="#ctx0" brushRef="#br0">1 89 24575,'0'-88'0,"0"88"0,0 0 0,0 0 0,0 0 0,0 0 0,0 0 0,0 0 0,0 0 0,0 0 0,0 0 0,0 0 0,0 0 0,0 0 0,0 0 0,0 0 0,0 0 0,0 0 0,1 0 0,-1 0 0,0 0 0,0 0 0,0 0 0,0 0 0,0 0 0,0 0 0,0 0 0,0 0 0,0 0 0,0 0 0,0 0 0,0 0 0,0-1 0,0 1 0,0 0 0,0 0 0,0 0 0,0 0 0,4 12 0,3 22 0,39 280 0,-23-162 0,-17-132 0,-5-20 0,-1 0 0,0 0 0,0 0 0,1 0 0,-1 0 0,0 0 0,0 0 0,1 0 0,-1 0 0,0 0 0,0 0 0,1 0 0,-1 0 0,0-1 0,0 1 0,0 0 0,1 0 0,-1 0 0,0 0 0,0 0 0,0 0 0,1-1 0,-1 1 0,0 0 0,0 0 0,0 0 0,0 0 0,1-1 0,-1 1 0,0 0 0,0 0 0,0-1 0,0 1 0,0 0 0,0 0 0,0 0 0,0-1 0,0 1 0,0-1 0,12-37 0,-7 14 0,2-8 0,0 1 0,20-49 0,-24 73 0,0 0 0,0 1 0,0-1 0,1 1 0,0 0 0,0 0 0,1 0 0,-1 1 0,1 0 0,1 0 0,-1 0 0,1 0 0,-1 1 0,1 0 0,1 0 0,-1 0 0,11-3 0,-14 5 0,1 1 0,0 1 0,0-1 0,0 0 0,0 1 0,0 0 0,0 0 0,0 0 0,0 1 0,-1-1 0,1 1 0,0 0 0,0 0 0,0 0 0,4 3 0,-1-1 0,-1 0 0,0 1 0,-1 0 0,1 0 0,-1 1 0,0-1 0,0 1 0,5 7 0,0 0 0,-2 0 0,0 1 0,0 0 0,-1 0 0,-1 1 0,0 0 0,5 21 0,-8-27 0,-2 0 0,1 0 0,-1 0 0,-1 1 0,1-1 0,-1 0 0,-1 0 0,1 1 0,-2-1 0,1 0 0,-1 0 0,0 0 0,-1 0 0,0 0 0,-7 13 0,5-12 0,-1 0 0,-1 0 0,0-1 0,0 0 0,-1 0 0,0-1 0,0 0 0,0 0 0,-1-1 0,0 0 0,-18 9 0,-8 0-682,-57 19-1,29-16-6143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6.258"/>
    </inkml:context>
    <inkml:brush xml:id="br0">
      <inkml:brushProperty name="width" value="0.05" units="cm"/>
      <inkml:brushProperty name="height" value="0.05" units="cm"/>
    </inkml:brush>
  </inkml:definitions>
  <inkml:trace contextRef="#ctx0" brushRef="#br0">43 377 24575,'-3'-13'0,"0"-1"0,0 1 0,-9-22 0,3 18 0,15 53 0,3 0 0,-3 1 0,-1 1 0,-1-1 0,-2 1 0,-4 44 0,-4-57 0,1-21 0,-1-16 0,-2-25 0,1-1 0,2 0 0,1 0 0,3 0 0,1-1 0,1 1 0,3 0 0,0 0 0,19-67 0,-19 90 0,1 1 0,1-1 0,0 2 0,0-1 0,1 1 0,13-18 0,-18 28 0,0 0 0,0-1 0,1 1 0,0 0 0,-1 1 0,1-1 0,0 0 0,1 1 0,-1 0 0,0-1 0,1 1 0,-1 1 0,1-1 0,0 0 0,-1 1 0,1 0 0,0 0 0,0 0 0,0 0 0,0 1 0,0-1 0,0 1 0,0 0 0,0 0 0,0 1 0,0-1 0,0 1 0,7 2 0,-2 1 0,1 1 0,-1 0 0,0 1 0,-1 0 0,1 0 0,-1 1 0,0 0 0,-1 0 0,1 1 0,-2 0 0,1 1 0,-1-1 0,0 1 0,8 17 0,-2-1 0,-1 1 0,-1 0 0,-1 0 0,8 40 0,-16-60 0,6 42 0,-6-47 0,-1 1 0,0 0 0,0 0 0,1 0 0,-2 0 0,1 0 0,0 0 0,0 0 0,-1 0 0,1 0 0,-1-1 0,1 1 0,-1 0 0,0 0 0,1 0 0,-1-1 0,0 1 0,0 0 0,-2 1 0,2-3 0,0 0 0,1 0 0,-1 1 0,0-1 0,1 0 0,-1 0 0,0 0 0,0 0 0,1 0 0,-1-1 0,0 1 0,1 0 0,-1 0 0,0 0 0,1-1 0,-1 1 0,0 0 0,1-1 0,-1 1 0,0 0 0,1-1 0,-1 1 0,1-1 0,-1 1 0,1-1 0,-1 1 0,1-1 0,-1 0 0,1 1 0,0-1 0,-1 0 0,1 1 0,0-1 0,-1 0 0,1 1 0,0-1 0,0 0 0,0 1 0,-1-2 0,-9-31 0,6 5 0,0-1 0,1-52 0,4 67 0,0 0 0,0 1 0,1-1 0,1 0 0,0 1 0,1 0 0,1 0 0,5-13 0,-9 24 0,0 0 0,0 0 0,0 0 0,0-1 0,1 1 0,-1 0 0,0 0 0,1 1 0,0-1 0,-1 0 0,1 0 0,0 1 0,0-1 0,0 1 0,0 0 0,0-1 0,0 1 0,0 0 0,0 0 0,1 0 0,-1 1 0,0-1 0,0 0 0,1 1 0,-1 0 0,1-1 0,-1 1 0,0 0 0,1 0 0,-1 1 0,1-1 0,-1 0 0,0 1 0,1-1 0,-1 1 0,0 0 0,1 0 0,-1 0 0,0 0 0,0 0 0,0 0 0,3 2 0,3 4 0,0-1 0,0 1 0,0 0 0,-1 1 0,0-1 0,-1 1 0,0 1 0,9 15 0,-2 0-195,-2 1 0,-1 0 0,-1 1 0,-2 0 0,0 0 0,5 40 0,-9-36-6631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3999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734058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77757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486854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6/5/2023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6jk9G4vaFjQ" TargetMode="External"/><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4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customXml" Target="../ink/ink44.xml"/><Relationship Id="rId13" Type="http://schemas.openxmlformats.org/officeDocument/2006/relationships/image" Target="../media/image26.emf"/><Relationship Id="rId18" Type="http://schemas.openxmlformats.org/officeDocument/2006/relationships/customXml" Target="../ink/ink49.xml"/><Relationship Id="rId26" Type="http://schemas.openxmlformats.org/officeDocument/2006/relationships/customXml" Target="../ink/ink53.xml"/><Relationship Id="rId3" Type="http://schemas.openxmlformats.org/officeDocument/2006/relationships/image" Target="../media/image21.emf"/><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customXml" Target="../ink/ink46.xml"/><Relationship Id="rId17" Type="http://schemas.openxmlformats.org/officeDocument/2006/relationships/image" Target="../media/image28.emf"/><Relationship Id="rId25" Type="http://schemas.openxmlformats.org/officeDocument/2006/relationships/image" Target="../media/image32.emf"/><Relationship Id="rId2" Type="http://schemas.openxmlformats.org/officeDocument/2006/relationships/customXml" Target="../ink/ink41.xml"/><Relationship Id="rId16" Type="http://schemas.openxmlformats.org/officeDocument/2006/relationships/customXml" Target="../ink/ink48.xml"/><Relationship Id="rId20" Type="http://schemas.openxmlformats.org/officeDocument/2006/relationships/customXml" Target="../ink/ink50.xml"/><Relationship Id="rId29" Type="http://schemas.openxmlformats.org/officeDocument/2006/relationships/image" Target="../media/image34.emf"/><Relationship Id="rId1" Type="http://schemas.openxmlformats.org/officeDocument/2006/relationships/slideLayout" Target="../slideLayouts/slideLayout23.xml"/><Relationship Id="rId6" Type="http://schemas.openxmlformats.org/officeDocument/2006/relationships/customXml" Target="../ink/ink43.xml"/><Relationship Id="rId11" Type="http://schemas.openxmlformats.org/officeDocument/2006/relationships/image" Target="../media/image25.emf"/><Relationship Id="rId24" Type="http://schemas.openxmlformats.org/officeDocument/2006/relationships/customXml" Target="../ink/ink52.xml"/><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28" Type="http://schemas.openxmlformats.org/officeDocument/2006/relationships/customXml" Target="../ink/ink54.xml"/><Relationship Id="rId10" Type="http://schemas.openxmlformats.org/officeDocument/2006/relationships/customXml" Target="../ink/ink45.xml"/><Relationship Id="rId19" Type="http://schemas.openxmlformats.org/officeDocument/2006/relationships/image" Target="../media/image29.emf"/><Relationship Id="rId4" Type="http://schemas.openxmlformats.org/officeDocument/2006/relationships/customXml" Target="../ink/ink42.xml"/><Relationship Id="rId9" Type="http://schemas.openxmlformats.org/officeDocument/2006/relationships/image" Target="../media/image24.emf"/><Relationship Id="rId14" Type="http://schemas.openxmlformats.org/officeDocument/2006/relationships/customXml" Target="../ink/ink47.xml"/><Relationship Id="rId22" Type="http://schemas.openxmlformats.org/officeDocument/2006/relationships/customXml" Target="../ink/ink51.xml"/><Relationship Id="rId27" Type="http://schemas.openxmlformats.org/officeDocument/2006/relationships/image" Target="../media/image33.emf"/></Relationships>
</file>

<file path=ppt/slides/_rels/slide13.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40.emf"/><Relationship Id="rId18" Type="http://schemas.openxmlformats.org/officeDocument/2006/relationships/customXml" Target="../ink/ink63.xml"/><Relationship Id="rId3" Type="http://schemas.openxmlformats.org/officeDocument/2006/relationships/image" Target="../media/image35.emf"/><Relationship Id="rId21" Type="http://schemas.openxmlformats.org/officeDocument/2006/relationships/image" Target="../media/image44.emf"/><Relationship Id="rId7" Type="http://schemas.openxmlformats.org/officeDocument/2006/relationships/image" Target="../media/image37.emf"/><Relationship Id="rId12" Type="http://schemas.openxmlformats.org/officeDocument/2006/relationships/customXml" Target="../ink/ink60.xml"/><Relationship Id="rId17" Type="http://schemas.openxmlformats.org/officeDocument/2006/relationships/image" Target="../media/image42.emf"/><Relationship Id="rId2" Type="http://schemas.openxmlformats.org/officeDocument/2006/relationships/customXml" Target="../ink/ink55.xml"/><Relationship Id="rId16" Type="http://schemas.openxmlformats.org/officeDocument/2006/relationships/customXml" Target="../ink/ink62.xml"/><Relationship Id="rId20" Type="http://schemas.openxmlformats.org/officeDocument/2006/relationships/customXml" Target="../ink/ink64.xml"/><Relationship Id="rId1" Type="http://schemas.openxmlformats.org/officeDocument/2006/relationships/slideLayout" Target="../slideLayouts/slideLayout23.xml"/><Relationship Id="rId6" Type="http://schemas.openxmlformats.org/officeDocument/2006/relationships/customXml" Target="../ink/ink57.xml"/><Relationship Id="rId11" Type="http://schemas.openxmlformats.org/officeDocument/2006/relationships/image" Target="../media/image39.emf"/><Relationship Id="rId5" Type="http://schemas.openxmlformats.org/officeDocument/2006/relationships/image" Target="../media/image36.emf"/><Relationship Id="rId15" Type="http://schemas.openxmlformats.org/officeDocument/2006/relationships/image" Target="../media/image41.emf"/><Relationship Id="rId10" Type="http://schemas.openxmlformats.org/officeDocument/2006/relationships/customXml" Target="../ink/ink59.xml"/><Relationship Id="rId19" Type="http://schemas.openxmlformats.org/officeDocument/2006/relationships/image" Target="../media/image43.emf"/><Relationship Id="rId4" Type="http://schemas.openxmlformats.org/officeDocument/2006/relationships/customXml" Target="../ink/ink56.xml"/><Relationship Id="rId9" Type="http://schemas.openxmlformats.org/officeDocument/2006/relationships/image" Target="../media/image38.emf"/><Relationship Id="rId14" Type="http://schemas.openxmlformats.org/officeDocument/2006/relationships/customXml" Target="../ink/ink6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0d1cd72013804eb78e2aea45a562e439.html?q=uconcockpit" TargetMode="External"/><Relationship Id="rId2" Type="http://schemas.openxmlformats.org/officeDocument/2006/relationships/image" Target="../media/image2.png"/><Relationship Id="rId1" Type="http://schemas.openxmlformats.org/officeDocument/2006/relationships/slideLayout" Target="../slideLayouts/slideLayout23.xml"/><Relationship Id="rId4" Type="http://schemas.openxmlformats.org/officeDocument/2006/relationships/hyperlink" Target="https://blogs.sap.com/2019/03/24/use-cors-for-your-netweaver-backend-connection-to-cloud-analyti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hyperlink" Target="https://feedbackind.vinsys.com/Indiafeedback.html?batch_id%3D483" TargetMode="Externa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3.png"/><Relationship Id="rId42" Type="http://schemas.openxmlformats.org/officeDocument/2006/relationships/customXml" Target="../ink/ink21.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4.xml"/><Relationship Id="rId16" Type="http://schemas.openxmlformats.org/officeDocument/2006/relationships/customXml" Target="../ink/ink8.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40" Type="http://schemas.openxmlformats.org/officeDocument/2006/relationships/customXml" Target="../ink/ink20.xml"/><Relationship Id="rId45" Type="http://schemas.openxmlformats.org/officeDocument/2006/relationships/image" Target="../media/image25.png"/><Relationship Id="rId53" Type="http://schemas.openxmlformats.org/officeDocument/2006/relationships/image" Target="../media/image29.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79" Type="http://schemas.openxmlformats.org/officeDocument/2006/relationships/image" Target="../media/image42.png"/><Relationship Id="rId5" Type="http://schemas.openxmlformats.org/officeDocument/2006/relationships/image" Target="../media/image5.png"/><Relationship Id="rId61" Type="http://schemas.openxmlformats.org/officeDocument/2006/relationships/image" Target="../media/image33.png"/><Relationship Id="rId19" Type="http://schemas.openxmlformats.org/officeDocument/2006/relationships/image" Target="../media/image12.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7.png"/><Relationship Id="rId77" Type="http://schemas.openxmlformats.org/officeDocument/2006/relationships/image" Target="../media/image41.png"/><Relationship Id="rId8" Type="http://schemas.openxmlformats.org/officeDocument/2006/relationships/customXml" Target="../ink/ink4.xml"/><Relationship Id="rId51" Type="http://schemas.openxmlformats.org/officeDocument/2006/relationships/image" Target="../media/image28.png"/><Relationship Id="rId72" Type="http://schemas.openxmlformats.org/officeDocument/2006/relationships/customXml" Target="../ink/ink36.xml"/><Relationship Id="rId3"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2.png"/><Relationship Id="rId67" Type="http://schemas.openxmlformats.org/officeDocument/2006/relationships/image" Target="../media/image36.png"/><Relationship Id="rId20" Type="http://schemas.openxmlformats.org/officeDocument/2006/relationships/customXml" Target="../ink/ink10.xml"/><Relationship Id="rId41" Type="http://schemas.openxmlformats.org/officeDocument/2006/relationships/image" Target="../media/image23.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customXml" Target="../ink/ink3.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5.xml"/><Relationship Id="rId31" Type="http://schemas.openxmlformats.org/officeDocument/2006/relationships/image" Target="../media/image18.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9.xml"/><Relationship Id="rId4" Type="http://schemas.openxmlformats.org/officeDocument/2006/relationships/customXml" Target="../ink/ink2.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9.xml"/><Relationship Id="rId39" Type="http://schemas.openxmlformats.org/officeDocument/2006/relationships/image" Target="../media/image22.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0.png"/><Relationship Id="rId76" Type="http://schemas.openxmlformats.org/officeDocument/2006/relationships/customXml" Target="../ink/ink38.xml"/><Relationship Id="rId7" Type="http://schemas.openxmlformats.org/officeDocument/2006/relationships/image" Target="../media/image6.png"/><Relationship Id="rId71" Type="http://schemas.openxmlformats.org/officeDocument/2006/relationships/image" Target="../media/image38.png"/><Relationship Id="rId2" Type="http://schemas.openxmlformats.org/officeDocument/2006/relationships/customXml" Target="../ink/ink1.xml"/><Relationship Id="rId2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9</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Connections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4CDE6632-715F-4237-AF06-C41820E0E304}"/>
              </a:ext>
            </a:extLst>
          </p:cNvPr>
          <p:cNvSpPr/>
          <p:nvPr/>
        </p:nvSpPr>
        <p:spPr>
          <a:xfrm>
            <a:off x="232406" y="2057401"/>
            <a:ext cx="2739394" cy="167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SAC </a:t>
            </a:r>
          </a:p>
          <a:p>
            <a:pPr algn="ctr" defTabSz="1218987"/>
            <a:r>
              <a:rPr lang="en-US" sz="2400" dirty="0">
                <a:solidFill>
                  <a:prstClr val="white"/>
                </a:solidFill>
                <a:latin typeface="Calibri"/>
              </a:rPr>
              <a:t>SAP Analytics Cloud System</a:t>
            </a:r>
          </a:p>
        </p:txBody>
      </p:sp>
      <p:sp>
        <p:nvSpPr>
          <p:cNvPr id="3" name="Rectangle 2">
            <a:extLst>
              <a:ext uri="{FF2B5EF4-FFF2-40B4-BE49-F238E27FC236}">
                <a16:creationId xmlns:a16="http://schemas.microsoft.com/office/drawing/2014/main" id="{F7E6D307-6C02-4B23-B85E-3C44FDA8451D}"/>
              </a:ext>
            </a:extLst>
          </p:cNvPr>
          <p:cNvSpPr/>
          <p:nvPr/>
        </p:nvSpPr>
        <p:spPr>
          <a:xfrm>
            <a:off x="9220201" y="1447801"/>
            <a:ext cx="2739394" cy="167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Source Systems</a:t>
            </a:r>
          </a:p>
          <a:p>
            <a:pPr algn="ctr" defTabSz="1218987"/>
            <a:r>
              <a:rPr lang="en-US" sz="2400" dirty="0">
                <a:solidFill>
                  <a:prstClr val="white"/>
                </a:solidFill>
                <a:latin typeface="Calibri"/>
              </a:rPr>
              <a:t>BW,BI,S/4H,ABAP,BO,HANA</a:t>
            </a:r>
          </a:p>
          <a:p>
            <a:pPr algn="ctr" defTabSz="1218987"/>
            <a:r>
              <a:rPr lang="en-US" sz="2400" dirty="0">
                <a:solidFill>
                  <a:prstClr val="white"/>
                </a:solidFill>
                <a:latin typeface="Calibri"/>
              </a:rPr>
              <a:t>On premise</a:t>
            </a:r>
          </a:p>
        </p:txBody>
      </p:sp>
      <p:sp>
        <p:nvSpPr>
          <p:cNvPr id="4" name="Rectangle 3">
            <a:extLst>
              <a:ext uri="{FF2B5EF4-FFF2-40B4-BE49-F238E27FC236}">
                <a16:creationId xmlns:a16="http://schemas.microsoft.com/office/drawing/2014/main" id="{66086A77-808E-40CB-A801-A512B2886C1C}"/>
              </a:ext>
            </a:extLst>
          </p:cNvPr>
          <p:cNvSpPr/>
          <p:nvPr/>
        </p:nvSpPr>
        <p:spPr>
          <a:xfrm>
            <a:off x="9220201" y="4724401"/>
            <a:ext cx="2739394" cy="1825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S/4HANA, SF</a:t>
            </a:r>
          </a:p>
          <a:p>
            <a:pPr algn="ctr" defTabSz="1218987"/>
            <a:r>
              <a:rPr lang="en-US" sz="2400" dirty="0">
                <a:solidFill>
                  <a:srgbClr val="FF0000"/>
                </a:solidFill>
                <a:latin typeface="Calibri"/>
              </a:rPr>
              <a:t>HANA Cloud </a:t>
            </a:r>
            <a:r>
              <a:rPr lang="en-US" sz="2400" dirty="0">
                <a:solidFill>
                  <a:prstClr val="white"/>
                </a:solidFill>
                <a:latin typeface="Calibri"/>
              </a:rPr>
              <a:t>etc.</a:t>
            </a:r>
          </a:p>
          <a:p>
            <a:pPr algn="ctr" defTabSz="1218987"/>
            <a:endParaRPr lang="en-US" sz="2400" dirty="0">
              <a:solidFill>
                <a:prstClr val="white"/>
              </a:solidFill>
              <a:latin typeface="Calibri"/>
            </a:endParaRPr>
          </a:p>
          <a:p>
            <a:pPr algn="ctr" defTabSz="1218987"/>
            <a:r>
              <a:rPr lang="en-US" sz="2400" dirty="0">
                <a:solidFill>
                  <a:prstClr val="white"/>
                </a:solidFill>
                <a:latin typeface="Calibri"/>
              </a:rPr>
              <a:t>Azure, GCP, AWS</a:t>
            </a:r>
          </a:p>
        </p:txBody>
      </p:sp>
      <p:sp>
        <p:nvSpPr>
          <p:cNvPr id="13" name="Oval 12">
            <a:extLst>
              <a:ext uri="{FF2B5EF4-FFF2-40B4-BE49-F238E27FC236}">
                <a16:creationId xmlns:a16="http://schemas.microsoft.com/office/drawing/2014/main" id="{32EC3751-596A-48F9-93C5-530A50E4BCA5}"/>
              </a:ext>
            </a:extLst>
          </p:cNvPr>
          <p:cNvSpPr/>
          <p:nvPr/>
        </p:nvSpPr>
        <p:spPr>
          <a:xfrm>
            <a:off x="8436391" y="5486400"/>
            <a:ext cx="41218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14" name="Straight Connector 13">
            <a:extLst>
              <a:ext uri="{FF2B5EF4-FFF2-40B4-BE49-F238E27FC236}">
                <a16:creationId xmlns:a16="http://schemas.microsoft.com/office/drawing/2014/main" id="{BDDA8C33-CF8E-4099-B9FE-228B59104DD3}"/>
              </a:ext>
            </a:extLst>
          </p:cNvPr>
          <p:cNvCxnSpPr>
            <a:stCxn id="13" idx="6"/>
          </p:cNvCxnSpPr>
          <p:nvPr/>
        </p:nvCxnSpPr>
        <p:spPr>
          <a:xfrm>
            <a:off x="8848579" y="5676901"/>
            <a:ext cx="407756"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B08139-900B-4FA0-9936-73BE1C8F078E}"/>
              </a:ext>
            </a:extLst>
          </p:cNvPr>
          <p:cNvSpPr txBox="1"/>
          <p:nvPr/>
        </p:nvSpPr>
        <p:spPr>
          <a:xfrm>
            <a:off x="8261484" y="4916905"/>
            <a:ext cx="762000" cy="461665"/>
          </a:xfrm>
          <a:prstGeom prst="rect">
            <a:avLst/>
          </a:prstGeom>
          <a:noFill/>
        </p:spPr>
        <p:txBody>
          <a:bodyPr wrap="square" rtlCol="0">
            <a:spAutoFit/>
          </a:bodyPr>
          <a:lstStyle/>
          <a:p>
            <a:pPr defTabSz="1218987"/>
            <a:r>
              <a:rPr lang="en-US" sz="2400" dirty="0" err="1">
                <a:solidFill>
                  <a:prstClr val="black"/>
                </a:solidFill>
                <a:latin typeface="Calibri"/>
              </a:rPr>
              <a:t>InA</a:t>
            </a:r>
            <a:endParaRPr lang="en-US" sz="2400" dirty="0">
              <a:solidFill>
                <a:prstClr val="black"/>
              </a:solidFill>
              <a:latin typeface="Calibri"/>
            </a:endParaRPr>
          </a:p>
        </p:txBody>
      </p:sp>
      <p:sp>
        <p:nvSpPr>
          <p:cNvPr id="12" name="Rectangle 11">
            <a:extLst>
              <a:ext uri="{FF2B5EF4-FFF2-40B4-BE49-F238E27FC236}">
                <a16:creationId xmlns:a16="http://schemas.microsoft.com/office/drawing/2014/main" id="{C7624F6B-C2DB-4C9F-95F4-6B92029B193B}"/>
              </a:ext>
            </a:extLst>
          </p:cNvPr>
          <p:cNvSpPr/>
          <p:nvPr/>
        </p:nvSpPr>
        <p:spPr>
          <a:xfrm>
            <a:off x="6007021" y="5147737"/>
            <a:ext cx="1828800" cy="110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Adaptor</a:t>
            </a:r>
          </a:p>
        </p:txBody>
      </p:sp>
      <p:sp>
        <p:nvSpPr>
          <p:cNvPr id="31" name="Oval 30">
            <a:extLst>
              <a:ext uri="{FF2B5EF4-FFF2-40B4-BE49-F238E27FC236}">
                <a16:creationId xmlns:a16="http://schemas.microsoft.com/office/drawing/2014/main" id="{176D1528-56DE-433A-8AD7-059C7F08ECE3}"/>
              </a:ext>
            </a:extLst>
          </p:cNvPr>
          <p:cNvSpPr/>
          <p:nvPr/>
        </p:nvSpPr>
        <p:spPr>
          <a:xfrm>
            <a:off x="8400257" y="2730201"/>
            <a:ext cx="41218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32" name="Straight Connector 31">
            <a:extLst>
              <a:ext uri="{FF2B5EF4-FFF2-40B4-BE49-F238E27FC236}">
                <a16:creationId xmlns:a16="http://schemas.microsoft.com/office/drawing/2014/main" id="{BC00C623-4407-4E04-96C8-18B7F1F0F1B4}"/>
              </a:ext>
            </a:extLst>
          </p:cNvPr>
          <p:cNvCxnSpPr>
            <a:stCxn id="31" idx="6"/>
          </p:cNvCxnSpPr>
          <p:nvPr/>
        </p:nvCxnSpPr>
        <p:spPr>
          <a:xfrm>
            <a:off x="8812445" y="2920702"/>
            <a:ext cx="407756" cy="1"/>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0C8D06-658C-40C5-8DAF-F0BB0904CB87}"/>
              </a:ext>
            </a:extLst>
          </p:cNvPr>
          <p:cNvSpPr txBox="1"/>
          <p:nvPr/>
        </p:nvSpPr>
        <p:spPr>
          <a:xfrm>
            <a:off x="8225350" y="2160706"/>
            <a:ext cx="762000" cy="461665"/>
          </a:xfrm>
          <a:prstGeom prst="rect">
            <a:avLst/>
          </a:prstGeom>
          <a:noFill/>
        </p:spPr>
        <p:txBody>
          <a:bodyPr wrap="square" rtlCol="0">
            <a:spAutoFit/>
          </a:bodyPr>
          <a:lstStyle/>
          <a:p>
            <a:pPr defTabSz="1218987"/>
            <a:r>
              <a:rPr lang="en-US" sz="2400" dirty="0" err="1">
                <a:solidFill>
                  <a:prstClr val="black"/>
                </a:solidFill>
                <a:latin typeface="Calibri"/>
              </a:rPr>
              <a:t>InA</a:t>
            </a:r>
            <a:endParaRPr lang="en-US" sz="2400" dirty="0">
              <a:solidFill>
                <a:prstClr val="black"/>
              </a:solidFill>
              <a:latin typeface="Calibri"/>
            </a:endParaRPr>
          </a:p>
        </p:txBody>
      </p:sp>
      <p:sp>
        <p:nvSpPr>
          <p:cNvPr id="5" name="Rectangle 4">
            <a:extLst>
              <a:ext uri="{FF2B5EF4-FFF2-40B4-BE49-F238E27FC236}">
                <a16:creationId xmlns:a16="http://schemas.microsoft.com/office/drawing/2014/main" id="{23EEA142-8967-4386-9D69-E23627D8F37D}"/>
              </a:ext>
            </a:extLst>
          </p:cNvPr>
          <p:cNvSpPr/>
          <p:nvPr/>
        </p:nvSpPr>
        <p:spPr>
          <a:xfrm>
            <a:off x="7213601" y="355002"/>
            <a:ext cx="1505527" cy="898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SAP analytic Agent</a:t>
            </a:r>
          </a:p>
        </p:txBody>
      </p:sp>
      <p:cxnSp>
        <p:nvCxnSpPr>
          <p:cNvPr id="7" name="Connector: Elbow 6">
            <a:extLst>
              <a:ext uri="{FF2B5EF4-FFF2-40B4-BE49-F238E27FC236}">
                <a16:creationId xmlns:a16="http://schemas.microsoft.com/office/drawing/2014/main" id="{6140B2CB-3918-4F5F-96D5-3EF06B8DCB96}"/>
              </a:ext>
            </a:extLst>
          </p:cNvPr>
          <p:cNvCxnSpPr>
            <a:stCxn id="3" idx="1"/>
            <a:endCxn id="5" idx="3"/>
          </p:cNvCxnSpPr>
          <p:nvPr/>
        </p:nvCxnSpPr>
        <p:spPr>
          <a:xfrm rot="10800000">
            <a:off x="8719129" y="804169"/>
            <a:ext cx="501073" cy="14818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C567D87-A6E0-4A3E-B17C-25807B718E7C}"/>
              </a:ext>
            </a:extLst>
          </p:cNvPr>
          <p:cNvCxnSpPr>
            <a:stCxn id="2" idx="2"/>
            <a:endCxn id="12" idx="1"/>
          </p:cNvCxnSpPr>
          <p:nvPr/>
        </p:nvCxnSpPr>
        <p:spPr>
          <a:xfrm rot="16200000" flipH="1">
            <a:off x="2821857" y="2514018"/>
            <a:ext cx="1965411" cy="44049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0FEC22-A6F8-4E2B-91E4-20AA0142E995}"/>
              </a:ext>
            </a:extLst>
          </p:cNvPr>
          <p:cNvCxnSpPr/>
          <p:nvPr/>
        </p:nvCxnSpPr>
        <p:spPr>
          <a:xfrm>
            <a:off x="6672064" y="355002"/>
            <a:ext cx="0" cy="46972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A8FC972-3C34-4055-ABDC-5BBEEA37ADAD}"/>
              </a:ext>
            </a:extLst>
          </p:cNvPr>
          <p:cNvSpPr/>
          <p:nvPr/>
        </p:nvSpPr>
        <p:spPr>
          <a:xfrm>
            <a:off x="1773382" y="4672489"/>
            <a:ext cx="1203851" cy="950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cxnSp>
        <p:nvCxnSpPr>
          <p:cNvPr id="21" name="Straight Arrow Connector 20">
            <a:extLst>
              <a:ext uri="{FF2B5EF4-FFF2-40B4-BE49-F238E27FC236}">
                <a16:creationId xmlns:a16="http://schemas.microsoft.com/office/drawing/2014/main" id="{898514E1-3C39-4920-810F-213429AF8AA1}"/>
              </a:ext>
            </a:extLst>
          </p:cNvPr>
          <p:cNvCxnSpPr>
            <a:cxnSpLocks/>
            <a:stCxn id="18" idx="3"/>
            <a:endCxn id="27" idx="1"/>
          </p:cNvCxnSpPr>
          <p:nvPr/>
        </p:nvCxnSpPr>
        <p:spPr>
          <a:xfrm flipV="1">
            <a:off x="2977233" y="4123489"/>
            <a:ext cx="3060194" cy="102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5BB3C6C-ACEC-4600-9457-33F40F43C20E}"/>
              </a:ext>
            </a:extLst>
          </p:cNvPr>
          <p:cNvSpPr txBox="1"/>
          <p:nvPr/>
        </p:nvSpPr>
        <p:spPr>
          <a:xfrm>
            <a:off x="83127" y="951345"/>
            <a:ext cx="3186544" cy="646331"/>
          </a:xfrm>
          <a:prstGeom prst="rect">
            <a:avLst/>
          </a:prstGeom>
          <a:noFill/>
        </p:spPr>
        <p:txBody>
          <a:bodyPr wrap="square" rtlCol="0">
            <a:spAutoFit/>
          </a:bodyPr>
          <a:lstStyle/>
          <a:p>
            <a:r>
              <a:rPr lang="en-US" dirty="0"/>
              <a:t>Public Cloud</a:t>
            </a:r>
          </a:p>
          <a:p>
            <a:r>
              <a:rPr lang="en-US" dirty="0"/>
              <a:t>Internet</a:t>
            </a:r>
          </a:p>
        </p:txBody>
      </p:sp>
      <p:sp>
        <p:nvSpPr>
          <p:cNvPr id="26" name="TextBox 25">
            <a:extLst>
              <a:ext uri="{FF2B5EF4-FFF2-40B4-BE49-F238E27FC236}">
                <a16:creationId xmlns:a16="http://schemas.microsoft.com/office/drawing/2014/main" id="{11B05FEB-1B46-4F24-AB67-A10B1184620A}"/>
              </a:ext>
            </a:extLst>
          </p:cNvPr>
          <p:cNvSpPr txBox="1"/>
          <p:nvPr/>
        </p:nvSpPr>
        <p:spPr>
          <a:xfrm>
            <a:off x="10766192" y="951345"/>
            <a:ext cx="1290285" cy="369332"/>
          </a:xfrm>
          <a:prstGeom prst="rect">
            <a:avLst/>
          </a:prstGeom>
          <a:noFill/>
        </p:spPr>
        <p:txBody>
          <a:bodyPr wrap="square" rtlCol="0">
            <a:spAutoFit/>
          </a:bodyPr>
          <a:lstStyle/>
          <a:p>
            <a:r>
              <a:rPr lang="en-US" b="1" dirty="0"/>
              <a:t>Intranet</a:t>
            </a:r>
          </a:p>
        </p:txBody>
      </p:sp>
      <p:sp>
        <p:nvSpPr>
          <p:cNvPr id="27" name="Rectangle: Rounded Corners 26">
            <a:extLst>
              <a:ext uri="{FF2B5EF4-FFF2-40B4-BE49-F238E27FC236}">
                <a16:creationId xmlns:a16="http://schemas.microsoft.com/office/drawing/2014/main" id="{1C3289FB-D2EF-427E-BB96-D882A4D3FABF}"/>
              </a:ext>
            </a:extLst>
          </p:cNvPr>
          <p:cNvSpPr/>
          <p:nvPr/>
        </p:nvSpPr>
        <p:spPr>
          <a:xfrm>
            <a:off x="6037427" y="3767951"/>
            <a:ext cx="1269274" cy="7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p>
        </p:txBody>
      </p:sp>
      <p:cxnSp>
        <p:nvCxnSpPr>
          <p:cNvPr id="30" name="Connector: Elbow 29">
            <a:extLst>
              <a:ext uri="{FF2B5EF4-FFF2-40B4-BE49-F238E27FC236}">
                <a16:creationId xmlns:a16="http://schemas.microsoft.com/office/drawing/2014/main" id="{51D30E5D-8C58-409A-B413-1BC1D0E5D3DD}"/>
              </a:ext>
            </a:extLst>
          </p:cNvPr>
          <p:cNvCxnSpPr>
            <a:stCxn id="27" idx="3"/>
            <a:endCxn id="3" idx="2"/>
          </p:cNvCxnSpPr>
          <p:nvPr/>
        </p:nvCxnSpPr>
        <p:spPr>
          <a:xfrm flipV="1">
            <a:off x="7306701" y="3124172"/>
            <a:ext cx="3283197" cy="999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C041BD5D-AF9D-4805-9BB3-C1CDC644D0C7}"/>
              </a:ext>
            </a:extLst>
          </p:cNvPr>
          <p:cNvSpPr/>
          <p:nvPr/>
        </p:nvSpPr>
        <p:spPr>
          <a:xfrm>
            <a:off x="5929745" y="2057401"/>
            <a:ext cx="1513003" cy="1159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rPr>
              <a:t>SAP Cloud Connector</a:t>
            </a:r>
            <a:endParaRPr lang="en-US" dirty="0"/>
          </a:p>
        </p:txBody>
      </p:sp>
      <p:cxnSp>
        <p:nvCxnSpPr>
          <p:cNvPr id="36" name="Connector: Elbow 35">
            <a:extLst>
              <a:ext uri="{FF2B5EF4-FFF2-40B4-BE49-F238E27FC236}">
                <a16:creationId xmlns:a16="http://schemas.microsoft.com/office/drawing/2014/main" id="{06EF25AB-E93B-49C0-A021-E6B19C16265D}"/>
              </a:ext>
            </a:extLst>
          </p:cNvPr>
          <p:cNvCxnSpPr>
            <a:cxnSpLocks/>
            <a:endCxn id="34" idx="1"/>
          </p:cNvCxnSpPr>
          <p:nvPr/>
        </p:nvCxnSpPr>
        <p:spPr>
          <a:xfrm flipV="1">
            <a:off x="4123928" y="2636953"/>
            <a:ext cx="1805817" cy="2837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C5AF385-2DE1-408D-B8B0-586FBAABAFC1}"/>
              </a:ext>
            </a:extLst>
          </p:cNvPr>
          <p:cNvCxnSpPr>
            <a:stCxn id="34" idx="3"/>
          </p:cNvCxnSpPr>
          <p:nvPr/>
        </p:nvCxnSpPr>
        <p:spPr>
          <a:xfrm flipV="1">
            <a:off x="7442748" y="2574669"/>
            <a:ext cx="1777452" cy="622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A2A5829-925F-477C-A1B5-DDDAB207FE4D}"/>
              </a:ext>
            </a:extLst>
          </p:cNvPr>
          <p:cNvSpPr/>
          <p:nvPr/>
        </p:nvSpPr>
        <p:spPr>
          <a:xfrm>
            <a:off x="3162692" y="2574669"/>
            <a:ext cx="961235" cy="607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BTP</a:t>
            </a:r>
          </a:p>
        </p:txBody>
      </p:sp>
      <p:sp>
        <p:nvSpPr>
          <p:cNvPr id="44" name="Arrow: Right 43">
            <a:extLst>
              <a:ext uri="{FF2B5EF4-FFF2-40B4-BE49-F238E27FC236}">
                <a16:creationId xmlns:a16="http://schemas.microsoft.com/office/drawing/2014/main" id="{5FE2E665-2DFC-4B37-837B-E36C709501B9}"/>
              </a:ext>
            </a:extLst>
          </p:cNvPr>
          <p:cNvSpPr/>
          <p:nvPr/>
        </p:nvSpPr>
        <p:spPr>
          <a:xfrm>
            <a:off x="2971798" y="2703732"/>
            <a:ext cx="190893" cy="42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8961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10F52B-82C2-4583-A24A-F68353CC20A0}"/>
              </a:ext>
            </a:extLst>
          </p:cNvPr>
          <p:cNvSpPr/>
          <p:nvPr/>
        </p:nvSpPr>
        <p:spPr>
          <a:xfrm>
            <a:off x="618836" y="979055"/>
            <a:ext cx="1865746" cy="158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Arrow: Right 4">
            <a:extLst>
              <a:ext uri="{FF2B5EF4-FFF2-40B4-BE49-F238E27FC236}">
                <a16:creationId xmlns:a16="http://schemas.microsoft.com/office/drawing/2014/main" id="{8F737BF2-EFC9-4A4A-9CE9-87BA0BDE840F}"/>
              </a:ext>
            </a:extLst>
          </p:cNvPr>
          <p:cNvSpPr/>
          <p:nvPr/>
        </p:nvSpPr>
        <p:spPr>
          <a:xfrm>
            <a:off x="2484582" y="979055"/>
            <a:ext cx="6797963" cy="83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6A5FE70-997A-4505-92AC-5E351DA5FE36}"/>
              </a:ext>
            </a:extLst>
          </p:cNvPr>
          <p:cNvSpPr/>
          <p:nvPr/>
        </p:nvSpPr>
        <p:spPr>
          <a:xfrm>
            <a:off x="9282545" y="706581"/>
            <a:ext cx="2364509" cy="62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SAC Server</a:t>
            </a:r>
          </a:p>
        </p:txBody>
      </p:sp>
      <p:sp>
        <p:nvSpPr>
          <p:cNvPr id="7" name="Rectangle 6">
            <a:extLst>
              <a:ext uri="{FF2B5EF4-FFF2-40B4-BE49-F238E27FC236}">
                <a16:creationId xmlns:a16="http://schemas.microsoft.com/office/drawing/2014/main" id="{92A6C716-6377-465D-A387-3037C14BAD18}"/>
              </a:ext>
            </a:extLst>
          </p:cNvPr>
          <p:cNvSpPr/>
          <p:nvPr/>
        </p:nvSpPr>
        <p:spPr>
          <a:xfrm>
            <a:off x="1764145" y="1958109"/>
            <a:ext cx="1819563"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 to BW or S/4HANA</a:t>
            </a:r>
          </a:p>
        </p:txBody>
      </p:sp>
      <p:sp>
        <p:nvSpPr>
          <p:cNvPr id="8" name="Rectangle: Rounded Corners 7">
            <a:extLst>
              <a:ext uri="{FF2B5EF4-FFF2-40B4-BE49-F238E27FC236}">
                <a16:creationId xmlns:a16="http://schemas.microsoft.com/office/drawing/2014/main" id="{0F8EE2C4-D3DE-4268-B646-02F7CCDCB3C2}"/>
              </a:ext>
            </a:extLst>
          </p:cNvPr>
          <p:cNvSpPr/>
          <p:nvPr/>
        </p:nvSpPr>
        <p:spPr>
          <a:xfrm>
            <a:off x="9411855" y="4131647"/>
            <a:ext cx="2235199" cy="19627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a:t>
            </a:r>
          </a:p>
          <a:p>
            <a:pPr algn="ctr"/>
            <a:r>
              <a:rPr lang="en-US" dirty="0"/>
              <a:t>BW</a:t>
            </a:r>
          </a:p>
        </p:txBody>
      </p:sp>
      <p:sp>
        <p:nvSpPr>
          <p:cNvPr id="9" name="Oval 8">
            <a:extLst>
              <a:ext uri="{FF2B5EF4-FFF2-40B4-BE49-F238E27FC236}">
                <a16:creationId xmlns:a16="http://schemas.microsoft.com/office/drawing/2014/main" id="{3FCCF11C-224C-4C90-9D00-58A6D6DF114F}"/>
              </a:ext>
            </a:extLst>
          </p:cNvPr>
          <p:cNvSpPr/>
          <p:nvPr/>
        </p:nvSpPr>
        <p:spPr>
          <a:xfrm>
            <a:off x="8964446" y="5297574"/>
            <a:ext cx="1477818" cy="443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ina</a:t>
            </a:r>
            <a:endParaRPr lang="en-US" dirty="0"/>
          </a:p>
        </p:txBody>
      </p:sp>
      <p:sp>
        <p:nvSpPr>
          <p:cNvPr id="10" name="Rectangle 9">
            <a:extLst>
              <a:ext uri="{FF2B5EF4-FFF2-40B4-BE49-F238E27FC236}">
                <a16:creationId xmlns:a16="http://schemas.microsoft.com/office/drawing/2014/main" id="{5E6CF2D4-FEFE-4D52-83CD-A8F4066FE558}"/>
              </a:ext>
            </a:extLst>
          </p:cNvPr>
          <p:cNvSpPr/>
          <p:nvPr/>
        </p:nvSpPr>
        <p:spPr>
          <a:xfrm>
            <a:off x="2927927" y="759007"/>
            <a:ext cx="6096000" cy="261610"/>
          </a:xfrm>
          <a:prstGeom prst="rect">
            <a:avLst/>
          </a:prstGeom>
        </p:spPr>
        <p:txBody>
          <a:bodyPr>
            <a:spAutoFit/>
          </a:bodyPr>
          <a:lstStyle/>
          <a:p>
            <a:r>
              <a:rPr lang="en-US" sz="1100" dirty="0"/>
              <a:t>smartpredict-demo.us10.sapanalytics.cloud</a:t>
            </a:r>
          </a:p>
        </p:txBody>
      </p:sp>
      <p:sp>
        <p:nvSpPr>
          <p:cNvPr id="11" name="Arrow: Right 10">
            <a:extLst>
              <a:ext uri="{FF2B5EF4-FFF2-40B4-BE49-F238E27FC236}">
                <a16:creationId xmlns:a16="http://schemas.microsoft.com/office/drawing/2014/main" id="{77E5F961-2DE7-4D84-B1D4-8DEC6D5A8B4F}"/>
              </a:ext>
            </a:extLst>
          </p:cNvPr>
          <p:cNvSpPr/>
          <p:nvPr/>
        </p:nvSpPr>
        <p:spPr>
          <a:xfrm rot="1257687">
            <a:off x="2535064" y="3935421"/>
            <a:ext cx="7145239" cy="54547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EEA8A9-3198-4E14-9F71-32415B7B2BD8}"/>
              </a:ext>
            </a:extLst>
          </p:cNvPr>
          <p:cNvSpPr/>
          <p:nvPr/>
        </p:nvSpPr>
        <p:spPr>
          <a:xfrm>
            <a:off x="6096000" y="3805444"/>
            <a:ext cx="1990994" cy="369332"/>
          </a:xfrm>
          <a:prstGeom prst="rect">
            <a:avLst/>
          </a:prstGeom>
        </p:spPr>
        <p:txBody>
          <a:bodyPr wrap="none">
            <a:spAutoFit/>
          </a:bodyPr>
          <a:lstStyle/>
          <a:p>
            <a:r>
              <a:rPr lang="en-US" dirty="0"/>
              <a:t>stcfin.st.com:8021/</a:t>
            </a:r>
          </a:p>
        </p:txBody>
      </p:sp>
      <p:sp>
        <p:nvSpPr>
          <p:cNvPr id="13" name="TextBox 12">
            <a:extLst>
              <a:ext uri="{FF2B5EF4-FFF2-40B4-BE49-F238E27FC236}">
                <a16:creationId xmlns:a16="http://schemas.microsoft.com/office/drawing/2014/main" id="{BF74C2FB-F258-4BC7-B93B-165CA1B33D2D}"/>
              </a:ext>
            </a:extLst>
          </p:cNvPr>
          <p:cNvSpPr txBox="1"/>
          <p:nvPr/>
        </p:nvSpPr>
        <p:spPr>
          <a:xfrm>
            <a:off x="184727" y="3563187"/>
            <a:ext cx="3814618" cy="923330"/>
          </a:xfrm>
          <a:prstGeom prst="rect">
            <a:avLst/>
          </a:prstGeom>
          <a:noFill/>
        </p:spPr>
        <p:txBody>
          <a:bodyPr wrap="square" rtlCol="0">
            <a:spAutoFit/>
          </a:bodyPr>
          <a:lstStyle/>
          <a:p>
            <a:r>
              <a:rPr lang="en-US" b="1" dirty="0"/>
              <a:t>CORS</a:t>
            </a:r>
          </a:p>
          <a:p>
            <a:r>
              <a:rPr lang="en-US" b="1" dirty="0"/>
              <a:t>Cross Origin Resource Sharing</a:t>
            </a:r>
          </a:p>
          <a:p>
            <a:endParaRPr lang="en-US" b="1" dirty="0"/>
          </a:p>
        </p:txBody>
      </p:sp>
      <p:sp>
        <p:nvSpPr>
          <p:cNvPr id="15" name="TextBox 14">
            <a:extLst>
              <a:ext uri="{FF2B5EF4-FFF2-40B4-BE49-F238E27FC236}">
                <a16:creationId xmlns:a16="http://schemas.microsoft.com/office/drawing/2014/main" id="{1A48400C-13F1-48BC-A8CF-35FCF25E11AC}"/>
              </a:ext>
            </a:extLst>
          </p:cNvPr>
          <p:cNvSpPr txBox="1"/>
          <p:nvPr/>
        </p:nvSpPr>
        <p:spPr>
          <a:xfrm>
            <a:off x="9217890" y="3320795"/>
            <a:ext cx="2974110" cy="646331"/>
          </a:xfrm>
          <a:prstGeom prst="rect">
            <a:avLst/>
          </a:prstGeom>
          <a:noFill/>
        </p:spPr>
        <p:txBody>
          <a:bodyPr wrap="square" rtlCol="0">
            <a:spAutoFit/>
          </a:bodyPr>
          <a:lstStyle/>
          <a:p>
            <a:r>
              <a:rPr lang="en-US" b="1" dirty="0"/>
              <a:t>Exception to allow CORS call to me from browser</a:t>
            </a:r>
          </a:p>
        </p:txBody>
      </p:sp>
      <p:cxnSp>
        <p:nvCxnSpPr>
          <p:cNvPr id="17" name="Connector: Elbow 16">
            <a:extLst>
              <a:ext uri="{FF2B5EF4-FFF2-40B4-BE49-F238E27FC236}">
                <a16:creationId xmlns:a16="http://schemas.microsoft.com/office/drawing/2014/main" id="{43C0FC77-1485-46B5-8021-EFB7A0AC3BA5}"/>
              </a:ext>
            </a:extLst>
          </p:cNvPr>
          <p:cNvCxnSpPr/>
          <p:nvPr/>
        </p:nvCxnSpPr>
        <p:spPr>
          <a:xfrm rot="10800000">
            <a:off x="2479963" y="1681862"/>
            <a:ext cx="7038112" cy="3403794"/>
          </a:xfrm>
          <a:prstGeom prst="bentConnector3">
            <a:avLst>
              <a:gd name="adj1" fmla="val 13386"/>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C644DF-C165-462B-866D-97CE41243D71}"/>
              </a:ext>
            </a:extLst>
          </p:cNvPr>
          <p:cNvSpPr txBox="1"/>
          <p:nvPr/>
        </p:nvSpPr>
        <p:spPr>
          <a:xfrm>
            <a:off x="8608294" y="2051947"/>
            <a:ext cx="2678542" cy="369332"/>
          </a:xfrm>
          <a:prstGeom prst="rect">
            <a:avLst/>
          </a:prstGeom>
          <a:noFill/>
        </p:spPr>
        <p:txBody>
          <a:bodyPr wrap="square" rtlCol="0">
            <a:spAutoFit/>
          </a:bodyPr>
          <a:lstStyle/>
          <a:p>
            <a:r>
              <a:rPr lang="en-US" dirty="0"/>
              <a:t>CORS Headers to browser</a:t>
            </a:r>
          </a:p>
        </p:txBody>
      </p:sp>
      <p:sp>
        <p:nvSpPr>
          <p:cNvPr id="2" name="TextBox 1">
            <a:extLst>
              <a:ext uri="{FF2B5EF4-FFF2-40B4-BE49-F238E27FC236}">
                <a16:creationId xmlns:a16="http://schemas.microsoft.com/office/drawing/2014/main" id="{DD6C2292-05A9-4DEF-8077-71DF0B6755EC}"/>
              </a:ext>
            </a:extLst>
          </p:cNvPr>
          <p:cNvSpPr txBox="1"/>
          <p:nvPr/>
        </p:nvSpPr>
        <p:spPr>
          <a:xfrm>
            <a:off x="6762750" y="5524500"/>
            <a:ext cx="2352675" cy="923330"/>
          </a:xfrm>
          <a:prstGeom prst="rect">
            <a:avLst/>
          </a:prstGeom>
          <a:noFill/>
        </p:spPr>
        <p:txBody>
          <a:bodyPr wrap="square" rtlCol="0">
            <a:spAutoFit/>
          </a:bodyPr>
          <a:lstStyle/>
          <a:p>
            <a:r>
              <a:rPr lang="en-US" dirty="0"/>
              <a:t>Hey! I am fine if someone make a CORS call to me!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6305681-8FBD-F74F-8392-A89A4024FF16}"/>
                  </a:ext>
                </a:extLst>
              </p14:cNvPr>
              <p14:cNvContentPartPr/>
              <p14:nvPr/>
            </p14:nvContentPartPr>
            <p14:xfrm>
              <a:off x="5384640" y="863600"/>
              <a:ext cx="2160" cy="360"/>
            </p14:xfrm>
          </p:contentPart>
        </mc:Choice>
        <mc:Fallback>
          <p:pic>
            <p:nvPicPr>
              <p:cNvPr id="3" name="Ink 2">
                <a:extLst>
                  <a:ext uri="{FF2B5EF4-FFF2-40B4-BE49-F238E27FC236}">
                    <a16:creationId xmlns:a16="http://schemas.microsoft.com/office/drawing/2014/main" id="{E6305681-8FBD-F74F-8392-A89A4024FF16}"/>
                  </a:ext>
                </a:extLst>
              </p:cNvPr>
              <p:cNvPicPr/>
              <p:nvPr/>
            </p:nvPicPr>
            <p:blipFill>
              <a:blip r:embed="rId3"/>
              <a:stretch>
                <a:fillRect/>
              </a:stretch>
            </p:blipFill>
            <p:spPr>
              <a:xfrm>
                <a:off x="5375640" y="854600"/>
                <a:ext cx="19800" cy="18000"/>
              </a:xfrm>
              <a:prstGeom prst="rect">
                <a:avLst/>
              </a:prstGeom>
            </p:spPr>
          </p:pic>
        </mc:Fallback>
      </mc:AlternateContent>
    </p:spTree>
    <p:extLst>
      <p:ext uri="{BB962C8B-B14F-4D97-AF65-F5344CB8AC3E}">
        <p14:creationId xmlns:p14="http://schemas.microsoft.com/office/powerpoint/2010/main" val="291994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9E14-AF08-4F5D-8735-C2B52F6F2C59}"/>
              </a:ext>
            </a:extLst>
          </p:cNvPr>
          <p:cNvSpPr>
            <a:spLocks noGrp="1"/>
          </p:cNvSpPr>
          <p:nvPr>
            <p:ph type="title"/>
          </p:nvPr>
        </p:nvSpPr>
        <p:spPr/>
        <p:txBody>
          <a:bodyPr/>
          <a:lstStyle/>
          <a:p>
            <a:r>
              <a:rPr lang="en-US" dirty="0"/>
              <a:t>SAP CP</a:t>
            </a:r>
          </a:p>
        </p:txBody>
      </p:sp>
      <p:sp>
        <p:nvSpPr>
          <p:cNvPr id="3" name="Content Placeholder 2">
            <a:extLst>
              <a:ext uri="{FF2B5EF4-FFF2-40B4-BE49-F238E27FC236}">
                <a16:creationId xmlns:a16="http://schemas.microsoft.com/office/drawing/2014/main" id="{E4E9DF68-3736-430A-AFD6-22FF579FE380}"/>
              </a:ext>
            </a:extLst>
          </p:cNvPr>
          <p:cNvSpPr>
            <a:spLocks noGrp="1"/>
          </p:cNvSpPr>
          <p:nvPr>
            <p:ph sz="quarter" idx="13"/>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82" name="Ink 81">
                <a:extLst>
                  <a:ext uri="{FF2B5EF4-FFF2-40B4-BE49-F238E27FC236}">
                    <a16:creationId xmlns:a16="http://schemas.microsoft.com/office/drawing/2014/main" id="{F87E430F-A41B-4C9C-9227-DBC42A2898EF}"/>
                  </a:ext>
                </a:extLst>
              </p14:cNvPr>
              <p14:cNvContentPartPr/>
              <p14:nvPr/>
            </p14:nvContentPartPr>
            <p14:xfrm>
              <a:off x="3340411" y="2434401"/>
              <a:ext cx="1873080" cy="3418200"/>
            </p14:xfrm>
          </p:contentPart>
        </mc:Choice>
        <mc:Fallback xmlns="">
          <p:pic>
            <p:nvPicPr>
              <p:cNvPr id="82" name="Ink 81">
                <a:extLst>
                  <a:ext uri="{FF2B5EF4-FFF2-40B4-BE49-F238E27FC236}">
                    <a16:creationId xmlns:a16="http://schemas.microsoft.com/office/drawing/2014/main" id="{F87E430F-A41B-4C9C-9227-DBC42A2898EF}"/>
                  </a:ext>
                </a:extLst>
              </p:cNvPr>
              <p:cNvPicPr/>
              <p:nvPr/>
            </p:nvPicPr>
            <p:blipFill>
              <a:blip r:embed="rId3"/>
              <a:stretch>
                <a:fillRect/>
              </a:stretch>
            </p:blipFill>
            <p:spPr>
              <a:xfrm>
                <a:off x="3331411" y="2425401"/>
                <a:ext cx="1890720" cy="343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6" name="Ink 85">
                <a:extLst>
                  <a:ext uri="{FF2B5EF4-FFF2-40B4-BE49-F238E27FC236}">
                    <a16:creationId xmlns:a16="http://schemas.microsoft.com/office/drawing/2014/main" id="{662BBEB7-FE23-4FA7-A800-682AF64D52A6}"/>
                  </a:ext>
                </a:extLst>
              </p14:cNvPr>
              <p14:cNvContentPartPr/>
              <p14:nvPr/>
            </p14:nvContentPartPr>
            <p14:xfrm>
              <a:off x="4021171" y="5969961"/>
              <a:ext cx="579240" cy="282240"/>
            </p14:xfrm>
          </p:contentPart>
        </mc:Choice>
        <mc:Fallback xmlns="">
          <p:pic>
            <p:nvPicPr>
              <p:cNvPr id="86" name="Ink 85">
                <a:extLst>
                  <a:ext uri="{FF2B5EF4-FFF2-40B4-BE49-F238E27FC236}">
                    <a16:creationId xmlns:a16="http://schemas.microsoft.com/office/drawing/2014/main" id="{662BBEB7-FE23-4FA7-A800-682AF64D52A6}"/>
                  </a:ext>
                </a:extLst>
              </p:cNvPr>
              <p:cNvPicPr/>
              <p:nvPr/>
            </p:nvPicPr>
            <p:blipFill>
              <a:blip r:embed="rId5"/>
              <a:stretch>
                <a:fillRect/>
              </a:stretch>
            </p:blipFill>
            <p:spPr>
              <a:xfrm>
                <a:off x="4012171" y="5960961"/>
                <a:ext cx="5968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0" name="Ink 89">
                <a:extLst>
                  <a:ext uri="{FF2B5EF4-FFF2-40B4-BE49-F238E27FC236}">
                    <a16:creationId xmlns:a16="http://schemas.microsoft.com/office/drawing/2014/main" id="{3FA7F663-0905-48C7-812B-6E998FF05CDF}"/>
                  </a:ext>
                </a:extLst>
              </p14:cNvPr>
              <p14:cNvContentPartPr/>
              <p14:nvPr/>
            </p14:nvContentPartPr>
            <p14:xfrm>
              <a:off x="4814611" y="5588721"/>
              <a:ext cx="700200" cy="439200"/>
            </p14:xfrm>
          </p:contentPart>
        </mc:Choice>
        <mc:Fallback xmlns="">
          <p:pic>
            <p:nvPicPr>
              <p:cNvPr id="90" name="Ink 89">
                <a:extLst>
                  <a:ext uri="{FF2B5EF4-FFF2-40B4-BE49-F238E27FC236}">
                    <a16:creationId xmlns:a16="http://schemas.microsoft.com/office/drawing/2014/main" id="{3FA7F663-0905-48C7-812B-6E998FF05CDF}"/>
                  </a:ext>
                </a:extLst>
              </p:cNvPr>
              <p:cNvPicPr/>
              <p:nvPr/>
            </p:nvPicPr>
            <p:blipFill>
              <a:blip r:embed="rId7"/>
              <a:stretch>
                <a:fillRect/>
              </a:stretch>
            </p:blipFill>
            <p:spPr>
              <a:xfrm>
                <a:off x="4805611" y="5579721"/>
                <a:ext cx="7178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3" name="Ink 92">
                <a:extLst>
                  <a:ext uri="{FF2B5EF4-FFF2-40B4-BE49-F238E27FC236}">
                    <a16:creationId xmlns:a16="http://schemas.microsoft.com/office/drawing/2014/main" id="{72121679-D639-406F-AAE2-ED81DCB0EEF7}"/>
                  </a:ext>
                </a:extLst>
              </p14:cNvPr>
              <p14:cNvContentPartPr/>
              <p14:nvPr/>
            </p14:nvContentPartPr>
            <p14:xfrm>
              <a:off x="4663771" y="3667041"/>
              <a:ext cx="179280" cy="168120"/>
            </p14:xfrm>
          </p:contentPart>
        </mc:Choice>
        <mc:Fallback xmlns="">
          <p:pic>
            <p:nvPicPr>
              <p:cNvPr id="93" name="Ink 92">
                <a:extLst>
                  <a:ext uri="{FF2B5EF4-FFF2-40B4-BE49-F238E27FC236}">
                    <a16:creationId xmlns:a16="http://schemas.microsoft.com/office/drawing/2014/main" id="{72121679-D639-406F-AAE2-ED81DCB0EEF7}"/>
                  </a:ext>
                </a:extLst>
              </p:cNvPr>
              <p:cNvPicPr/>
              <p:nvPr/>
            </p:nvPicPr>
            <p:blipFill>
              <a:blip r:embed="rId9"/>
              <a:stretch>
                <a:fillRect/>
              </a:stretch>
            </p:blipFill>
            <p:spPr>
              <a:xfrm>
                <a:off x="4654771" y="3658041"/>
                <a:ext cx="1969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6" name="Ink 95">
                <a:extLst>
                  <a:ext uri="{FF2B5EF4-FFF2-40B4-BE49-F238E27FC236}">
                    <a16:creationId xmlns:a16="http://schemas.microsoft.com/office/drawing/2014/main" id="{CA76E114-92BD-429D-9EFE-05F8E2132C85}"/>
                  </a:ext>
                </a:extLst>
              </p14:cNvPr>
              <p14:cNvContentPartPr/>
              <p14:nvPr/>
            </p14:nvContentPartPr>
            <p14:xfrm>
              <a:off x="5327611" y="5250321"/>
              <a:ext cx="299880" cy="180360"/>
            </p14:xfrm>
          </p:contentPart>
        </mc:Choice>
        <mc:Fallback xmlns="">
          <p:pic>
            <p:nvPicPr>
              <p:cNvPr id="96" name="Ink 95">
                <a:extLst>
                  <a:ext uri="{FF2B5EF4-FFF2-40B4-BE49-F238E27FC236}">
                    <a16:creationId xmlns:a16="http://schemas.microsoft.com/office/drawing/2014/main" id="{CA76E114-92BD-429D-9EFE-05F8E2132C85}"/>
                  </a:ext>
                </a:extLst>
              </p:cNvPr>
              <p:cNvPicPr/>
              <p:nvPr/>
            </p:nvPicPr>
            <p:blipFill>
              <a:blip r:embed="rId11"/>
              <a:stretch>
                <a:fillRect/>
              </a:stretch>
            </p:blipFill>
            <p:spPr>
              <a:xfrm>
                <a:off x="5318611" y="5241321"/>
                <a:ext cx="3175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7" name="Ink 96">
                <a:extLst>
                  <a:ext uri="{FF2B5EF4-FFF2-40B4-BE49-F238E27FC236}">
                    <a16:creationId xmlns:a16="http://schemas.microsoft.com/office/drawing/2014/main" id="{828DCA8E-7F1D-4358-9A60-DA3770ED86D9}"/>
                  </a:ext>
                </a:extLst>
              </p14:cNvPr>
              <p14:cNvContentPartPr/>
              <p14:nvPr/>
            </p14:nvContentPartPr>
            <p14:xfrm>
              <a:off x="2975011" y="3534921"/>
              <a:ext cx="1718640" cy="822960"/>
            </p14:xfrm>
          </p:contentPart>
        </mc:Choice>
        <mc:Fallback xmlns="">
          <p:pic>
            <p:nvPicPr>
              <p:cNvPr id="97" name="Ink 96">
                <a:extLst>
                  <a:ext uri="{FF2B5EF4-FFF2-40B4-BE49-F238E27FC236}">
                    <a16:creationId xmlns:a16="http://schemas.microsoft.com/office/drawing/2014/main" id="{828DCA8E-7F1D-4358-9A60-DA3770ED86D9}"/>
                  </a:ext>
                </a:extLst>
              </p:cNvPr>
              <p:cNvPicPr/>
              <p:nvPr/>
            </p:nvPicPr>
            <p:blipFill>
              <a:blip r:embed="rId13"/>
              <a:stretch>
                <a:fillRect/>
              </a:stretch>
            </p:blipFill>
            <p:spPr>
              <a:xfrm>
                <a:off x="2966011" y="3525921"/>
                <a:ext cx="1736280" cy="840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1" name="Ink 120">
                <a:extLst>
                  <a:ext uri="{FF2B5EF4-FFF2-40B4-BE49-F238E27FC236}">
                    <a16:creationId xmlns:a16="http://schemas.microsoft.com/office/drawing/2014/main" id="{DF943F8E-01BE-4BC3-8B86-821A93FB9D53}"/>
                  </a:ext>
                </a:extLst>
              </p14:cNvPr>
              <p14:cNvContentPartPr/>
              <p14:nvPr/>
            </p14:nvContentPartPr>
            <p14:xfrm>
              <a:off x="1433851" y="3303081"/>
              <a:ext cx="1766880" cy="2119320"/>
            </p14:xfrm>
          </p:contentPart>
        </mc:Choice>
        <mc:Fallback xmlns="">
          <p:pic>
            <p:nvPicPr>
              <p:cNvPr id="121" name="Ink 120">
                <a:extLst>
                  <a:ext uri="{FF2B5EF4-FFF2-40B4-BE49-F238E27FC236}">
                    <a16:creationId xmlns:a16="http://schemas.microsoft.com/office/drawing/2014/main" id="{DF943F8E-01BE-4BC3-8B86-821A93FB9D53}"/>
                  </a:ext>
                </a:extLst>
              </p:cNvPr>
              <p:cNvPicPr/>
              <p:nvPr/>
            </p:nvPicPr>
            <p:blipFill>
              <a:blip r:embed="rId15"/>
              <a:stretch>
                <a:fillRect/>
              </a:stretch>
            </p:blipFill>
            <p:spPr>
              <a:xfrm>
                <a:off x="1424851" y="3294081"/>
                <a:ext cx="1784520" cy="213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7" name="Ink 136">
                <a:extLst>
                  <a:ext uri="{FF2B5EF4-FFF2-40B4-BE49-F238E27FC236}">
                    <a16:creationId xmlns:a16="http://schemas.microsoft.com/office/drawing/2014/main" id="{2E19F6E7-682B-4E45-802E-0730BE8C14A7}"/>
                  </a:ext>
                </a:extLst>
              </p14:cNvPr>
              <p14:cNvContentPartPr/>
              <p14:nvPr/>
            </p14:nvContentPartPr>
            <p14:xfrm>
              <a:off x="866851" y="1626921"/>
              <a:ext cx="8064360" cy="1163160"/>
            </p14:xfrm>
          </p:contentPart>
        </mc:Choice>
        <mc:Fallback xmlns="">
          <p:pic>
            <p:nvPicPr>
              <p:cNvPr id="137" name="Ink 136">
                <a:extLst>
                  <a:ext uri="{FF2B5EF4-FFF2-40B4-BE49-F238E27FC236}">
                    <a16:creationId xmlns:a16="http://schemas.microsoft.com/office/drawing/2014/main" id="{2E19F6E7-682B-4E45-802E-0730BE8C14A7}"/>
                  </a:ext>
                </a:extLst>
              </p:cNvPr>
              <p:cNvPicPr/>
              <p:nvPr/>
            </p:nvPicPr>
            <p:blipFill>
              <a:blip r:embed="rId17"/>
              <a:stretch>
                <a:fillRect/>
              </a:stretch>
            </p:blipFill>
            <p:spPr>
              <a:xfrm>
                <a:off x="857851" y="1617921"/>
                <a:ext cx="8082000" cy="118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1" name="Ink 140">
                <a:extLst>
                  <a:ext uri="{FF2B5EF4-FFF2-40B4-BE49-F238E27FC236}">
                    <a16:creationId xmlns:a16="http://schemas.microsoft.com/office/drawing/2014/main" id="{CCF42708-1728-4A9C-B614-4A3D20A172E1}"/>
                  </a:ext>
                </a:extLst>
              </p14:cNvPr>
              <p14:cNvContentPartPr/>
              <p14:nvPr/>
            </p14:nvContentPartPr>
            <p14:xfrm>
              <a:off x="9412531" y="2223441"/>
              <a:ext cx="515520" cy="212400"/>
            </p14:xfrm>
          </p:contentPart>
        </mc:Choice>
        <mc:Fallback xmlns="">
          <p:pic>
            <p:nvPicPr>
              <p:cNvPr id="141" name="Ink 140">
                <a:extLst>
                  <a:ext uri="{FF2B5EF4-FFF2-40B4-BE49-F238E27FC236}">
                    <a16:creationId xmlns:a16="http://schemas.microsoft.com/office/drawing/2014/main" id="{CCF42708-1728-4A9C-B614-4A3D20A172E1}"/>
                  </a:ext>
                </a:extLst>
              </p:cNvPr>
              <p:cNvPicPr/>
              <p:nvPr/>
            </p:nvPicPr>
            <p:blipFill>
              <a:blip r:embed="rId19"/>
              <a:stretch>
                <a:fillRect/>
              </a:stretch>
            </p:blipFill>
            <p:spPr>
              <a:xfrm>
                <a:off x="9403531" y="2214441"/>
                <a:ext cx="5331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6" name="Ink 155">
                <a:extLst>
                  <a:ext uri="{FF2B5EF4-FFF2-40B4-BE49-F238E27FC236}">
                    <a16:creationId xmlns:a16="http://schemas.microsoft.com/office/drawing/2014/main" id="{EEB1F9B4-0897-4954-9A20-FBB713FF905F}"/>
                  </a:ext>
                </a:extLst>
              </p14:cNvPr>
              <p14:cNvContentPartPr/>
              <p14:nvPr/>
            </p14:nvContentPartPr>
            <p14:xfrm>
              <a:off x="7490131" y="2388681"/>
              <a:ext cx="1135080" cy="1278720"/>
            </p14:xfrm>
          </p:contentPart>
        </mc:Choice>
        <mc:Fallback xmlns="">
          <p:pic>
            <p:nvPicPr>
              <p:cNvPr id="156" name="Ink 155">
                <a:extLst>
                  <a:ext uri="{FF2B5EF4-FFF2-40B4-BE49-F238E27FC236}">
                    <a16:creationId xmlns:a16="http://schemas.microsoft.com/office/drawing/2014/main" id="{EEB1F9B4-0897-4954-9A20-FBB713FF905F}"/>
                  </a:ext>
                </a:extLst>
              </p:cNvPr>
              <p:cNvPicPr/>
              <p:nvPr/>
            </p:nvPicPr>
            <p:blipFill>
              <a:blip r:embed="rId21"/>
              <a:stretch>
                <a:fillRect/>
              </a:stretch>
            </p:blipFill>
            <p:spPr>
              <a:xfrm>
                <a:off x="7481131" y="2379681"/>
                <a:ext cx="1152720" cy="1296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5" name="Ink 184">
                <a:extLst>
                  <a:ext uri="{FF2B5EF4-FFF2-40B4-BE49-F238E27FC236}">
                    <a16:creationId xmlns:a16="http://schemas.microsoft.com/office/drawing/2014/main" id="{41680256-51FB-4B3C-BDF0-19B3059009B8}"/>
                  </a:ext>
                </a:extLst>
              </p14:cNvPr>
              <p14:cNvContentPartPr/>
              <p14:nvPr/>
            </p14:nvContentPartPr>
            <p14:xfrm>
              <a:off x="7193851" y="3806361"/>
              <a:ext cx="4351680" cy="1148400"/>
            </p14:xfrm>
          </p:contentPart>
        </mc:Choice>
        <mc:Fallback xmlns="">
          <p:pic>
            <p:nvPicPr>
              <p:cNvPr id="185" name="Ink 184">
                <a:extLst>
                  <a:ext uri="{FF2B5EF4-FFF2-40B4-BE49-F238E27FC236}">
                    <a16:creationId xmlns:a16="http://schemas.microsoft.com/office/drawing/2014/main" id="{41680256-51FB-4B3C-BDF0-19B3059009B8}"/>
                  </a:ext>
                </a:extLst>
              </p:cNvPr>
              <p:cNvPicPr/>
              <p:nvPr/>
            </p:nvPicPr>
            <p:blipFill>
              <a:blip r:embed="rId23"/>
              <a:stretch>
                <a:fillRect/>
              </a:stretch>
            </p:blipFill>
            <p:spPr>
              <a:xfrm>
                <a:off x="7184851" y="3797361"/>
                <a:ext cx="4369320" cy="116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3" name="Ink 192">
                <a:extLst>
                  <a:ext uri="{FF2B5EF4-FFF2-40B4-BE49-F238E27FC236}">
                    <a16:creationId xmlns:a16="http://schemas.microsoft.com/office/drawing/2014/main" id="{22103781-7DBC-4599-B95B-ED2F89612A27}"/>
                  </a:ext>
                </a:extLst>
              </p14:cNvPr>
              <p14:cNvContentPartPr/>
              <p14:nvPr/>
            </p14:nvContentPartPr>
            <p14:xfrm>
              <a:off x="10179331" y="5481801"/>
              <a:ext cx="1353600" cy="676800"/>
            </p14:xfrm>
          </p:contentPart>
        </mc:Choice>
        <mc:Fallback xmlns="">
          <p:pic>
            <p:nvPicPr>
              <p:cNvPr id="193" name="Ink 192">
                <a:extLst>
                  <a:ext uri="{FF2B5EF4-FFF2-40B4-BE49-F238E27FC236}">
                    <a16:creationId xmlns:a16="http://schemas.microsoft.com/office/drawing/2014/main" id="{22103781-7DBC-4599-B95B-ED2F89612A27}"/>
                  </a:ext>
                </a:extLst>
              </p:cNvPr>
              <p:cNvPicPr/>
              <p:nvPr/>
            </p:nvPicPr>
            <p:blipFill>
              <a:blip r:embed="rId25"/>
              <a:stretch>
                <a:fillRect/>
              </a:stretch>
            </p:blipFill>
            <p:spPr>
              <a:xfrm>
                <a:off x="10170331" y="5472801"/>
                <a:ext cx="137124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6" name="Ink 195">
                <a:extLst>
                  <a:ext uri="{FF2B5EF4-FFF2-40B4-BE49-F238E27FC236}">
                    <a16:creationId xmlns:a16="http://schemas.microsoft.com/office/drawing/2014/main" id="{23CDBDAA-55E0-4571-971B-D2456ECDF5AB}"/>
                  </a:ext>
                </a:extLst>
              </p14:cNvPr>
              <p14:cNvContentPartPr/>
              <p14:nvPr/>
            </p14:nvContentPartPr>
            <p14:xfrm>
              <a:off x="7081891" y="4721121"/>
              <a:ext cx="457560" cy="308520"/>
            </p14:xfrm>
          </p:contentPart>
        </mc:Choice>
        <mc:Fallback xmlns="">
          <p:pic>
            <p:nvPicPr>
              <p:cNvPr id="196" name="Ink 195">
                <a:extLst>
                  <a:ext uri="{FF2B5EF4-FFF2-40B4-BE49-F238E27FC236}">
                    <a16:creationId xmlns:a16="http://schemas.microsoft.com/office/drawing/2014/main" id="{23CDBDAA-55E0-4571-971B-D2456ECDF5AB}"/>
                  </a:ext>
                </a:extLst>
              </p:cNvPr>
              <p:cNvPicPr/>
              <p:nvPr/>
            </p:nvPicPr>
            <p:blipFill>
              <a:blip r:embed="rId27"/>
              <a:stretch>
                <a:fillRect/>
              </a:stretch>
            </p:blipFill>
            <p:spPr>
              <a:xfrm>
                <a:off x="7072891" y="4712121"/>
                <a:ext cx="4752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8" name="Ink 207">
                <a:extLst>
                  <a:ext uri="{FF2B5EF4-FFF2-40B4-BE49-F238E27FC236}">
                    <a16:creationId xmlns:a16="http://schemas.microsoft.com/office/drawing/2014/main" id="{D5CE69BD-675C-44C0-97B8-CA8553D6B489}"/>
                  </a:ext>
                </a:extLst>
              </p14:cNvPr>
              <p14:cNvContentPartPr/>
              <p14:nvPr/>
            </p14:nvContentPartPr>
            <p14:xfrm>
              <a:off x="6587251" y="5179761"/>
              <a:ext cx="1857240" cy="400320"/>
            </p14:xfrm>
          </p:contentPart>
        </mc:Choice>
        <mc:Fallback xmlns="">
          <p:pic>
            <p:nvPicPr>
              <p:cNvPr id="208" name="Ink 207">
                <a:extLst>
                  <a:ext uri="{FF2B5EF4-FFF2-40B4-BE49-F238E27FC236}">
                    <a16:creationId xmlns:a16="http://schemas.microsoft.com/office/drawing/2014/main" id="{D5CE69BD-675C-44C0-97B8-CA8553D6B489}"/>
                  </a:ext>
                </a:extLst>
              </p:cNvPr>
              <p:cNvPicPr/>
              <p:nvPr/>
            </p:nvPicPr>
            <p:blipFill>
              <a:blip r:embed="rId29"/>
              <a:stretch>
                <a:fillRect/>
              </a:stretch>
            </p:blipFill>
            <p:spPr>
              <a:xfrm>
                <a:off x="6578251" y="5170761"/>
                <a:ext cx="1874880" cy="417960"/>
              </a:xfrm>
              <a:prstGeom prst="rect">
                <a:avLst/>
              </a:prstGeom>
            </p:spPr>
          </p:pic>
        </mc:Fallback>
      </mc:AlternateContent>
    </p:spTree>
    <p:extLst>
      <p:ext uri="{BB962C8B-B14F-4D97-AF65-F5344CB8AC3E}">
        <p14:creationId xmlns:p14="http://schemas.microsoft.com/office/powerpoint/2010/main" val="397309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FFA7-7A5A-4880-96B7-F32CA18731EA}"/>
              </a:ext>
            </a:extLst>
          </p:cNvPr>
          <p:cNvSpPr>
            <a:spLocks noGrp="1"/>
          </p:cNvSpPr>
          <p:nvPr>
            <p:ph type="title"/>
          </p:nvPr>
        </p:nvSpPr>
        <p:spPr/>
        <p:txBody>
          <a:bodyPr/>
          <a:lstStyle/>
          <a:p>
            <a:r>
              <a:rPr lang="en-US" dirty="0"/>
              <a:t>Live data connection</a:t>
            </a:r>
          </a:p>
        </p:txBody>
      </p:sp>
      <p:sp>
        <p:nvSpPr>
          <p:cNvPr id="4" name="Rectangle 3">
            <a:extLst>
              <a:ext uri="{FF2B5EF4-FFF2-40B4-BE49-F238E27FC236}">
                <a16:creationId xmlns:a16="http://schemas.microsoft.com/office/drawing/2014/main" id="{B19C075F-1361-49A9-8164-30E6F28834D3}"/>
              </a:ext>
            </a:extLst>
          </p:cNvPr>
          <p:cNvSpPr/>
          <p:nvPr/>
        </p:nvSpPr>
        <p:spPr>
          <a:xfrm>
            <a:off x="223935" y="1894114"/>
            <a:ext cx="2687216"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5" name="Rectangle 4">
            <a:extLst>
              <a:ext uri="{FF2B5EF4-FFF2-40B4-BE49-F238E27FC236}">
                <a16:creationId xmlns:a16="http://schemas.microsoft.com/office/drawing/2014/main" id="{3EF6B4FC-D514-44CF-904A-D2C8F6FB7F1D}"/>
              </a:ext>
            </a:extLst>
          </p:cNvPr>
          <p:cNvSpPr/>
          <p:nvPr/>
        </p:nvSpPr>
        <p:spPr>
          <a:xfrm>
            <a:off x="9955762" y="2345094"/>
            <a:ext cx="1695061"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6" name="TextBox 5">
            <a:extLst>
              <a:ext uri="{FF2B5EF4-FFF2-40B4-BE49-F238E27FC236}">
                <a16:creationId xmlns:a16="http://schemas.microsoft.com/office/drawing/2014/main" id="{AE613DA2-8095-4B7B-86B7-4F204529FBB9}"/>
              </a:ext>
            </a:extLst>
          </p:cNvPr>
          <p:cNvSpPr txBox="1"/>
          <p:nvPr/>
        </p:nvSpPr>
        <p:spPr>
          <a:xfrm>
            <a:off x="8341567" y="3946849"/>
            <a:ext cx="3592286" cy="1477328"/>
          </a:xfrm>
          <a:prstGeom prst="rect">
            <a:avLst/>
          </a:prstGeom>
          <a:noFill/>
        </p:spPr>
        <p:txBody>
          <a:bodyPr wrap="square" rtlCol="0">
            <a:spAutoFit/>
          </a:bodyPr>
          <a:lstStyle/>
          <a:p>
            <a:r>
              <a:rPr lang="en-US" b="1" dirty="0"/>
              <a:t>A . WebIDE</a:t>
            </a:r>
          </a:p>
          <a:p>
            <a:pPr marL="342900" indent="-342900">
              <a:buAutoNum type="arabicPeriod"/>
            </a:pPr>
            <a:r>
              <a:rPr lang="en-US" dirty="0"/>
              <a:t>Develop HANA Tables</a:t>
            </a:r>
          </a:p>
          <a:p>
            <a:pPr marL="342900" indent="-342900">
              <a:buAutoNum type="arabicPeriod"/>
            </a:pPr>
            <a:r>
              <a:rPr lang="en-US" dirty="0"/>
              <a:t>Load dummy Data</a:t>
            </a:r>
          </a:p>
          <a:p>
            <a:pPr marL="342900" indent="-342900">
              <a:buAutoNum type="arabicPeriod"/>
            </a:pPr>
            <a:r>
              <a:rPr lang="en-US" dirty="0"/>
              <a:t>Create a model – CUBE – Calculation</a:t>
            </a:r>
          </a:p>
        </p:txBody>
      </p:sp>
      <p:sp>
        <p:nvSpPr>
          <p:cNvPr id="7" name="Rectangle 6">
            <a:extLst>
              <a:ext uri="{FF2B5EF4-FFF2-40B4-BE49-F238E27FC236}">
                <a16:creationId xmlns:a16="http://schemas.microsoft.com/office/drawing/2014/main" id="{728565D3-AA3B-4D26-BECF-27F57A701FCE}"/>
              </a:ext>
            </a:extLst>
          </p:cNvPr>
          <p:cNvSpPr/>
          <p:nvPr/>
        </p:nvSpPr>
        <p:spPr>
          <a:xfrm>
            <a:off x="6615404" y="2555610"/>
            <a:ext cx="2351314"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Adaptor</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7A4D6FE6-F7A3-4FF1-82E5-DF9E2E70374F}"/>
                  </a:ext>
                </a:extLst>
              </p14:cNvPr>
              <p14:cNvContentPartPr/>
              <p14:nvPr/>
            </p14:nvContentPartPr>
            <p14:xfrm>
              <a:off x="3972571" y="4916241"/>
              <a:ext cx="591480" cy="460080"/>
            </p14:xfrm>
          </p:contentPart>
        </mc:Choice>
        <mc:Fallback xmlns="">
          <p:pic>
            <p:nvPicPr>
              <p:cNvPr id="10" name="Ink 9">
                <a:extLst>
                  <a:ext uri="{FF2B5EF4-FFF2-40B4-BE49-F238E27FC236}">
                    <a16:creationId xmlns:a16="http://schemas.microsoft.com/office/drawing/2014/main" id="{7A4D6FE6-F7A3-4FF1-82E5-DF9E2E70374F}"/>
                  </a:ext>
                </a:extLst>
              </p:cNvPr>
              <p:cNvPicPr/>
              <p:nvPr/>
            </p:nvPicPr>
            <p:blipFill>
              <a:blip r:embed="rId3"/>
              <a:stretch>
                <a:fillRect/>
              </a:stretch>
            </p:blipFill>
            <p:spPr>
              <a:xfrm>
                <a:off x="3963571" y="4907241"/>
                <a:ext cx="6091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B39D0786-28BF-4BBF-9F3A-E8A09A0D34F1}"/>
                  </a:ext>
                </a:extLst>
              </p14:cNvPr>
              <p14:cNvContentPartPr/>
              <p14:nvPr/>
            </p14:nvContentPartPr>
            <p14:xfrm>
              <a:off x="3191011" y="4204521"/>
              <a:ext cx="570240" cy="498600"/>
            </p14:xfrm>
          </p:contentPart>
        </mc:Choice>
        <mc:Fallback xmlns="">
          <p:pic>
            <p:nvPicPr>
              <p:cNvPr id="24" name="Ink 23">
                <a:extLst>
                  <a:ext uri="{FF2B5EF4-FFF2-40B4-BE49-F238E27FC236}">
                    <a16:creationId xmlns:a16="http://schemas.microsoft.com/office/drawing/2014/main" id="{B39D0786-28BF-4BBF-9F3A-E8A09A0D34F1}"/>
                  </a:ext>
                </a:extLst>
              </p:cNvPr>
              <p:cNvPicPr/>
              <p:nvPr/>
            </p:nvPicPr>
            <p:blipFill>
              <a:blip r:embed="rId5"/>
              <a:stretch>
                <a:fillRect/>
              </a:stretch>
            </p:blipFill>
            <p:spPr>
              <a:xfrm>
                <a:off x="3182011" y="4195521"/>
                <a:ext cx="58788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F62AA96D-9155-40FA-9250-DB9D74B1B624}"/>
                  </a:ext>
                </a:extLst>
              </p14:cNvPr>
              <p14:cNvContentPartPr/>
              <p14:nvPr/>
            </p14:nvContentPartPr>
            <p14:xfrm>
              <a:off x="1959451" y="4187601"/>
              <a:ext cx="777240" cy="678960"/>
            </p14:xfrm>
          </p:contentPart>
        </mc:Choice>
        <mc:Fallback xmlns="">
          <p:pic>
            <p:nvPicPr>
              <p:cNvPr id="33" name="Ink 32">
                <a:extLst>
                  <a:ext uri="{FF2B5EF4-FFF2-40B4-BE49-F238E27FC236}">
                    <a16:creationId xmlns:a16="http://schemas.microsoft.com/office/drawing/2014/main" id="{F62AA96D-9155-40FA-9250-DB9D74B1B624}"/>
                  </a:ext>
                </a:extLst>
              </p:cNvPr>
              <p:cNvPicPr/>
              <p:nvPr/>
            </p:nvPicPr>
            <p:blipFill>
              <a:blip r:embed="rId7"/>
              <a:stretch>
                <a:fillRect/>
              </a:stretch>
            </p:blipFill>
            <p:spPr>
              <a:xfrm>
                <a:off x="1950451" y="4178601"/>
                <a:ext cx="79488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Ink 40">
                <a:extLst>
                  <a:ext uri="{FF2B5EF4-FFF2-40B4-BE49-F238E27FC236}">
                    <a16:creationId xmlns:a16="http://schemas.microsoft.com/office/drawing/2014/main" id="{866927D6-2DC5-49C1-84B0-01B5E0CD272F}"/>
                  </a:ext>
                </a:extLst>
              </p14:cNvPr>
              <p14:cNvContentPartPr/>
              <p14:nvPr/>
            </p14:nvContentPartPr>
            <p14:xfrm>
              <a:off x="2854051" y="4943961"/>
              <a:ext cx="747360" cy="576720"/>
            </p14:xfrm>
          </p:contentPart>
        </mc:Choice>
        <mc:Fallback xmlns="">
          <p:pic>
            <p:nvPicPr>
              <p:cNvPr id="41" name="Ink 40">
                <a:extLst>
                  <a:ext uri="{FF2B5EF4-FFF2-40B4-BE49-F238E27FC236}">
                    <a16:creationId xmlns:a16="http://schemas.microsoft.com/office/drawing/2014/main" id="{866927D6-2DC5-49C1-84B0-01B5E0CD272F}"/>
                  </a:ext>
                </a:extLst>
              </p:cNvPr>
              <p:cNvPicPr/>
              <p:nvPr/>
            </p:nvPicPr>
            <p:blipFill>
              <a:blip r:embed="rId9"/>
              <a:stretch>
                <a:fillRect/>
              </a:stretch>
            </p:blipFill>
            <p:spPr>
              <a:xfrm>
                <a:off x="2845051" y="4934961"/>
                <a:ext cx="76500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3">
                <a:extLst>
                  <a:ext uri="{FF2B5EF4-FFF2-40B4-BE49-F238E27FC236}">
                    <a16:creationId xmlns:a16="http://schemas.microsoft.com/office/drawing/2014/main" id="{D43FBD9B-6E6D-4733-91F5-2FFEA2AD3CF0}"/>
                  </a:ext>
                </a:extLst>
              </p14:cNvPr>
              <p14:cNvContentPartPr/>
              <p14:nvPr/>
            </p14:nvContentPartPr>
            <p14:xfrm>
              <a:off x="2985811" y="2173401"/>
              <a:ext cx="3601800" cy="1046160"/>
            </p14:xfrm>
          </p:contentPart>
        </mc:Choice>
        <mc:Fallback xmlns="">
          <p:pic>
            <p:nvPicPr>
              <p:cNvPr id="44" name="Ink 43">
                <a:extLst>
                  <a:ext uri="{FF2B5EF4-FFF2-40B4-BE49-F238E27FC236}">
                    <a16:creationId xmlns:a16="http://schemas.microsoft.com/office/drawing/2014/main" id="{D43FBD9B-6E6D-4733-91F5-2FFEA2AD3CF0}"/>
                  </a:ext>
                </a:extLst>
              </p:cNvPr>
              <p:cNvPicPr/>
              <p:nvPr/>
            </p:nvPicPr>
            <p:blipFill>
              <a:blip r:embed="rId11"/>
              <a:stretch>
                <a:fillRect/>
              </a:stretch>
            </p:blipFill>
            <p:spPr>
              <a:xfrm>
                <a:off x="2976811" y="2164401"/>
                <a:ext cx="3619440" cy="106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436B186A-D868-490C-9C41-BD0CD2F407C9}"/>
                  </a:ext>
                </a:extLst>
              </p14:cNvPr>
              <p14:cNvContentPartPr/>
              <p14:nvPr/>
            </p14:nvContentPartPr>
            <p14:xfrm>
              <a:off x="8994571" y="2929761"/>
              <a:ext cx="846720" cy="271080"/>
            </p14:xfrm>
          </p:contentPart>
        </mc:Choice>
        <mc:Fallback xmlns="">
          <p:pic>
            <p:nvPicPr>
              <p:cNvPr id="47" name="Ink 46">
                <a:extLst>
                  <a:ext uri="{FF2B5EF4-FFF2-40B4-BE49-F238E27FC236}">
                    <a16:creationId xmlns:a16="http://schemas.microsoft.com/office/drawing/2014/main" id="{436B186A-D868-490C-9C41-BD0CD2F407C9}"/>
                  </a:ext>
                </a:extLst>
              </p:cNvPr>
              <p:cNvPicPr/>
              <p:nvPr/>
            </p:nvPicPr>
            <p:blipFill>
              <a:blip r:embed="rId13"/>
              <a:stretch>
                <a:fillRect/>
              </a:stretch>
            </p:blipFill>
            <p:spPr>
              <a:xfrm>
                <a:off x="8985571" y="2920761"/>
                <a:ext cx="8643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6" name="Ink 55">
                <a:extLst>
                  <a:ext uri="{FF2B5EF4-FFF2-40B4-BE49-F238E27FC236}">
                    <a16:creationId xmlns:a16="http://schemas.microsoft.com/office/drawing/2014/main" id="{E9170650-EA82-4498-BE25-20B0AF19E897}"/>
                  </a:ext>
                </a:extLst>
              </p14:cNvPr>
              <p14:cNvContentPartPr/>
              <p14:nvPr/>
            </p14:nvContentPartPr>
            <p14:xfrm>
              <a:off x="8994571" y="3123081"/>
              <a:ext cx="933480" cy="245520"/>
            </p14:xfrm>
          </p:contentPart>
        </mc:Choice>
        <mc:Fallback xmlns="">
          <p:pic>
            <p:nvPicPr>
              <p:cNvPr id="56" name="Ink 55">
                <a:extLst>
                  <a:ext uri="{FF2B5EF4-FFF2-40B4-BE49-F238E27FC236}">
                    <a16:creationId xmlns:a16="http://schemas.microsoft.com/office/drawing/2014/main" id="{E9170650-EA82-4498-BE25-20B0AF19E897}"/>
                  </a:ext>
                </a:extLst>
              </p:cNvPr>
              <p:cNvPicPr/>
              <p:nvPr/>
            </p:nvPicPr>
            <p:blipFill>
              <a:blip r:embed="rId15"/>
              <a:stretch>
                <a:fillRect/>
              </a:stretch>
            </p:blipFill>
            <p:spPr>
              <a:xfrm>
                <a:off x="8985571" y="3114081"/>
                <a:ext cx="9511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 name="Ink 59">
                <a:extLst>
                  <a:ext uri="{FF2B5EF4-FFF2-40B4-BE49-F238E27FC236}">
                    <a16:creationId xmlns:a16="http://schemas.microsoft.com/office/drawing/2014/main" id="{02AC979F-FA7A-4ED8-8858-2274EE771E7E}"/>
                  </a:ext>
                </a:extLst>
              </p14:cNvPr>
              <p14:cNvContentPartPr/>
              <p14:nvPr/>
            </p14:nvContentPartPr>
            <p14:xfrm>
              <a:off x="2880691" y="2438361"/>
              <a:ext cx="5361480" cy="1500480"/>
            </p14:xfrm>
          </p:contentPart>
        </mc:Choice>
        <mc:Fallback xmlns="">
          <p:pic>
            <p:nvPicPr>
              <p:cNvPr id="60" name="Ink 59">
                <a:extLst>
                  <a:ext uri="{FF2B5EF4-FFF2-40B4-BE49-F238E27FC236}">
                    <a16:creationId xmlns:a16="http://schemas.microsoft.com/office/drawing/2014/main" id="{02AC979F-FA7A-4ED8-8858-2274EE771E7E}"/>
                  </a:ext>
                </a:extLst>
              </p:cNvPr>
              <p:cNvPicPr/>
              <p:nvPr/>
            </p:nvPicPr>
            <p:blipFill>
              <a:blip r:embed="rId17"/>
              <a:stretch>
                <a:fillRect/>
              </a:stretch>
            </p:blipFill>
            <p:spPr>
              <a:xfrm>
                <a:off x="2871691" y="2429361"/>
                <a:ext cx="5379120" cy="1518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1" name="Ink 70">
                <a:extLst>
                  <a:ext uri="{FF2B5EF4-FFF2-40B4-BE49-F238E27FC236}">
                    <a16:creationId xmlns:a16="http://schemas.microsoft.com/office/drawing/2014/main" id="{011C5DA1-2CC4-4CCD-B77F-72CD2F8202F2}"/>
                  </a:ext>
                </a:extLst>
              </p14:cNvPr>
              <p14:cNvContentPartPr/>
              <p14:nvPr/>
            </p14:nvContentPartPr>
            <p14:xfrm>
              <a:off x="7203211" y="1493001"/>
              <a:ext cx="1428840" cy="1082520"/>
            </p14:xfrm>
          </p:contentPart>
        </mc:Choice>
        <mc:Fallback xmlns="">
          <p:pic>
            <p:nvPicPr>
              <p:cNvPr id="71" name="Ink 70">
                <a:extLst>
                  <a:ext uri="{FF2B5EF4-FFF2-40B4-BE49-F238E27FC236}">
                    <a16:creationId xmlns:a16="http://schemas.microsoft.com/office/drawing/2014/main" id="{011C5DA1-2CC4-4CCD-B77F-72CD2F8202F2}"/>
                  </a:ext>
                </a:extLst>
              </p:cNvPr>
              <p:cNvPicPr/>
              <p:nvPr/>
            </p:nvPicPr>
            <p:blipFill>
              <a:blip r:embed="rId19"/>
              <a:stretch>
                <a:fillRect/>
              </a:stretch>
            </p:blipFill>
            <p:spPr>
              <a:xfrm>
                <a:off x="7194211" y="1484001"/>
                <a:ext cx="1446480" cy="1100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5" name="Ink 94">
                <a:extLst>
                  <a:ext uri="{FF2B5EF4-FFF2-40B4-BE49-F238E27FC236}">
                    <a16:creationId xmlns:a16="http://schemas.microsoft.com/office/drawing/2014/main" id="{D6F211DC-44FC-4425-86C9-013B83295962}"/>
                  </a:ext>
                </a:extLst>
              </p14:cNvPr>
              <p14:cNvContentPartPr/>
              <p14:nvPr/>
            </p14:nvContentPartPr>
            <p14:xfrm>
              <a:off x="8583091" y="1313001"/>
              <a:ext cx="3099600" cy="1337400"/>
            </p14:xfrm>
          </p:contentPart>
        </mc:Choice>
        <mc:Fallback xmlns="">
          <p:pic>
            <p:nvPicPr>
              <p:cNvPr id="95" name="Ink 94">
                <a:extLst>
                  <a:ext uri="{FF2B5EF4-FFF2-40B4-BE49-F238E27FC236}">
                    <a16:creationId xmlns:a16="http://schemas.microsoft.com/office/drawing/2014/main" id="{D6F211DC-44FC-4425-86C9-013B83295962}"/>
                  </a:ext>
                </a:extLst>
              </p:cNvPr>
              <p:cNvPicPr/>
              <p:nvPr/>
            </p:nvPicPr>
            <p:blipFill>
              <a:blip r:embed="rId21"/>
              <a:stretch>
                <a:fillRect/>
              </a:stretch>
            </p:blipFill>
            <p:spPr>
              <a:xfrm>
                <a:off x="8574091" y="1304001"/>
                <a:ext cx="3117240" cy="1355040"/>
              </a:xfrm>
              <a:prstGeom prst="rect">
                <a:avLst/>
              </a:prstGeom>
            </p:spPr>
          </p:pic>
        </mc:Fallback>
      </mc:AlternateContent>
      <p:sp>
        <p:nvSpPr>
          <p:cNvPr id="96" name="TextBox 95">
            <a:extLst>
              <a:ext uri="{FF2B5EF4-FFF2-40B4-BE49-F238E27FC236}">
                <a16:creationId xmlns:a16="http://schemas.microsoft.com/office/drawing/2014/main" id="{8EF0AC39-AA7A-4F7F-B22E-BC674B30B36D}"/>
              </a:ext>
            </a:extLst>
          </p:cNvPr>
          <p:cNvSpPr txBox="1"/>
          <p:nvPr/>
        </p:nvSpPr>
        <p:spPr>
          <a:xfrm>
            <a:off x="6845988" y="81979"/>
            <a:ext cx="3490721" cy="1477328"/>
          </a:xfrm>
          <a:prstGeom prst="rect">
            <a:avLst/>
          </a:prstGeom>
          <a:noFill/>
        </p:spPr>
        <p:txBody>
          <a:bodyPr wrap="square" rtlCol="0">
            <a:spAutoFit/>
          </a:bodyPr>
          <a:lstStyle/>
          <a:p>
            <a:r>
              <a:rPr lang="en-US" b="1" dirty="0"/>
              <a:t>B. Create an Adaptor (BAS)</a:t>
            </a:r>
          </a:p>
          <a:p>
            <a:pPr marL="342900" indent="-342900">
              <a:buAutoNum type="arabicPeriod"/>
            </a:pPr>
            <a:r>
              <a:rPr lang="en-US" dirty="0"/>
              <a:t>Template program</a:t>
            </a:r>
          </a:p>
          <a:p>
            <a:pPr marL="342900" indent="-342900">
              <a:buAutoNum type="arabicPeriod"/>
            </a:pPr>
            <a:r>
              <a:rPr lang="en-US" dirty="0"/>
              <a:t>Import the adaptor</a:t>
            </a:r>
          </a:p>
          <a:p>
            <a:pPr marL="342900" indent="-342900">
              <a:buAutoNum type="arabicPeriod"/>
            </a:pPr>
            <a:r>
              <a:rPr lang="en-US" dirty="0"/>
              <a:t>Settings</a:t>
            </a:r>
          </a:p>
          <a:p>
            <a:pPr marL="342900" indent="-342900">
              <a:buAutoNum type="arabicPeriod"/>
            </a:pPr>
            <a:r>
              <a:rPr lang="en-US" dirty="0"/>
              <a:t>Deploy it as webapp</a:t>
            </a:r>
          </a:p>
        </p:txBody>
      </p:sp>
      <p:sp>
        <p:nvSpPr>
          <p:cNvPr id="97" name="TextBox 96">
            <a:extLst>
              <a:ext uri="{FF2B5EF4-FFF2-40B4-BE49-F238E27FC236}">
                <a16:creationId xmlns:a16="http://schemas.microsoft.com/office/drawing/2014/main" id="{21072540-7D04-4E80-A433-20F545D64B6F}"/>
              </a:ext>
            </a:extLst>
          </p:cNvPr>
          <p:cNvSpPr txBox="1"/>
          <p:nvPr/>
        </p:nvSpPr>
        <p:spPr>
          <a:xfrm>
            <a:off x="110668" y="3219561"/>
            <a:ext cx="3490721" cy="923330"/>
          </a:xfrm>
          <a:prstGeom prst="rect">
            <a:avLst/>
          </a:prstGeom>
          <a:noFill/>
        </p:spPr>
        <p:txBody>
          <a:bodyPr wrap="square" rtlCol="0">
            <a:spAutoFit/>
          </a:bodyPr>
          <a:lstStyle/>
          <a:p>
            <a:r>
              <a:rPr lang="en-US" b="1" dirty="0"/>
              <a:t>C. Create a </a:t>
            </a:r>
            <a:r>
              <a:rPr lang="en-US" b="1"/>
              <a:t>Live Connection(SAC)</a:t>
            </a:r>
            <a:endParaRPr lang="en-US" b="1" dirty="0"/>
          </a:p>
          <a:p>
            <a:r>
              <a:rPr lang="en-US" b="1" dirty="0"/>
              <a:t>To the adaptor</a:t>
            </a:r>
          </a:p>
          <a:p>
            <a:r>
              <a:rPr lang="en-US" b="1" dirty="0"/>
              <a:t>Build story</a:t>
            </a:r>
          </a:p>
        </p:txBody>
      </p:sp>
    </p:spTree>
    <p:extLst>
      <p:ext uri="{BB962C8B-B14F-4D97-AF65-F5344CB8AC3E}">
        <p14:creationId xmlns:p14="http://schemas.microsoft.com/office/powerpoint/2010/main" val="266231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557E5DB-C93E-4DDA-95D5-3E46DC568664}"/>
              </a:ext>
            </a:extLst>
          </p:cNvPr>
          <p:cNvSpPr/>
          <p:nvPr/>
        </p:nvSpPr>
        <p:spPr>
          <a:xfrm>
            <a:off x="457200" y="2209800"/>
            <a:ext cx="2971800" cy="1523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Browser</a:t>
            </a:r>
          </a:p>
        </p:txBody>
      </p:sp>
      <p:sp>
        <p:nvSpPr>
          <p:cNvPr id="3" name="Smiley Face 2">
            <a:extLst>
              <a:ext uri="{FF2B5EF4-FFF2-40B4-BE49-F238E27FC236}">
                <a16:creationId xmlns:a16="http://schemas.microsoft.com/office/drawing/2014/main" id="{F49E7589-B702-4C02-A966-690032EB9B28}"/>
              </a:ext>
            </a:extLst>
          </p:cNvPr>
          <p:cNvSpPr/>
          <p:nvPr/>
        </p:nvSpPr>
        <p:spPr>
          <a:xfrm>
            <a:off x="1447800" y="868904"/>
            <a:ext cx="685800" cy="57888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 name="Arrow: Down 3">
            <a:extLst>
              <a:ext uri="{FF2B5EF4-FFF2-40B4-BE49-F238E27FC236}">
                <a16:creationId xmlns:a16="http://schemas.microsoft.com/office/drawing/2014/main" id="{F9FF0621-AF12-4E7B-9B90-095F3267FDCE}"/>
              </a:ext>
            </a:extLst>
          </p:cNvPr>
          <p:cNvSpPr/>
          <p:nvPr/>
        </p:nvSpPr>
        <p:spPr>
          <a:xfrm>
            <a:off x="1752600" y="1447792"/>
            <a:ext cx="152400" cy="7620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5" name="Rectangle 4">
            <a:extLst>
              <a:ext uri="{FF2B5EF4-FFF2-40B4-BE49-F238E27FC236}">
                <a16:creationId xmlns:a16="http://schemas.microsoft.com/office/drawing/2014/main" id="{A9FF93D3-2610-4C1B-B462-C18477239074}"/>
              </a:ext>
            </a:extLst>
          </p:cNvPr>
          <p:cNvSpPr/>
          <p:nvPr/>
        </p:nvSpPr>
        <p:spPr>
          <a:xfrm>
            <a:off x="8915400" y="1447792"/>
            <a:ext cx="2971800" cy="114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Analytics Cloud</a:t>
            </a:r>
          </a:p>
          <a:p>
            <a:pPr algn="ctr" defTabSz="1218987"/>
            <a:endParaRPr lang="en-US" sz="2400" dirty="0">
              <a:solidFill>
                <a:prstClr val="white"/>
              </a:solidFill>
              <a:latin typeface="Calibri"/>
            </a:endParaRPr>
          </a:p>
          <a:p>
            <a:pPr algn="ctr" defTabSz="1218987"/>
            <a:r>
              <a:rPr lang="en-US" sz="2400" dirty="0">
                <a:solidFill>
                  <a:prstClr val="white"/>
                </a:solidFill>
                <a:latin typeface="Calibri"/>
              </a:rPr>
              <a:t>SCP</a:t>
            </a:r>
          </a:p>
        </p:txBody>
      </p:sp>
      <p:sp>
        <p:nvSpPr>
          <p:cNvPr id="6" name="Rectangle 5">
            <a:extLst>
              <a:ext uri="{FF2B5EF4-FFF2-40B4-BE49-F238E27FC236}">
                <a16:creationId xmlns:a16="http://schemas.microsoft.com/office/drawing/2014/main" id="{2EBA886D-D66C-4A08-97E7-360FC322BEDA}"/>
              </a:ext>
            </a:extLst>
          </p:cNvPr>
          <p:cNvSpPr/>
          <p:nvPr/>
        </p:nvSpPr>
        <p:spPr>
          <a:xfrm>
            <a:off x="8915400" y="4838705"/>
            <a:ext cx="2971800" cy="114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S/4HANA</a:t>
            </a:r>
          </a:p>
          <a:p>
            <a:pPr algn="ctr" defTabSz="1218987"/>
            <a:r>
              <a:rPr lang="en-US" sz="2400" dirty="0">
                <a:solidFill>
                  <a:prstClr val="white"/>
                </a:solidFill>
                <a:latin typeface="Calibri"/>
              </a:rPr>
              <a:t>On Premise</a:t>
            </a:r>
          </a:p>
          <a:p>
            <a:pPr algn="ctr" defTabSz="1218987"/>
            <a:r>
              <a:rPr lang="en-US" sz="2400" dirty="0">
                <a:solidFill>
                  <a:prstClr val="white"/>
                </a:solidFill>
                <a:latin typeface="Calibri"/>
              </a:rPr>
              <a:t>Special permission</a:t>
            </a:r>
          </a:p>
        </p:txBody>
      </p:sp>
      <p:sp>
        <p:nvSpPr>
          <p:cNvPr id="7" name="Oval 6">
            <a:extLst>
              <a:ext uri="{FF2B5EF4-FFF2-40B4-BE49-F238E27FC236}">
                <a16:creationId xmlns:a16="http://schemas.microsoft.com/office/drawing/2014/main" id="{CB991EFA-3287-4214-975B-099FB41A0187}"/>
              </a:ext>
            </a:extLst>
          </p:cNvPr>
          <p:cNvSpPr/>
          <p:nvPr/>
        </p:nvSpPr>
        <p:spPr>
          <a:xfrm>
            <a:off x="8001000" y="5105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ina</a:t>
            </a:r>
            <a:endParaRPr lang="en-US" sz="2400" dirty="0">
              <a:solidFill>
                <a:prstClr val="white"/>
              </a:solidFill>
              <a:latin typeface="Calibri"/>
            </a:endParaRPr>
          </a:p>
        </p:txBody>
      </p:sp>
      <p:sp>
        <p:nvSpPr>
          <p:cNvPr id="14" name="TextBox 13">
            <a:extLst>
              <a:ext uri="{FF2B5EF4-FFF2-40B4-BE49-F238E27FC236}">
                <a16:creationId xmlns:a16="http://schemas.microsoft.com/office/drawing/2014/main" id="{160BFBE7-0CC8-4C69-AED3-CF978BCC8565}"/>
              </a:ext>
            </a:extLst>
          </p:cNvPr>
          <p:cNvSpPr txBox="1"/>
          <p:nvPr/>
        </p:nvSpPr>
        <p:spPr>
          <a:xfrm>
            <a:off x="3124200" y="5699572"/>
            <a:ext cx="6180992" cy="830997"/>
          </a:xfrm>
          <a:prstGeom prst="rect">
            <a:avLst/>
          </a:prstGeom>
          <a:noFill/>
        </p:spPr>
        <p:txBody>
          <a:bodyPr wrap="square">
            <a:spAutoFit/>
          </a:bodyPr>
          <a:lstStyle/>
          <a:p>
            <a:pPr defTabSz="1218987"/>
            <a:r>
              <a:rPr lang="en-US" sz="1600" dirty="0">
                <a:solidFill>
                  <a:prstClr val="black"/>
                </a:solidFill>
                <a:latin typeface="Calibri"/>
              </a:rPr>
              <a:t>http://</a:t>
            </a:r>
            <a:r>
              <a:rPr lang="en-US" sz="3200" b="1" dirty="0">
                <a:solidFill>
                  <a:srgbClr val="FF0000"/>
                </a:solidFill>
                <a:latin typeface="Calibri"/>
              </a:rPr>
              <a:t>sts4dev.st.com:8001</a:t>
            </a:r>
            <a:r>
              <a:rPr lang="en-US" sz="1600" dirty="0">
                <a:solidFill>
                  <a:prstClr val="black"/>
                </a:solidFill>
                <a:latin typeface="Calibri"/>
              </a:rPr>
              <a:t>/sap/bw/ina/getresponse?sap-client=800</a:t>
            </a:r>
          </a:p>
        </p:txBody>
      </p:sp>
      <p:sp>
        <p:nvSpPr>
          <p:cNvPr id="16" name="TextBox 15">
            <a:extLst>
              <a:ext uri="{FF2B5EF4-FFF2-40B4-BE49-F238E27FC236}">
                <a16:creationId xmlns:a16="http://schemas.microsoft.com/office/drawing/2014/main" id="{8F4FD361-1A10-4D1C-90C1-23D89787EF5A}"/>
              </a:ext>
            </a:extLst>
          </p:cNvPr>
          <p:cNvSpPr txBox="1"/>
          <p:nvPr/>
        </p:nvSpPr>
        <p:spPr>
          <a:xfrm>
            <a:off x="4114800" y="985108"/>
            <a:ext cx="8970962" cy="307777"/>
          </a:xfrm>
          <a:prstGeom prst="rect">
            <a:avLst/>
          </a:prstGeom>
          <a:noFill/>
        </p:spPr>
        <p:txBody>
          <a:bodyPr wrap="square">
            <a:spAutoFit/>
          </a:bodyPr>
          <a:lstStyle/>
          <a:p>
            <a:pPr defTabSz="1218987"/>
            <a:r>
              <a:rPr lang="en-US" sz="1400" b="1" dirty="0">
                <a:solidFill>
                  <a:srgbClr val="FF0000"/>
                </a:solidFill>
                <a:latin typeface="Calibri"/>
              </a:rPr>
              <a:t>https://sactrial-saceu10-f4aajqsq4u7m952hny9vpm8p.eu10.hanacloudservices.cloud.sap/</a:t>
            </a:r>
          </a:p>
        </p:txBody>
      </p:sp>
      <p:cxnSp>
        <p:nvCxnSpPr>
          <p:cNvPr id="13" name="Straight Arrow Connector 12">
            <a:extLst>
              <a:ext uri="{FF2B5EF4-FFF2-40B4-BE49-F238E27FC236}">
                <a16:creationId xmlns:a16="http://schemas.microsoft.com/office/drawing/2014/main" id="{A72B0372-A215-49F7-B2C8-A3B700C44706}"/>
              </a:ext>
            </a:extLst>
          </p:cNvPr>
          <p:cNvCxnSpPr/>
          <p:nvPr/>
        </p:nvCxnSpPr>
        <p:spPr>
          <a:xfrm flipV="1">
            <a:off x="3429000" y="1625572"/>
            <a:ext cx="5486400" cy="96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711FFA-8C24-4738-B79F-831B957337DE}"/>
              </a:ext>
            </a:extLst>
          </p:cNvPr>
          <p:cNvCxnSpPr/>
          <p:nvPr/>
        </p:nvCxnSpPr>
        <p:spPr>
          <a:xfrm flipH="1">
            <a:off x="3505200" y="1887056"/>
            <a:ext cx="5410200" cy="97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1E8A952-75C4-4D60-AA05-D455106E2650}"/>
              </a:ext>
            </a:extLst>
          </p:cNvPr>
          <p:cNvCxnSpPr/>
          <p:nvPr/>
        </p:nvCxnSpPr>
        <p:spPr>
          <a:xfrm>
            <a:off x="3429000" y="3276600"/>
            <a:ext cx="46482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xplosion: 14 Points 19">
            <a:extLst>
              <a:ext uri="{FF2B5EF4-FFF2-40B4-BE49-F238E27FC236}">
                <a16:creationId xmlns:a16="http://schemas.microsoft.com/office/drawing/2014/main" id="{B0C9B04E-7747-4285-97A6-84CCB4C1EFDA}"/>
              </a:ext>
            </a:extLst>
          </p:cNvPr>
          <p:cNvSpPr/>
          <p:nvPr/>
        </p:nvSpPr>
        <p:spPr>
          <a:xfrm>
            <a:off x="35169" y="4335583"/>
            <a:ext cx="2133600" cy="676218"/>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987"/>
            <a:r>
              <a:rPr lang="en-US" sz="2400" dirty="0">
                <a:solidFill>
                  <a:prstClr val="white"/>
                </a:solidFill>
                <a:latin typeface="Calibri"/>
              </a:rPr>
              <a:t>CORS</a:t>
            </a:r>
          </a:p>
        </p:txBody>
      </p:sp>
      <p:cxnSp>
        <p:nvCxnSpPr>
          <p:cNvPr id="22" name="Straight Arrow Connector 21">
            <a:extLst>
              <a:ext uri="{FF2B5EF4-FFF2-40B4-BE49-F238E27FC236}">
                <a16:creationId xmlns:a16="http://schemas.microsoft.com/office/drawing/2014/main" id="{6672FB4C-5B55-4E31-9630-EED6063F07C9}"/>
              </a:ext>
            </a:extLst>
          </p:cNvPr>
          <p:cNvCxnSpPr/>
          <p:nvPr/>
        </p:nvCxnSpPr>
        <p:spPr>
          <a:xfrm flipH="1" flipV="1">
            <a:off x="3505200" y="3581400"/>
            <a:ext cx="44196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2BAC309-D862-45DF-8841-E10258AB9035}"/>
              </a:ext>
            </a:extLst>
          </p:cNvPr>
          <p:cNvSpPr txBox="1"/>
          <p:nvPr/>
        </p:nvSpPr>
        <p:spPr>
          <a:xfrm>
            <a:off x="3581400" y="4419601"/>
            <a:ext cx="2819400" cy="830997"/>
          </a:xfrm>
          <a:prstGeom prst="rect">
            <a:avLst/>
          </a:prstGeom>
          <a:noFill/>
        </p:spPr>
        <p:txBody>
          <a:bodyPr wrap="square" rtlCol="0">
            <a:spAutoFit/>
          </a:bodyPr>
          <a:lstStyle/>
          <a:p>
            <a:pPr defTabSz="1218987"/>
            <a:r>
              <a:rPr lang="en-US" sz="2400" dirty="0">
                <a:solidFill>
                  <a:prstClr val="black"/>
                </a:solidFill>
                <a:latin typeface="Calibri"/>
              </a:rPr>
              <a:t>CORS Headers</a:t>
            </a:r>
          </a:p>
          <a:p>
            <a:pPr defTabSz="1218987"/>
            <a:r>
              <a:rPr lang="en-US" sz="2400" dirty="0">
                <a:solidFill>
                  <a:prstClr val="black"/>
                </a:solidFill>
                <a:latin typeface="Calibri"/>
              </a:rPr>
              <a:t>SAC system</a:t>
            </a:r>
          </a:p>
        </p:txBody>
      </p:sp>
      <p:sp>
        <p:nvSpPr>
          <p:cNvPr id="24" name="TextBox 23">
            <a:extLst>
              <a:ext uri="{FF2B5EF4-FFF2-40B4-BE49-F238E27FC236}">
                <a16:creationId xmlns:a16="http://schemas.microsoft.com/office/drawing/2014/main" id="{F0D3D070-BCFF-4F4D-9A2A-A496C38F1A17}"/>
              </a:ext>
            </a:extLst>
          </p:cNvPr>
          <p:cNvSpPr txBox="1"/>
          <p:nvPr/>
        </p:nvSpPr>
        <p:spPr>
          <a:xfrm>
            <a:off x="8943120" y="4355035"/>
            <a:ext cx="4322762" cy="461665"/>
          </a:xfrm>
          <a:prstGeom prst="rect">
            <a:avLst/>
          </a:prstGeom>
          <a:noFill/>
        </p:spPr>
        <p:txBody>
          <a:bodyPr wrap="square" rtlCol="0">
            <a:spAutoFit/>
          </a:bodyPr>
          <a:lstStyle/>
          <a:p>
            <a:pPr defTabSz="1218987"/>
            <a:r>
              <a:rPr lang="en-US" sz="2400" dirty="0">
                <a:solidFill>
                  <a:prstClr val="black"/>
                </a:solidFill>
                <a:latin typeface="Calibri"/>
              </a:rPr>
              <a:t>BW, BI, BO, ECC….</a:t>
            </a:r>
          </a:p>
        </p:txBody>
      </p:sp>
    </p:spTree>
    <p:extLst>
      <p:ext uri="{BB962C8B-B14F-4D97-AF65-F5344CB8AC3E}">
        <p14:creationId xmlns:p14="http://schemas.microsoft.com/office/powerpoint/2010/main" val="203001469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NW versions required to release CORS Headers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86E8E58-97AA-4330-B325-559D859475EF}"/>
              </a:ext>
            </a:extLst>
          </p:cNvPr>
          <p:cNvSpPr txBox="1"/>
          <p:nvPr/>
        </p:nvSpPr>
        <p:spPr>
          <a:xfrm>
            <a:off x="152400" y="1066800"/>
            <a:ext cx="11887201" cy="5324535"/>
          </a:xfrm>
          <a:prstGeom prst="rect">
            <a:avLst/>
          </a:prstGeom>
          <a:noFill/>
        </p:spPr>
        <p:txBody>
          <a:bodyPr wrap="square" rtlCol="0">
            <a:spAutoFit/>
          </a:bodyPr>
          <a:lstStyle/>
          <a:p>
            <a:pPr marL="457200" indent="-457200" defTabSz="1218987">
              <a:buFont typeface="Wingdings" panose="05000000000000000000" pitchFamily="2" charset="2"/>
              <a:buChar char="ü"/>
            </a:pPr>
            <a:r>
              <a:rPr lang="en-US" sz="2000" dirty="0">
                <a:solidFill>
                  <a:prstClr val="black"/>
                </a:solidFill>
                <a:latin typeface="Calibri"/>
              </a:rPr>
              <a:t>Check the system version of your ABAP based system</a:t>
            </a:r>
          </a:p>
          <a:p>
            <a:pPr defTabSz="1218987"/>
            <a:r>
              <a:rPr lang="en-US" sz="2000" dirty="0">
                <a:solidFill>
                  <a:prstClr val="black"/>
                </a:solidFill>
                <a:latin typeface="Calibri"/>
              </a:rPr>
              <a:t>NW 7.52 SP02</a:t>
            </a:r>
          </a:p>
          <a:p>
            <a:pPr defTabSz="1218987"/>
            <a:r>
              <a:rPr lang="en-US" sz="2000" dirty="0">
                <a:solidFill>
                  <a:prstClr val="black"/>
                </a:solidFill>
                <a:latin typeface="Calibri"/>
              </a:rPr>
              <a:t>NW 7.51 SP06</a:t>
            </a:r>
          </a:p>
          <a:p>
            <a:pPr defTabSz="1218987"/>
            <a:r>
              <a:rPr lang="en-US" sz="2000" dirty="0">
                <a:solidFill>
                  <a:prstClr val="black"/>
                </a:solidFill>
                <a:latin typeface="Calibri"/>
              </a:rPr>
              <a:t>NW 7.50 SP13</a:t>
            </a:r>
          </a:p>
          <a:p>
            <a:pPr defTabSz="1218987"/>
            <a:r>
              <a:rPr lang="en-US" sz="2000" dirty="0">
                <a:solidFill>
                  <a:prstClr val="black"/>
                </a:solidFill>
                <a:latin typeface="Calibri"/>
              </a:rPr>
              <a:t>NW 7.40 SP20</a:t>
            </a:r>
          </a:p>
          <a:p>
            <a:pPr defTabSz="1218987"/>
            <a:r>
              <a:rPr lang="en-US" sz="2000" dirty="0">
                <a:solidFill>
                  <a:prstClr val="black"/>
                </a:solidFill>
                <a:latin typeface="Calibri"/>
              </a:rPr>
              <a:t>SAP Kernel Version 7.49PL315</a:t>
            </a:r>
          </a:p>
          <a:p>
            <a:pPr marL="342900" indent="-342900" defTabSz="1218987">
              <a:buFont typeface="Wingdings" panose="05000000000000000000" pitchFamily="2" charset="2"/>
              <a:buChar char="ü"/>
            </a:pPr>
            <a:r>
              <a:rPr lang="en-US" sz="2000" dirty="0">
                <a:solidFill>
                  <a:prstClr val="black"/>
                </a:solidFill>
                <a:latin typeface="Calibri"/>
              </a:rPr>
              <a:t>2. Check if INA Service is active in the system. TCOODE: SICF and search for INA service</a:t>
            </a:r>
          </a:p>
          <a:p>
            <a:pPr marL="342900" indent="-342900" defTabSz="1218987">
              <a:buFont typeface="Wingdings" panose="05000000000000000000" pitchFamily="2" charset="2"/>
              <a:buChar char="ü"/>
            </a:pPr>
            <a:r>
              <a:rPr lang="en-US" sz="2000" dirty="0">
                <a:solidFill>
                  <a:prstClr val="black"/>
                </a:solidFill>
                <a:latin typeface="Calibri"/>
              </a:rPr>
              <a:t>3. The system must be SSH enabled, HTTPS signed certificate (Network admin)- STRUST</a:t>
            </a:r>
          </a:p>
          <a:p>
            <a:pPr marL="342900" indent="-342900" defTabSz="1218987">
              <a:buFont typeface="Wingdings" panose="05000000000000000000" pitchFamily="2" charset="2"/>
              <a:buChar char="ü"/>
            </a:pPr>
            <a:r>
              <a:rPr lang="en-US" sz="2000" dirty="0">
                <a:solidFill>
                  <a:prstClr val="black"/>
                </a:solidFill>
                <a:latin typeface="Calibri"/>
              </a:rPr>
              <a:t>4. Inform Our SAP system that we can offer CORS headers RZ10(system wide-need NW restart)</a:t>
            </a:r>
          </a:p>
          <a:p>
            <a:pPr defTabSz="1218987"/>
            <a:r>
              <a:rPr lang="en-US" sz="2000" dirty="0">
                <a:solidFill>
                  <a:prstClr val="black"/>
                </a:solidFill>
                <a:latin typeface="Calibri"/>
              </a:rPr>
              <a:t>					                RZ9 (temporary)</a:t>
            </a:r>
          </a:p>
          <a:p>
            <a:pPr defTabSz="1218987"/>
            <a:r>
              <a:rPr lang="en-US" sz="2000" b="1" dirty="0">
                <a:solidFill>
                  <a:prstClr val="black"/>
                </a:solidFill>
                <a:latin typeface="Calibri"/>
              </a:rPr>
              <a:t>	</a:t>
            </a:r>
            <a:r>
              <a:rPr lang="en-US" sz="2000" b="1" dirty="0" err="1">
                <a:solidFill>
                  <a:prstClr val="black"/>
                </a:solidFill>
                <a:latin typeface="Calibri"/>
              </a:rPr>
              <a:t>Icf</a:t>
            </a:r>
            <a:r>
              <a:rPr lang="en-US" sz="2000" b="1" dirty="0">
                <a:solidFill>
                  <a:prstClr val="black"/>
                </a:solidFill>
                <a:latin typeface="Calibri"/>
              </a:rPr>
              <a:t>/</a:t>
            </a:r>
            <a:r>
              <a:rPr lang="en-US" sz="2000" b="1" dirty="0" err="1">
                <a:solidFill>
                  <a:prstClr val="black"/>
                </a:solidFill>
                <a:latin typeface="Calibri"/>
              </a:rPr>
              <a:t>cors_enabled</a:t>
            </a:r>
            <a:endParaRPr lang="en-US" sz="2000" b="1" dirty="0">
              <a:solidFill>
                <a:prstClr val="black"/>
              </a:solidFill>
              <a:latin typeface="Calibri"/>
            </a:endParaRPr>
          </a:p>
          <a:p>
            <a:pPr defTabSz="1218987"/>
            <a:r>
              <a:rPr lang="en-US" sz="2000" dirty="0">
                <a:solidFill>
                  <a:prstClr val="black"/>
                </a:solidFill>
                <a:latin typeface="Calibri"/>
              </a:rPr>
              <a:t>5. For On-premise systems running in Intranet, you need sap cloud connector</a:t>
            </a:r>
          </a:p>
          <a:p>
            <a:pPr defTabSz="1218987"/>
            <a:r>
              <a:rPr lang="en-US" sz="2000" dirty="0">
                <a:solidFill>
                  <a:prstClr val="black"/>
                </a:solidFill>
                <a:latin typeface="Calibri"/>
              </a:rPr>
              <a:t>6. Add the settings to issue CORS headers to browser for your SAC system - UCONCOCKPIT</a:t>
            </a:r>
          </a:p>
          <a:p>
            <a:pPr defTabSz="1218987"/>
            <a:r>
              <a:rPr lang="en-US" sz="2000" dirty="0">
                <a:solidFill>
                  <a:prstClr val="black"/>
                </a:solidFill>
                <a:latin typeface="Calibri"/>
                <a:hlinkClick r:id="rId3"/>
              </a:rPr>
              <a:t>https://help.sap.com/viewer/00f68c2e08b941f081002fd3691d86a7/release/en-US/0d1cd72013804eb78e2aea45a562e439.html?q=uconcockpit</a:t>
            </a:r>
            <a:endParaRPr lang="en-US" sz="2000" dirty="0">
              <a:solidFill>
                <a:prstClr val="black"/>
              </a:solidFill>
              <a:latin typeface="Calibri"/>
            </a:endParaRPr>
          </a:p>
          <a:p>
            <a:pPr defTabSz="1218987"/>
            <a:r>
              <a:rPr lang="en-US" sz="2000" dirty="0">
                <a:solidFill>
                  <a:prstClr val="black"/>
                </a:solidFill>
                <a:latin typeface="Calibri"/>
                <a:hlinkClick r:id="rId4"/>
              </a:rPr>
              <a:t>https://blogs.sap.com/2019/03/24/use-cors-for-your-netweaver-backend-connection-to-cloud-analytics/</a:t>
            </a:r>
            <a:endParaRPr lang="en-US" sz="2000" dirty="0">
              <a:solidFill>
                <a:prstClr val="black"/>
              </a:solidFill>
              <a:latin typeface="Calibri"/>
            </a:endParaRPr>
          </a:p>
          <a:p>
            <a:pPr defTabSz="1218987"/>
            <a:endParaRPr lang="en-US" sz="2000" dirty="0">
              <a:solidFill>
                <a:prstClr val="black"/>
              </a:solidFill>
              <a:latin typeface="Calibri"/>
            </a:endParaRPr>
          </a:p>
        </p:txBody>
      </p:sp>
    </p:spTree>
    <p:extLst>
      <p:ext uri="{BB962C8B-B14F-4D97-AF65-F5344CB8AC3E}">
        <p14:creationId xmlns:p14="http://schemas.microsoft.com/office/powerpoint/2010/main" val="309631279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7EA9DB-EC2D-4D7C-A67E-E537D8DE481A}"/>
              </a:ext>
            </a:extLst>
          </p:cNvPr>
          <p:cNvSpPr/>
          <p:nvPr/>
        </p:nvSpPr>
        <p:spPr>
          <a:xfrm>
            <a:off x="8286750" y="257175"/>
            <a:ext cx="3057525"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5" name="Rectangle: Rounded Corners 4">
            <a:extLst>
              <a:ext uri="{FF2B5EF4-FFF2-40B4-BE49-F238E27FC236}">
                <a16:creationId xmlns:a16="http://schemas.microsoft.com/office/drawing/2014/main" id="{DCF1A444-DFBB-4545-82A1-5381CABF8DF7}"/>
              </a:ext>
            </a:extLst>
          </p:cNvPr>
          <p:cNvSpPr/>
          <p:nvPr/>
        </p:nvSpPr>
        <p:spPr>
          <a:xfrm>
            <a:off x="8748712" y="1552575"/>
            <a:ext cx="2133600" cy="6095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Calculation View</a:t>
            </a:r>
          </a:p>
          <a:p>
            <a:pPr algn="ctr"/>
            <a:r>
              <a:rPr lang="en-US" dirty="0"/>
              <a:t>(data model)</a:t>
            </a:r>
          </a:p>
        </p:txBody>
      </p:sp>
      <p:sp>
        <p:nvSpPr>
          <p:cNvPr id="6" name="Rectangle 5">
            <a:extLst>
              <a:ext uri="{FF2B5EF4-FFF2-40B4-BE49-F238E27FC236}">
                <a16:creationId xmlns:a16="http://schemas.microsoft.com/office/drawing/2014/main" id="{B66C6B0C-0584-4580-A396-29CA7C4309E7}"/>
              </a:ext>
            </a:extLst>
          </p:cNvPr>
          <p:cNvSpPr/>
          <p:nvPr/>
        </p:nvSpPr>
        <p:spPr>
          <a:xfrm>
            <a:off x="685800" y="152400"/>
            <a:ext cx="3352800" cy="220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7" name="Arrow: Left 6">
            <a:extLst>
              <a:ext uri="{FF2B5EF4-FFF2-40B4-BE49-F238E27FC236}">
                <a16:creationId xmlns:a16="http://schemas.microsoft.com/office/drawing/2014/main" id="{87345ACD-E69E-4B20-ADC7-8F49EFCB1EEC}"/>
              </a:ext>
            </a:extLst>
          </p:cNvPr>
          <p:cNvSpPr/>
          <p:nvPr/>
        </p:nvSpPr>
        <p:spPr>
          <a:xfrm>
            <a:off x="3829050" y="1743075"/>
            <a:ext cx="48768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77E4F2-B096-4AF4-9462-65FFB68FD42D}"/>
              </a:ext>
            </a:extLst>
          </p:cNvPr>
          <p:cNvSpPr/>
          <p:nvPr/>
        </p:nvSpPr>
        <p:spPr>
          <a:xfrm>
            <a:off x="8286749" y="3943350"/>
            <a:ext cx="3057525"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 (ERP)</a:t>
            </a:r>
          </a:p>
          <a:p>
            <a:pPr algn="ctr"/>
            <a:endParaRPr lang="en-US" dirty="0"/>
          </a:p>
        </p:txBody>
      </p:sp>
      <p:sp>
        <p:nvSpPr>
          <p:cNvPr id="9" name="Rectangle: Rounded Corners 8">
            <a:extLst>
              <a:ext uri="{FF2B5EF4-FFF2-40B4-BE49-F238E27FC236}">
                <a16:creationId xmlns:a16="http://schemas.microsoft.com/office/drawing/2014/main" id="{8AD72C64-C969-43A1-AC2A-CCF16D75C8A9}"/>
              </a:ext>
            </a:extLst>
          </p:cNvPr>
          <p:cNvSpPr/>
          <p:nvPr/>
        </p:nvSpPr>
        <p:spPr>
          <a:xfrm>
            <a:off x="8748712" y="5276850"/>
            <a:ext cx="2133600" cy="6095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View</a:t>
            </a:r>
          </a:p>
          <a:p>
            <a:pPr algn="ctr"/>
            <a:r>
              <a:rPr lang="en-US" dirty="0"/>
              <a:t>(data model)</a:t>
            </a:r>
          </a:p>
        </p:txBody>
      </p:sp>
      <p:sp>
        <p:nvSpPr>
          <p:cNvPr id="10" name="Rectangle 9">
            <a:extLst>
              <a:ext uri="{FF2B5EF4-FFF2-40B4-BE49-F238E27FC236}">
                <a16:creationId xmlns:a16="http://schemas.microsoft.com/office/drawing/2014/main" id="{24AD2453-FB3E-45FF-A82C-95E7DD5FA815}"/>
              </a:ext>
            </a:extLst>
          </p:cNvPr>
          <p:cNvSpPr/>
          <p:nvPr/>
        </p:nvSpPr>
        <p:spPr>
          <a:xfrm>
            <a:off x="685800" y="3943350"/>
            <a:ext cx="3352800" cy="220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11" name="Arrow: Left 10">
            <a:extLst>
              <a:ext uri="{FF2B5EF4-FFF2-40B4-BE49-F238E27FC236}">
                <a16:creationId xmlns:a16="http://schemas.microsoft.com/office/drawing/2014/main" id="{7CFA7710-15DE-478A-9626-5367B0E87715}"/>
              </a:ext>
            </a:extLst>
          </p:cNvPr>
          <p:cNvSpPr/>
          <p:nvPr/>
        </p:nvSpPr>
        <p:spPr>
          <a:xfrm>
            <a:off x="3829050" y="5410199"/>
            <a:ext cx="48768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8D47CD08-8EEB-4AAB-B3D9-BC0E06A2A64A}"/>
              </a:ext>
            </a:extLst>
          </p:cNvPr>
          <p:cNvSpPr/>
          <p:nvPr/>
        </p:nvSpPr>
        <p:spPr>
          <a:xfrm>
            <a:off x="-1857375" y="2579168"/>
            <a:ext cx="933450" cy="971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0FE6F6A-232B-45FF-AD81-C7EDE04A0DA2}"/>
              </a:ext>
            </a:extLst>
          </p:cNvPr>
          <p:cNvSpPr/>
          <p:nvPr/>
        </p:nvSpPr>
        <p:spPr>
          <a:xfrm rot="20421140">
            <a:off x="-960995" y="2030474"/>
            <a:ext cx="1607496" cy="512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4616D41-E187-459C-95FC-0BE6E408DC3C}"/>
              </a:ext>
            </a:extLst>
          </p:cNvPr>
          <p:cNvSpPr/>
          <p:nvPr/>
        </p:nvSpPr>
        <p:spPr>
          <a:xfrm rot="2423056">
            <a:off x="-1076561" y="3687297"/>
            <a:ext cx="1607496" cy="512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B0CBE112-B183-4E5E-88A9-A3B13EC143A2}"/>
              </a:ext>
            </a:extLst>
          </p:cNvPr>
          <p:cNvSpPr/>
          <p:nvPr/>
        </p:nvSpPr>
        <p:spPr>
          <a:xfrm>
            <a:off x="12192000" y="1066800"/>
            <a:ext cx="933450" cy="971550"/>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a:extLst>
              <a:ext uri="{FF2B5EF4-FFF2-40B4-BE49-F238E27FC236}">
                <a16:creationId xmlns:a16="http://schemas.microsoft.com/office/drawing/2014/main" id="{67753B0A-618B-4380-9A13-BAB3FE628809}"/>
              </a:ext>
            </a:extLst>
          </p:cNvPr>
          <p:cNvSpPr/>
          <p:nvPr/>
        </p:nvSpPr>
        <p:spPr>
          <a:xfrm>
            <a:off x="12192000" y="4610099"/>
            <a:ext cx="933450" cy="97155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5360463-4E4B-4EE9-BBEA-0A29A67F82F6}"/>
              </a:ext>
            </a:extLst>
          </p:cNvPr>
          <p:cNvSpPr txBox="1"/>
          <p:nvPr/>
        </p:nvSpPr>
        <p:spPr>
          <a:xfrm>
            <a:off x="8210549" y="3227553"/>
            <a:ext cx="3981451" cy="646331"/>
          </a:xfrm>
          <a:prstGeom prst="rect">
            <a:avLst/>
          </a:prstGeom>
          <a:noFill/>
        </p:spPr>
        <p:txBody>
          <a:bodyPr wrap="square" rtlCol="0">
            <a:spAutoFit/>
          </a:bodyPr>
          <a:lstStyle/>
          <a:p>
            <a:r>
              <a:rPr lang="en-US" dirty="0"/>
              <a:t>ABAP on HANA training 9</a:t>
            </a:r>
            <a:r>
              <a:rPr lang="en-US" baseline="30000" dirty="0"/>
              <a:t>th</a:t>
            </a:r>
            <a:r>
              <a:rPr lang="en-US" dirty="0"/>
              <a:t> April 2022</a:t>
            </a:r>
          </a:p>
          <a:p>
            <a:r>
              <a:rPr lang="en-US" dirty="0"/>
              <a:t>Weekend 7-9 IST</a:t>
            </a:r>
          </a:p>
        </p:txBody>
      </p:sp>
    </p:spTree>
    <p:extLst>
      <p:ext uri="{BB962C8B-B14F-4D97-AF65-F5344CB8AC3E}">
        <p14:creationId xmlns:p14="http://schemas.microsoft.com/office/powerpoint/2010/main" val="73869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CDS – Core Data &amp; Services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D04BF3AA-33CF-4EC4-BA84-0AA4ED78821A}"/>
              </a:ext>
            </a:extLst>
          </p:cNvPr>
          <p:cNvSpPr txBox="1"/>
          <p:nvPr/>
        </p:nvSpPr>
        <p:spPr>
          <a:xfrm>
            <a:off x="228601" y="990600"/>
            <a:ext cx="11730995" cy="3416320"/>
          </a:xfrm>
          <a:prstGeom prst="rect">
            <a:avLst/>
          </a:prstGeom>
          <a:noFill/>
        </p:spPr>
        <p:txBody>
          <a:bodyPr wrap="square" rtlCol="0">
            <a:spAutoFit/>
          </a:bodyPr>
          <a:lstStyle/>
          <a:p>
            <a:pPr defTabSz="1218987"/>
            <a:r>
              <a:rPr lang="en-US" sz="2400" dirty="0">
                <a:solidFill>
                  <a:prstClr val="black"/>
                </a:solidFill>
                <a:latin typeface="Calibri"/>
              </a:rPr>
              <a:t>CDS stands for Core Data &amp; Services, these are the data models in ABAP system which is based out of HANA DB. We have 2 types of CDS </a:t>
            </a:r>
          </a:p>
          <a:p>
            <a:pPr defTabSz="1218987"/>
            <a:r>
              <a:rPr lang="en-US" sz="2400" dirty="0">
                <a:solidFill>
                  <a:prstClr val="black"/>
                </a:solidFill>
                <a:latin typeface="Calibri"/>
              </a:rPr>
              <a:t>ABAP CDS – ABAP system which runs on HANA</a:t>
            </a:r>
          </a:p>
          <a:p>
            <a:pPr defTabSz="1218987"/>
            <a:r>
              <a:rPr lang="en-US" sz="2400" dirty="0">
                <a:solidFill>
                  <a:prstClr val="black"/>
                </a:solidFill>
                <a:latin typeface="Calibri"/>
              </a:rPr>
              <a:t>HANA CDS – Do not have ABAP system at all, we have just HANA</a:t>
            </a:r>
          </a:p>
          <a:p>
            <a:pPr defTabSz="1218987"/>
            <a:r>
              <a:rPr lang="en-US" sz="2400" dirty="0">
                <a:solidFill>
                  <a:prstClr val="black"/>
                </a:solidFill>
                <a:latin typeface="Calibri"/>
              </a:rPr>
              <a:t>These are used to expose data out of system in form of Views.</a:t>
            </a:r>
          </a:p>
          <a:p>
            <a:pPr defTabSz="1218987"/>
            <a:r>
              <a:rPr lang="en-US" sz="2400" dirty="0">
                <a:solidFill>
                  <a:prstClr val="black"/>
                </a:solidFill>
                <a:latin typeface="Calibri"/>
              </a:rPr>
              <a:t>ABAP on HANA – ADT</a:t>
            </a:r>
          </a:p>
          <a:p>
            <a:pPr defTabSz="1218987"/>
            <a:r>
              <a:rPr lang="en-US" sz="2400" dirty="0">
                <a:solidFill>
                  <a:prstClr val="black"/>
                </a:solidFill>
                <a:latin typeface="Calibri"/>
              </a:rPr>
              <a:t>Native HANA – HANA WebIDE</a:t>
            </a:r>
          </a:p>
          <a:p>
            <a:pPr defTabSz="1218987"/>
            <a:r>
              <a:rPr lang="en-US" sz="2400" dirty="0">
                <a:solidFill>
                  <a:prstClr val="black"/>
                </a:solidFill>
                <a:latin typeface="Calibri"/>
              </a:rPr>
              <a:t>With SAP S/4HANA system, There is NO BW system required anymore. SAP delivers 1000s of </a:t>
            </a:r>
            <a:r>
              <a:rPr lang="en-US" sz="2400" dirty="0" err="1">
                <a:solidFill>
                  <a:prstClr val="black"/>
                </a:solidFill>
                <a:latin typeface="Calibri"/>
              </a:rPr>
              <a:t>cds</a:t>
            </a:r>
            <a:r>
              <a:rPr lang="en-US" sz="2400" dirty="0">
                <a:solidFill>
                  <a:prstClr val="black"/>
                </a:solidFill>
                <a:latin typeface="Calibri"/>
              </a:rPr>
              <a:t> views for ready to use consumption.</a:t>
            </a:r>
          </a:p>
        </p:txBody>
      </p:sp>
    </p:spTree>
    <p:extLst>
      <p:ext uri="{BB962C8B-B14F-4D97-AF65-F5344CB8AC3E}">
        <p14:creationId xmlns:p14="http://schemas.microsoft.com/office/powerpoint/2010/main" val="62278084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&lt;Title&gt;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FE990B12-65FB-4B67-ACD5-34E0895610B3}"/>
              </a:ext>
            </a:extLst>
          </p:cNvPr>
          <p:cNvSpPr/>
          <p:nvPr/>
        </p:nvSpPr>
        <p:spPr>
          <a:xfrm>
            <a:off x="1219200"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DB Tables</a:t>
            </a:r>
          </a:p>
        </p:txBody>
      </p:sp>
      <p:sp>
        <p:nvSpPr>
          <p:cNvPr id="3" name="Rectangle 2">
            <a:extLst>
              <a:ext uri="{FF2B5EF4-FFF2-40B4-BE49-F238E27FC236}">
                <a16:creationId xmlns:a16="http://schemas.microsoft.com/office/drawing/2014/main" id="{6B9C3631-F8B6-41F9-97B8-8C4370C663E2}"/>
              </a:ext>
            </a:extLst>
          </p:cNvPr>
          <p:cNvSpPr/>
          <p:nvPr/>
        </p:nvSpPr>
        <p:spPr>
          <a:xfrm>
            <a:off x="3505200"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4" name="Rectangle 3">
            <a:extLst>
              <a:ext uri="{FF2B5EF4-FFF2-40B4-BE49-F238E27FC236}">
                <a16:creationId xmlns:a16="http://schemas.microsoft.com/office/drawing/2014/main" id="{DBBB7B78-5FDE-4747-9F67-4C789223B839}"/>
              </a:ext>
            </a:extLst>
          </p:cNvPr>
          <p:cNvSpPr/>
          <p:nvPr/>
        </p:nvSpPr>
        <p:spPr>
          <a:xfrm>
            <a:off x="5795764"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5" name="Rectangle 4">
            <a:extLst>
              <a:ext uri="{FF2B5EF4-FFF2-40B4-BE49-F238E27FC236}">
                <a16:creationId xmlns:a16="http://schemas.microsoft.com/office/drawing/2014/main" id="{6B2680F4-EFEC-4CF3-B98B-958258711165}"/>
              </a:ext>
            </a:extLst>
          </p:cNvPr>
          <p:cNvSpPr/>
          <p:nvPr/>
        </p:nvSpPr>
        <p:spPr>
          <a:xfrm>
            <a:off x="8064225"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6" name="Rectangle: Rounded Corners 5">
            <a:extLst>
              <a:ext uri="{FF2B5EF4-FFF2-40B4-BE49-F238E27FC236}">
                <a16:creationId xmlns:a16="http://schemas.microsoft.com/office/drawing/2014/main" id="{E40EEFAE-537C-429E-AF93-16044B7832AF}"/>
              </a:ext>
            </a:extLst>
          </p:cNvPr>
          <p:cNvSpPr/>
          <p:nvPr/>
        </p:nvSpPr>
        <p:spPr>
          <a:xfrm>
            <a:off x="685800"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8" name="Rectangle: Rounded Corners 7">
            <a:extLst>
              <a:ext uri="{FF2B5EF4-FFF2-40B4-BE49-F238E27FC236}">
                <a16:creationId xmlns:a16="http://schemas.microsoft.com/office/drawing/2014/main" id="{2F1E68C2-DF91-4823-B107-C0DA25BFF285}"/>
              </a:ext>
            </a:extLst>
          </p:cNvPr>
          <p:cNvSpPr/>
          <p:nvPr/>
        </p:nvSpPr>
        <p:spPr>
          <a:xfrm>
            <a:off x="3467100"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0" name="Rectangle: Rounded Corners 9">
            <a:extLst>
              <a:ext uri="{FF2B5EF4-FFF2-40B4-BE49-F238E27FC236}">
                <a16:creationId xmlns:a16="http://schemas.microsoft.com/office/drawing/2014/main" id="{0DA27320-5343-4782-A1F2-4AC9035391AF}"/>
              </a:ext>
            </a:extLst>
          </p:cNvPr>
          <p:cNvSpPr/>
          <p:nvPr/>
        </p:nvSpPr>
        <p:spPr>
          <a:xfrm>
            <a:off x="6315899"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3" name="Rectangle: Rounded Corners 12">
            <a:extLst>
              <a:ext uri="{FF2B5EF4-FFF2-40B4-BE49-F238E27FC236}">
                <a16:creationId xmlns:a16="http://schemas.microsoft.com/office/drawing/2014/main" id="{73B93341-38AF-498A-987C-FF4D2C4336C2}"/>
              </a:ext>
            </a:extLst>
          </p:cNvPr>
          <p:cNvSpPr/>
          <p:nvPr/>
        </p:nvSpPr>
        <p:spPr>
          <a:xfrm>
            <a:off x="9160179"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5" name="Rectangle: Rounded Corners 14">
            <a:extLst>
              <a:ext uri="{FF2B5EF4-FFF2-40B4-BE49-F238E27FC236}">
                <a16:creationId xmlns:a16="http://schemas.microsoft.com/office/drawing/2014/main" id="{7AFC9ABC-3553-48C6-A61F-7DE19A35A392}"/>
              </a:ext>
            </a:extLst>
          </p:cNvPr>
          <p:cNvSpPr/>
          <p:nvPr/>
        </p:nvSpPr>
        <p:spPr>
          <a:xfrm>
            <a:off x="914400" y="429727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17" name="Rectangle: Rounded Corners 16">
            <a:extLst>
              <a:ext uri="{FF2B5EF4-FFF2-40B4-BE49-F238E27FC236}">
                <a16:creationId xmlns:a16="http://schemas.microsoft.com/office/drawing/2014/main" id="{48C1D087-1BDA-4E27-B377-467650CA2FE2}"/>
              </a:ext>
            </a:extLst>
          </p:cNvPr>
          <p:cNvSpPr/>
          <p:nvPr/>
        </p:nvSpPr>
        <p:spPr>
          <a:xfrm>
            <a:off x="4495800" y="429727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19" name="Rectangle: Rounded Corners 18">
            <a:extLst>
              <a:ext uri="{FF2B5EF4-FFF2-40B4-BE49-F238E27FC236}">
                <a16:creationId xmlns:a16="http://schemas.microsoft.com/office/drawing/2014/main" id="{6C3D0D44-2B5D-4D5D-9E27-E3FC6AC0345B}"/>
              </a:ext>
            </a:extLst>
          </p:cNvPr>
          <p:cNvSpPr/>
          <p:nvPr/>
        </p:nvSpPr>
        <p:spPr>
          <a:xfrm>
            <a:off x="7962901" y="429578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20" name="Rectangle 19">
            <a:extLst>
              <a:ext uri="{FF2B5EF4-FFF2-40B4-BE49-F238E27FC236}">
                <a16:creationId xmlns:a16="http://schemas.microsoft.com/office/drawing/2014/main" id="{79B3ECEB-3CEA-4571-A060-76A98742C496}"/>
              </a:ext>
            </a:extLst>
          </p:cNvPr>
          <p:cNvSpPr/>
          <p:nvPr/>
        </p:nvSpPr>
        <p:spPr>
          <a:xfrm>
            <a:off x="1905001" y="3352800"/>
            <a:ext cx="4410899" cy="685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Consumption Views</a:t>
            </a:r>
          </a:p>
        </p:txBody>
      </p:sp>
      <p:sp>
        <p:nvSpPr>
          <p:cNvPr id="22" name="Rectangle 21">
            <a:extLst>
              <a:ext uri="{FF2B5EF4-FFF2-40B4-BE49-F238E27FC236}">
                <a16:creationId xmlns:a16="http://schemas.microsoft.com/office/drawing/2014/main" id="{AD7CF6D0-AB3A-4C4A-8F2E-4727B31F32F3}"/>
              </a:ext>
            </a:extLst>
          </p:cNvPr>
          <p:cNvSpPr/>
          <p:nvPr/>
        </p:nvSpPr>
        <p:spPr>
          <a:xfrm>
            <a:off x="6443266" y="3343360"/>
            <a:ext cx="4410899" cy="685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Consumption Views</a:t>
            </a:r>
            <a:endParaRPr lang="en-US" sz="2400" dirty="0">
              <a:solidFill>
                <a:prstClr val="white"/>
              </a:solidFill>
              <a:latin typeface="Calibri"/>
            </a:endParaRPr>
          </a:p>
        </p:txBody>
      </p:sp>
      <p:sp>
        <p:nvSpPr>
          <p:cNvPr id="24" name="Rectangle: Rounded Corners 23">
            <a:extLst>
              <a:ext uri="{FF2B5EF4-FFF2-40B4-BE49-F238E27FC236}">
                <a16:creationId xmlns:a16="http://schemas.microsoft.com/office/drawing/2014/main" id="{420503F2-D78B-4996-9918-A792B5FEA1CD}"/>
              </a:ext>
            </a:extLst>
          </p:cNvPr>
          <p:cNvSpPr/>
          <p:nvPr/>
        </p:nvSpPr>
        <p:spPr>
          <a:xfrm>
            <a:off x="1371600" y="1066801"/>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Fiori App</a:t>
            </a:r>
          </a:p>
        </p:txBody>
      </p:sp>
      <p:sp>
        <p:nvSpPr>
          <p:cNvPr id="25" name="Rectangle: Rounded Corners 24">
            <a:extLst>
              <a:ext uri="{FF2B5EF4-FFF2-40B4-BE49-F238E27FC236}">
                <a16:creationId xmlns:a16="http://schemas.microsoft.com/office/drawing/2014/main" id="{A03D9114-7788-4A1C-9BE3-4C6CE82A6F69}"/>
              </a:ext>
            </a:extLst>
          </p:cNvPr>
          <p:cNvSpPr/>
          <p:nvPr/>
        </p:nvSpPr>
        <p:spPr>
          <a:xfrm>
            <a:off x="3505200" y="1038682"/>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BI Tools</a:t>
            </a:r>
          </a:p>
        </p:txBody>
      </p:sp>
      <p:sp>
        <p:nvSpPr>
          <p:cNvPr id="27" name="Rectangle: Rounded Corners 26">
            <a:extLst>
              <a:ext uri="{FF2B5EF4-FFF2-40B4-BE49-F238E27FC236}">
                <a16:creationId xmlns:a16="http://schemas.microsoft.com/office/drawing/2014/main" id="{D537F573-E089-4879-A661-5419734731FF}"/>
              </a:ext>
            </a:extLst>
          </p:cNvPr>
          <p:cNvSpPr/>
          <p:nvPr/>
        </p:nvSpPr>
        <p:spPr>
          <a:xfrm>
            <a:off x="5638800" y="1032828"/>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Portal</a:t>
            </a:r>
          </a:p>
        </p:txBody>
      </p:sp>
      <p:sp>
        <p:nvSpPr>
          <p:cNvPr id="28" name="Rectangle: Rounded Corners 27">
            <a:extLst>
              <a:ext uri="{FF2B5EF4-FFF2-40B4-BE49-F238E27FC236}">
                <a16:creationId xmlns:a16="http://schemas.microsoft.com/office/drawing/2014/main" id="{34137574-014B-43D5-80FE-1163628F88EA}"/>
              </a:ext>
            </a:extLst>
          </p:cNvPr>
          <p:cNvSpPr/>
          <p:nvPr/>
        </p:nvSpPr>
        <p:spPr>
          <a:xfrm>
            <a:off x="7747366" y="1054261"/>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SAC</a:t>
            </a:r>
          </a:p>
        </p:txBody>
      </p:sp>
      <p:sp>
        <p:nvSpPr>
          <p:cNvPr id="30" name="Left Brace 29">
            <a:extLst>
              <a:ext uri="{FF2B5EF4-FFF2-40B4-BE49-F238E27FC236}">
                <a16:creationId xmlns:a16="http://schemas.microsoft.com/office/drawing/2014/main" id="{5A641884-7121-4E3E-A5DA-1F42CF0B9EB2}"/>
              </a:ext>
            </a:extLst>
          </p:cNvPr>
          <p:cNvSpPr/>
          <p:nvPr/>
        </p:nvSpPr>
        <p:spPr>
          <a:xfrm>
            <a:off x="304801" y="3276601"/>
            <a:ext cx="723899" cy="31241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a:solidFill>
                <a:prstClr val="black"/>
              </a:solidFill>
              <a:latin typeface="Calibri"/>
            </a:endParaRPr>
          </a:p>
        </p:txBody>
      </p:sp>
      <p:sp>
        <p:nvSpPr>
          <p:cNvPr id="32" name="TextBox 31">
            <a:extLst>
              <a:ext uri="{FF2B5EF4-FFF2-40B4-BE49-F238E27FC236}">
                <a16:creationId xmlns:a16="http://schemas.microsoft.com/office/drawing/2014/main" id="{54095E1D-D060-40FA-90B9-F27A9FF4964D}"/>
              </a:ext>
            </a:extLst>
          </p:cNvPr>
          <p:cNvSpPr txBox="1"/>
          <p:nvPr/>
        </p:nvSpPr>
        <p:spPr>
          <a:xfrm>
            <a:off x="-571501" y="4419601"/>
            <a:ext cx="1066800" cy="646331"/>
          </a:xfrm>
          <a:prstGeom prst="rect">
            <a:avLst/>
          </a:prstGeom>
          <a:noFill/>
        </p:spPr>
        <p:txBody>
          <a:bodyPr wrap="square" rtlCol="0">
            <a:spAutoFit/>
          </a:bodyPr>
          <a:lstStyle/>
          <a:p>
            <a:pPr defTabSz="1218987"/>
            <a:r>
              <a:rPr lang="en-US" b="1" dirty="0">
                <a:solidFill>
                  <a:prstClr val="black"/>
                </a:solidFill>
                <a:latin typeface="Calibri"/>
              </a:rPr>
              <a:t>Data Models</a:t>
            </a:r>
          </a:p>
        </p:txBody>
      </p:sp>
    </p:spTree>
    <p:extLst>
      <p:ext uri="{BB962C8B-B14F-4D97-AF65-F5344CB8AC3E}">
        <p14:creationId xmlns:p14="http://schemas.microsoft.com/office/powerpoint/2010/main" val="263218062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F3BA-FF74-43EB-BA79-E42EE6A5278A}"/>
              </a:ext>
            </a:extLst>
          </p:cNvPr>
          <p:cNvSpPr>
            <a:spLocks noGrp="1"/>
          </p:cNvSpPr>
          <p:nvPr>
            <p:ph type="title"/>
          </p:nvPr>
        </p:nvSpPr>
        <p:spPr/>
        <p:txBody>
          <a:bodyPr/>
          <a:lstStyle/>
          <a:p>
            <a:r>
              <a:rPr lang="en-US" dirty="0"/>
              <a:t>Acquire Data Connection</a:t>
            </a:r>
          </a:p>
        </p:txBody>
      </p:sp>
      <p:sp>
        <p:nvSpPr>
          <p:cNvPr id="3" name="Content Placeholder 2">
            <a:extLst>
              <a:ext uri="{FF2B5EF4-FFF2-40B4-BE49-F238E27FC236}">
                <a16:creationId xmlns:a16="http://schemas.microsoft.com/office/drawing/2014/main" id="{567C25F9-1FB2-4372-A4F5-7396DE74ED8F}"/>
              </a:ext>
            </a:extLst>
          </p:cNvPr>
          <p:cNvSpPr>
            <a:spLocks noGrp="1"/>
          </p:cNvSpPr>
          <p:nvPr>
            <p:ph sz="quarter" idx="13"/>
          </p:nvPr>
        </p:nvSpPr>
        <p:spPr/>
        <p:txBody>
          <a:bodyPr/>
          <a:lstStyle/>
          <a:p>
            <a:pPr marL="457200" indent="-457200">
              <a:buAutoNum type="arabicPeriod"/>
            </a:pPr>
            <a:r>
              <a:rPr lang="en-US" dirty="0"/>
              <a:t>Create a CDS View</a:t>
            </a:r>
          </a:p>
          <a:p>
            <a:pPr marL="457200" indent="-457200">
              <a:buAutoNum type="arabicPeriod"/>
            </a:pPr>
            <a:r>
              <a:rPr lang="en-US" dirty="0"/>
              <a:t>Activate</a:t>
            </a:r>
          </a:p>
          <a:p>
            <a:pPr marL="457200" indent="-457200">
              <a:buAutoNum type="arabicPeriod"/>
            </a:pPr>
            <a:r>
              <a:rPr lang="en-US" dirty="0"/>
              <a:t>Activate </a:t>
            </a:r>
            <a:r>
              <a:rPr lang="en-US" dirty="0" err="1"/>
              <a:t>Odata</a:t>
            </a:r>
            <a:r>
              <a:rPr lang="en-US" dirty="0"/>
              <a:t> service</a:t>
            </a:r>
          </a:p>
          <a:p>
            <a:pPr marL="457200" indent="-457200">
              <a:buAutoNum type="arabicPeriod"/>
            </a:pPr>
            <a:r>
              <a:rPr lang="en-US" dirty="0"/>
              <a:t>Create an Acquire data connection</a:t>
            </a:r>
          </a:p>
          <a:p>
            <a:pPr marL="457200" indent="-457200">
              <a:buAutoNum type="arabicPeriod"/>
            </a:pPr>
            <a:r>
              <a:rPr lang="en-US" dirty="0"/>
              <a:t>Pull all data from system and show in a dashboard</a:t>
            </a:r>
          </a:p>
          <a:p>
            <a:r>
              <a:rPr lang="en-US"/>
              <a:t>Sales</a:t>
            </a:r>
          </a:p>
        </p:txBody>
      </p:sp>
    </p:spTree>
    <p:extLst>
      <p:ext uri="{BB962C8B-B14F-4D97-AF65-F5344CB8AC3E}">
        <p14:creationId xmlns:p14="http://schemas.microsoft.com/office/powerpoint/2010/main" val="152509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9</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42780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&lt;Title&gt;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F8CE7F2B-22E9-4EB6-BFDB-46D65500F527}"/>
              </a:ext>
            </a:extLst>
          </p:cNvPr>
          <p:cNvPicPr>
            <a:picLocks noChangeAspect="1"/>
          </p:cNvPicPr>
          <p:nvPr/>
        </p:nvPicPr>
        <p:blipFill>
          <a:blip r:embed="rId3"/>
          <a:stretch>
            <a:fillRect/>
          </a:stretch>
        </p:blipFill>
        <p:spPr>
          <a:xfrm>
            <a:off x="228600" y="967034"/>
            <a:ext cx="7513240" cy="4923932"/>
          </a:xfrm>
          <a:prstGeom prst="rect">
            <a:avLst/>
          </a:prstGeom>
        </p:spPr>
      </p:pic>
    </p:spTree>
    <p:extLst>
      <p:ext uri="{BB962C8B-B14F-4D97-AF65-F5344CB8AC3E}">
        <p14:creationId xmlns:p14="http://schemas.microsoft.com/office/powerpoint/2010/main" val="304315929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36B1-B755-4B4F-BA86-FDFB8ABC0BE7}"/>
              </a:ext>
            </a:extLst>
          </p:cNvPr>
          <p:cNvSpPr>
            <a:spLocks noGrp="1"/>
          </p:cNvSpPr>
          <p:nvPr>
            <p:ph type="title"/>
          </p:nvPr>
        </p:nvSpPr>
        <p:spPr/>
        <p:txBody>
          <a:bodyPr/>
          <a:lstStyle/>
          <a:p>
            <a:r>
              <a:rPr lang="en-US" dirty="0"/>
              <a:t>Feedback Link</a:t>
            </a:r>
          </a:p>
        </p:txBody>
      </p:sp>
      <p:sp>
        <p:nvSpPr>
          <p:cNvPr id="3" name="Content Placeholder 2">
            <a:extLst>
              <a:ext uri="{FF2B5EF4-FFF2-40B4-BE49-F238E27FC236}">
                <a16:creationId xmlns:a16="http://schemas.microsoft.com/office/drawing/2014/main" id="{825CCFA5-DC14-4456-9B46-28BC401E20C2}"/>
              </a:ext>
            </a:extLst>
          </p:cNvPr>
          <p:cNvSpPr>
            <a:spLocks noGrp="1"/>
          </p:cNvSpPr>
          <p:nvPr>
            <p:ph sz="quarter" idx="13"/>
          </p:nvPr>
        </p:nvSpPr>
        <p:spPr/>
        <p:txBody>
          <a:bodyPr/>
          <a:lstStyle/>
          <a:p>
            <a:r>
              <a:rPr lang="en-US" dirty="0">
                <a:hlinkClick r:id="rId2"/>
              </a:rPr>
              <a:t>https://feedbackind.vinsys.com/Indiafeedback.html?batch_id%3D483</a:t>
            </a:r>
            <a:endParaRPr lang="en-US" dirty="0"/>
          </a:p>
          <a:p>
            <a:endParaRPr lang="en-US" dirty="0"/>
          </a:p>
        </p:txBody>
      </p:sp>
    </p:spTree>
    <p:extLst>
      <p:ext uri="{BB962C8B-B14F-4D97-AF65-F5344CB8AC3E}">
        <p14:creationId xmlns:p14="http://schemas.microsoft.com/office/powerpoint/2010/main" val="1211043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9</a:t>
            </a:r>
          </a:p>
        </p:txBody>
      </p:sp>
    </p:spTree>
    <p:extLst>
      <p:ext uri="{BB962C8B-B14F-4D97-AF65-F5344CB8AC3E}">
        <p14:creationId xmlns:p14="http://schemas.microsoft.com/office/powerpoint/2010/main" val="386777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1924140" y="240370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4689-E1E7-3A5F-2054-84198C6A3A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B6B050-BB0F-0BA2-09DF-9323ABF6F758}"/>
              </a:ext>
            </a:extLst>
          </p:cNvPr>
          <p:cNvSpPr>
            <a:spLocks noGrp="1"/>
          </p:cNvSpPr>
          <p:nvPr>
            <p:ph sz="quarter" idx="13"/>
          </p:nvPr>
        </p:nvSpPr>
        <p:spPr/>
        <p:txBody>
          <a:bodyPr/>
          <a:lstStyle/>
          <a:p>
            <a:endParaRPr lang="en-US"/>
          </a:p>
        </p:txBody>
      </p:sp>
      <p:grpSp>
        <p:nvGrpSpPr>
          <p:cNvPr id="35" name="Group 34">
            <a:extLst>
              <a:ext uri="{FF2B5EF4-FFF2-40B4-BE49-F238E27FC236}">
                <a16:creationId xmlns:a16="http://schemas.microsoft.com/office/drawing/2014/main" id="{A581B398-DD90-2B78-49D1-9A03825D5FAC}"/>
              </a:ext>
            </a:extLst>
          </p:cNvPr>
          <p:cNvGrpSpPr/>
          <p:nvPr/>
        </p:nvGrpSpPr>
        <p:grpSpPr>
          <a:xfrm>
            <a:off x="1496100" y="1928100"/>
            <a:ext cx="4134960" cy="1557360"/>
            <a:chOff x="1496100" y="1928100"/>
            <a:chExt cx="4134960" cy="15573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6049C2E-E420-79AC-D810-64D2EFA75438}"/>
                    </a:ext>
                  </a:extLst>
                </p14:cNvPr>
                <p14:cNvContentPartPr/>
                <p14:nvPr/>
              </p14:nvContentPartPr>
              <p14:xfrm>
                <a:off x="1508700" y="2401860"/>
                <a:ext cx="205920" cy="226800"/>
              </p14:xfrm>
            </p:contentPart>
          </mc:Choice>
          <mc:Fallback>
            <p:pic>
              <p:nvPicPr>
                <p:cNvPr id="4" name="Ink 3">
                  <a:extLst>
                    <a:ext uri="{FF2B5EF4-FFF2-40B4-BE49-F238E27FC236}">
                      <a16:creationId xmlns:a16="http://schemas.microsoft.com/office/drawing/2014/main" id="{F6049C2E-E420-79AC-D810-64D2EFA75438}"/>
                    </a:ext>
                  </a:extLst>
                </p:cNvPr>
                <p:cNvPicPr/>
                <p:nvPr/>
              </p:nvPicPr>
              <p:blipFill>
                <a:blip r:embed="rId3"/>
                <a:stretch>
                  <a:fillRect/>
                </a:stretch>
              </p:blipFill>
              <p:spPr>
                <a:xfrm>
                  <a:off x="1499700" y="2392860"/>
                  <a:ext cx="2235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1B20F44-907C-7BF8-3A66-81F9A40C3E2C}"/>
                    </a:ext>
                  </a:extLst>
                </p14:cNvPr>
                <p14:cNvContentPartPr/>
                <p14:nvPr/>
              </p14:nvContentPartPr>
              <p14:xfrm>
                <a:off x="1806060" y="2378100"/>
                <a:ext cx="153720" cy="195480"/>
              </p14:xfrm>
            </p:contentPart>
          </mc:Choice>
          <mc:Fallback>
            <p:pic>
              <p:nvPicPr>
                <p:cNvPr id="5" name="Ink 4">
                  <a:extLst>
                    <a:ext uri="{FF2B5EF4-FFF2-40B4-BE49-F238E27FC236}">
                      <a16:creationId xmlns:a16="http://schemas.microsoft.com/office/drawing/2014/main" id="{E1B20F44-907C-7BF8-3A66-81F9A40C3E2C}"/>
                    </a:ext>
                  </a:extLst>
                </p:cNvPr>
                <p:cNvPicPr/>
                <p:nvPr/>
              </p:nvPicPr>
              <p:blipFill>
                <a:blip r:embed="rId5"/>
                <a:stretch>
                  <a:fillRect/>
                </a:stretch>
              </p:blipFill>
              <p:spPr>
                <a:xfrm>
                  <a:off x="1797420" y="2369100"/>
                  <a:ext cx="1713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5188B3E-09CD-937A-680E-45FA48CADDCA}"/>
                    </a:ext>
                  </a:extLst>
                </p14:cNvPr>
                <p14:cNvContentPartPr/>
                <p14:nvPr/>
              </p14:nvContentPartPr>
              <p14:xfrm>
                <a:off x="1808580" y="2455140"/>
                <a:ext cx="59760" cy="82440"/>
              </p14:xfrm>
            </p:contentPart>
          </mc:Choice>
          <mc:Fallback>
            <p:pic>
              <p:nvPicPr>
                <p:cNvPr id="6" name="Ink 5">
                  <a:extLst>
                    <a:ext uri="{FF2B5EF4-FFF2-40B4-BE49-F238E27FC236}">
                      <a16:creationId xmlns:a16="http://schemas.microsoft.com/office/drawing/2014/main" id="{85188B3E-09CD-937A-680E-45FA48CADDCA}"/>
                    </a:ext>
                  </a:extLst>
                </p:cNvPr>
                <p:cNvPicPr/>
                <p:nvPr/>
              </p:nvPicPr>
              <p:blipFill>
                <a:blip r:embed="rId7"/>
                <a:stretch>
                  <a:fillRect/>
                </a:stretch>
              </p:blipFill>
              <p:spPr>
                <a:xfrm>
                  <a:off x="1799940" y="2446500"/>
                  <a:ext cx="774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9630374-3EC3-7F9D-BDF0-BC46951A673E}"/>
                    </a:ext>
                  </a:extLst>
                </p14:cNvPr>
                <p14:cNvContentPartPr/>
                <p14:nvPr/>
              </p14:nvContentPartPr>
              <p14:xfrm>
                <a:off x="1988220" y="2361900"/>
                <a:ext cx="176760" cy="182520"/>
              </p14:xfrm>
            </p:contentPart>
          </mc:Choice>
          <mc:Fallback>
            <p:pic>
              <p:nvPicPr>
                <p:cNvPr id="7" name="Ink 6">
                  <a:extLst>
                    <a:ext uri="{FF2B5EF4-FFF2-40B4-BE49-F238E27FC236}">
                      <a16:creationId xmlns:a16="http://schemas.microsoft.com/office/drawing/2014/main" id="{D9630374-3EC3-7F9D-BDF0-BC46951A673E}"/>
                    </a:ext>
                  </a:extLst>
                </p:cNvPr>
                <p:cNvPicPr/>
                <p:nvPr/>
              </p:nvPicPr>
              <p:blipFill>
                <a:blip r:embed="rId9"/>
                <a:stretch>
                  <a:fillRect/>
                </a:stretch>
              </p:blipFill>
              <p:spPr>
                <a:xfrm>
                  <a:off x="1979580" y="2352900"/>
                  <a:ext cx="1944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7A2EEA2-F32C-81D7-0FE2-F0F16BBFAAAE}"/>
                    </a:ext>
                  </a:extLst>
                </p14:cNvPr>
                <p14:cNvContentPartPr/>
                <p14:nvPr/>
              </p14:nvContentPartPr>
              <p14:xfrm>
                <a:off x="1749540" y="2680500"/>
                <a:ext cx="35640" cy="391680"/>
              </p14:xfrm>
            </p:contentPart>
          </mc:Choice>
          <mc:Fallback>
            <p:pic>
              <p:nvPicPr>
                <p:cNvPr id="8" name="Ink 7">
                  <a:extLst>
                    <a:ext uri="{FF2B5EF4-FFF2-40B4-BE49-F238E27FC236}">
                      <a16:creationId xmlns:a16="http://schemas.microsoft.com/office/drawing/2014/main" id="{47A2EEA2-F32C-81D7-0FE2-F0F16BBFAAAE}"/>
                    </a:ext>
                  </a:extLst>
                </p:cNvPr>
                <p:cNvPicPr/>
                <p:nvPr/>
              </p:nvPicPr>
              <p:blipFill>
                <a:blip r:embed="rId11"/>
                <a:stretch>
                  <a:fillRect/>
                </a:stretch>
              </p:blipFill>
              <p:spPr>
                <a:xfrm>
                  <a:off x="1740900" y="2671500"/>
                  <a:ext cx="5328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E9C6B365-8BE7-7F02-F0F9-203E9DAB80BE}"/>
                    </a:ext>
                  </a:extLst>
                </p14:cNvPr>
                <p14:cNvContentPartPr/>
                <p14:nvPr/>
              </p14:nvContentPartPr>
              <p14:xfrm>
                <a:off x="1714260" y="2741700"/>
                <a:ext cx="160200" cy="155160"/>
              </p14:xfrm>
            </p:contentPart>
          </mc:Choice>
          <mc:Fallback>
            <p:pic>
              <p:nvPicPr>
                <p:cNvPr id="9" name="Ink 8">
                  <a:extLst>
                    <a:ext uri="{FF2B5EF4-FFF2-40B4-BE49-F238E27FC236}">
                      <a16:creationId xmlns:a16="http://schemas.microsoft.com/office/drawing/2014/main" id="{E9C6B365-8BE7-7F02-F0F9-203E9DAB80BE}"/>
                    </a:ext>
                  </a:extLst>
                </p:cNvPr>
                <p:cNvPicPr/>
                <p:nvPr/>
              </p:nvPicPr>
              <p:blipFill>
                <a:blip r:embed="rId13"/>
                <a:stretch>
                  <a:fillRect/>
                </a:stretch>
              </p:blipFill>
              <p:spPr>
                <a:xfrm>
                  <a:off x="1705260" y="2733060"/>
                  <a:ext cx="1778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08ED4B5B-171B-ECD9-4D1E-CD5E993D47E1}"/>
                    </a:ext>
                  </a:extLst>
                </p14:cNvPr>
                <p14:cNvContentPartPr/>
                <p14:nvPr/>
              </p14:nvContentPartPr>
              <p14:xfrm>
                <a:off x="1896420" y="2820540"/>
                <a:ext cx="113400" cy="131040"/>
              </p14:xfrm>
            </p:contentPart>
          </mc:Choice>
          <mc:Fallback>
            <p:pic>
              <p:nvPicPr>
                <p:cNvPr id="10" name="Ink 9">
                  <a:extLst>
                    <a:ext uri="{FF2B5EF4-FFF2-40B4-BE49-F238E27FC236}">
                      <a16:creationId xmlns:a16="http://schemas.microsoft.com/office/drawing/2014/main" id="{08ED4B5B-171B-ECD9-4D1E-CD5E993D47E1}"/>
                    </a:ext>
                  </a:extLst>
                </p:cNvPr>
                <p:cNvPicPr/>
                <p:nvPr/>
              </p:nvPicPr>
              <p:blipFill>
                <a:blip r:embed="rId15"/>
                <a:stretch>
                  <a:fillRect/>
                </a:stretch>
              </p:blipFill>
              <p:spPr>
                <a:xfrm>
                  <a:off x="1887780" y="2811900"/>
                  <a:ext cx="1310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5458DF0-A02E-E17C-F988-41439FB1CAE1}"/>
                    </a:ext>
                  </a:extLst>
                </p14:cNvPr>
                <p14:cNvContentPartPr/>
                <p14:nvPr/>
              </p14:nvContentPartPr>
              <p14:xfrm>
                <a:off x="2064900" y="2741700"/>
                <a:ext cx="159120" cy="254160"/>
              </p14:xfrm>
            </p:contentPart>
          </mc:Choice>
          <mc:Fallback>
            <p:pic>
              <p:nvPicPr>
                <p:cNvPr id="11" name="Ink 10">
                  <a:extLst>
                    <a:ext uri="{FF2B5EF4-FFF2-40B4-BE49-F238E27FC236}">
                      <a16:creationId xmlns:a16="http://schemas.microsoft.com/office/drawing/2014/main" id="{E5458DF0-A02E-E17C-F988-41439FB1CAE1}"/>
                    </a:ext>
                  </a:extLst>
                </p:cNvPr>
                <p:cNvPicPr/>
                <p:nvPr/>
              </p:nvPicPr>
              <p:blipFill>
                <a:blip r:embed="rId17"/>
                <a:stretch>
                  <a:fillRect/>
                </a:stretch>
              </p:blipFill>
              <p:spPr>
                <a:xfrm>
                  <a:off x="2055900" y="2732700"/>
                  <a:ext cx="1767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2DC60914-AE0C-7B63-1545-8A35899CC218}"/>
                    </a:ext>
                  </a:extLst>
                </p14:cNvPr>
                <p14:cNvContentPartPr/>
                <p14:nvPr/>
              </p14:nvContentPartPr>
              <p14:xfrm>
                <a:off x="1821180" y="3262620"/>
                <a:ext cx="214560" cy="222840"/>
              </p14:xfrm>
            </p:contentPart>
          </mc:Choice>
          <mc:Fallback>
            <p:pic>
              <p:nvPicPr>
                <p:cNvPr id="12" name="Ink 11">
                  <a:extLst>
                    <a:ext uri="{FF2B5EF4-FFF2-40B4-BE49-F238E27FC236}">
                      <a16:creationId xmlns:a16="http://schemas.microsoft.com/office/drawing/2014/main" id="{2DC60914-AE0C-7B63-1545-8A35899CC218}"/>
                    </a:ext>
                  </a:extLst>
                </p:cNvPr>
                <p:cNvPicPr/>
                <p:nvPr/>
              </p:nvPicPr>
              <p:blipFill>
                <a:blip r:embed="rId19"/>
                <a:stretch>
                  <a:fillRect/>
                </a:stretch>
              </p:blipFill>
              <p:spPr>
                <a:xfrm>
                  <a:off x="1812540" y="3253620"/>
                  <a:ext cx="23220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458E03AD-01AB-812C-7D7C-932CA2F61B6D}"/>
                    </a:ext>
                  </a:extLst>
                </p14:cNvPr>
                <p14:cNvContentPartPr/>
                <p14:nvPr/>
              </p14:nvContentPartPr>
              <p14:xfrm>
                <a:off x="2064900" y="3203580"/>
                <a:ext cx="136800" cy="227880"/>
              </p14:xfrm>
            </p:contentPart>
          </mc:Choice>
          <mc:Fallback>
            <p:pic>
              <p:nvPicPr>
                <p:cNvPr id="13" name="Ink 12">
                  <a:extLst>
                    <a:ext uri="{FF2B5EF4-FFF2-40B4-BE49-F238E27FC236}">
                      <a16:creationId xmlns:a16="http://schemas.microsoft.com/office/drawing/2014/main" id="{458E03AD-01AB-812C-7D7C-932CA2F61B6D}"/>
                    </a:ext>
                  </a:extLst>
                </p:cNvPr>
                <p:cNvPicPr/>
                <p:nvPr/>
              </p:nvPicPr>
              <p:blipFill>
                <a:blip r:embed="rId21"/>
                <a:stretch>
                  <a:fillRect/>
                </a:stretch>
              </p:blipFill>
              <p:spPr>
                <a:xfrm>
                  <a:off x="2055900" y="3194940"/>
                  <a:ext cx="1544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3FA0B2E2-9D7B-FEF5-E0FA-65F8FC8B183A}"/>
                    </a:ext>
                  </a:extLst>
                </p14:cNvPr>
                <p14:cNvContentPartPr/>
                <p14:nvPr/>
              </p14:nvContentPartPr>
              <p14:xfrm>
                <a:off x="2087580" y="3309420"/>
                <a:ext cx="41040" cy="43560"/>
              </p14:xfrm>
            </p:contentPart>
          </mc:Choice>
          <mc:Fallback>
            <p:pic>
              <p:nvPicPr>
                <p:cNvPr id="14" name="Ink 13">
                  <a:extLst>
                    <a:ext uri="{FF2B5EF4-FFF2-40B4-BE49-F238E27FC236}">
                      <a16:creationId xmlns:a16="http://schemas.microsoft.com/office/drawing/2014/main" id="{3FA0B2E2-9D7B-FEF5-E0FA-65F8FC8B183A}"/>
                    </a:ext>
                  </a:extLst>
                </p:cNvPr>
                <p:cNvPicPr/>
                <p:nvPr/>
              </p:nvPicPr>
              <p:blipFill>
                <a:blip r:embed="rId23"/>
                <a:stretch>
                  <a:fillRect/>
                </a:stretch>
              </p:blipFill>
              <p:spPr>
                <a:xfrm>
                  <a:off x="2078580" y="3300420"/>
                  <a:ext cx="586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60322A38-16CB-F5D3-31B3-C36647178401}"/>
                    </a:ext>
                  </a:extLst>
                </p14:cNvPr>
                <p14:cNvContentPartPr/>
                <p14:nvPr/>
              </p14:nvContentPartPr>
              <p14:xfrm>
                <a:off x="2209620" y="3162540"/>
                <a:ext cx="219600" cy="216360"/>
              </p14:xfrm>
            </p:contentPart>
          </mc:Choice>
          <mc:Fallback>
            <p:pic>
              <p:nvPicPr>
                <p:cNvPr id="15" name="Ink 14">
                  <a:extLst>
                    <a:ext uri="{FF2B5EF4-FFF2-40B4-BE49-F238E27FC236}">
                      <a16:creationId xmlns:a16="http://schemas.microsoft.com/office/drawing/2014/main" id="{60322A38-16CB-F5D3-31B3-C36647178401}"/>
                    </a:ext>
                  </a:extLst>
                </p:cNvPr>
                <p:cNvPicPr/>
                <p:nvPr/>
              </p:nvPicPr>
              <p:blipFill>
                <a:blip r:embed="rId25"/>
                <a:stretch>
                  <a:fillRect/>
                </a:stretch>
              </p:blipFill>
              <p:spPr>
                <a:xfrm>
                  <a:off x="2200620" y="3153540"/>
                  <a:ext cx="2372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483EA3BB-3298-6F8A-25D3-8B9D4E19A0FE}"/>
                    </a:ext>
                  </a:extLst>
                </p14:cNvPr>
                <p14:cNvContentPartPr/>
                <p14:nvPr/>
              </p14:nvContentPartPr>
              <p14:xfrm>
                <a:off x="2796420" y="2289900"/>
                <a:ext cx="64800" cy="149400"/>
              </p14:xfrm>
            </p:contentPart>
          </mc:Choice>
          <mc:Fallback>
            <p:pic>
              <p:nvPicPr>
                <p:cNvPr id="17" name="Ink 16">
                  <a:extLst>
                    <a:ext uri="{FF2B5EF4-FFF2-40B4-BE49-F238E27FC236}">
                      <a16:creationId xmlns:a16="http://schemas.microsoft.com/office/drawing/2014/main" id="{483EA3BB-3298-6F8A-25D3-8B9D4E19A0FE}"/>
                    </a:ext>
                  </a:extLst>
                </p:cNvPr>
                <p:cNvPicPr/>
                <p:nvPr/>
              </p:nvPicPr>
              <p:blipFill>
                <a:blip r:embed="rId27"/>
                <a:stretch>
                  <a:fillRect/>
                </a:stretch>
              </p:blipFill>
              <p:spPr>
                <a:xfrm>
                  <a:off x="2787420" y="2281260"/>
                  <a:ext cx="824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1D17892D-DDA8-96DF-913C-42DBCB558BD6}"/>
                    </a:ext>
                  </a:extLst>
                </p14:cNvPr>
                <p14:cNvContentPartPr/>
                <p14:nvPr/>
              </p14:nvContentPartPr>
              <p14:xfrm>
                <a:off x="2919180" y="2310420"/>
                <a:ext cx="112320" cy="88920"/>
              </p14:xfrm>
            </p:contentPart>
          </mc:Choice>
          <mc:Fallback>
            <p:pic>
              <p:nvPicPr>
                <p:cNvPr id="18" name="Ink 17">
                  <a:extLst>
                    <a:ext uri="{FF2B5EF4-FFF2-40B4-BE49-F238E27FC236}">
                      <a16:creationId xmlns:a16="http://schemas.microsoft.com/office/drawing/2014/main" id="{1D17892D-DDA8-96DF-913C-42DBCB558BD6}"/>
                    </a:ext>
                  </a:extLst>
                </p:cNvPr>
                <p:cNvPicPr/>
                <p:nvPr/>
              </p:nvPicPr>
              <p:blipFill>
                <a:blip r:embed="rId29"/>
                <a:stretch>
                  <a:fillRect/>
                </a:stretch>
              </p:blipFill>
              <p:spPr>
                <a:xfrm>
                  <a:off x="2910180" y="2301780"/>
                  <a:ext cx="12996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F03D66CC-E86C-8047-CC7C-3BFD7F58C932}"/>
                    </a:ext>
                  </a:extLst>
                </p14:cNvPr>
                <p14:cNvContentPartPr/>
                <p14:nvPr/>
              </p14:nvContentPartPr>
              <p14:xfrm>
                <a:off x="3093060" y="2293140"/>
                <a:ext cx="98280" cy="122760"/>
              </p14:xfrm>
            </p:contentPart>
          </mc:Choice>
          <mc:Fallback>
            <p:pic>
              <p:nvPicPr>
                <p:cNvPr id="19" name="Ink 18">
                  <a:extLst>
                    <a:ext uri="{FF2B5EF4-FFF2-40B4-BE49-F238E27FC236}">
                      <a16:creationId xmlns:a16="http://schemas.microsoft.com/office/drawing/2014/main" id="{F03D66CC-E86C-8047-CC7C-3BFD7F58C932}"/>
                    </a:ext>
                  </a:extLst>
                </p:cNvPr>
                <p:cNvPicPr/>
                <p:nvPr/>
              </p:nvPicPr>
              <p:blipFill>
                <a:blip r:embed="rId31"/>
                <a:stretch>
                  <a:fillRect/>
                </a:stretch>
              </p:blipFill>
              <p:spPr>
                <a:xfrm>
                  <a:off x="3084420" y="2284140"/>
                  <a:ext cx="1159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1B7C985D-79B6-49C4-A047-D768BDE9A3CC}"/>
                    </a:ext>
                  </a:extLst>
                </p14:cNvPr>
                <p14:cNvContentPartPr/>
                <p14:nvPr/>
              </p14:nvContentPartPr>
              <p14:xfrm>
                <a:off x="2878500" y="2549100"/>
                <a:ext cx="138240" cy="134640"/>
              </p14:xfrm>
            </p:contentPart>
          </mc:Choice>
          <mc:Fallback>
            <p:pic>
              <p:nvPicPr>
                <p:cNvPr id="20" name="Ink 19">
                  <a:extLst>
                    <a:ext uri="{FF2B5EF4-FFF2-40B4-BE49-F238E27FC236}">
                      <a16:creationId xmlns:a16="http://schemas.microsoft.com/office/drawing/2014/main" id="{1B7C985D-79B6-49C4-A047-D768BDE9A3CC}"/>
                    </a:ext>
                  </a:extLst>
                </p:cNvPr>
                <p:cNvPicPr/>
                <p:nvPr/>
              </p:nvPicPr>
              <p:blipFill>
                <a:blip r:embed="rId33"/>
                <a:stretch>
                  <a:fillRect/>
                </a:stretch>
              </p:blipFill>
              <p:spPr>
                <a:xfrm>
                  <a:off x="2869500" y="2540100"/>
                  <a:ext cx="1558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B6BE62D-22DA-1462-1C89-717E16D346F7}"/>
                    </a:ext>
                  </a:extLst>
                </p14:cNvPr>
                <p14:cNvContentPartPr/>
                <p14:nvPr/>
              </p14:nvContentPartPr>
              <p14:xfrm>
                <a:off x="3085860" y="2575020"/>
                <a:ext cx="76680" cy="117720"/>
              </p14:xfrm>
            </p:contentPart>
          </mc:Choice>
          <mc:Fallback>
            <p:pic>
              <p:nvPicPr>
                <p:cNvPr id="21" name="Ink 20">
                  <a:extLst>
                    <a:ext uri="{FF2B5EF4-FFF2-40B4-BE49-F238E27FC236}">
                      <a16:creationId xmlns:a16="http://schemas.microsoft.com/office/drawing/2014/main" id="{FB6BE62D-22DA-1462-1C89-717E16D346F7}"/>
                    </a:ext>
                  </a:extLst>
                </p:cNvPr>
                <p:cNvPicPr/>
                <p:nvPr/>
              </p:nvPicPr>
              <p:blipFill>
                <a:blip r:embed="rId35"/>
                <a:stretch>
                  <a:fillRect/>
                </a:stretch>
              </p:blipFill>
              <p:spPr>
                <a:xfrm>
                  <a:off x="3076860" y="2566380"/>
                  <a:ext cx="943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9EF8AE51-9969-81FC-DBF3-5676E6E73E00}"/>
                    </a:ext>
                  </a:extLst>
                </p14:cNvPr>
                <p14:cNvContentPartPr/>
                <p14:nvPr/>
              </p14:nvContentPartPr>
              <p14:xfrm>
                <a:off x="2911620" y="2872380"/>
                <a:ext cx="128520" cy="214560"/>
              </p14:xfrm>
            </p:contentPart>
          </mc:Choice>
          <mc:Fallback>
            <p:pic>
              <p:nvPicPr>
                <p:cNvPr id="22" name="Ink 21">
                  <a:extLst>
                    <a:ext uri="{FF2B5EF4-FFF2-40B4-BE49-F238E27FC236}">
                      <a16:creationId xmlns:a16="http://schemas.microsoft.com/office/drawing/2014/main" id="{9EF8AE51-9969-81FC-DBF3-5676E6E73E00}"/>
                    </a:ext>
                  </a:extLst>
                </p:cNvPr>
                <p:cNvPicPr/>
                <p:nvPr/>
              </p:nvPicPr>
              <p:blipFill>
                <a:blip r:embed="rId37"/>
                <a:stretch>
                  <a:fillRect/>
                </a:stretch>
              </p:blipFill>
              <p:spPr>
                <a:xfrm>
                  <a:off x="2902620" y="2863380"/>
                  <a:ext cx="1461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AB8057FB-2D9C-A4B0-099A-D33CEEBA0CE2}"/>
                    </a:ext>
                  </a:extLst>
                </p14:cNvPr>
                <p14:cNvContentPartPr/>
                <p14:nvPr/>
              </p14:nvContentPartPr>
              <p14:xfrm>
                <a:off x="3115380" y="2923140"/>
                <a:ext cx="117720" cy="150840"/>
              </p14:xfrm>
            </p:contentPart>
          </mc:Choice>
          <mc:Fallback>
            <p:pic>
              <p:nvPicPr>
                <p:cNvPr id="23" name="Ink 22">
                  <a:extLst>
                    <a:ext uri="{FF2B5EF4-FFF2-40B4-BE49-F238E27FC236}">
                      <a16:creationId xmlns:a16="http://schemas.microsoft.com/office/drawing/2014/main" id="{AB8057FB-2D9C-A4B0-099A-D33CEEBA0CE2}"/>
                    </a:ext>
                  </a:extLst>
                </p:cNvPr>
                <p:cNvPicPr/>
                <p:nvPr/>
              </p:nvPicPr>
              <p:blipFill>
                <a:blip r:embed="rId39"/>
                <a:stretch>
                  <a:fillRect/>
                </a:stretch>
              </p:blipFill>
              <p:spPr>
                <a:xfrm>
                  <a:off x="3106380" y="2914140"/>
                  <a:ext cx="1353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ABCC767C-00B9-2E1C-0962-A8E01B4A8A0D}"/>
                    </a:ext>
                  </a:extLst>
                </p14:cNvPr>
                <p14:cNvContentPartPr/>
                <p14:nvPr/>
              </p14:nvContentPartPr>
              <p14:xfrm>
                <a:off x="2618940" y="1991460"/>
                <a:ext cx="1152360" cy="1466640"/>
              </p14:xfrm>
            </p:contentPart>
          </mc:Choice>
          <mc:Fallback>
            <p:pic>
              <p:nvPicPr>
                <p:cNvPr id="27" name="Ink 26">
                  <a:extLst>
                    <a:ext uri="{FF2B5EF4-FFF2-40B4-BE49-F238E27FC236}">
                      <a16:creationId xmlns:a16="http://schemas.microsoft.com/office/drawing/2014/main" id="{ABCC767C-00B9-2E1C-0962-A8E01B4A8A0D}"/>
                    </a:ext>
                  </a:extLst>
                </p:cNvPr>
                <p:cNvPicPr/>
                <p:nvPr/>
              </p:nvPicPr>
              <p:blipFill>
                <a:blip r:embed="rId41"/>
                <a:stretch>
                  <a:fillRect/>
                </a:stretch>
              </p:blipFill>
              <p:spPr>
                <a:xfrm>
                  <a:off x="2609940" y="1982820"/>
                  <a:ext cx="1170000" cy="1484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2D2F7355-7327-B392-DC22-75E4FD25B0A3}"/>
                    </a:ext>
                  </a:extLst>
                </p14:cNvPr>
                <p14:cNvContentPartPr/>
                <p14:nvPr/>
              </p14:nvContentPartPr>
              <p14:xfrm>
                <a:off x="3787140" y="2558100"/>
                <a:ext cx="1843920" cy="132120"/>
              </p14:xfrm>
            </p:contentPart>
          </mc:Choice>
          <mc:Fallback>
            <p:pic>
              <p:nvPicPr>
                <p:cNvPr id="28" name="Ink 27">
                  <a:extLst>
                    <a:ext uri="{FF2B5EF4-FFF2-40B4-BE49-F238E27FC236}">
                      <a16:creationId xmlns:a16="http://schemas.microsoft.com/office/drawing/2014/main" id="{2D2F7355-7327-B392-DC22-75E4FD25B0A3}"/>
                    </a:ext>
                  </a:extLst>
                </p:cNvPr>
                <p:cNvPicPr/>
                <p:nvPr/>
              </p:nvPicPr>
              <p:blipFill>
                <a:blip r:embed="rId43"/>
                <a:stretch>
                  <a:fillRect/>
                </a:stretch>
              </p:blipFill>
              <p:spPr>
                <a:xfrm>
                  <a:off x="3778140" y="2549100"/>
                  <a:ext cx="18615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87A98EAA-A377-4E4F-F109-46F4E364126D}"/>
                    </a:ext>
                  </a:extLst>
                </p14:cNvPr>
                <p14:cNvContentPartPr/>
                <p14:nvPr/>
              </p14:nvContentPartPr>
              <p14:xfrm>
                <a:off x="5478780" y="2499420"/>
                <a:ext cx="126720" cy="183960"/>
              </p14:xfrm>
            </p:contentPart>
          </mc:Choice>
          <mc:Fallback>
            <p:pic>
              <p:nvPicPr>
                <p:cNvPr id="29" name="Ink 28">
                  <a:extLst>
                    <a:ext uri="{FF2B5EF4-FFF2-40B4-BE49-F238E27FC236}">
                      <a16:creationId xmlns:a16="http://schemas.microsoft.com/office/drawing/2014/main" id="{87A98EAA-A377-4E4F-F109-46F4E364126D}"/>
                    </a:ext>
                  </a:extLst>
                </p:cNvPr>
                <p:cNvPicPr/>
                <p:nvPr/>
              </p:nvPicPr>
              <p:blipFill>
                <a:blip r:embed="rId45"/>
                <a:stretch>
                  <a:fillRect/>
                </a:stretch>
              </p:blipFill>
              <p:spPr>
                <a:xfrm>
                  <a:off x="5469780" y="2490420"/>
                  <a:ext cx="14436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54597C37-850E-6153-AEFE-2115121C6D43}"/>
                    </a:ext>
                  </a:extLst>
                </p14:cNvPr>
                <p14:cNvContentPartPr/>
                <p14:nvPr/>
              </p14:nvContentPartPr>
              <p14:xfrm>
                <a:off x="1496100" y="1966620"/>
                <a:ext cx="199440" cy="235080"/>
              </p14:xfrm>
            </p:contentPart>
          </mc:Choice>
          <mc:Fallback>
            <p:pic>
              <p:nvPicPr>
                <p:cNvPr id="30" name="Ink 29">
                  <a:extLst>
                    <a:ext uri="{FF2B5EF4-FFF2-40B4-BE49-F238E27FC236}">
                      <a16:creationId xmlns:a16="http://schemas.microsoft.com/office/drawing/2014/main" id="{54597C37-850E-6153-AEFE-2115121C6D43}"/>
                    </a:ext>
                  </a:extLst>
                </p:cNvPr>
                <p:cNvPicPr/>
                <p:nvPr/>
              </p:nvPicPr>
              <p:blipFill>
                <a:blip r:embed="rId47"/>
                <a:stretch>
                  <a:fillRect/>
                </a:stretch>
              </p:blipFill>
              <p:spPr>
                <a:xfrm>
                  <a:off x="1487100" y="1957620"/>
                  <a:ext cx="2170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0D60625E-ADEA-9CB8-A72F-7F177D0B34A3}"/>
                    </a:ext>
                  </a:extLst>
                </p14:cNvPr>
                <p14:cNvContentPartPr/>
                <p14:nvPr/>
              </p14:nvContentPartPr>
              <p14:xfrm>
                <a:off x="1721820" y="2019540"/>
                <a:ext cx="101160" cy="96480"/>
              </p14:xfrm>
            </p:contentPart>
          </mc:Choice>
          <mc:Fallback>
            <p:pic>
              <p:nvPicPr>
                <p:cNvPr id="31" name="Ink 30">
                  <a:extLst>
                    <a:ext uri="{FF2B5EF4-FFF2-40B4-BE49-F238E27FC236}">
                      <a16:creationId xmlns:a16="http://schemas.microsoft.com/office/drawing/2014/main" id="{0D60625E-ADEA-9CB8-A72F-7F177D0B34A3}"/>
                    </a:ext>
                  </a:extLst>
                </p:cNvPr>
                <p:cNvPicPr/>
                <p:nvPr/>
              </p:nvPicPr>
              <p:blipFill>
                <a:blip r:embed="rId49"/>
                <a:stretch>
                  <a:fillRect/>
                </a:stretch>
              </p:blipFill>
              <p:spPr>
                <a:xfrm>
                  <a:off x="1712820" y="2010540"/>
                  <a:ext cx="1188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210C9EF1-698C-968F-2451-E149050846DF}"/>
                    </a:ext>
                  </a:extLst>
                </p14:cNvPr>
                <p14:cNvContentPartPr/>
                <p14:nvPr/>
              </p14:nvContentPartPr>
              <p14:xfrm>
                <a:off x="1874460" y="1973100"/>
                <a:ext cx="37440" cy="114840"/>
              </p14:xfrm>
            </p:contentPart>
          </mc:Choice>
          <mc:Fallback>
            <p:pic>
              <p:nvPicPr>
                <p:cNvPr id="32" name="Ink 31">
                  <a:extLst>
                    <a:ext uri="{FF2B5EF4-FFF2-40B4-BE49-F238E27FC236}">
                      <a16:creationId xmlns:a16="http://schemas.microsoft.com/office/drawing/2014/main" id="{210C9EF1-698C-968F-2451-E149050846DF}"/>
                    </a:ext>
                  </a:extLst>
                </p:cNvPr>
                <p:cNvPicPr/>
                <p:nvPr/>
              </p:nvPicPr>
              <p:blipFill>
                <a:blip r:embed="rId51"/>
                <a:stretch>
                  <a:fillRect/>
                </a:stretch>
              </p:blipFill>
              <p:spPr>
                <a:xfrm>
                  <a:off x="1865460" y="1964460"/>
                  <a:ext cx="550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DFA31317-39E2-A08B-E013-3E9F7A9AB4AC}"/>
                    </a:ext>
                  </a:extLst>
                </p14:cNvPr>
                <p14:cNvContentPartPr/>
                <p14:nvPr/>
              </p14:nvContentPartPr>
              <p14:xfrm>
                <a:off x="1927380" y="1928100"/>
                <a:ext cx="147960" cy="144000"/>
              </p14:xfrm>
            </p:contentPart>
          </mc:Choice>
          <mc:Fallback>
            <p:pic>
              <p:nvPicPr>
                <p:cNvPr id="33" name="Ink 32">
                  <a:extLst>
                    <a:ext uri="{FF2B5EF4-FFF2-40B4-BE49-F238E27FC236}">
                      <a16:creationId xmlns:a16="http://schemas.microsoft.com/office/drawing/2014/main" id="{DFA31317-39E2-A08B-E013-3E9F7A9AB4AC}"/>
                    </a:ext>
                  </a:extLst>
                </p:cNvPr>
                <p:cNvPicPr/>
                <p:nvPr/>
              </p:nvPicPr>
              <p:blipFill>
                <a:blip r:embed="rId53"/>
                <a:stretch>
                  <a:fillRect/>
                </a:stretch>
              </p:blipFill>
              <p:spPr>
                <a:xfrm>
                  <a:off x="1918740" y="1919100"/>
                  <a:ext cx="165600" cy="161640"/>
                </a:xfrm>
                <a:prstGeom prst="rect">
                  <a:avLst/>
                </a:prstGeom>
              </p:spPr>
            </p:pic>
          </mc:Fallback>
        </mc:AlternateContent>
      </p:grpSp>
      <p:grpSp>
        <p:nvGrpSpPr>
          <p:cNvPr id="44" name="Group 43">
            <a:extLst>
              <a:ext uri="{FF2B5EF4-FFF2-40B4-BE49-F238E27FC236}">
                <a16:creationId xmlns:a16="http://schemas.microsoft.com/office/drawing/2014/main" id="{A4848151-4321-D0AE-C690-194D2B6E34F1}"/>
              </a:ext>
            </a:extLst>
          </p:cNvPr>
          <p:cNvGrpSpPr/>
          <p:nvPr/>
        </p:nvGrpSpPr>
        <p:grpSpPr>
          <a:xfrm>
            <a:off x="5897100" y="1735500"/>
            <a:ext cx="595080" cy="285480"/>
            <a:chOff x="5897100" y="1735500"/>
            <a:chExt cx="595080" cy="285480"/>
          </a:xfrm>
        </p:grpSpPr>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96096351-CA80-CE1B-7694-5085461381FB}"/>
                    </a:ext>
                  </a:extLst>
                </p14:cNvPr>
                <p14:cNvContentPartPr/>
                <p14:nvPr/>
              </p14:nvContentPartPr>
              <p14:xfrm>
                <a:off x="5897100" y="1770060"/>
                <a:ext cx="202680" cy="250920"/>
              </p14:xfrm>
            </p:contentPart>
          </mc:Choice>
          <mc:Fallback>
            <p:pic>
              <p:nvPicPr>
                <p:cNvPr id="36" name="Ink 35">
                  <a:extLst>
                    <a:ext uri="{FF2B5EF4-FFF2-40B4-BE49-F238E27FC236}">
                      <a16:creationId xmlns:a16="http://schemas.microsoft.com/office/drawing/2014/main" id="{96096351-CA80-CE1B-7694-5085461381FB}"/>
                    </a:ext>
                  </a:extLst>
                </p:cNvPr>
                <p:cNvPicPr/>
                <p:nvPr/>
              </p:nvPicPr>
              <p:blipFill>
                <a:blip r:embed="rId55"/>
                <a:stretch>
                  <a:fillRect/>
                </a:stretch>
              </p:blipFill>
              <p:spPr>
                <a:xfrm>
                  <a:off x="5888100" y="1761420"/>
                  <a:ext cx="2203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DEAAD26D-819F-F755-D2F7-23A3B1EE033D}"/>
                    </a:ext>
                  </a:extLst>
                </p14:cNvPr>
                <p14:cNvContentPartPr/>
                <p14:nvPr/>
              </p14:nvContentPartPr>
              <p14:xfrm>
                <a:off x="6132900" y="1848540"/>
                <a:ext cx="108360" cy="119160"/>
              </p14:xfrm>
            </p:contentPart>
          </mc:Choice>
          <mc:Fallback>
            <p:pic>
              <p:nvPicPr>
                <p:cNvPr id="37" name="Ink 36">
                  <a:extLst>
                    <a:ext uri="{FF2B5EF4-FFF2-40B4-BE49-F238E27FC236}">
                      <a16:creationId xmlns:a16="http://schemas.microsoft.com/office/drawing/2014/main" id="{DEAAD26D-819F-F755-D2F7-23A3B1EE033D}"/>
                    </a:ext>
                  </a:extLst>
                </p:cNvPr>
                <p:cNvPicPr/>
                <p:nvPr/>
              </p:nvPicPr>
              <p:blipFill>
                <a:blip r:embed="rId57"/>
                <a:stretch>
                  <a:fillRect/>
                </a:stretch>
              </p:blipFill>
              <p:spPr>
                <a:xfrm>
                  <a:off x="6123900" y="1839900"/>
                  <a:ext cx="1260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221CDA43-AC7F-43B0-2328-CDC194B89C3A}"/>
                    </a:ext>
                  </a:extLst>
                </p14:cNvPr>
                <p14:cNvContentPartPr/>
                <p14:nvPr/>
              </p14:nvContentPartPr>
              <p14:xfrm>
                <a:off x="6301740" y="1807860"/>
                <a:ext cx="50040" cy="166320"/>
              </p14:xfrm>
            </p:contentPart>
          </mc:Choice>
          <mc:Fallback>
            <p:pic>
              <p:nvPicPr>
                <p:cNvPr id="38" name="Ink 37">
                  <a:extLst>
                    <a:ext uri="{FF2B5EF4-FFF2-40B4-BE49-F238E27FC236}">
                      <a16:creationId xmlns:a16="http://schemas.microsoft.com/office/drawing/2014/main" id="{221CDA43-AC7F-43B0-2328-CDC194B89C3A}"/>
                    </a:ext>
                  </a:extLst>
                </p:cNvPr>
                <p:cNvPicPr/>
                <p:nvPr/>
              </p:nvPicPr>
              <p:blipFill>
                <a:blip r:embed="rId59"/>
                <a:stretch>
                  <a:fillRect/>
                </a:stretch>
              </p:blipFill>
              <p:spPr>
                <a:xfrm>
                  <a:off x="6293100" y="1798860"/>
                  <a:ext cx="676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CF323A07-AE74-8825-990F-48BCF7EFAD8F}"/>
                    </a:ext>
                  </a:extLst>
                </p14:cNvPr>
                <p14:cNvContentPartPr/>
                <p14:nvPr/>
              </p14:nvContentPartPr>
              <p14:xfrm>
                <a:off x="6315780" y="1735500"/>
                <a:ext cx="176400" cy="225000"/>
              </p14:xfrm>
            </p:contentPart>
          </mc:Choice>
          <mc:Fallback>
            <p:pic>
              <p:nvPicPr>
                <p:cNvPr id="39" name="Ink 38">
                  <a:extLst>
                    <a:ext uri="{FF2B5EF4-FFF2-40B4-BE49-F238E27FC236}">
                      <a16:creationId xmlns:a16="http://schemas.microsoft.com/office/drawing/2014/main" id="{CF323A07-AE74-8825-990F-48BCF7EFAD8F}"/>
                    </a:ext>
                  </a:extLst>
                </p:cNvPr>
                <p:cNvPicPr/>
                <p:nvPr/>
              </p:nvPicPr>
              <p:blipFill>
                <a:blip r:embed="rId61"/>
                <a:stretch>
                  <a:fillRect/>
                </a:stretch>
              </p:blipFill>
              <p:spPr>
                <a:xfrm>
                  <a:off x="6306780" y="1726860"/>
                  <a:ext cx="194040" cy="242640"/>
                </a:xfrm>
                <a:prstGeom prst="rect">
                  <a:avLst/>
                </a:prstGeom>
              </p:spPr>
            </p:pic>
          </mc:Fallback>
        </mc:AlternateContent>
      </p:grpSp>
      <p:grpSp>
        <p:nvGrpSpPr>
          <p:cNvPr id="43" name="Group 42">
            <a:extLst>
              <a:ext uri="{FF2B5EF4-FFF2-40B4-BE49-F238E27FC236}">
                <a16:creationId xmlns:a16="http://schemas.microsoft.com/office/drawing/2014/main" id="{967D42D9-0795-3188-5A3A-86F5802842F3}"/>
              </a:ext>
            </a:extLst>
          </p:cNvPr>
          <p:cNvGrpSpPr/>
          <p:nvPr/>
        </p:nvGrpSpPr>
        <p:grpSpPr>
          <a:xfrm>
            <a:off x="6212460" y="2216820"/>
            <a:ext cx="562680" cy="195120"/>
            <a:chOff x="6212460" y="2216820"/>
            <a:chExt cx="562680" cy="195120"/>
          </a:xfrm>
        </p:grpSpPr>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9B439CAC-9638-0EF8-C811-97C88A4F304B}"/>
                    </a:ext>
                  </a:extLst>
                </p14:cNvPr>
                <p14:cNvContentPartPr/>
                <p14:nvPr/>
              </p14:nvContentPartPr>
              <p14:xfrm>
                <a:off x="6212460" y="2216820"/>
                <a:ext cx="197640" cy="195120"/>
              </p14:xfrm>
            </p:contentPart>
          </mc:Choice>
          <mc:Fallback>
            <p:pic>
              <p:nvPicPr>
                <p:cNvPr id="40" name="Ink 39">
                  <a:extLst>
                    <a:ext uri="{FF2B5EF4-FFF2-40B4-BE49-F238E27FC236}">
                      <a16:creationId xmlns:a16="http://schemas.microsoft.com/office/drawing/2014/main" id="{9B439CAC-9638-0EF8-C811-97C88A4F304B}"/>
                    </a:ext>
                  </a:extLst>
                </p:cNvPr>
                <p:cNvPicPr/>
                <p:nvPr/>
              </p:nvPicPr>
              <p:blipFill>
                <a:blip r:embed="rId63"/>
                <a:stretch>
                  <a:fillRect/>
                </a:stretch>
              </p:blipFill>
              <p:spPr>
                <a:xfrm>
                  <a:off x="6203460" y="2208180"/>
                  <a:ext cx="2152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E906833E-A42F-CBD8-77B6-2D9061F2BD73}"/>
                    </a:ext>
                  </a:extLst>
                </p14:cNvPr>
                <p14:cNvContentPartPr/>
                <p14:nvPr/>
              </p14:nvContentPartPr>
              <p14:xfrm>
                <a:off x="6437460" y="2242380"/>
                <a:ext cx="147960" cy="136440"/>
              </p14:xfrm>
            </p:contentPart>
          </mc:Choice>
          <mc:Fallback>
            <p:pic>
              <p:nvPicPr>
                <p:cNvPr id="41" name="Ink 40">
                  <a:extLst>
                    <a:ext uri="{FF2B5EF4-FFF2-40B4-BE49-F238E27FC236}">
                      <a16:creationId xmlns:a16="http://schemas.microsoft.com/office/drawing/2014/main" id="{E906833E-A42F-CBD8-77B6-2D9061F2BD73}"/>
                    </a:ext>
                  </a:extLst>
                </p:cNvPr>
                <p:cNvPicPr/>
                <p:nvPr/>
              </p:nvPicPr>
              <p:blipFill>
                <a:blip r:embed="rId65"/>
                <a:stretch>
                  <a:fillRect/>
                </a:stretch>
              </p:blipFill>
              <p:spPr>
                <a:xfrm>
                  <a:off x="6428820" y="2233380"/>
                  <a:ext cx="1656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4FEF24C5-BF5C-2D3C-AC02-48E3002D023E}"/>
                    </a:ext>
                  </a:extLst>
                </p14:cNvPr>
                <p14:cNvContentPartPr/>
                <p14:nvPr/>
              </p14:nvContentPartPr>
              <p14:xfrm>
                <a:off x="6628620" y="2230500"/>
                <a:ext cx="146520" cy="127440"/>
              </p14:xfrm>
            </p:contentPart>
          </mc:Choice>
          <mc:Fallback>
            <p:pic>
              <p:nvPicPr>
                <p:cNvPr id="42" name="Ink 41">
                  <a:extLst>
                    <a:ext uri="{FF2B5EF4-FFF2-40B4-BE49-F238E27FC236}">
                      <a16:creationId xmlns:a16="http://schemas.microsoft.com/office/drawing/2014/main" id="{4FEF24C5-BF5C-2D3C-AC02-48E3002D023E}"/>
                    </a:ext>
                  </a:extLst>
                </p:cNvPr>
                <p:cNvPicPr/>
                <p:nvPr/>
              </p:nvPicPr>
              <p:blipFill>
                <a:blip r:embed="rId67"/>
                <a:stretch>
                  <a:fillRect/>
                </a:stretch>
              </p:blipFill>
              <p:spPr>
                <a:xfrm>
                  <a:off x="6619620" y="2221860"/>
                  <a:ext cx="164160" cy="145080"/>
                </a:xfrm>
                <a:prstGeom prst="rect">
                  <a:avLst/>
                </a:prstGeom>
              </p:spPr>
            </p:pic>
          </mc:Fallback>
        </mc:AlternateContent>
      </p:grpSp>
      <p:grpSp>
        <p:nvGrpSpPr>
          <p:cNvPr id="48" name="Group 47">
            <a:extLst>
              <a:ext uri="{FF2B5EF4-FFF2-40B4-BE49-F238E27FC236}">
                <a16:creationId xmlns:a16="http://schemas.microsoft.com/office/drawing/2014/main" id="{76491826-840E-C684-50ED-16D559A00FC4}"/>
              </a:ext>
            </a:extLst>
          </p:cNvPr>
          <p:cNvGrpSpPr/>
          <p:nvPr/>
        </p:nvGrpSpPr>
        <p:grpSpPr>
          <a:xfrm>
            <a:off x="7139820" y="2097660"/>
            <a:ext cx="532800" cy="218160"/>
            <a:chOff x="7139820" y="2097660"/>
            <a:chExt cx="532800" cy="218160"/>
          </a:xfrm>
        </p:grpSpPr>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68E0C94A-93F6-272B-0419-DE81713AE456}"/>
                    </a:ext>
                  </a:extLst>
                </p14:cNvPr>
                <p14:cNvContentPartPr/>
                <p14:nvPr/>
              </p14:nvContentPartPr>
              <p14:xfrm>
                <a:off x="7139820" y="2101980"/>
                <a:ext cx="163080" cy="213840"/>
              </p14:xfrm>
            </p:contentPart>
          </mc:Choice>
          <mc:Fallback>
            <p:pic>
              <p:nvPicPr>
                <p:cNvPr id="45" name="Ink 44">
                  <a:extLst>
                    <a:ext uri="{FF2B5EF4-FFF2-40B4-BE49-F238E27FC236}">
                      <a16:creationId xmlns:a16="http://schemas.microsoft.com/office/drawing/2014/main" id="{68E0C94A-93F6-272B-0419-DE81713AE456}"/>
                    </a:ext>
                  </a:extLst>
                </p:cNvPr>
                <p:cNvPicPr/>
                <p:nvPr/>
              </p:nvPicPr>
              <p:blipFill>
                <a:blip r:embed="rId69"/>
                <a:stretch>
                  <a:fillRect/>
                </a:stretch>
              </p:blipFill>
              <p:spPr>
                <a:xfrm>
                  <a:off x="7131180" y="2093340"/>
                  <a:ext cx="1807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E6D01F17-96F1-77AE-4ADA-84F199615171}"/>
                    </a:ext>
                  </a:extLst>
                </p14:cNvPr>
                <p14:cNvContentPartPr/>
                <p14:nvPr/>
              </p14:nvContentPartPr>
              <p14:xfrm>
                <a:off x="7390020" y="2098380"/>
                <a:ext cx="111600" cy="139320"/>
              </p14:xfrm>
            </p:contentPart>
          </mc:Choice>
          <mc:Fallback>
            <p:pic>
              <p:nvPicPr>
                <p:cNvPr id="46" name="Ink 45">
                  <a:extLst>
                    <a:ext uri="{FF2B5EF4-FFF2-40B4-BE49-F238E27FC236}">
                      <a16:creationId xmlns:a16="http://schemas.microsoft.com/office/drawing/2014/main" id="{E6D01F17-96F1-77AE-4ADA-84F199615171}"/>
                    </a:ext>
                  </a:extLst>
                </p:cNvPr>
                <p:cNvPicPr/>
                <p:nvPr/>
              </p:nvPicPr>
              <p:blipFill>
                <a:blip r:embed="rId71"/>
                <a:stretch>
                  <a:fillRect/>
                </a:stretch>
              </p:blipFill>
              <p:spPr>
                <a:xfrm>
                  <a:off x="7381020" y="2089380"/>
                  <a:ext cx="1292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D6EE7074-E514-DD2F-82A0-7141DD7E869A}"/>
                    </a:ext>
                  </a:extLst>
                </p14:cNvPr>
                <p14:cNvContentPartPr/>
                <p14:nvPr/>
              </p14:nvContentPartPr>
              <p14:xfrm>
                <a:off x="7557780" y="2097660"/>
                <a:ext cx="114840" cy="151920"/>
              </p14:xfrm>
            </p:contentPart>
          </mc:Choice>
          <mc:Fallback>
            <p:pic>
              <p:nvPicPr>
                <p:cNvPr id="47" name="Ink 46">
                  <a:extLst>
                    <a:ext uri="{FF2B5EF4-FFF2-40B4-BE49-F238E27FC236}">
                      <a16:creationId xmlns:a16="http://schemas.microsoft.com/office/drawing/2014/main" id="{D6EE7074-E514-DD2F-82A0-7141DD7E869A}"/>
                    </a:ext>
                  </a:extLst>
                </p:cNvPr>
                <p:cNvPicPr/>
                <p:nvPr/>
              </p:nvPicPr>
              <p:blipFill>
                <a:blip r:embed="rId73"/>
                <a:stretch>
                  <a:fillRect/>
                </a:stretch>
              </p:blipFill>
              <p:spPr>
                <a:xfrm>
                  <a:off x="7549140" y="2088660"/>
                  <a:ext cx="132480" cy="169560"/>
                </a:xfrm>
                <a:prstGeom prst="rect">
                  <a:avLst/>
                </a:prstGeom>
              </p:spPr>
            </p:pic>
          </mc:Fallback>
        </mc:AlternateContent>
      </p:grpSp>
      <p:grpSp>
        <p:nvGrpSpPr>
          <p:cNvPr id="52" name="Group 51">
            <a:extLst>
              <a:ext uri="{FF2B5EF4-FFF2-40B4-BE49-F238E27FC236}">
                <a16:creationId xmlns:a16="http://schemas.microsoft.com/office/drawing/2014/main" id="{D58D287E-00B5-328E-0094-C3DB1289094D}"/>
              </a:ext>
            </a:extLst>
          </p:cNvPr>
          <p:cNvGrpSpPr/>
          <p:nvPr/>
        </p:nvGrpSpPr>
        <p:grpSpPr>
          <a:xfrm>
            <a:off x="4183140" y="2356140"/>
            <a:ext cx="563760" cy="243360"/>
            <a:chOff x="4183140" y="2356140"/>
            <a:chExt cx="563760" cy="243360"/>
          </a:xfrm>
        </p:grpSpPr>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E2DB7173-DE1F-1BE8-6CE3-8DDE3F4EF87F}"/>
                    </a:ext>
                  </a:extLst>
                </p14:cNvPr>
                <p14:cNvContentPartPr/>
                <p14:nvPr/>
              </p14:nvContentPartPr>
              <p14:xfrm>
                <a:off x="4183140" y="2356140"/>
                <a:ext cx="135720" cy="243360"/>
              </p14:xfrm>
            </p:contentPart>
          </mc:Choice>
          <mc:Fallback>
            <p:pic>
              <p:nvPicPr>
                <p:cNvPr id="49" name="Ink 48">
                  <a:extLst>
                    <a:ext uri="{FF2B5EF4-FFF2-40B4-BE49-F238E27FC236}">
                      <a16:creationId xmlns:a16="http://schemas.microsoft.com/office/drawing/2014/main" id="{E2DB7173-DE1F-1BE8-6CE3-8DDE3F4EF87F}"/>
                    </a:ext>
                  </a:extLst>
                </p:cNvPr>
                <p:cNvPicPr/>
                <p:nvPr/>
              </p:nvPicPr>
              <p:blipFill>
                <a:blip r:embed="rId75"/>
                <a:stretch>
                  <a:fillRect/>
                </a:stretch>
              </p:blipFill>
              <p:spPr>
                <a:xfrm>
                  <a:off x="4174500" y="2347140"/>
                  <a:ext cx="15336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29E5BA12-92C2-2EF7-0A24-99CF8EB80DD5}"/>
                    </a:ext>
                  </a:extLst>
                </p14:cNvPr>
                <p14:cNvContentPartPr/>
                <p14:nvPr/>
              </p14:nvContentPartPr>
              <p14:xfrm>
                <a:off x="4351980" y="2449020"/>
                <a:ext cx="99720" cy="141120"/>
              </p14:xfrm>
            </p:contentPart>
          </mc:Choice>
          <mc:Fallback>
            <p:pic>
              <p:nvPicPr>
                <p:cNvPr id="50" name="Ink 49">
                  <a:extLst>
                    <a:ext uri="{FF2B5EF4-FFF2-40B4-BE49-F238E27FC236}">
                      <a16:creationId xmlns:a16="http://schemas.microsoft.com/office/drawing/2014/main" id="{29E5BA12-92C2-2EF7-0A24-99CF8EB80DD5}"/>
                    </a:ext>
                  </a:extLst>
                </p:cNvPr>
                <p:cNvPicPr/>
                <p:nvPr/>
              </p:nvPicPr>
              <p:blipFill>
                <a:blip r:embed="rId77"/>
                <a:stretch>
                  <a:fillRect/>
                </a:stretch>
              </p:blipFill>
              <p:spPr>
                <a:xfrm>
                  <a:off x="4342980" y="2440380"/>
                  <a:ext cx="1173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A2A978F8-093C-6099-9D1F-13D5EEE593B8}"/>
                    </a:ext>
                  </a:extLst>
                </p14:cNvPr>
                <p14:cNvContentPartPr/>
                <p14:nvPr/>
              </p14:nvContentPartPr>
              <p14:xfrm>
                <a:off x="4503180" y="2409060"/>
                <a:ext cx="243720" cy="163080"/>
              </p14:xfrm>
            </p:contentPart>
          </mc:Choice>
          <mc:Fallback>
            <p:pic>
              <p:nvPicPr>
                <p:cNvPr id="51" name="Ink 50">
                  <a:extLst>
                    <a:ext uri="{FF2B5EF4-FFF2-40B4-BE49-F238E27FC236}">
                      <a16:creationId xmlns:a16="http://schemas.microsoft.com/office/drawing/2014/main" id="{A2A978F8-093C-6099-9D1F-13D5EEE593B8}"/>
                    </a:ext>
                  </a:extLst>
                </p:cNvPr>
                <p:cNvPicPr/>
                <p:nvPr/>
              </p:nvPicPr>
              <p:blipFill>
                <a:blip r:embed="rId79"/>
                <a:stretch>
                  <a:fillRect/>
                </a:stretch>
              </p:blipFill>
              <p:spPr>
                <a:xfrm>
                  <a:off x="4494180" y="2400420"/>
                  <a:ext cx="261360" cy="180720"/>
                </a:xfrm>
                <a:prstGeom prst="rect">
                  <a:avLst/>
                </a:prstGeom>
              </p:spPr>
            </p:pic>
          </mc:Fallback>
        </mc:AlternateContent>
      </p:grpSp>
    </p:spTree>
    <p:extLst>
      <p:ext uri="{BB962C8B-B14F-4D97-AF65-F5344CB8AC3E}">
        <p14:creationId xmlns:p14="http://schemas.microsoft.com/office/powerpoint/2010/main" val="412279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210168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Real SAC system Access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DBA9C926-E785-4B46-9ACD-A092AE1335B9}"/>
              </a:ext>
            </a:extLst>
          </p:cNvPr>
          <p:cNvSpPr txBox="1"/>
          <p:nvPr/>
        </p:nvSpPr>
        <p:spPr>
          <a:xfrm>
            <a:off x="76201" y="868904"/>
            <a:ext cx="11883395" cy="6001643"/>
          </a:xfrm>
          <a:prstGeom prst="rect">
            <a:avLst/>
          </a:prstGeom>
          <a:noFill/>
        </p:spPr>
        <p:txBody>
          <a:bodyPr wrap="square" rtlCol="0">
            <a:spAutoFit/>
          </a:bodyPr>
          <a:lstStyle/>
          <a:p>
            <a:pPr defTabSz="1218987"/>
            <a:r>
              <a:rPr lang="en-US" sz="2400" dirty="0">
                <a:solidFill>
                  <a:prstClr val="black"/>
                </a:solidFill>
                <a:latin typeface="Calibri"/>
              </a:rPr>
              <a:t>Acquired Data Connection</a:t>
            </a:r>
          </a:p>
          <a:p>
            <a:pPr marL="342900" indent="-342900" defTabSz="1218987">
              <a:buFontTx/>
              <a:buChar char="-"/>
            </a:pPr>
            <a:r>
              <a:rPr lang="en-US" sz="2400" dirty="0">
                <a:solidFill>
                  <a:prstClr val="black"/>
                </a:solidFill>
                <a:latin typeface="Calibri"/>
              </a:rPr>
              <a:t>Connect to real time system only once, and pull all the data into SAC.</a:t>
            </a:r>
          </a:p>
          <a:p>
            <a:pPr marL="342900" indent="-342900" defTabSz="1218987">
              <a:buFontTx/>
              <a:buChar char="-"/>
            </a:pPr>
            <a:r>
              <a:rPr lang="en-US" sz="2400" dirty="0">
                <a:solidFill>
                  <a:prstClr val="black"/>
                </a:solidFill>
                <a:latin typeface="Calibri"/>
              </a:rPr>
              <a:t>Data is stored inside SAC securely, Data security is subjected to SAC</a:t>
            </a:r>
          </a:p>
          <a:p>
            <a:pPr marL="342900" indent="-342900" defTabSz="1218987">
              <a:buFontTx/>
              <a:buChar char="-"/>
            </a:pPr>
            <a:r>
              <a:rPr lang="en-US" sz="2400" dirty="0">
                <a:solidFill>
                  <a:prstClr val="black"/>
                </a:solidFill>
                <a:latin typeface="Calibri"/>
              </a:rPr>
              <a:t>Data needs to updated timely manner, you can schedule auto-updates.</a:t>
            </a:r>
          </a:p>
          <a:p>
            <a:pPr marL="342900" indent="-342900" defTabSz="1218987">
              <a:buFontTx/>
              <a:buChar char="-"/>
            </a:pPr>
            <a:r>
              <a:rPr lang="en-US" sz="2400" dirty="0">
                <a:solidFill>
                  <a:prstClr val="black"/>
                </a:solidFill>
                <a:latin typeface="Calibri"/>
              </a:rPr>
              <a:t>All features can be accessed if its acquired data</a:t>
            </a:r>
          </a:p>
          <a:p>
            <a:pPr defTabSz="1218987"/>
            <a:r>
              <a:rPr lang="en-US" sz="2400" dirty="0">
                <a:solidFill>
                  <a:prstClr val="black"/>
                </a:solidFill>
                <a:latin typeface="Calibri"/>
              </a:rPr>
              <a:t>e.g. Google drive, S/4HANA Acquired – CDS View</a:t>
            </a:r>
          </a:p>
          <a:p>
            <a:pPr defTabSz="1218987"/>
            <a:endParaRPr lang="en-US" sz="2400" dirty="0">
              <a:solidFill>
                <a:prstClr val="black"/>
              </a:solidFill>
              <a:latin typeface="Calibri"/>
            </a:endParaRPr>
          </a:p>
          <a:p>
            <a:pPr defTabSz="1218987"/>
            <a:r>
              <a:rPr lang="en-US" sz="2400" dirty="0">
                <a:solidFill>
                  <a:prstClr val="black"/>
                </a:solidFill>
                <a:latin typeface="Calibri"/>
              </a:rPr>
              <a:t>Live Data Connection</a:t>
            </a:r>
          </a:p>
          <a:p>
            <a:pPr marL="342900" indent="-342900" defTabSz="1218987">
              <a:buFontTx/>
              <a:buChar char="-"/>
            </a:pPr>
            <a:r>
              <a:rPr lang="en-US" sz="2400" dirty="0">
                <a:solidFill>
                  <a:prstClr val="black"/>
                </a:solidFill>
                <a:latin typeface="Calibri"/>
              </a:rPr>
              <a:t>Data is never replicated to SAC, it lives in the original system (source system)</a:t>
            </a:r>
          </a:p>
          <a:p>
            <a:pPr marL="342900" indent="-342900" defTabSz="1218987">
              <a:buFontTx/>
              <a:buChar char="-"/>
            </a:pPr>
            <a:r>
              <a:rPr lang="en-US" sz="2400" dirty="0">
                <a:solidFill>
                  <a:prstClr val="black"/>
                </a:solidFill>
                <a:latin typeface="Calibri"/>
              </a:rPr>
              <a:t>Only the skeleton (structure) of the data is represented in SAC Model</a:t>
            </a:r>
          </a:p>
          <a:p>
            <a:pPr marL="342900" indent="-342900" defTabSz="1218987">
              <a:buFontTx/>
              <a:buChar char="-"/>
            </a:pPr>
            <a:r>
              <a:rPr lang="en-US" sz="2400" dirty="0">
                <a:solidFill>
                  <a:prstClr val="black"/>
                </a:solidFill>
                <a:latin typeface="Calibri"/>
              </a:rPr>
              <a:t>All the data transformation and Security is managed by Source System</a:t>
            </a:r>
          </a:p>
          <a:p>
            <a:pPr marL="342900" indent="-342900" defTabSz="1218987">
              <a:buFontTx/>
              <a:buChar char="-"/>
            </a:pPr>
            <a:r>
              <a:rPr lang="en-US" sz="2400" dirty="0">
                <a:solidFill>
                  <a:prstClr val="black"/>
                </a:solidFill>
                <a:latin typeface="Calibri"/>
              </a:rPr>
              <a:t>Data is Real-time and storage cost in SAC is minimal</a:t>
            </a:r>
          </a:p>
          <a:p>
            <a:pPr marL="342900" indent="-342900" defTabSz="1218987">
              <a:buFontTx/>
              <a:buChar char="-"/>
            </a:pPr>
            <a:r>
              <a:rPr lang="en-US" sz="2400" dirty="0">
                <a:solidFill>
                  <a:prstClr val="black"/>
                </a:solidFill>
                <a:latin typeface="Calibri"/>
              </a:rPr>
              <a:t>You can use existing assets like BI Universe, BW Bex Queries, Info providers, CDS views </a:t>
            </a:r>
          </a:p>
          <a:p>
            <a:pPr marL="342900" indent="-342900" defTabSz="1218987">
              <a:buFontTx/>
              <a:buChar char="-"/>
            </a:pPr>
            <a:r>
              <a:rPr lang="en-US" sz="2400" dirty="0">
                <a:solidFill>
                  <a:prstClr val="black"/>
                </a:solidFill>
                <a:latin typeface="Calibri"/>
              </a:rPr>
              <a:t>Performance can go bad at sometime but we can tune</a:t>
            </a:r>
          </a:p>
          <a:p>
            <a:pPr marL="342900" indent="-342900" defTabSz="1218987">
              <a:buFontTx/>
              <a:buChar char="-"/>
            </a:pPr>
            <a:r>
              <a:rPr lang="en-US" sz="2400" dirty="0">
                <a:solidFill>
                  <a:prstClr val="black"/>
                </a:solidFill>
                <a:latin typeface="Calibri"/>
              </a:rPr>
              <a:t>We can perform Close-loop scenario</a:t>
            </a:r>
            <a:br>
              <a:rPr lang="en-US" sz="2400" dirty="0">
                <a:solidFill>
                  <a:prstClr val="black"/>
                </a:solidFill>
                <a:latin typeface="Calibri"/>
              </a:rPr>
            </a:br>
            <a:endParaRPr lang="en-US" sz="2400" dirty="0">
              <a:solidFill>
                <a:prstClr val="black"/>
              </a:solidFill>
              <a:latin typeface="Calibri"/>
            </a:endParaRPr>
          </a:p>
        </p:txBody>
      </p:sp>
    </p:spTree>
    <p:extLst>
      <p:ext uri="{BB962C8B-B14F-4D97-AF65-F5344CB8AC3E}">
        <p14:creationId xmlns:p14="http://schemas.microsoft.com/office/powerpoint/2010/main" val="3744604388"/>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5279</TotalTime>
  <Words>1230</Words>
  <Application>Microsoft Office PowerPoint</Application>
  <PresentationFormat>Widescreen</PresentationFormat>
  <Paragraphs>225</Paragraphs>
  <Slides>25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Arial Rounded MT Bold</vt:lpstr>
      <vt:lpstr>Calibri</vt:lpstr>
      <vt:lpstr>Calibri Light</vt:lpstr>
      <vt:lpstr>CIDFont+F2</vt:lpstr>
      <vt:lpstr>CIDFont+F6</vt:lpstr>
      <vt:lpstr>Patua One</vt:lpstr>
      <vt:lpstr>Wingdings</vt:lpstr>
      <vt:lpstr>Office Theme</vt:lpstr>
      <vt:lpstr>1_Office Theme</vt:lpstr>
      <vt:lpstr>PowerPoint Presentation</vt:lpstr>
      <vt:lpstr>PowerPoint Presentation</vt:lpstr>
      <vt:lpstr>Requirement 1: Copy Data Action</vt:lpstr>
      <vt:lpstr>PowerPoint Presentation</vt:lpstr>
      <vt:lpstr>Requirement 2: Auto calculate headcounts based on Scripting based actions</vt:lpstr>
      <vt:lpstr>What are all the challenges for CEO of a co?</vt:lpstr>
      <vt:lpstr>Collaboration</vt:lpstr>
      <vt:lpstr>PowerPoint Presentation</vt:lpstr>
      <vt:lpstr>Real SAC system Access</vt:lpstr>
      <vt:lpstr>Connections</vt:lpstr>
      <vt:lpstr>PowerPoint Presentation</vt:lpstr>
      <vt:lpstr>SAP CP</vt:lpstr>
      <vt:lpstr>Live data connection</vt:lpstr>
      <vt:lpstr>CORS</vt:lpstr>
      <vt:lpstr>NW versions required to release CORS Headers</vt:lpstr>
      <vt:lpstr>PowerPoint Presentation</vt:lpstr>
      <vt:lpstr>CDS – Core Data &amp; Services</vt:lpstr>
      <vt:lpstr>&lt;Title&gt;</vt:lpstr>
      <vt:lpstr>Acquire Data Connection</vt:lpstr>
      <vt:lpstr>&lt;Title&gt;</vt:lpstr>
      <vt:lpstr>Feedback Link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537</cp:revision>
  <dcterms:created xsi:type="dcterms:W3CDTF">2016-07-10T03:33:26Z</dcterms:created>
  <dcterms:modified xsi:type="dcterms:W3CDTF">2023-06-05T07:54:02Z</dcterms:modified>
</cp:coreProperties>
</file>