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256" r:id="rId2"/>
    <p:sldId id="463" r:id="rId3"/>
    <p:sldId id="548" r:id="rId4"/>
    <p:sldId id="549" r:id="rId5"/>
    <p:sldId id="512" r:id="rId6"/>
    <p:sldId id="513" r:id="rId7"/>
    <p:sldId id="514" r:id="rId8"/>
    <p:sldId id="515" r:id="rId9"/>
    <p:sldId id="516" r:id="rId10"/>
    <p:sldId id="517" r:id="rId11"/>
    <p:sldId id="553" r:id="rId12"/>
    <p:sldId id="518" r:id="rId13"/>
    <p:sldId id="554" r:id="rId14"/>
    <p:sldId id="555" r:id="rId15"/>
    <p:sldId id="556" r:id="rId16"/>
    <p:sldId id="557" r:id="rId17"/>
    <p:sldId id="551" r:id="rId18"/>
    <p:sldId id="552" r:id="rId19"/>
    <p:sldId id="519" r:id="rId20"/>
    <p:sldId id="520" r:id="rId21"/>
    <p:sldId id="521" r:id="rId22"/>
    <p:sldId id="462" r:id="rId23"/>
    <p:sldId id="399" r:id="rId24"/>
    <p:sldId id="4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6:48.956"/>
    </inkml:context>
    <inkml:brush xml:id="br0">
      <inkml:brushProperty name="width" value="0.05" units="cm"/>
      <inkml:brushProperty name="height" value="0.05" units="cm"/>
    </inkml:brush>
  </inkml:definitions>
  <inkml:trace contextRef="#ctx0" brushRef="#br0">1256 116 24575,'0'-4'0,"0"0"0,0-1 0,0 1 0,0 0 0,-1 0 0,1 0 0,-1 0 0,-1 0 0,1 0 0,0 0 0,-1 0 0,0 0 0,0 0 0,0 1 0,0-1 0,0 1 0,-1-1 0,0 1 0,0 0 0,0 0 0,0 0 0,0 1 0,0-1 0,-1 1 0,1-1 0,-1 1 0,0 0 0,1 1 0,-1-1 0,0 1 0,0-1 0,-6 0 0,-9-2 0,0 1 0,0 1 0,0 1 0,0 0 0,0 1 0,-32 5 0,-114 30 0,128-26 0,-305 92 0,302-86 0,0 2 0,2 2 0,0 1 0,1 3 0,1 0 0,-42 37 0,63-45 0,0 1 0,0 0 0,2 0 0,0 1 0,1 1 0,1 0 0,1 1 0,0 0 0,1 1 0,1 0 0,1 0 0,1 1 0,1-1 0,1 1 0,1 1 0,0-1 0,2 0 0,0 1 0,1-1 0,2 1 0,0-1 0,1 0 0,1 0 0,1 0 0,1 0 0,1-1 0,1 0 0,0 0 0,1-1 0,16 24 0,-8-17 0,2-1 0,0-1 0,1-1 0,1-1 0,1 0 0,1-2 0,1 0 0,1-2 0,1 0 0,0-2 0,1-1 0,1-2 0,0 0 0,0-2 0,2-1 0,-1-1 0,1-1 0,0-2 0,1-1 0,-1-2 0,1-1 0,40-2 0,-15-4 0,-1-3 0,0-3 0,-1-1 0,0-4 0,86-34 0,-71 19 0,-1-3 0,-2-3 0,103-74 0,-141 88 0,0-1 0,-1-2 0,-1 0 0,-2-2 0,0 0 0,-2-2 0,-1-1 0,-2 0 0,19-38 0,-31 52 0,-1 0 0,0 0 0,-1 0 0,-1-1 0,0 0 0,-2 0 0,0 0 0,0 0 0,-2-23 0,-2 27 0,1 0 0,-2 0 0,0 0 0,-1 0 0,0 0 0,-1 1 0,0-1 0,-1 1 0,0 0 0,-1 1 0,0 0 0,-1 0 0,-11-12 0,-1 2 0,-2 2 0,0 0 0,-1 1 0,-1 1 0,0 1 0,-1 1 0,-1 2 0,0 0 0,-1 2 0,0 1 0,-1 1 0,-46-9 0,26 10 0,0 1 0,0 3 0,0 1 0,-1 3 0,1 2 0,-88 14 0,57 4-1365,51-11-5461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7.587"/>
    </inkml:context>
    <inkml:brush xml:id="br0">
      <inkml:brushProperty name="width" value="0.05" units="cm"/>
      <inkml:brushProperty name="height" value="0.05" units="cm"/>
    </inkml:brush>
  </inkml:definitions>
  <inkml:trace contextRef="#ctx0" brushRef="#br0">765 174 24575,'-66'1'0,"-98"12"0,133-8 0,0 2 0,1 0 0,0 2 0,1 2 0,-38 18 0,42-16 0,0 1 0,1 1 0,1 1 0,0 1 0,1 2 0,1 0 0,1 1 0,1 1 0,1 0 0,-20 31 0,30-39 0,0 0 0,1 0 0,1 1 0,0-1 0,1 1 0,0 1 0,1-1 0,1 1 0,0-1 0,1 1 0,1 0 0,0 0 0,1 0 0,1 0 0,0 0 0,1 0 0,1-1 0,0 1 0,1-1 0,0 1 0,8 15 0,1-3 0,2 0 0,1 0 0,1-2 0,2 0 0,38 41 0,-25-34 0,2-1 0,1-2 0,52 33 0,-54-42 0,2-2 0,0-2 0,0-1 0,2-1 0,0-2 0,0-2 0,1-2 0,0-1 0,0-1 0,1-3 0,-1-1 0,1-2 0,0-1 0,-1-2 0,1-2 0,-1-2 0,0-1 0,48-17 0,-48 11 0,-1-1 0,0-2 0,-1-1 0,-1-2 0,-1-1 0,0-2 0,49-45 0,-57 44 0,-2-1 0,-1-2 0,0 0 0,-3-2 0,0 0 0,-2-1 0,-1-1 0,-1 0 0,14-42 0,16-79 0,-41 128 0,-1 0 0,-1 0 0,-1 0 0,-1-39 0,-3 55 0,1 0 0,-1-1 0,-1 1 0,1 0 0,-2 0 0,1 0 0,-1 1 0,0-1 0,0 1 0,-1 0 0,0 0 0,0 0 0,-1 1 0,0 0 0,-9-7 0,-11-9 0,0 2 0,-44-26 0,-2 7-341,-1 4 0,-2 2-1,-152-42 1,167 57-6485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2.519"/>
    </inkml:context>
    <inkml:brush xml:id="br0">
      <inkml:brushProperty name="width" value="0.05" units="cm"/>
      <inkml:brushProperty name="height" value="0.05" units="cm"/>
    </inkml:brush>
  </inkml:definitions>
  <inkml:trace contextRef="#ctx0" brushRef="#br0">154 1 24575,'0'4'0,"-4"7"0,-8 6 0,-9 0 0,-7 1 0,-2-1 0,-2 0 0,5-2-8191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2.909"/>
    </inkml:context>
    <inkml:brush xml:id="br0">
      <inkml:brushProperty name="width" value="0.05" units="cm"/>
      <inkml:brushProperty name="height" value="0.05" units="cm"/>
    </inkml:brush>
  </inkml:definitions>
  <inkml:trace contextRef="#ctx0" brushRef="#br0">44 1 24575,'0'9'0,"-5"12"0,-1 8 0,-5 3 0,1 1 0,0-1 0,8-5 0,4-8-8191</inkml:trace>
  <inkml:trace contextRef="#ctx0" brushRef="#br0" timeOffset="1">508 300 24575,'-5'5'0,"-6"6"0,-5 1 0,-1-6 0,3-4-8191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3.269"/>
    </inkml:context>
    <inkml:brush xml:id="br0">
      <inkml:brushProperty name="width" value="0.05" units="cm"/>
      <inkml:brushProperty name="height" value="0.05" units="cm"/>
    </inkml:brush>
  </inkml:definitions>
  <inkml:trace contextRef="#ctx0" brushRef="#br0">461 766 24575,'-4'0'0,"-7"0"0,-6 0 0,-5 0 0,-3 0 0,3-5 0,0-5 0,5-2-8191</inkml:trace>
  <inkml:trace contextRef="#ctx0" brushRef="#br0" timeOffset="1">161 1 24575,'-10'5'0,"-7"1"0,-10 0 0,-5 4 0,-7-1 0,3-1-8191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3.655"/>
    </inkml:context>
    <inkml:brush xml:id="br0">
      <inkml:brushProperty name="width" value="0.05" units="cm"/>
      <inkml:brushProperty name="height" value="0.05" units="cm"/>
    </inkml:brush>
  </inkml:definitions>
  <inkml:trace contextRef="#ctx0" brushRef="#br0">910 219 24575,'-9'0'0,"-13"0"0,-12 0 0,-9 0 0,-6 0 0,-1 0 0,1 0 0,7 0-8191</inkml:trace>
  <inkml:trace contextRef="#ctx0" brushRef="#br0" timeOffset="1">255 1 24575,'-10'4'0,"-16"7"0,-19 1 0,-14-2 0,-3-1 0,10-4-8191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3.998"/>
    </inkml:context>
    <inkml:brush xml:id="br0">
      <inkml:brushProperty name="width" value="0.05" units="cm"/>
      <inkml:brushProperty name="height" value="0.05" units="cm"/>
    </inkml:brush>
  </inkml:definitions>
  <inkml:trace contextRef="#ctx0" brushRef="#br0">427 1 24575,'5'0'0,"1"5"0</inkml:trace>
  <inkml:trace contextRef="#ctx0" brushRef="#br0" timeOffset="1">45 765 24575,'-9'5'0,"-8"6"0,-1 1-8191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4.352"/>
    </inkml:context>
    <inkml:brush xml:id="br0">
      <inkml:brushProperty name="width" value="0.05" units="cm"/>
      <inkml:brushProperty name="height" value="0.05" units="cm"/>
    </inkml:brush>
  </inkml:definitions>
  <inkml:trace contextRef="#ctx0" brushRef="#br0">0 0 24575,'0'5'0,"5"1"0,1 4 0,0 1-8191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4.730"/>
    </inkml:context>
    <inkml:brush xml:id="br0">
      <inkml:brushProperty name="width" value="0.05" units="cm"/>
      <inkml:brushProperty name="height" value="0.05" units="cm"/>
    </inkml:brush>
  </inkml:definitions>
  <inkml:trace contextRef="#ctx0" brushRef="#br0">0 175 24575,'5'0'0,"6"0"0,6-4 0,4-2 0,-1-5 0,1 0 0,-3 2-8191</inkml:trace>
  <inkml:trace contextRef="#ctx0" brushRef="#br0" timeOffset="1">547 12 24575,'-4'0'0,"-7"-5"0,-2-1-8191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5.089"/>
    </inkml:context>
    <inkml:brush xml:id="br0">
      <inkml:brushProperty name="width" value="0.05" units="cm"/>
      <inkml:brushProperty name="height" value="0.05" units="cm"/>
    </inkml:brush>
  </inkml:definitions>
  <inkml:trace contextRef="#ctx0" brushRef="#br0">1 138 24575,'5'0'0,"5"0"0,7-5 0,4-1 0,4-4 0,2-1 0,-3 1-8191</inkml:trace>
  <inkml:trace contextRef="#ctx0" brushRef="#br0" timeOffset="1">438 1 24575,'0'5'0,"5"1"0,6 0 0,5-1 0,1-1-8191</inkml:trace>
  <inkml:trace contextRef="#ctx0" brushRef="#br0" timeOffset="2">684 138 24575,'4'0'0,"7"0"0,6 0 0,4 0 0,4 0 0,2 0 0,-3 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6.101"/>
    </inkml:context>
    <inkml:brush xml:id="br0">
      <inkml:brushProperty name="width" value="0.05" units="cm"/>
      <inkml:brushProperty name="height" value="0.05" units="cm"/>
    </inkml:brush>
  </inkml:definitions>
  <inkml:trace contextRef="#ctx0" brushRef="#br0">83 3172 24575,'-7'0'0,"0"1"0,0 0 0,0 0 0,-12 4 0,17-4 0,-1-1 0,1 1 0,0 0 0,-1 0 0,1 0 0,0 0 0,-1 1 0,1-1 0,0 1 0,0-1 0,0 1 0,0 0 0,0 0 0,1 0 0,-2 2 0,3-4 0,0 0 0,0 1 0,0-1 0,0 0 0,0 0 0,1 1 0,-1-1 0,0 0 0,0 0 0,0 1 0,1-1 0,-1 0 0,0 0 0,0 0 0,1 1 0,-1-1 0,0 0 0,1 0 0,-1 0 0,0 0 0,0 0 0,1 0 0,-1 0 0,0 0 0,1 0 0,-1 0 0,0 0 0,1 0 0,-1 0 0,0 0 0,1 0 0,-1 0 0,0 0 0,0 0 0,1 0 0,-1 0 0,0 0 0,1 0 0,-1 0 0,1-1 0,18-3 0,26-11 0,85-40 0,-60 22 0,3359-1310-11097,73 226 6328,-3038 978 4920,-61 18 87,-62 20 564,-288 85-820,530-175 3268,-493 152-728,-87 38-2397,0 0 0,-1 0 0,1-1 0,0 1 0,-1-1 0,0 0 0,1 0 0,-1 0 1,4-4-1,-6 6-82,0-1 1,0 1 0,0 0 0,0-1-1,0 1 1,0 0 0,0 0 0,0-1 0,0 1-1,0 0 1,0-1 0,0 1 0,0 0-1,0-1 1,-1 1 0,1 0 0,0-1-1,0 1 1,0 0 0,0 0 0,-1-1-1,1 1 1,0 0 0,0-1 0,0 1-1,-1 0 1,1 0 0,0 0 0,0-1 0,-1 1-1,1 0 1,0 0 0,-1 0 0,1 0-1,0 0 1,-1 0 0,1-1 0,0 1-1,-1 0 1,1 0 0,0 0 0,-1 0-1,1 0 1,-1 0 0,-8-1 312,-1 0-1,0 1 1,0 0-1,-10 1 1,-66 9 588,-6 3-6156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7.278"/>
    </inkml:context>
    <inkml:brush xml:id="br0">
      <inkml:brushProperty name="width" value="0.05" units="cm"/>
      <inkml:brushProperty name="height" value="0.05" units="cm"/>
    </inkml:brush>
  </inkml:definitions>
  <inkml:trace contextRef="#ctx0" brushRef="#br0">26 51 24575,'0'-3'0,"0"-1"0,0 1 0,-1 0 0,1-1 0,-1 1 0,0 0 0,0 0 0,0-1 0,0 1 0,0 0 0,-1 0 0,0 0 0,1 0 0,-3-2 0,3 5 0,1-1 0,0 1 0,0 0 0,-1 0 0,1 0 0,0 0 0,0 0 0,-1 0 0,1 0 0,0 0 0,0 0 0,-1 0 0,1 0 0,0 0 0,0 0 0,-1 0 0,1 1 0,0-1 0,0 0 0,-1 0 0,1 0 0,0 0 0,0 0 0,0 0 0,-1 1 0,1-1 0,0 0 0,0 0 0,0 0 0,0 1 0,-1-1 0,1 0 0,0 0 0,0 0 0,0 1 0,0-1 0,0 0 0,0 0 0,0 1 0,0-1 0,0 0 0,0 0 0,0 1 0,-1-1 0,1 0 0,1 0 0,-1 1 0,0-1 0,0 0 0,0 0 0,0 1 0,0-1 0,-2 17 0,3-6 0,1-1 0,0 1 0,0 0 0,1 0 0,1-1 0,0 0 0,7 15 0,45 70 0,-40-70 0,-9-14-116,6 8-509,15 33 1,-19-29-6202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1.855"/>
    </inkml:context>
    <inkml:brush xml:id="br0">
      <inkml:brushProperty name="width" value="0.05" units="cm"/>
      <inkml:brushProperty name="height" value="0.05" units="cm"/>
    </inkml:brush>
  </inkml:definitions>
  <inkml:trace contextRef="#ctx0" brushRef="#br0">1 1 24575,'2'0'0,"1"0"0,-1 0 0,1 1 0,-1-1 0,0 1 0,1 0 0,-1 0 0,0 0 0,0 0 0,0 0 0,0 0 0,1 1 0,-2-1 0,1 0 0,0 1 0,0 0 0,0-1 0,-1 1 0,1 0 0,-1 0 0,1 0 0,-1 0 0,0 0 0,0 1 0,0-1 0,0 0 0,0 0 0,-1 1 0,1-1 0,-1 0 0,1 5 0,2 9 0,-1 1 0,-1-1 0,-2 28 0,1-27 0,-3 370-1365,3-364-5461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7.616"/>
    </inkml:context>
    <inkml:brush xml:id="br0">
      <inkml:brushProperty name="width" value="0.05" units="cm"/>
      <inkml:brushProperty name="height" value="0.05" units="cm"/>
    </inkml:brush>
  </inkml:definitions>
  <inkml:trace contextRef="#ctx0" brushRef="#br0">128 171 24575,'-40'1'0,"23"0"0,0-1 0,-31-3 0,47 3 0,1 0 0,0 0 0,0 0 0,0 0 0,0 0 0,0 0 0,-1 0 0,1 0 0,0 0 0,0 0 0,0 0 0,0 0 0,0 0 0,-1 0 0,1 0 0,0 0 0,0 0 0,0 0 0,0 0 0,0 0 0,-1 0 0,1 0 0,0-1 0,0 1 0,0 0 0,0 0 0,0 0 0,0 0 0,0 0 0,0 0 0,-1 0 0,1-1 0,0 1 0,0 0 0,0 0 0,0 0 0,0 0 0,0 0 0,0 0 0,0-1 0,0 1 0,0 0 0,0 0 0,0 0 0,0 0 0,0 0 0,0-1 0,0 1 0,0 0 0,0 0 0,0 0 0,9-7 0,15-3 0,162-46 78,58-20-1521,-205 60-5383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8.471"/>
    </inkml:context>
    <inkml:brush xml:id="br0">
      <inkml:brushProperty name="width" value="0.05" units="cm"/>
      <inkml:brushProperty name="height" value="0.05" units="cm"/>
    </inkml:brush>
  </inkml:definitions>
  <inkml:trace contextRef="#ctx0" brushRef="#br0">214 13 24575,'0'0'0,"0"-1"0,0 1 0,0-1 0,0 1 0,0-1 0,0 1 0,0-1 0,0 1 0,0-1 0,0 1 0,0-1 0,-1 1 0,1 0 0,0-1 0,0 1 0,-1-1 0,1 1 0,0 0 0,0-1 0,-1 1 0,1 0 0,0-1 0,-1 1 0,1 0 0,-1-1 0,1 1 0,0 0 0,-1 0 0,1-1 0,-1 1 0,1 0 0,-1 0 0,0 0 0,-20 3 0,-16 17 0,22-6 0,0 1 0,1 1 0,1 0 0,0 0 0,2 1 0,0 1 0,1 0 0,0 1 0,2 0 0,-13 38 0,20-52 0,-1 0 0,1 0 0,0 0 0,1 0 0,-1 0 0,1 1 0,0-1 0,0 0 0,1 0 0,0 0 0,0 0 0,0 0 0,3 9 0,-3-11 0,1 0 0,0 0 0,0-1 0,0 1 0,0 0 0,1-1 0,-1 0 0,1 1 0,-1-1 0,1 0 0,0 0 0,0 0 0,0-1 0,0 1 0,0-1 0,0 0 0,0 1 0,0-1 0,0-1 0,1 1 0,-1 0 0,4-1 0,7 2 0,0-1 0,-1-1 0,1-1 0,0 0 0,-1 0 0,1-1 0,0-1 0,-1-1 0,25-9 0,-31 10 0,1 0 0,-1 0 0,0-1 0,-1 0 0,1-1 0,-1 1 0,0-1 0,0-1 0,0 1 0,-1-1 0,0 0 0,0 0 0,0 0 0,-1-1 0,0 0 0,0 1 0,0-2 0,4-12 0,-7 16-5,0 0 0,-1 0 0,1 1 0,-1-1 0,0 0 0,0 0 0,0 0 0,0 0 0,-1 0 0,1 1 0,-1-1 0,0 0 0,0 0 0,-1 1 0,-2-6 0,1 3 27,0 1 0,-1-1 1,0 1-1,0 1 0,0-1 0,-1 0 1,0 1-1,-8-6 0,-3-1-270,-1 2 1,0 0-1,0 1 1,0 1-1,-24-7 1,-5 1-6579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34.801"/>
    </inkml:context>
    <inkml:brush xml:id="br0">
      <inkml:brushProperty name="width" value="0.05" units="cm"/>
      <inkml:brushProperty name="height" value="0.05" units="cm"/>
    </inkml:brush>
  </inkml:definitions>
  <inkml:trace contextRef="#ctx0" brushRef="#br0">1 20 24575,'0'-1'0,"0"0"0,0 0 0,1 0 0,-1 0 0,0 0 0,1 0 0,-1 1 0,1-1 0,-1 0 0,1 0 0,-1 0 0,1 0 0,0 1 0,-1-1 0,1 0 0,0 1 0,0-1 0,0 0 0,-1 1 0,1-1 0,0 1 0,0-1 0,0 1 0,0 0 0,0-1 0,0 1 0,0 0 0,0 0 0,0-1 0,0 1 0,0 0 0,0 0 0,0 0 0,1 1 0,1-2 0,-1 1 0,0 0 0,0 0 0,1 1 0,-1-1 0,0 0 0,1 1 0,-1 0 0,0-1 0,0 1 0,0 0 0,0 0 0,0 0 0,4 2 0,-2 4 0,-1-1 0,1 1 0,-1 0 0,0-1 0,0 2 0,-1-1 0,0 0 0,-1 0 0,1 1 0,0 12 0,2 6 0,3 6 0,1 0 0,1-1 0,1-1 0,16 32 0,-20-52 0,-1 0 0,2 0 0,-1-1 0,1 1 0,1-1 0,12 11 0,-15-16 0,0 1 0,0-2 0,1 1 0,-1-1 0,1 1 0,0-2 0,0 1 0,0-1 0,0 0 0,1 0 0,-1 0 0,10 0 0,-11-1 0,0-1 0,1 1 0,-1-1 0,0-1 0,0 1 0,1-1 0,-1 0 0,0 0 0,0-1 0,0 1 0,0-1 0,0 0 0,0 0 0,0-1 0,-1 0 0,1 1 0,-1-2 0,0 1 0,0 0 0,0-1 0,5-6 0,-5 5 0,-1 0 0,0 0 0,0-1 0,0 0 0,0 0 0,-1 0 0,0 0 0,0 0 0,-1 0 0,1 0 0,-1-1 0,-1 1 0,1 0 0,-1-1 0,0 1 0,-1 0 0,-1-11 0,-3-5 0,0 0 0,-1 1 0,-1 0 0,-1 0 0,-1 1 0,-21-35 0,30 55 0,0 0 0,0 1 0,0-1 0,0 0 0,0 1 0,0-1 0,0 0 0,0 1 0,0-1 0,0 0 0,0 1 0,-1-1 0,1 0 0,0 0 0,0 1 0,0-1 0,0 0 0,-1 0 0,1 1 0,0-1 0,0 0 0,0 0 0,-1 1 0,1-1 0,0 0 0,0 0 0,-1 0 0,1 0 0,0 0 0,-1 1 0,1-1 0,0 0 0,-1 0 0,1 0 0,0 0 0,0 0 0,-1 0 0,1 0 0,0 0 0,-1 0 0,1 0 0,0 0 0,-1 0 0,1 0 0,0 0 0,-1 0 0,1 0 0,0-1 0,0 1 0,-1 0 0,1 0 0,0 0 0,0 0 0,-1-1 0,1 1 0,0 0 0,0 0 0,-1 0 0,1-1 0,0 1 0,0 0 0,0 0 0,-1-1 0,1 1 0,-2 29 0,2-27 0,0 19 0,2 0 0,0 1 0,11 39 0,25 64 0,-16-56 0,10 31 0,-10-38 0,-3 2 0,-3 1 0,13 101 0,-28-155 0,-1 1 0,0 0 0,-1 0 0,0 0 0,0 0 0,-2-1 0,1 1 0,-1-1 0,-1 1 0,-7 14 0,8-21 0,0 0 0,0 1 0,0-1 0,-1-1 0,0 1 0,0-1 0,-1 1 0,1-1 0,-1 0 0,0-1 0,0 1 0,0-1 0,0 0 0,0 0 0,-1-1 0,0 1 0,1-1 0,-1-1 0,0 1 0,0-1 0,-11 1 0,3-1 0,-1-1 0,1-1 0,-1 0 0,1-1 0,-1-1 0,1 0 0,0-1 0,0 0 0,1-1 0,-1-1 0,1 0 0,-20-13 0,21 12 0,0-1 0,0-1 0,1 0 0,0 0 0,1-1 0,0-1 0,1 1 0,0-2 0,0 1 0,1-1 0,1 0 0,-11-26 0,16 33 0,0 0 0,0-1 0,1 0 0,0 1 0,0-1 0,0 0 0,1 0 0,-1 1 0,2-1 0,-1 0 0,1 0 0,-1 1 0,2-1 0,-1 0 0,1 1 0,-1-1 0,1 1 0,1 0 0,3-7 0,-1 5 0,0 0 0,1 0 0,0 0 0,1 0 0,-1 1 0,1 0 0,0 1 0,1 0 0,-1 0 0,1 0 0,15-6 0,-10 6 12,0 0 0,0 0 0,1 1 0,0 1 0,0 0 0,0 1 0,0 1 0,0 0 0,21 2 0,-28-1-74,-1 1 0,1 0 0,-1 0 0,0 0 1,1 1-1,-1 0 0,0 0 0,0 1 0,0 0 0,-1 0 0,1 0 0,-1 1 1,1-1-1,-1 1 0,0 1 0,-1-1 0,1 1 0,-1-1 0,0 1 0,0 1 1,0-1-1,-1 0 0,3 7 0,2 7-6764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50.729"/>
    </inkml:context>
    <inkml:brush xml:id="br0">
      <inkml:brushProperty name="width" value="0.05" units="cm"/>
      <inkml:brushProperty name="height" value="0.05" units="cm"/>
    </inkml:brush>
  </inkml:definitions>
  <inkml:trace contextRef="#ctx0" brushRef="#br0">82 1 24575,'-1'4'0,"0"-1"0,0 1 0,0-1 0,0 0 0,0 1 0,-1-1 0,-1 3 0,-7 21 0,1 20 0,0-3 0,1 2 0,-1 67 0,10 1331 0,-2-1420-26,-2 0 0,-9 43 0,4-30-1261,6-25-5539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5.209"/>
    </inkml:context>
    <inkml:brush xml:id="br0">
      <inkml:brushProperty name="width" value="0.05" units="cm"/>
      <inkml:brushProperty name="height" value="0.05" units="cm"/>
    </inkml:brush>
  </inkml:definitions>
  <inkml:trace contextRef="#ctx0" brushRef="#br0">1 7 24575,'0'-5'0,"4"4"0,2 6 0,5 12 0,0 7 0,-2 9 0,-2 9 0,2 5 0,-1 5 0,-1 3 0,3 1 0,-1 0 0,-1 1 0,-3-6 0,-2-2 0,4-4 0,0-10-8191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5.549"/>
    </inkml:context>
    <inkml:brush xml:id="br0">
      <inkml:brushProperty name="width" value="0.05" units="cm"/>
      <inkml:brushProperty name="height" value="0.05" units="cm"/>
    </inkml:brush>
  </inkml:definitions>
  <inkml:trace contextRef="#ctx0" brushRef="#br0">54 496 24575,'-5'-7'0,"0"0"0,0 1 0,1-2 0,-1 1 0,2 0 0,-1-1 0,1 0 0,0 0 0,1 0 0,-1 0 0,0-9 0,-1-6 0,2-1 0,-1-38 0,3 51 0,1 0 0,0 0 0,1 0 0,0 1 0,1-1 0,0 0 0,0 1 0,1 0 0,1 0 0,0 0 0,0 0 0,0 1 0,2 0 0,9-11 0,-6 9 0,1 0 0,0 1 0,0 1 0,1 0 0,1 0 0,-1 1 0,2 1 0,-1 0 0,26-9 0,-21 10 0,1 1 0,-1 0 0,1 1 0,0 1 0,0 1 0,1 1 0,-1 0 0,0 1 0,0 2 0,1 0 0,-1 1 0,0 0 0,-1 2 0,1 0 0,-1 1 0,29 14 0,-36-14 0,-1 1 0,1 0 0,-1 1 0,0 0 0,-1 1 0,0 0 0,0 0 0,-1 1 0,0 0 0,-1 0 0,0 1 0,-1 0 0,0 0 0,0 1 0,-1 0 0,3 13 0,-5-13 0,-1-1 0,0 0 0,-1 1 0,0-1 0,0 1 0,-2 0 0,1-1 0,-2 1 0,1-1 0,-2 0 0,1 1 0,-2-1 0,1 0 0,-1-1 0,-1 1 0,0-1 0,-12 19 0,1-8-124,0-1 0,-1-1 0,-1 0 0,0-1 0,-2-1 0,0-1-1,-1-1 1,0-1 0,-1-1 0,-41 18 0,38-20-6702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5.943"/>
    </inkml:context>
    <inkml:brush xml:id="br0">
      <inkml:brushProperty name="width" value="0.05" units="cm"/>
      <inkml:brushProperty name="height" value="0.05" units="cm"/>
    </inkml:brush>
  </inkml:definitions>
  <inkml:trace contextRef="#ctx0" brushRef="#br0">0 19 24575,'2'4'0,"0"1"0,-1-1 0,1 0 0,1-1 0,-1 1 0,1 0 0,-1-1 0,1 1 0,0-1 0,0 0 0,0 0 0,5 3 0,1 3 0,2 4 0,-1 0 0,0 1 0,11 20 0,7 12 0,-28-47 0,0 1 0,0 0 0,0 0 0,0-1 0,0 1 0,0 0 0,0 0 0,0-1 0,0 1 0,1 0 0,-1 0 0,0-1 0,0 1 0,0 0 0,0 0 0,0 0 0,0-1 0,1 1 0,-1 0 0,0 0 0,0 0 0,0-1 0,0 1 0,1 0 0,-1 0 0,0 0 0,0 0 0,1 0 0,-1-1 0,0 1 0,0 0 0,1 0 0,-1 0 0,0 0 0,0 0 0,1 0 0,-1 0 0,0 0 0,0 0 0,1 0 0,-1 0 0,0 0 0,0 0 0,1 0 0,-1 0 0,0 0 0,0 0 0,1 1 0,-1-1 0,0 0 0,0 0 0,0 0 0,1 0 0,-1 0 0,0 1 0,0-1 0,0 0 0,1 0 0,-1 0 0,0 1 0,0-1 0,0 0 0,0 0 0,0 0 0,0 1 0,1-1 0,-1 0 0,3-26 0,-3 20 0,1-8-136,0 1-1,1 0 1,0 0-1,1 0 1,1 0-1,0 0 1,1 1-1,0 0 0,12-21 1,-5 19-6690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6.316"/>
    </inkml:context>
    <inkml:brush xml:id="br0">
      <inkml:brushProperty name="width" value="0.05" units="cm"/>
      <inkml:brushProperty name="height" value="0.05" units="cm"/>
    </inkml:brush>
  </inkml:definitions>
  <inkml:trace contextRef="#ctx0" brushRef="#br0">107 63 24575,'-1'2'0,"1"0"0,-1 0 0,0 0 0,0 0 0,0 0 0,0 0 0,0 0 0,0 0 0,-1-1 0,1 1 0,0-1 0,-3 3 0,-13 20 0,17-23 0,-1 0 0,1 0 0,0 0 0,0 0 0,0 0 0,0-1 0,1 1 0,-1 0 0,0 0 0,0 0 0,0 0 0,1-1 0,-1 1 0,0 0 0,1 0 0,-1-1 0,1 1 0,-1 0 0,1 0 0,-1-1 0,1 1 0,-1-1 0,1 1 0,-1 0 0,1-1 0,0 1 0,0-1 0,-1 0 0,1 1 0,0-1 0,0 1 0,-1-1 0,2 0 0,3 2 0,0-1 0,0 1 0,0-1 0,0-1 0,0 1 0,0-1 0,1 0 0,-1 0 0,0 0 0,0-1 0,0 0 0,0 0 0,6-2 0,9-2 0,36-16 0,-54 19 0,1 1 0,0 0 0,0-1 0,0 0 0,-1 1 0,1-1 0,0 0 0,-1 0 0,0-1 0,0 1 0,0 0 0,0-1 0,0 1 0,0-1 0,0 0 0,-1 0 0,1 0 0,-1 0 0,1-3 0,-2 4 0,0 1 0,1-1 0,-2 0 0,1 0 0,0 0 0,0 0 0,-1 0 0,1 1 0,-1-1 0,1 0 0,-1 0 0,0 1 0,1-1 0,-1 0 0,0 1 0,0-1 0,0 1 0,-1-1 0,1 1 0,0-1 0,-1 1 0,1 0 0,0 0 0,-1 0 0,1-1 0,-1 1 0,0 1 0,1-1 0,-1 0 0,0 0 0,0 1 0,1-1 0,-4 0 0,-10-3 0,-1 1 0,1 0 0,-1 1 0,0 0 0,0 1 0,0 1 0,0 1 0,0 0 0,1 1 0,-22 5 0,34-6 0,1 0 0,-1 0 0,0 0 0,0 0 0,0 0 0,1 1 0,-1-1 0,1 1 0,-1-1 0,1 1 0,-1 0 0,1 0 0,0 0 0,0 1 0,0-1 0,0 0 0,1 1 0,-1-1 0,1 1 0,-1 0 0,1 0 0,0-1 0,0 1 0,0 0 0,0 0 0,0 0 0,1 0 0,0 0 0,-1 0 0,1 0 0,0 0 0,0 0 0,1 0 0,-1 0 0,1 0 0,-1 0 0,1 0 0,0 0 0,0-1 0,0 1 0,1 0 0,-1 0 0,0-1 0,1 1 0,0-1 0,0 1 0,0-1 0,4 4 0,5 6-124,1 0 0,0 0 0,1-2 0,1 1 0,-1-2 0,1 0-1,1 0 1,0-2 0,0 1 0,25 6 0,-9-6-6702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6.811"/>
    </inkml:context>
    <inkml:brush xml:id="br0">
      <inkml:brushProperty name="width" value="0.05" units="cm"/>
      <inkml:brushProperty name="height" value="0.05" units="cm"/>
    </inkml:brush>
  </inkml:definitions>
  <inkml:trace contextRef="#ctx0" brushRef="#br0">213 393 24575,'0'-4'0,"0"0"0,0 1 0,0-1 0,-1 0 0,1 0 0,-1 0 0,0 0 0,0 1 0,-1-1 0,1 0 0,-1 1 0,1-1 0,-1 1 0,-4-6 0,3 7 0,1 0 0,-1 0 0,0 0 0,1 0 0,-1 0 0,0 0 0,0 1 0,-1 0 0,1-1 0,0 1 0,0 0 0,-1 1 0,1-1 0,0 1 0,-1-1 0,1 1 0,-6 0 0,2 0 0,0 1 0,0 0 0,0 0 0,0 1 0,0-1 0,0 1 0,1 1 0,-1 0 0,0 0 0,1 0 0,0 0 0,-9 7 0,12-8 0,0 1 0,0-1 0,1 0 0,-1 1 0,1-1 0,-1 1 0,1 0 0,0 0 0,0 0 0,0 0 0,1 0 0,-1 0 0,1 1 0,-1-1 0,1 0 0,0 1 0,1-1 0,-1 1 0,0-1 0,1 1 0,0 0 0,0-1 0,0 1 0,0-1 0,1 1 0,1 5 0,-2-7 0,1 0 0,0 0 0,-1 0 0,1 0 0,0 0 0,0 0 0,1 0 0,-1 0 0,0 0 0,0-1 0,1 1 0,-1-1 0,1 1 0,0-1 0,-1 0 0,1 1 0,0-1 0,0 0 0,3 1 0,-1 0 0,0-1 0,0 0 0,0 0 0,1-1 0,-1 1 0,0-1 0,1 0 0,-1 0 0,6-1 0,7-2 0,1 0 0,-1-2 0,27-10 0,-43 15 0,12-5 0,-1 0 0,0-1 0,0-1 0,0 0 0,-1 0 0,0-1 0,0 0 0,-1-1 0,16-17 0,-22 21 0,0 0 0,0-1 0,0 0 0,-1 1 0,0-1 0,0 0 0,0-1 0,-1 1 0,0 0 0,0-1 0,-1 1 0,0-1 0,0 0 0,0 1 0,-1-1 0,0 0 0,0 1 0,-1-1 0,0 0 0,0 1 0,-3-10 0,-5-13 0,-2 1 0,-1 0 0,-1 1 0,-2 0 0,-21-31 0,36 58 0,-1-1 0,1 0 0,-1 0 0,1 0 0,-1 0 0,0 1 0,1-1 0,-1 0 0,0 0 0,1 1 0,-1-1 0,0 0 0,0 1 0,0-1 0,1 1 0,-1-1 0,0 1 0,0 0 0,0-1 0,-2 1 0,3 0 0,-1 1 0,1-1 0,0 1 0,-1-1 0,1 1 0,-1-1 0,1 1 0,0-1 0,0 1 0,-1 0 0,1-1 0,0 1 0,0-1 0,0 1 0,0 0 0,-1-1 0,1 1 0,0 0 0,0-1 0,0 1 0,0-1 0,1 2 0,5 44 0,8 5 0,3-1 0,2-1 0,2-1 0,37 62 0,-44-88-1365,-1-5-5461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7.187"/>
    </inkml:context>
    <inkml:brush xml:id="br0">
      <inkml:brushProperty name="width" value="0.05" units="cm"/>
      <inkml:brushProperty name="height" value="0.05" units="cm"/>
    </inkml:brush>
  </inkml:definitions>
  <inkml:trace contextRef="#ctx0" brushRef="#br0">1 341 24575,'0'-5'0,"0"-6"0,0 4 0,4 7 0,2 9 0,0 6 0,-1 7 0,-2 4 0,4 1 0,1 2 0,3-5 0,0-1 0,-2-5-8191</inkml:trace>
  <inkml:trace contextRef="#ctx0" brushRef="#br0" timeOffset="1">28 13 24575,'0'-5'0,"-5"-1"0,-1 5 0,0 7 0,6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2.450"/>
    </inkml:context>
    <inkml:brush xml:id="br0">
      <inkml:brushProperty name="width" value="0.05" units="cm"/>
      <inkml:brushProperty name="height" value="0.05" units="cm"/>
    </inkml:brush>
  </inkml:definitions>
  <inkml:trace contextRef="#ctx0" brushRef="#br0">136 20 24575,'-1'4'0,"-1"-1"0,1 1 0,-1-1 0,0 1 0,0-1 0,0 0 0,0 0 0,0 0 0,-1 0 0,0 0 0,1 0 0,-1-1 0,-6 5 0,-8 9 0,6-3 0,1 0 0,0 1 0,1 0 0,1 1 0,0 0 0,-9 25 0,16-35 0,-1-1 0,0 1 0,1-1 0,0 1 0,0 0 0,0 0 0,1 0 0,0-1 0,0 1 0,0 0 0,0 0 0,1 0 0,0 0 0,0-1 0,0 1 0,0 0 0,1-1 0,0 1 0,0-1 0,0 0 0,1 1 0,-1-1 0,1 0 0,0 0 0,0-1 0,0 1 0,5 3 0,0 0 0,1-1 0,0 0 0,1-1 0,-1 0 0,1 0 0,0-1 0,0 0 0,0-1 0,1 0 0,-1-1 0,1 0 0,-1-1 0,1 0 0,0 0 0,14-2 0,-17 0 0,0 0 0,0 0 0,-1-1 0,1 0 0,0-1 0,-1 1 0,1-1 0,-1-1 0,0 0 0,0 0 0,0 0 0,0-1 0,-1 1 0,0-2 0,0 1 0,0-1 0,-1 0 0,0 0 0,0 0 0,0-1 0,4-8 0,-7 11 0,0-1 0,0 1 0,0-1 0,0 0 0,0 0 0,-1 0 0,0 0 0,0 0 0,-1 0 0,1 0 0,-1 0 0,0 0 0,-1 0 0,1-1 0,-1 1 0,-2-6 0,1 3 0,-1 1 0,0 0 0,-1-1 0,0 2 0,0-1 0,0 0 0,-1 1 0,0 0 0,-10-9 0,-4-2 0,-1 1 0,-1 1 0,0 0 0,-2 2 0,-31-15 0,47 25-105,1 0 0,-1 0 0,0 0 0,0 1 0,0 0 0,0 0 0,0 0 0,0 1 0,0 0 0,-1 1 0,1 0 0,-14 1 0,4 3-6721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7.570"/>
    </inkml:context>
    <inkml:brush xml:id="br0">
      <inkml:brushProperty name="width" value="0.05" units="cm"/>
      <inkml:brushProperty name="height" value="0.05" units="cm"/>
    </inkml:brush>
  </inkml:definitions>
  <inkml:trace contextRef="#ctx0" brushRef="#br0">129 1 24575,'-7'0'0,"0"0"0,-1 1 0,1 0 0,0 1 0,0 0 0,1 0 0,-1 0 0,0 1 0,1 0 0,-1 0 0,1 0 0,-11 9 0,14-10 0,1 0 0,-1 0 0,1 0 0,0 0 0,0 1 0,0-1 0,0 1 0,1-1 0,-1 1 0,1 0 0,0-1 0,-1 1 0,1 0 0,0 0 0,1 0 0,-1 0 0,0 0 0,1 0 0,0 0 0,-1 0 0,1 0 0,1 0 0,-1 0 0,0 0 0,1 1 0,-1-1 0,1-1 0,0 1 0,0 0 0,0 0 0,1 0 0,1 3 0,-1-2 6,1 0-1,0 0 1,0 0-1,0 0 0,0 0 1,1-1-1,0 1 1,-1-1-1,1 0 1,1 0-1,-1 0 1,0-1-1,1 0 0,-1 0 1,1 0-1,-1 0 1,1 0-1,0-1 1,0 0-1,0 0 1,6 0-1,1 0-191,0-1 1,0 0-1,0-1 0,0-1 1,0 1-1,0-2 1,18-5-1,1-4-6640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7.975"/>
    </inkml:context>
    <inkml:brush xml:id="br0">
      <inkml:brushProperty name="width" value="0.05" units="cm"/>
      <inkml:brushProperty name="height" value="0.05" units="cm"/>
    </inkml:brush>
  </inkml:definitions>
  <inkml:trace contextRef="#ctx0" brushRef="#br0">102 84 24575,'0'-3'0,"-1"0"0,0 0 0,0 0 0,0 0 0,0 0 0,0 0 0,0 0 0,-1 1 0,0-1 0,1 0 0,-1 1 0,-4-5 0,-27-24 0,32 30 0,-1 0 0,1 0 0,-1-1 0,0 1 0,1 1 0,-1-1 0,0 0 0,1 0 0,-1 0 0,0 1 0,0-1 0,0 1 0,0 0 0,-2-1 0,3 1 0,1 1 0,-1-1 0,0 0 0,0 0 0,0 0 0,1 1 0,-1-1 0,0 1 0,1-1 0,-1 0 0,0 1 0,1-1 0,-1 1 0,1-1 0,-1 1 0,0-1 0,1 1 0,-1 0 0,1-1 0,0 1 0,-1 0 0,1-1 0,-1 2 0,0 3 0,0-1 0,0 0 0,0 1 0,0 0 0,1-1 0,0 1 0,0-1 0,0 1 0,2 8 0,8 31 0,2 1 0,33 78 0,-27-79 0,8 17 4,38 62 0,-25-49-1377,-26-49-5453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8.354"/>
    </inkml:context>
    <inkml:brush xml:id="br0">
      <inkml:brushProperty name="width" value="0.05" units="cm"/>
      <inkml:brushProperty name="height" value="0.05" units="cm"/>
    </inkml:brush>
  </inkml:definitions>
  <inkml:trace contextRef="#ctx0" brushRef="#br0">9 651 24575,'-5'-28'0,"4"26"0,1 0 0,-1 0 0,1 0 0,-1 1 0,1-1 0,0 0 0,-1 0 0,1 0 0,0 0 0,0 0 0,1 0 0,-1 0 0,0 0 0,1 0 0,-1 0 0,1 0 0,-1 0 0,1 0 0,0 0 0,0 1 0,0-1 0,0 0 0,0 1 0,3-3 0,-1 0 0,1 0 0,0 0 0,0 1 0,0-1 0,1 1 0,-1 0 0,1 0 0,0 1 0,5-3 0,52-16 0,-25 9 0,11-6 0,55-19 0,-101 36 0,0 1 0,0 0 0,-1-1 0,1 1 0,0 0 0,0 0 0,0 0 0,-1 0 0,1 0 0,0 0 0,0 0 0,0 1 0,-1-1 0,1 1 0,0-1 0,-1 1 0,1 0 0,0-1 0,-1 1 0,1 0 0,-1 0 0,1 0 0,-1 0 0,0 1 0,1-1 0,-1 0 0,0 0 0,0 1 0,0-1 0,2 4 0,1 3 0,0 0 0,-1 1 0,0 0 0,-1 0 0,2 10 0,5 13 0,-6-21-151,1 1-1,1 0 0,0-1 0,1 0 1,0-1-1,1 1 0,0-1 1,9 11-1,3-3-6674</inkml:trace>
  <inkml:trace contextRef="#ctx0" brushRef="#br0" timeOffset="1">337 23 24575,'-5'-5'0,"-5"-5"0,-2 2 0,1 9 0,8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8.757"/>
    </inkml:context>
    <inkml:brush xml:id="br0">
      <inkml:brushProperty name="width" value="0.05" units="cm"/>
      <inkml:brushProperty name="height" value="0.05" units="cm"/>
    </inkml:brush>
  </inkml:definitions>
  <inkml:trace contextRef="#ctx0" brushRef="#br0">1 105 24575,'1'4'0,"0"0"0,0 0 0,1 0 0,0 0 0,0-1 0,0 1 0,0 0 0,1-1 0,2 4 0,6 9 0,27 45 0,2-2 0,72 81 0,-111-139 0,0 0 0,0 1 0,0-1 0,0 0 0,0 0 0,1 0 0,-1 0 0,0 0 0,0 0 0,1-1 0,-1 1 0,0 0 0,1-1 0,-1 1 0,1-1 0,-1 1 0,3 0 0,-3-2 0,0 1 0,0 0 0,0 0 0,0-1 0,0 1 0,0 0 0,0-1 0,-1 1 0,1-1 0,0 1 0,0-1 0,0 1 0,-1-1 0,1 0 0,0 1 0,-1-1 0,1 0 0,0 1 0,-1-1 0,1-2 0,3-5 0,0 0 0,-1 0 0,-1 0 0,4-17 0,-3 13 0,6-28 0,-3 10 0,2 1 0,14-36 0,-22 64 0,1 0 0,-1 0 0,1 0 0,0 0 0,-1 0 0,1 0 0,0 0 0,-1 0 0,1 1 0,0-1 0,0 0 0,0 1 0,0-1 0,0 1 0,0-1 0,0 1 0,0-1 0,0 1 0,0-1 0,0 1 0,0 0 0,0 0 0,0-1 0,0 1 0,0 0 0,0 0 0,0 0 0,0 0 0,0 1 0,1-1 0,-1 0 0,0 0 0,0 1 0,0-1 0,0 0 0,0 1 0,0-1 0,0 1 0,0-1 0,0 1 0,1 1 0,8 4 0,-1 1 0,1 0 0,10 11 0,-3-3 0,-8-8 0,-1-1 0,2 0 0,-1-1 0,1 0 0,-1 0 0,1-1 0,0-1 0,16 4 0,-22-6 0,0 0 0,0-1 0,0 0 0,0 0 0,0 0 0,0 0 0,-1 0 0,1-1 0,0 0 0,0 0 0,0 0 0,-1 0 0,1-1 0,0 1 0,-1-1 0,0 0 0,1 0 0,-1 0 0,0-1 0,0 1 0,0-1 0,0 0 0,0 1 0,-1-1 0,0 0 0,4-6 0,-2 1 0,0 1 0,-1-1 0,0 1 0,0-1 0,-1 0 0,0 0 0,0 0 0,-1 0 0,0 0 0,0-1 0,-1 1 0,-2-15 0,2 16 0,-1 0 0,0 0 0,-1 0 0,0 0 0,0 0 0,0 0 0,-1 0 0,0 1 0,0-1 0,-1 1 0,0 0 0,0 0 0,0 0 0,-10-9 0,13 13 0,0 1 0,-1 0 0,1-1 0,0 1 0,-1 0 0,0 0 0,1 0 0,-1 0 0,1 1 0,-1-1 0,0 0 0,0 1 0,1-1 0,-1 1 0,0-1 0,0 1 0,0 0 0,0 0 0,1 0 0,-1 0 0,0 0 0,-3 1 0,3 0 0,0 0 0,0 0 0,0 1 0,0-1 0,0 0 0,0 1 0,0-1 0,1 1 0,-1 0 0,1 0 0,-1 0 0,1 0 0,-1 0 0,1 0 0,-1 2 0,-2 6 0,0-1 0,1 1 0,0 0 0,1 0 0,0 0 0,0 0 0,0 11 0,3-6-59,1 0 0,0 0-1,1 0 1,0-1-1,1 1 1,1-1 0,0 0-1,1 0 1,1 0 0,0-1-1,1 0 1,0 0 0,1-1-1,0 0 1,1-1 0,1 0-1,-1 0 1,2-1-1,-1-1 1,1 0 0,1 0-1,22 11 1,0-6-6767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9.705"/>
    </inkml:context>
    <inkml:brush xml:id="br0">
      <inkml:brushProperty name="width" value="0.05" units="cm"/>
      <inkml:brushProperty name="height" value="0.05" units="cm"/>
    </inkml:brush>
  </inkml:definitions>
  <inkml:trace contextRef="#ctx0" brushRef="#br0">57 286 24575,'-2'-6'0,"0"0"0,0 0 0,-1 0 0,1 0 0,-1 1 0,-4-6 0,5 15 0,1 0 0,-1 0 0,1 1 0,1-1 0,-1 1 0,0-1 0,1 5 0,0-7 0,-25 180 0,26-374 0,-2 84 0,0 69 0,0 22 0,0-1 0,2 1 0,0-1 0,4-20 0,-5 37 0,0 1 0,1-1 0,-1 0 0,0 1 0,0-1 0,0 0 0,0 1 0,0-1 0,1 1 0,-1-1 0,0 0 0,1 1 0,-1-1 0,0 1 0,1-1 0,-1 1 0,0-1 0,1 1 0,-1 0 0,1-1 0,-1 1 0,1-1 0,-1 1 0,1 0 0,-1-1 0,1 1 0,0 0 0,-1 0 0,1-1 0,-1 1 0,1 0 0,0 0 0,0 0 0,1 0 0,-1 1 0,0-1 0,1 1 0,-1 0 0,1 0 0,-1-1 0,0 1 0,0 0 0,1 0 0,-1 0 0,0 0 0,0 1 0,1 0 0,29 44 0,-30-44 0,128 247 0,-128-247 0,0 1 0,0-1 0,0 0 0,0 0 0,0 0 0,0 0 0,1-1 0,-1 1 0,1 0 0,-1 0 0,1-1 0,-1 1 0,1-1 0,4 3 0,-6-4 0,1 0 0,-1 0 0,1 0 0,-1 0 0,1 0 0,-1 0 0,0 0 0,1 0 0,-1 0 0,1 0 0,-1 0 0,1 0 0,-1-1 0,1 1 0,-1 0 0,0 0 0,1 0 0,-1-1 0,1 1 0,-1 0 0,0 0 0,1-1 0,-1 1 0,0 0 0,1-1 0,9-21 0,0-16 0,28-88 0,-34 114 0,2 0 0,-1 1 0,1-1 0,1 1 0,0 1 0,1-1 0,16-17 0,-22 25 0,0 1 0,0 1 0,0-1 0,0 0 0,1 1 0,-1-1 0,0 1 0,1-1 0,-1 1 0,1 0 0,0 0 0,-1 0 0,1 1 0,0-1 0,-1 0 0,1 1 0,0 0 0,-1 0 0,1 0 0,3 0 0,-3 1 0,1 0 0,-1 0 0,0 0 0,0 1 0,0 0 0,1-1 0,-2 1 0,1 0 0,0 0 0,0 1 0,0-1 0,-1 0 0,4 6 0,5 7 0,0 1 0,-2 0 0,1 1 0,9 28 0,-17-41 0,74 194-1365,-63-169-5461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30.510"/>
    </inkml:context>
    <inkml:brush xml:id="br0">
      <inkml:brushProperty name="width" value="0.05" units="cm"/>
      <inkml:brushProperty name="height" value="0.05" units="cm"/>
    </inkml:brush>
  </inkml:definitions>
  <inkml:trace contextRef="#ctx0" brushRef="#br0">16 340 24575,'2'-1'0,"0"0"0,0-1 0,0 1 0,0-1 0,0 1 0,0-1 0,0 0 0,0 0 0,-1 0 0,1 0 0,-1 0 0,1 0 0,-1 0 0,0-1 0,0 1 0,1-4 0,-1 4 0,-4 9 0,0 0 0,0 1 0,0-1 0,1 0 0,0 1 0,1-1 0,0 1 0,-1 9 0,3-13 0,-1 0 0,0-1 0,1 1 0,-1 0 0,1 0 0,0-1 0,1 1 0,-1-1 0,1 1 0,-1-1 0,1 1 0,0-1 0,0 0 0,0 0 0,1 0 0,-1 0 0,1 0 0,-1-1 0,1 1 0,0-1 0,5 4 0,-5-5 0,1 1 0,-1 0 0,0-1 0,1 1 0,-1-1 0,1 0 0,0 0 0,-1-1 0,1 1 0,0-1 0,-1 1 0,1-1 0,0 0 0,-1-1 0,1 1 0,0-1 0,-1 1 0,1-1 0,-1 0 0,1 0 0,6-4 0,-9 4 0,1 0 0,0 0 0,0 0 0,-1-1 0,1 1 0,0 0 0,-1-1 0,0 0 0,1 1 0,-1-1 0,0 0 0,0 0 0,0 1 0,0-1 0,0 0 0,0 0 0,-1 0 0,1 0 0,0 0 0,-1 0 0,0-1 0,1 1 0,-1 0 0,0 0 0,0 0 0,-1 0 0,1 0 0,0 0 0,0 0 0,-1 0 0,0-1 0,1 1 0,-1 0 0,0 1 0,0-1 0,0 0 0,0 0 0,0 0 0,-2-1 0,-4-6 0,0 0 0,-1 1 0,0 0 0,0 0 0,-1 1 0,0 0 0,0 1 0,-1 0 0,0 0 0,0 1 0,-12-5 0,-27-16 0,88 33 0,68 2 0,-70-7 0,1-1 0,-1-2 0,1-2 0,-1-2 0,0 0 0,59-19 0,-80 14 0,-25 6 0,-30 5 0,34 1 0,0 0 0,0 0 0,0 0 0,1 1 0,-1 0 0,1 0 0,0 0 0,-1 0 0,1 1 0,1 0 0,-1-1 0,0 2 0,1-1 0,0 0 0,0 1 0,0-1 0,1 1 0,-1 0 0,1 0 0,0 0 0,1 0 0,-1 0 0,1 0 0,0 0 0,0 0 0,1 1 0,0-1 0,-1 0 0,2 1 0,-1-1 0,1 0 0,0 1 0,0-1 0,0 0 0,0 0 0,1 0 0,0 0 0,0 0 0,1 0 0,-1 0 0,1-1 0,0 0 0,0 1 0,1-1 0,-1 0 0,1 0 0,0-1 0,0 1 0,0-1 0,1 0 0,-1 0 0,1 0 0,-1-1 0,1 1 0,0-1 0,0 0 0,10 2 0,-9-3 0,0-1 0,1 1 0,-1-2 0,0 1 0,0 0 0,1-1 0,-1 0 0,0-1 0,0 1 0,0-1 0,0-1 0,0 1 0,-1-1 0,1 0 0,-1 0 0,1 0 0,4-5 0,0 0 0,0 0 0,0-1 0,-1 0 0,0-1 0,0 0 0,-1 0 0,8-15 0,-10 13 0,0-2 0,0 1 0,-2-1 0,1 1 0,-2-1 0,0 0 0,2-29 0,-4 19 0,0 0 0,-2 0 0,-1 0 0,-5-24 0,6 45 0,1-2 0,0 1 0,-1 0 0,0 0 0,0 0 0,0 0 0,0 0 0,-1 0 0,0 0 0,0 0 0,0 1 0,0-1 0,0 1 0,-1-1 0,1 1 0,-5-4 0,6 6 0,1 1 0,0 0 0,-1 0 0,1 0 0,0-1 0,-1 1 0,1 0 0,0 0 0,-1 0 0,1 0 0,-1 0 0,1 0 0,0 0 0,-1 0 0,1 0 0,-1 0 0,1 0 0,0 0 0,-1 0 0,1 0 0,0 0 0,-1 1 0,1-1 0,0 0 0,-1 0 0,1 0 0,0 1 0,-1-1 0,1 0 0,0 0 0,-1 1 0,1-1 0,0 0 0,-1 1 0,-6 16 0,2 22 0,5-37 0,0 20-76,1 0 1,1 0-1,1 0 0,1-1 0,0 1 0,2-1 0,1 0 0,0 0 1,2-1-1,0 1 0,1-2 0,1 0 0,1 0 0,1-1 1,0-1-1,1 0 0,24 22 0,-14-19-6750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31.128"/>
    </inkml:context>
    <inkml:brush xml:id="br0">
      <inkml:brushProperty name="width" value="0.05" units="cm"/>
      <inkml:brushProperty name="height" value="0.05" units="cm"/>
    </inkml:brush>
  </inkml:definitions>
  <inkml:trace contextRef="#ctx0" brushRef="#br0">1 601 24575,'1'-1'0,"-1"0"0,0 1 0,0-1 0,1 0 0,-1 0 0,0 0 0,1 1 0,-1-1 0,0 0 0,1 0 0,-1 1 0,1-1 0,0 0 0,-1 1 0,1-1 0,-1 0 0,1 1 0,0-1 0,0 1 0,-1-1 0,1 1 0,0 0 0,0-1 0,-1 1 0,1 0 0,1-1 0,28-5 0,-21 4 0,5-1 0,1 0 0,1 0 0,-1-1 0,18-8 0,-31 12 0,0-1 0,0 0 0,1 0 0,-1 0 0,0 0 0,0 0 0,0-1 0,-1 1 0,1 0 0,0-1 0,0 1 0,-1-1 0,1 0 0,-1 0 0,1 1 0,-1-1 0,0 0 0,0 0 0,0 0 0,0-1 0,0 1 0,0 0 0,-1 0 0,1 0 0,-1-1 0,1 1 0,-1 0 0,0 0 0,0-5 0,-1 4 0,0-1 0,-1 1 0,0 0 0,1 0 0,-1-1 0,0 1 0,-1 0 0,1 1 0,0-1 0,-1 0 0,0 1 0,1-1 0,-1 1 0,0 0 0,0 0 0,-1 0 0,1 0 0,-6-2 0,-2-1 0,-1 0 0,1 1 0,-1 0 0,-17-2 0,27 5 0,0 0 0,0 1 0,0 0 0,0-1 0,0 1 0,0 0 0,0 0 0,0 0 0,0 0 0,0 0 0,0 1 0,0-1 0,1 0 0,-1 1 0,0 0 0,0-1 0,0 1 0,0 0 0,1 0 0,-1 0 0,0 0 0,1 0 0,-1 1 0,1-1 0,-1 0 0,1 1 0,0-1 0,-1 1 0,1-1 0,0 1 0,0 0 0,0-1 0,0 1 0,0 0 0,1 0 0,-1 0 0,1-1 0,-1 1 0,1 0 0,-1 0 0,1 0 0,0 0 0,0 0 0,0 0 0,1 4 0,-1 1 0,1 0 0,0 0 0,1 0 0,-1 0 0,1 0 0,1 0 0,0 0 0,-1-1 0,2 1 0,-1-1 0,8 11 0,-3-8 0,0-1 0,1 0 0,0 0 0,0 0 0,0-1 0,1-1 0,0 1 0,19 7 0,-22-11 0,1 0 0,-1-1 0,1 0 0,-1 0 0,1-1 0,-1 0 0,1 0 0,0-1 0,-1 0 0,1 0 0,0-1 0,0 0 0,-1 0 0,10-3 0,-3-1 0,0-1 0,-1-1 0,0 0 0,0 0 0,0-2 0,-1 1 0,-1-2 0,1 1 0,-2-2 0,1 1 0,-1-1 0,-1-1 0,0 0 0,-1 0 0,0-1 0,-1 0 0,0 0 0,-1-1 0,8-25 0,-7 18 0,-2 0 0,0 0 0,-1-1 0,-1 0 0,-2 0 0,0 0 0,-1 0 0,-1 0 0,-1 0 0,0 0 0,-2 1 0,-12-40 0,12 53 0,1 0 0,-1 0 0,0 1 0,0-1 0,-1 1 0,0 0 0,-7-7 0,10 12 0,0-1 0,0 1 0,0 0 0,-1 0 0,0 0 0,1 0 0,-1 0 0,0 1 0,0-1 0,1 1 0,-1-1 0,0 1 0,-1 0 0,1 0 0,0 1 0,0-1 0,0 1 0,0-1 0,-1 1 0,1 0 0,-6 1 0,7-1 0,1 1 0,-1-1 0,0 1 0,1 0 0,-1-1 0,1 1 0,-1 0 0,1 0 0,-1 0 0,1 0 0,0 0 0,0 1 0,-1-1 0,1 0 0,0 1 0,0-1 0,0 0 0,-1 3 0,0 0 0,0 1 0,1-1 0,-1 1 0,1-1 0,0 1 0,-1 8 0,1 0 0,1 1 0,0 0 0,4 24 0,1-13 0,2 0 0,0-1 0,1 0 0,2 0 0,1-1 0,0 0 0,2-1 0,0-1 0,18 23 0,-2-9 0,2 0 0,1-2 0,1-1 0,44 31 0,-73-59-170,0-1-1,1 0 0,-1 0 1,1-1-1,0 1 0,-1-1 1,10 3-1,0-3-6655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39.906"/>
    </inkml:context>
    <inkml:brush xml:id="br0">
      <inkml:brushProperty name="width" value="0.05" units="cm"/>
      <inkml:brushProperty name="height" value="0.05" units="cm"/>
    </inkml:brush>
  </inkml:definitions>
  <inkml:trace contextRef="#ctx0" brushRef="#br0">187 1 24575,'-2'17'0,"0"0"0,-1-1 0,-1 1 0,-1 0 0,-9 22 0,-2 9 0,-2 21 0,-14 115 0,9 75 0,1-10 0,21-243 0,-37 364 0,31-262 0,12 154 0,13 488 0,-18-622 0,4-39 0,23 130 0,-7-77 0,-16-111 0,6 65 0,5 1 0,33 113 0,-39-188-1365,1-9-5461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1.430"/>
    </inkml:context>
    <inkml:brush xml:id="br0">
      <inkml:brushProperty name="width" value="0.05" units="cm"/>
      <inkml:brushProperty name="height" value="0.05" units="cm"/>
    </inkml:brush>
  </inkml:definitions>
  <inkml:trace contextRef="#ctx0" brushRef="#br0">57 229 24575,'-17'351'0,"7"-195"0,-8 49 0,16-194 0,0-1 0,0-1 0,1 1 0,0 0 0,0 0 0,1 0 0,1 0 0,1 14 0,-1-23 0,-1 0 0,1 0 0,-1 0 0,1 0 0,-1 0 0,1 0 0,0 0 0,-1 0 0,1 0 0,0-1 0,0 1 0,0 0 0,0 0 0,0-1 0,0 1 0,0-1 0,0 1 0,0-1 0,0 1 0,0-1 0,0 1 0,0-1 0,0 0 0,0 0 0,0 0 0,1 0 0,-1 1 0,0-2 0,0 1 0,0 0 0,0 0 0,0 0 0,0 0 0,3-1 0,46-16 0,-32 10 0,8 1 0,0 1 0,0 2 0,37-1 0,2-1 0,602-17 0,-649 22 0,52-2 0,-64 2 0,0-1 0,-1 0 0,1 0 0,0-1 0,0 0 0,-1 0 0,1 0 0,-1 0 0,6-4 0,-10 4 0,1 1 0,0-1 0,-1 1 0,0-1 0,1 1 0,-1-1 0,0 0 0,0 0 0,0 0 0,0 0 0,0 0 0,-1 0 0,1 0 0,0 0 0,-1 0 0,0 0 0,1 0 0,-1 0 0,0 0 0,0 0 0,0 0 0,-1-3 0,-10-50 0,7 40 0,-42-155 0,-19-89 0,0-108 0,65 364 0,-1 0 0,1 0 0,0 0 0,-1 0 0,0 0 0,0 1 0,0-1 0,0 0 0,0 1 0,-1-1 0,1 1 0,-1-1 0,0 1 0,1 0 0,-1-1 0,0 1 0,0 0 0,-1 0 0,-3-3 0,2 4 0,0 0 0,0 0 0,0 0 0,0 1 0,0-1 0,0 1 0,-1 0 0,1 0 0,0 0 0,0 1 0,0 0 0,0 0 0,-6 1 0,-121 27 0,-2-5 0,0-7 0,-231 1 0,361-18 0,-1-1 0,1 1 0,-1 1 0,1-1 0,-1 0 0,1 1 0,0 0 0,-1-1 0,1 1 0,0 1 0,-1-1 0,1 0 0,0 1 0,0 0 0,0 0 0,-4 3 0,5-3 0,0 2 0,0-1 0,0 0 0,0 0 0,0 1 0,1-1 0,-1 1 0,1-1 0,0 1 0,0-1 0,0 1 0,1 0 0,-1 0 0,1-1 0,0 6 0,-11 104 0,-1 19 0,12-113-120,-1 6-295,1 0 0,6 42 0,0-39-6411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2.656"/>
    </inkml:context>
    <inkml:brush xml:id="br0">
      <inkml:brushProperty name="width" value="0.05" units="cm"/>
      <inkml:brushProperty name="height" value="0.05" units="cm"/>
    </inkml:brush>
  </inkml:definitions>
  <inkml:trace contextRef="#ctx0" brushRef="#br0">0 230 24575,'1'-1'0,"-1"1"0,1-1 0,-1 1 0,1 0 0,-1-1 0,1 1 0,-1 0 0,1-1 0,-1 1 0,1 0 0,-1 0 0,1 0 0,-1-1 0,1 1 0,0 0 0,-1 0 0,1 0 0,-1 0 0,1 0 0,0 0 0,-1 0 0,1 0 0,-1 0 0,1 0 0,-1 1 0,1-1 0,0 0 0,-1 0 0,2 1 0,13 15 0,-12-10 0,0 0 0,0 1 0,0-1 0,3 13 0,-1 25 0,-1 1 0,-3-1 0,-3 48 0,-1-9 0,-13 242 0,15-320 0,-4 31 0,1 0 0,2 1 0,3 37 0,-1-72 0,0 1 0,1 0 0,-1-1 0,1 1 0,0 0 0,0-1 0,0 1 0,0-1 0,1 0 0,-1 1 0,1-1 0,-1 0 0,1 0 0,0 0 0,0 0 0,-1 0 0,2 0 0,-1-1 0,0 1 0,0 0 0,0-1 0,1 0 0,-1 0 0,1 0 0,-1 0 0,1 0 0,-1 0 0,1 0 0,0-1 0,-1 1 0,1-1 0,0 0 0,2 0 0,12 0 0,0 0 0,0-1 0,-1-1 0,20-5 0,-20 4 0,181-29 0,222-10 0,-278 42 0,44-2 0,-183 2 0,1 0 0,-1-1 0,1 1 0,-1-1 0,0 1 0,1-1 0,-1 0 0,0 0 0,0 0 0,0 0 0,0 0 0,0 0 0,0-1 0,0 1 0,0-1 0,0 0 0,0 1 0,-1-1 0,1 0 0,-1 0 0,1 0 0,-1 0 0,0 0 0,0 0 0,0 0 0,0-1 0,0 1 0,0 0 0,0-5 0,1-5 0,-1 0 0,0-1 0,-1 1 0,-2-22 0,1 10 0,12-361 0,1-4 0,-12 374 0,-2 1 0,1-1 0,-5-16 0,5 26 0,0 1 0,0-1 0,-1 1 0,0-1 0,0 1 0,0-1 0,0 1 0,0 0 0,-1 0 0,0 0 0,0 1 0,0-1 0,-6-5 0,7 8 0,0 0 0,-1 0 0,1 0 0,-1 0 0,0 1 0,1-1 0,-1 1 0,0-1 0,1 1 0,-1 0 0,0 0 0,1 0 0,-5 1 0,-38 7 0,33-5 0,-446 66 0,316-52 0,-191 28-1365,308-41-5461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2.895"/>
    </inkml:context>
    <inkml:brush xml:id="br0">
      <inkml:brushProperty name="width" value="0.05" units="cm"/>
      <inkml:brushProperty name="height" value="0.05" units="cm"/>
    </inkml:brush>
  </inkml:definitions>
  <inkml:trace contextRef="#ctx0" brushRef="#br0">217 45 24575,'-1'-2'0,"1"0"0,-1 0 0,1 1 0,-1-1 0,0 0 0,0 1 0,0-1 0,0 0 0,0 1 0,0-1 0,0 1 0,0 0 0,-1-1 0,1 1 0,0 0 0,-1 0 0,1 0 0,-1 0 0,1 0 0,-1 0 0,0 0 0,1 0 0,-5 0 0,1-2 0,-1 1 0,0 1 0,0-1 0,0 1 0,-12-1 0,12 2 0,1 0 0,-1 0 0,1 1 0,-1 0 0,0 0 0,1 0 0,-1 1 0,1 0 0,0 0 0,0 0 0,0 0 0,0 1 0,0 0 0,0 0 0,1 1 0,-1-1 0,1 1 0,0 0 0,0 0 0,0 0 0,1 0 0,0 1 0,-1 0 0,1 0 0,1 0 0,-1 0 0,1 0 0,0 0 0,0 0 0,1 1 0,-2 8 0,1-6 0,1 1 0,0-1 0,0 0 0,1 1 0,0-1 0,1 1 0,0-1 0,0 1 0,1-1 0,0 0 0,0 0 0,1 0 0,0 0 0,1 0 0,-1 0 0,1-1 0,1 0 0,0 0 0,0 0 0,9 10 0,-6-10 0,1-1 0,0 1 0,1-1 0,-1-1 0,1 0 0,0 0 0,0-1 0,1 0 0,-1-1 0,1 0 0,13 1 0,-7-1 0,-1-2 0,0 0 0,1 0 0,-1-2 0,0 0 0,32-6 0,-43 6 0,0-1 0,0 1 0,0-1 0,0 0 0,0 0 0,-1 0 0,1 0 0,0-1 0,-1 0 0,0 0 0,0 0 0,0-1 0,0 0 0,0 1 0,-1-1 0,0 0 0,1-1 0,-1 1 0,-1 0 0,1-1 0,2-6 0,-3 5 0,-1 1 0,0-1 0,0 1 0,-1-1 0,1 0 0,-1 1 0,0-1 0,-1 0 0,1 1 0,-1-1 0,-1 0 0,1 1 0,-1-1 0,1 1 0,-2 0 0,1-1 0,0 1 0,-1 0 0,-5-6 0,-7-7-195,-1 0 0,0 1 0,-2 1 0,0 0 0,-1 2 0,-36-23 0,30 22-6631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3.152"/>
    </inkml:context>
    <inkml:brush xml:id="br0">
      <inkml:brushProperty name="width" value="0.05" units="cm"/>
      <inkml:brushProperty name="height" value="0.05" units="cm"/>
    </inkml:brush>
  </inkml:definitions>
  <inkml:trace contextRef="#ctx0" brushRef="#br0">618 0 24575,'-54'52'0,"-219"202"0,249-234 0,-30 24 0,2 2 0,-78 89 0,126-131-170,1 1-1,-1 0 0,1 1 1,0-1-1,0 0 0,0 1 1,-1 6-1,1 5-6655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3.649"/>
    </inkml:context>
    <inkml:brush xml:id="br0">
      <inkml:brushProperty name="width" value="0.05" units="cm"/>
      <inkml:brushProperty name="height" value="0.05" units="cm"/>
    </inkml:brush>
  </inkml:definitions>
  <inkml:trace contextRef="#ctx0" brushRef="#br0">367 0 24575,'-2'5'0,"1"-1"0,-1 1 0,0-1 0,-1 0 0,1 0 0,-1 0 0,0 0 0,0 0 0,0 0 0,-4 3 0,-1 2 0,-172 232 0,47-20-1365,119-195-5461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4.226"/>
    </inkml:context>
    <inkml:brush xml:id="br0">
      <inkml:brushProperty name="width" value="0.05" units="cm"/>
      <inkml:brushProperty name="height" value="0.05" units="cm"/>
    </inkml:brush>
  </inkml:definitions>
  <inkml:trace contextRef="#ctx0" brushRef="#br0">322 0 24575,'0'0'0,"1"1"0,0-1 0,-1 0 0,1 0 0,0 0 0,-1 1 0,1-1 0,0 0 0,-1 1 0,1-1 0,-1 0 0,1 1 0,-1-1 0,1 1 0,-1-1 0,1 1 0,-1-1 0,0 1 0,1 0 0,-1-1 0,0 1 0,1-1 0,-1 1 0,0 0 0,0-1 0,1 1 0,-1 0 0,0-1 0,0 1 0,0 0 0,0-1 0,0 1 0,0 0 0,0-1 0,0 1 0,0 0 0,0-1 0,-1 1 0,1 0 0,0-1 0,-1 2 0,-8 30 0,-25 43 0,-72 116 0,31-77 0,-33 57 0,108-167-1365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24.585"/>
    </inkml:context>
    <inkml:brush xml:id="br0">
      <inkml:brushProperty name="width" value="0.05" units="cm"/>
      <inkml:brushProperty name="height" value="0.05" units="cm"/>
    </inkml:brush>
  </inkml:definitions>
  <inkml:trace contextRef="#ctx0" brushRef="#br0">492 0 24575,'-4'5'0,"-3"6"0,-3 6 0,-6 4 0,-3 9 0,-10 3 0,-3 5 0,-6 7 0,-5 3 0,-1-1 0,-2 1 0,3-3 0,3-1 0,5-2 0,2-9 0,4-5 0,5-7-8191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26.607"/>
    </inkml:context>
    <inkml:brush xml:id="br0">
      <inkml:brushProperty name="width" value="0.05" units="cm"/>
      <inkml:brushProperty name="height" value="0.05" units="cm"/>
    </inkml:brush>
  </inkml:definitions>
  <inkml:trace contextRef="#ctx0" brushRef="#br0">1 249 24575,'0'-9'0,"1"1"0,-1 0 0,2 0 0,-1-1 0,1 1 0,1 0 0,-1 0 0,1 1 0,1-1 0,-1 1 0,1-1 0,6-6 0,-3 4 0,1 0 0,0 1 0,1 0 0,0 1 0,0 0 0,1 0 0,17-10 0,-10 9 0,-1 1 0,1 0 0,0 1 0,1 1 0,-1 1 0,1 0 0,1 1 0,-1 1 0,0 1 0,36 0 0,-50 2 0,0 0 0,1 1 0,-1-1 0,0 1 0,0 0 0,1 0 0,-1 1 0,0-1 0,0 1 0,0 0 0,-1 0 0,1 0 0,0 0 0,-1 1 0,5 3 0,-6-4 0,0 1 0,0 0 0,-1 0 0,1-1 0,0 1 0,-1 0 0,0 0 0,1 1 0,-1-1 0,-1 0 0,1 0 0,0 1 0,-1-1 0,1 0 0,-1 0 0,0 1 0,0-1 0,-1 0 0,1 1 0,-1 3 0,-3 9 0,-1-1 0,0 1 0,-1-1 0,0 0 0,-1 0 0,-1-1 0,-13 19 0,-3 0 0,-50 54 0,31-46 0,39-38 0,1 1 0,-1-2 0,0 1 0,0 0 0,0-1 0,-1 0 0,1 0 0,-1 0 0,-6 2 0,21-25 0,35-36 0,3 2 0,81-72 0,-87 87 0,-22 22 0,20-19 0,-38 35 0,0 0 0,0-1 0,0 1 0,0-1 0,-1 1 0,1-1 0,-1 0 0,1 1 0,-1-1 0,0 0 0,0 0 0,-1 0 0,2-4 0,-2 6 0,0 0 0,0 0 0,-1 0 0,1 0 0,0 0 0,0 0 0,0 0 0,-1 0 0,1 0 0,0 0 0,-1 1 0,1-1 0,-1 0 0,1 0 0,-1 0 0,0 1 0,1-1 0,-1 0 0,0 1 0,1-1 0,-1 0 0,0 1 0,0-1 0,0 1 0,1-1 0,-1 1 0,0-1 0,0 1 0,0 0 0,0 0 0,0-1 0,0 1 0,0 0 0,0 0 0,0 0 0,0 0 0,0 0 0,0 0 0,1 0 0,-1 0 0,0 0 0,0 1 0,-2-1 0,-1 1 0,0 0 0,-1 0 0,1 0 0,0 1 0,-1-1 0,1 1 0,0 0 0,-5 3 0,4 0 0,-1 0 0,1 0 0,0 1 0,1-1 0,-1 1 0,1 0 0,1 1 0,-1-1 0,1 0 0,0 1 0,0 0 0,1 0 0,0 0 0,0 0 0,0 0 0,1 0 0,0 0 0,1 1 0,0-1 0,0 0 0,0 1 0,1-1 0,2 7 0,-2-6 0,0-1 0,1 0 0,0 0 0,0 0 0,1 0 0,0 0 0,0-1 0,0 1 0,1-1 0,0 0 0,0 0 0,1 0 0,0 0 0,0-1 0,0 0 0,1 0 0,-1 0 0,1-1 0,0 0 0,1 0 0,-1 0 0,13 4 0,12 0-1365,-1-4-5461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26.968"/>
    </inkml:context>
    <inkml:brush xml:id="br0">
      <inkml:brushProperty name="width" value="0.05" units="cm"/>
      <inkml:brushProperty name="height" value="0.05" units="cm"/>
    </inkml:brush>
  </inkml:definitions>
  <inkml:trace contextRef="#ctx0" brushRef="#br0">1 1 24575,'0'4'0,"0"7"0,0 6 0,0 4 0,0 4 0,0 2 0,0 1 0,4 1 0,2-6-8191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27.731"/>
    </inkml:context>
    <inkml:brush xml:id="br0">
      <inkml:brushProperty name="width" value="0.05" units="cm"/>
      <inkml:brushProperty name="height" value="0.05" units="cm"/>
    </inkml:brush>
  </inkml:definitions>
  <inkml:trace contextRef="#ctx0" brushRef="#br0">18 104 24575,'0'0'0,"-1"0"0,0 0 0,1 0 0,-1 0 0,0 0 0,1 0 0,-1 0 0,0-1 0,1 1 0,-1 0 0,0 0 0,1 0 0,-1-1 0,1 1 0,-1 0 0,0-1 0,1 1 0,-1-1 0,1 1 0,-1 0 0,1-1 0,0 1 0,-1-1 0,1 1 0,-1-1 0,1 0 0,0 1 0,-1-2 0,1 1 0,-1-1 0,1 1 0,0-1 0,0 1 0,0-1 0,0 1 0,0-1 0,0 1 0,1-1 0,-1 1 0,0-1 0,1-1 0,0 0 0,1 0 0,-1 0 0,0-1 0,1 1 0,0 0 0,-1 1 0,1-1 0,1 0 0,-1 1 0,0-1 0,4-2 0,0 2 0,1 0 0,-1 0 0,1 1 0,0 0 0,0 1 0,0 0 0,0 0 0,0 0 0,0 1 0,0 0 0,0 0 0,1 1 0,-1-1 0,0 2 0,0-1 0,-1 1 0,1 0 0,0 1 0,-1-1 0,1 1 0,10 7 0,-12-8 0,-1 1 0,1 0 0,0 1 0,-1-1 0,0 1 0,0-1 0,0 1 0,0 0 0,0 1 0,-1-1 0,0 1 0,0-1 0,0 1 0,-1 0 0,1 0 0,-1 0 0,0 1 0,-1-1 0,1 0 0,-1 1 0,0-1 0,0 1 0,-1-1 0,0 1 0,0 0 0,0-1 0,-2 11 0,-1-7 0,0 0 0,-1 0 0,0-1 0,0 1 0,-1-1 0,0 0 0,-1 0 0,1 0 0,-1-1 0,-1 0 0,-12 11 0,7-8 0,0-1 0,0 0 0,-1-1 0,0 0 0,-1-1 0,-22 8 0,35-14 0,-1 0 0,1-1 0,-1 1 0,0-1 0,1 1 0,-1-1 0,0 0 0,1 0 0,-1 1 0,0-1 0,1 0 0,-1-1 0,0 1 0,-3-1 0,5 1 0,-1 0 0,1-1 0,0 1 0,-1-1 0,1 1 0,0 0 0,-1-1 0,1 1 0,0-1 0,-1 1 0,1-1 0,0 1 0,0-1 0,0 1 0,-1-1 0,1 1 0,0-1 0,0 1 0,0-1 0,0 1 0,0-1 0,0 1 0,0-1 0,0 1 0,0-1 0,0 1 0,0-1 0,1 1 0,-1-2 0,2-4 0,0 0 0,1 1 0,0-1 0,0 1 0,0-1 0,6-6 0,27-29 0,2 0 0,1 3 0,2 1 0,1 3 0,71-45 0,-69 51 0,-44 28 0,0 0 0,0 0 0,0 0 0,0 0 0,0 0 0,0 0 0,0 0 0,0 0 0,0 0 0,0 0 0,0 0 0,0 0 0,-1 0 0,1 0 0,0 0 0,0 0 0,0-1 0,0 1 0,0 0 0,0 0 0,0 0 0,0 0 0,0 0 0,0 0 0,0 0 0,0 0 0,0 0 0,0 0 0,0 0 0,0 0 0,0 0 0,0 0 0,0 0 0,0-1 0,0 1 0,0 0 0,-16 6 0,-20 12 0,27-12 0,0 0 0,1 1 0,-1 0 0,2 1 0,-1-1 0,1 2 0,0-1 0,1 1 0,-6 9 0,10-12 0,-1-1 0,1 1 0,0 0 0,0 0 0,0 0 0,1 1 0,0-1 0,0 0 0,1 0 0,0 1 0,0-1 0,0 0 0,1 0 0,0 1 0,0-1 0,4 10 0,-2-5-62,1-1 0,0 0 0,0 1 0,1-1 0,1-1 0,0 1 0,0-1 0,1 0 0,0 0 0,0-1 0,1 0 0,0 0-1,1-1 1,-1 0 0,1-1 0,1 0 0,-1 0 0,1-1 0,0 0 0,1 0 0,19 5 0,0-5-6764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28.117"/>
    </inkml:context>
    <inkml:brush xml:id="br0">
      <inkml:brushProperty name="width" value="0.05" units="cm"/>
      <inkml:brushProperty name="height" value="0.05" units="cm"/>
    </inkml:brush>
  </inkml:definitions>
  <inkml:trace contextRef="#ctx0" brushRef="#br0">1 79 24575,'0'-2'0,"1"-1"0,-1 1 0,1 0 0,0 0 0,0 0 0,0-1 0,0 1 0,0 0 0,1 1 0,-1-1 0,0 0 0,1 0 0,0 0 0,-1 1 0,1-1 0,2-1 0,31-21 0,-29 21 0,0 0 0,0 1 0,0 0 0,0-1 0,0 2 0,1-1 0,-1 1 0,0 0 0,1 0 0,-1 1 0,1 0 0,-1 0 0,13 2 0,-16-1 0,1 0 0,-1 0 0,0 0 0,0 1 0,1-1 0,-1 1 0,0 0 0,0 0 0,-1 0 0,1 0 0,0 0 0,-1 1 0,1-1 0,-1 1 0,0 0 0,0 0 0,0 0 0,0 0 0,0 0 0,-1 0 0,1 0 0,-1 0 0,0 1 0,0-1 0,0 1 0,0 5 0,0-3 0,0 1 0,-1-1 0,0 0 0,0 0 0,-1 0 0,1 0 0,-1 0 0,-1 0 0,1 0 0,-1 0 0,0 0 0,0 0 0,-1-1 0,-5 10 0,-4 3 0,-1-1 0,0-1 0,-17 15 0,-22 29 0,51-59 0,0 0 0,1 0 0,-1 0 0,0 0 0,1-1 0,-1 1 0,1 0 0,-1 0 0,1 0 0,0 0 0,-1 0 0,1 0 0,0 0 0,0 0 0,-1 0 0,1 1 0,0-1 0,0 0 0,0 0 0,0 0 0,1 2 0,-1-3 0,1 1 0,0 0 0,-1-1 0,1 1 0,-1-1 0,1 1 0,0-1 0,0 1 0,-1-1 0,1 1 0,0-1 0,0 0 0,-1 1 0,1-1 0,0 0 0,0 0 0,0 0 0,0 0 0,0 0 0,1 0 0,8 0 0,0 0 0,-1-1 0,17-3 0,-19 2 0,34-6-1365,0-2-5461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29.007"/>
    </inkml:context>
    <inkml:brush xml:id="br0">
      <inkml:brushProperty name="width" value="0.05" units="cm"/>
      <inkml:brushProperty name="height" value="0.05" units="cm"/>
    </inkml:brush>
  </inkml:definitions>
  <inkml:trace contextRef="#ctx0" brushRef="#br0">1 85 24575,'0'-2'0,"0"0"0,0 0 0,0 0 0,1 0 0,-1 0 0,1 0 0,-1 0 0,1 0 0,0 0 0,0 0 0,0 0 0,0 1 0,0-1 0,0 0 0,0 1 0,0-1 0,1 1 0,-1-1 0,2-1 0,1 1 0,-1 0 0,0 0 0,1 0 0,-1 0 0,1 1 0,0-1 0,0 1 0,0 0 0,5-1 0,1 1 0,1 0 0,0 0 0,-1 1 0,1 0 0,0 1 0,17 4 0,-19-3 0,0 1 0,0 0 0,0 1 0,-1 0 0,1 0 0,-1 1 0,0 0 0,0 0 0,-1 1 0,0 0 0,0 1 0,0-1 0,10 14 0,-14-16 0,0 0 0,-1 0 0,1 0 0,-1 0 0,0 0 0,0 0 0,-1 1 0,1-1 0,-1 1 0,0-1 0,0 1 0,-1-1 0,1 1 0,-1 0 0,0-1 0,0 1 0,0 0 0,-1-1 0,0 1 0,0 0 0,0-1 0,0 1 0,-1-1 0,0 0 0,1 1 0,-2-1 0,1 0 0,0 0 0,-4 4 0,-1 1 0,-1 0 0,0-1 0,0 1 0,-1-2 0,0 1 0,0-1 0,0-1 0,-1 1 0,0-2 0,-1 1 0,-15 5 0,26-11 0,-1 0 0,1 0 0,0 0 0,-1 0 0,1 0 0,0 1 0,-1-1 0,1 0 0,0 0 0,-1 0 0,1 0 0,-1 0 0,1 0 0,0 0 0,-1 0 0,1 0 0,0 0 0,-1 0 0,1-1 0,0 1 0,-1 0 0,1 0 0,-1 0 0,1 0 0,0 0 0,0-1 0,-1 1 0,1 0 0,0 0 0,-1-1 0,1 1 0,0 0 0,0 0 0,-1-1 0,1 1 0,0 0 0,0-1 0,-1 0 0,7-15 0,18-14 0,40-31 0,3 4 0,140-93 0,-206 150 0,0-1 0,1 0 0,-1 1 0,0-1 0,0 0 0,0 0 0,1 0 0,-1 0 0,0 0 0,0-1 0,0 1 0,-1 0 0,1 0 0,1-2 0,-2 2 0,-1 1 0,1 0 0,0-1 0,0 1 0,-1 0 0,1 0 0,0-1 0,-1 1 0,1 0 0,0 0 0,-1-1 0,1 1 0,0 0 0,-1 0 0,1 0 0,-1-1 0,1 1 0,0 0 0,-1 0 0,1 0 0,-1 0 0,1 0 0,0 0 0,-1 0 0,1 0 0,-1 0 0,1 0 0,0 0 0,-1 0 0,0 1 0,-45 7 0,29-3 0,1 0 0,0 1 0,0 1 0,1 1 0,-1 0 0,-21 16 0,32-20 0,0-1 0,1 1 0,0 0 0,0 0 0,0 1 0,0-1 0,0 1 0,1 0 0,0 0 0,0 0 0,0 0 0,1 1 0,0-1 0,0 1 0,0-1 0,0 1 0,1 0 0,0 0 0,0-1 0,1 1 0,0 0 0,0 10 0,2-5-47,0-1 0,1 1 0,0-1 0,0 1 0,1-1 0,1 0 0,-1-1 0,2 1 0,-1-1-1,1 0 1,1 0 0,0-1 0,0 0 0,0 0 0,1 0 0,0-1 0,1 0 0,-1-1 0,1 0 0,1 0 0,-1-1 0,1 0-1,0-1 1,0 0 0,0-1 0,1 0 0,-1 0 0,15 1 0,8 0-6779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29.443"/>
    </inkml:context>
    <inkml:brush xml:id="br0">
      <inkml:brushProperty name="width" value="0.05" units="cm"/>
      <inkml:brushProperty name="height" value="0.05" units="cm"/>
    </inkml:brush>
  </inkml:definitions>
  <inkml:trace contextRef="#ctx0" brushRef="#br0">0 79 24575,'10'-9'0,"0"1"0,0 0 0,1 1 0,0 0 0,0 1 0,1 0 0,-1 0 0,18-4 0,-23 7 0,0 1 0,1 1 0,-1-1 0,1 1 0,0 0 0,-1 0 0,1 1 0,0 0 0,-1 0 0,1 0 0,0 1 0,-1 0 0,1 1 0,0-1 0,-1 1 0,0 1 0,10 3 0,-15-5 0,1 0 0,-1 0 0,0 0 0,1 0 0,-1 0 0,0 0 0,1 0 0,-1 0 0,0 0 0,0 1 0,0-1 0,0 0 0,0 1 0,0-1 0,0 1 0,-1-1 0,1 1 0,-1 0 0,1-1 0,-1 1 0,1-1 0,-1 1 0,0 0 0,0 0 0,0-1 0,0 1 0,0 0 0,0-1 0,-1 4 0,-1 1 0,-1 0 0,1 0 0,-1 0 0,-1 0 0,1-1 0,-6 8 0,-7 9 0,16-21 0,0-1 0,0 0 0,0 1 0,0-1 0,0 0 0,0 1 0,0-1 0,0 0 0,1 1 0,-1-1 0,0 0 0,0 1 0,0-1 0,0 0 0,0 1 0,0-1 0,1 0 0,-1 1 0,0-1 0,0 0 0,0 0 0,1 1 0,-1-1 0,0 0 0,1 0 0,-1 0 0,0 1 0,0-1 0,1 0 0,-1 0 0,0 0 0,1 0 0,-1 0 0,0 1 0,1-1 0,-1 0 0,0 0 0,1 0 0,-1 0 0,0 0 0,1 0 0,-1 0 0,1 0 0,24 3 0,-13-1 0,-5 0 0,0 0 0,0 1 0,-1 0 0,1 0 0,-1 1 0,1-1 0,-1 2 0,-1-1 0,1 0 0,-1 1 0,1 0 0,-1 1 0,8 11 0,-11-15 0,-1 0 0,0 0 0,0 1 0,0-1 0,0 1 0,0-1 0,0 0 0,0 1 0,-1-1 0,0 1 0,1 0 0,-1-1 0,0 1 0,0-1 0,0 1 0,0-1 0,-1 4 0,-1-3 0,1 0 0,0 0 0,-1 0 0,0-1 0,1 1 0,-1-1 0,0 1 0,0-1 0,-1 0 0,1 0 0,0 1 0,-1-2 0,1 1 0,-1 0 0,0 0 0,1-1 0,-7 2 0,-9 4-126,-1-2 0,0 0-1,0-1 1,-1-1 0,1-1 0,-1-1-1,-20-1 1,32 0-229,-40 0-6471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3.301"/>
    </inkml:context>
    <inkml:brush xml:id="br0">
      <inkml:brushProperty name="width" value="0.05" units="cm"/>
      <inkml:brushProperty name="height" value="0.05" units="cm"/>
    </inkml:brush>
  </inkml:definitions>
  <inkml:trace contextRef="#ctx0" brushRef="#br0">77 74 24575,'1'3'0,"-1"0"0,1 0 0,0 0 0,0 0 0,0 0 0,0 0 0,3 5 0,6 20 0,-9-27 0,-1 0 0,0 0 0,1 0 0,-1 0 0,0 0 0,0 0 0,0 0 0,0 0 0,0 0 0,0 1 0,-1-1 0,1 0 0,0 0 0,0 0 0,-1 0 0,1 0 0,-1 0 0,1 0 0,-1 0 0,1 0 0,-1 0 0,1-1 0,-1 1 0,0 0 0,0 0 0,1 0 0,-1-1 0,0 1 0,0 0 0,0-1 0,0 1 0,0-1 0,0 1 0,0-1 0,0 1 0,0-1 0,0 0 0,0 1 0,0-1 0,0 0 0,0 0 0,0 0 0,0 0 0,-1 0 0,1 0 0,0 0 0,0 0 0,0-1 0,0 1 0,0 0 0,0-1 0,0 1 0,0 0 0,-1-1 0,-2-1 0,0 1 0,0-1 0,0 0 0,0 0 0,0 0 0,1-1 0,-1 1 0,1-1 0,-1 0 0,1 0 0,0 0 0,0-1 0,-2-3 0,3 4-45,1-1-1,0 0 1,0 0-1,0 1 1,0-1-1,0 0 1,1 0-1,0 0 1,0 0-1,0 0 1,0 0-1,1 0 1,0 0-1,-1 0 1,1 1-1,1-1 1,-1 0-1,0 0 1,1 1-1,0-1 1,0 1-1,0 0 1,0-1-1,0 1 0,1 0 1,0 0-1,-1 0 1,1 1-1,4-4 1,7-5-6781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3.315"/>
    </inkml:context>
    <inkml:brush xml:id="br0">
      <inkml:brushProperty name="width" value="0.05" units="cm"/>
      <inkml:brushProperty name="height" value="0.05" units="cm"/>
    </inkml:brush>
  </inkml:definitions>
  <inkml:trace contextRef="#ctx0" brushRef="#br0">22 1 24575,'-1'0'0,"0"-1"0,0 1 0,0 0 0,0 0 0,0 0 0,0 1 0,0-1 0,0 0 0,0 0 0,0 0 0,0 1 0,0-1 0,0 0 0,0 1 0,0-1 0,0 1 0,0-1 0,1 1 0,-2 1 0,1-2 0,1 1 0,0-1 0,0 1 0,0 0 0,0-1 0,0 1 0,0-1 0,0 1 0,0-1 0,0 1 0,0 0 0,0-1 0,0 1 0,0-1 0,0 1 0,1-1 0,-1 1 0,0 0 0,0-1 0,1 1 0,-1-1 0,0 1 0,1 0 0,3 3 0,-1 0 0,1 0 0,0 0 0,0 0 0,0-1 0,5 4 0,11 4 0,0 0 0,1-1 0,0-1 0,41 11 0,93 13 0,215 2 0,-144-18 0,-126-8 0,305 38 0,13-3 0,172-37 0,-333-10 0,152-13 0,-157 6 0,17-2 0,123-2 0,-167 11 0,-54-10 0,27-1 0,-101 13 0,262-13 0,-264 3 0,274-19 0,-183 17 0,-1 0 0,-144 12 0,299-14 0,172 3 0,-327 13 0,-136 2 0,55 8 0,36 3 0,71 2 0,-43-4 0,-14-1 0,84 6 0,-13-1 0,27 12 0,27-7 0,108 12 0,-237-23 0,158-9 0,-137-3 0,-46 1 0,138 3 0,-137 11 0,42 1 0,316-15 0,-263-12 0,-16-1 0,327 13 0,-246 2 0,-62 13 0,-21 0 0,593-13 0,-382-3 0,-386 1 0,0-2 0,31-6 0,-29 3 0,46-2 0,63-6 0,-88 7 0,59 0 0,-81 6 0,-13 0 0,-1 1 0,30 2 0,-43-2 0,1 1 0,0-1 0,0 1 0,-1-1 0,1 1 0,0 0 0,-1 0 0,1 0 0,-1 0 0,1 1 0,-1-1 0,0 1 0,1-1 0,-1 1 0,0 0 0,0 0 0,0 0 0,0 0 0,-1 0 0,1 1 0,2 3 0,3 14 0,0-1 0,-2 1 0,0 0 0,-2 1 0,3 32 0,-6 109 0,-1-89 0,-16 252 0,10-237 0,4 93 0,1 9 0,-13-45 0,4-56 0,0 1 0,-6 103 0,17-144 0,-2 1 0,-12 70 0,0-58 0,8-38 0,0 0 0,2 1 0,-2 30 0,7-41 1,0 0-1,1 0 1,7 24-1,-5-24 15,-1 0 1,0 1-1,0 16 1,-3-26-118,0-1 0,0 1-1,0 0 1,-1-1 0,0 1 0,0-1 0,0 1 0,-1-1 0,0 1 0,1-1 0,-1 0 0,-1 0 0,-4 8 0,-5 1-6724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5.789"/>
    </inkml:context>
    <inkml:brush xml:id="br0">
      <inkml:brushProperty name="width" value="0.05" units="cm"/>
      <inkml:brushProperty name="height" value="0.05" units="cm"/>
    </inkml:brush>
  </inkml:definitions>
  <inkml:trace contextRef="#ctx0" brushRef="#br0">1 809 24575,'0'-1'0,"0"0"0,0 0 0,1 0 0,-1 0 0,0 1 0,1-1 0,-1 0 0,1 0 0,0 0 0,-1 0 0,1 1 0,-1-1 0,1 0 0,0 0 0,0 1 0,-1-1 0,1 1 0,0-1 0,0 1 0,0-1 0,0 1 0,0-1 0,0 1 0,-1 0 0,1-1 0,0 1 0,2 0 0,29-6 0,-29 6 0,291-6 0,-171 9 0,1172-31-409,-51 1 278,1453 28 671,-2352 13-540,-28 0 0,684-14 0,-470-1 0,-169-13 0,-57 1 0,7 13 0,264-11 0,-148-13 0,-215 13 0,449 3 0,-171 6 0,-229-11 0,55-1 0,615 13 0,-437 2 0,-217 13 0,6 1 0,-210-17 0,75 3 0,-80 14 0,-28-4 0,-29-9 0,29 8 0,0-3 0,80 4 0,-95-10 0,-4-1 0,-1 0 0,0-1 0,0 0 0,37-10 0,-53 10 0,1-1 0,-1 0 0,0 0 0,0 0 0,0-1 0,-1 1 0,1-1 0,-1-1 0,1 1 0,-1-1 0,0 1 0,0-1 0,-1 0 0,1 0 0,-1-1 0,0 1 0,0-1 0,0 0 0,-1 0 0,1 0 0,-1 0 0,-1 0 0,3-9 0,-2 7 0,-2 0 0,1 1 0,-1-1 0,1 0 0,-2 0 0,1 0 0,-1 1 0,0-1 0,-3-8 0,-24-62 0,20 58 0,0-1 0,-5-23 0,7 5 0,2-1 0,2 0 0,3-54 0,-2-43 0,-3 113-1365,-2 6-5461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6.924"/>
    </inkml:context>
    <inkml:brush xml:id="br0">
      <inkml:brushProperty name="width" value="0.05" units="cm"/>
      <inkml:brushProperty name="height" value="0.05" units="cm"/>
    </inkml:brush>
  </inkml:definitions>
  <inkml:trace contextRef="#ctx0" brushRef="#br0">1 0 24575,'159'13'0,"-17"1"0,617-12 0,-388-4 0,2245 2-2579,-1839 0 5045,-863 0-3718,58 0-5574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7.292"/>
    </inkml:context>
    <inkml:brush xml:id="br0">
      <inkml:brushProperty name="width" value="0.05" units="cm"/>
      <inkml:brushProperty name="height" value="0.05" units="cm"/>
    </inkml:brush>
  </inkml:definitions>
  <inkml:trace contextRef="#ctx0" brushRef="#br0">18 1 24575,'-16'1'0,"16"-1"0,0 0 0,0 0 0,-1 0 0,1 0 0,0 0 0,0 0 0,0 0 0,0 0 0,0 0 0,0 0 0,0 0 0,0 0 0,0 0 0,0 0 0,0 0 0,0 0 0,0 0 0,0 0 0,-1 1 0,1-1 0,0 0 0,0 0 0,0 0 0,0 0 0,0 0 0,0 0 0,0 0 0,0 0 0,0 0 0,0 0 0,0 0 0,0 0 0,0 1 0,0-1 0,0 0 0,0 0 0,0 0 0,0 0 0,0 0 0,0 0 0,0 0 0,0 0 0,0 0 0,0 0 0,0 0 0,0 0 0,0 1 0,0-1 0,0 0 0,0 0 0,1 0 0,-1 0 0,0 0 0,0 0 0,0 0 0,0 0 0,0 0 0,0 0 0,0 0 0,0 0 0,0 0 0,0 0 0,0 0 0,0 0 0,0 0 0,0 0 0,1 0 0,-1 0 0,25 11 0,-5-4 0,20 12 0,-1 1 0,45 32 0,-67-40 0,0 1 0,-1 1 0,-1 0 0,0 1 0,-1 0 0,23 34 0,-33-43 5,0 0 0,-1 1 0,0-1-1,0 1 1,0 0 0,-1 0 0,0 0 0,-1 1-1,1-1 1,-1 0 0,-1 0 0,1 1 0,-1-1-1,-1 1 1,1-1 0,-1 0 0,-1 0-1,1 1 1,-1-1 0,0 0 0,-1 0 0,0 0-1,0-1 1,-5 9 0,-1-1-154,-1 0 1,-1-1-1,0 0 1,0-1-1,-1 0 1,-1-1-1,0 0 1,-1-1-1,-20 12 1,1-3-6678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7.694"/>
    </inkml:context>
    <inkml:brush xml:id="br0">
      <inkml:brushProperty name="width" value="0.05" units="cm"/>
      <inkml:brushProperty name="height" value="0.05" units="cm"/>
    </inkml:brush>
  </inkml:definitions>
  <inkml:trace contextRef="#ctx0" brushRef="#br0">20 168 24575,'-15'-12'0,"10"10"0,7 9 0,13 18 0,33 42 0,7 12 0,95 225 0,-64-118 0,-85-184 0,20 31 0,-21-32 0,1 0 0,-1-1 0,1 1 0,-1-1 0,1 0 0,-1 1 0,1-1 0,-1 1 0,1-1 0,0 0 0,-1 1 0,1-1 0,0 0 0,-1 0 0,1 1 0,0-1 0,-1 0 0,1 0 0,0 0 0,-1 0 0,1 0 0,0 0 0,-1 0 0,1 0 0,0 0 0,-1 0 0,1-1 0,0 1 0,-1 0 0,1 0 0,0-1 0,-1 1 0,1 0 0,-1-1 0,1 1 0,0 0 0,-1-1 0,1 1 0,-1-1 0,1 1 0,-1-1 0,0 1 0,1-1 0,-1 1 0,1-1 0,-1 0 0,0 1 0,0-1 0,1 0 0,10-21 0,-2-1 0,0 0 0,-2 0 0,0-1 0,-2 1 0,3-27 0,-7 44 0,61-450 0,-57 415 0,-2 0 0,2-22 0,-4 58 0,-1 1 0,1-1 0,1 1 0,-1-1 0,1 1 0,-1-1 0,1 1 0,1 0 0,3-7 0,-5 11-35,-1-1 0,1 1 0,-1-1 0,1 1 0,-1-1 0,1 1 0,0-1 0,-1 1 0,1 0 0,0-1 0,-1 1 0,1 0 0,0-1 0,-1 1 0,1 0 0,0 0 0,0 0 0,-1 0 0,1 0 0,0 0 0,0 0 0,-1 0 0,1 0 0,0 0 0,0 0 0,-1 0 0,1 0 0,0 1 0,0-1 0,-1 0 0,1 1 0,0-1 0,-1 0 0,1 1 0,-1-1 0,1 1 0,0-1 0,0 1 0,13 11-6791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8.393"/>
    </inkml:context>
    <inkml:brush xml:id="br0">
      <inkml:brushProperty name="width" value="0.05" units="cm"/>
      <inkml:brushProperty name="height" value="0.05" units="cm"/>
    </inkml:brush>
  </inkml:definitions>
  <inkml:trace contextRef="#ctx0" brushRef="#br0">298 508 24575,'1'-6'0,"-1"0"0,2 0 0,-1 0 0,1 1 0,3-11 0,6-18 0,-10 27 0,0 0 0,0 0 0,-1 0 0,0 0 0,-1 0 0,1 0 0,-1 0 0,-1 0 0,1 0 0,-5-11 0,5 15 0,-1-1 0,0 1 0,0 0 0,0 0 0,0-1 0,0 2 0,-1-1 0,1 0 0,-1 0 0,0 1 0,0 0 0,0-1 0,0 1 0,0 0 0,0 0 0,0 1 0,-1-1 0,1 1 0,-1 0 0,1-1 0,-8 0 0,4 1 0,-1 0 0,1 1 0,-1 0 0,0 0 0,1 0 0,-1 1 0,1 0 0,-1 1 0,1 0 0,-1 0 0,1 0 0,0 1 0,0 0 0,0 1 0,0-1 0,1 1 0,-1 1 0,1-1 0,0 1 0,1 0 0,-1 0 0,1 1 0,0 0 0,-5 7 0,1 0 0,0 0 0,1 1 0,1 0 0,0 0 0,1 0 0,1 1 0,0 0 0,1 0 0,0 0 0,2 1 0,-2 16 0,4-27 0,-1 0 0,1 1 0,0-1 0,1 0 0,-1 1 0,1-1 0,0 0 0,0 1 0,1-1 0,0 0 0,-1 0 0,2 0 0,-1-1 0,1 1 0,-1 0 0,1-1 0,1 0 0,-1 0 0,0 0 0,1 0 0,0 0 0,0 0 0,0-1 0,0 0 0,1 0 0,-1 0 0,1-1 0,0 1 0,0-1 0,6 2 0,-2-2 0,0 1 0,0-2 0,0 1 0,0-1 0,1-1 0,-1 0 0,0 0 0,0 0 0,0-2 0,1 1 0,-1-1 0,0 0 0,0-1 0,-1 0 0,1 0 0,14-8 0,-9 1 0,0 0 0,0-1 0,-1 0 0,0-1 0,14-17 0,-26 28 0,0-1 0,0 1 0,0 0 0,0 0 0,0 0 0,1 0 0,-1 0 0,0 0 0,1 0 0,-1 1 0,0-1 0,4-1 0,-5 2 0,1 0 0,-1 0 0,1 0 0,-1 0 0,1 0 0,0 0 0,-1 1 0,1-1 0,-1 0 0,1 0 0,-1 0 0,1 0 0,-1 1 0,1-1 0,-1 0 0,0 1 0,1-1 0,-1 0 0,1 1 0,-1-1 0,0 0 0,1 1 0,-1-1 0,1 1 0,1 4 0,0 0 0,0-1 0,0 1 0,-1 0 0,1 0 0,0 6 0,-1-5 0,3 13 0,0 0 0,2 0 0,0 0 0,1 0 0,13 23 0,-18-37 0,1 0 0,0-1 0,0 0 0,0 0 0,0 0 0,1 0 0,0 0 0,0-1 0,0 0 0,0 1 0,0-1 0,1-1 0,-1 1 0,1-1 0,0 0 0,-1 0 0,1 0 0,0 0 0,0-1 0,0 0 0,1 0 0,-1-1 0,0 1 0,0-1 0,9-1 0,-4 0 0,0-1 0,0-1 0,0 0 0,0 0 0,-1-1 0,1 0 0,-1-1 0,0 0 0,0 0 0,0-1 0,-1 0 0,0-1 0,0 0 0,-1 0 0,1 0 0,-2-1 0,1 0 0,6-12 0,2-3 0,-1-1 0,-1-1 0,-1 0 0,-1-1 0,12-45 0,-15 38 0,-1-1 0,-2 0 0,-1 0 0,-2 0 0,-1 0 0,-2-1 0,-1 1 0,-2 0 0,-1 0 0,-2 0 0,-19-56 0,24 84 0,-1 0 0,1 0 0,-1 1 0,-1-1 0,1 1 0,-8-9 0,10 13 0,1 1 0,-1-1 0,1 1 0,-1-1 0,1 1 0,-1-1 0,1 1 0,-1 0 0,1-1 0,-1 1 0,0 0 0,1 0 0,-1-1 0,0 1 0,1 0 0,-1 0 0,0 0 0,1 0 0,-1 0 0,0 0 0,1 0 0,-1 0 0,0 0 0,1 0 0,-2 0 0,1 1 0,0 0 0,-1 0 0,1 0 0,0 0 0,0 0 0,1 1 0,-1-1 0,0 0 0,0 0 0,1 1 0,-1-1 0,0 0 0,1 1 0,-1-1 0,1 1 0,0-1 0,-1 3 0,-2 12 0,1 1 0,1 0 0,0-1 0,1 1 0,4 30 0,21 89 0,-14-84 0,83 414 0,-86-437-1365,1-9-5461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8.778"/>
    </inkml:context>
    <inkml:brush xml:id="br0">
      <inkml:brushProperty name="width" value="0.05" units="cm"/>
      <inkml:brushProperty name="height" value="0.05" units="cm"/>
    </inkml:brush>
  </inkml:definitions>
  <inkml:trace contextRef="#ctx0" brushRef="#br0">0 390 24575,'5'-5'0,"1"-6"0,4-1 0,1 6 0,-2 9 0,-2 8 0,-2 7 0,-3 10 0,4 5 0,1 1 0,-1 0 0,-2-2 0,4-1 0,0-2 0,-2 0 0,-1-6-8191</inkml:trace>
  <inkml:trace contextRef="#ctx0" brushRef="#br0" timeOffset="1">83 7 24575,'0'-5'0,"0"4"0,0 6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9.274"/>
    </inkml:context>
    <inkml:brush xml:id="br0">
      <inkml:brushProperty name="width" value="0.05" units="cm"/>
      <inkml:brushProperty name="height" value="0.05" units="cm"/>
    </inkml:brush>
  </inkml:definitions>
  <inkml:trace contextRef="#ctx0" brushRef="#br0">360 478 24575,'0'-5'0,"0"-1"0,0 1 0,-1-1 0,1 1 0,-1-1 0,-1 1 0,1-1 0,-1 1 0,0 0 0,0 0 0,0 0 0,-5-8 0,4 10 0,0 0 0,1 1 0,-1-1 0,0 1 0,0-1 0,0 1 0,-1 0 0,1 0 0,-1 1 0,1-1 0,-1 1 0,1-1 0,-1 1 0,0 0 0,1 0 0,-1 1 0,0-1 0,0 1 0,-4 0 0,-5 0 0,1 1 0,-1 0 0,0 0 0,1 1 0,-1 1 0,1 0 0,0 1 0,0 1 0,0 0 0,0 0 0,-13 9 0,17-10 0,1 1 0,-1 1 0,1-1 0,0 1 0,0 1 0,1-1 0,0 1 0,0 0 0,0 1 0,1-1 0,0 1 0,1 0 0,0 0 0,0 1 0,0-1 0,-2 12 0,4-11 0,0 1 0,1-1 0,0 0 0,0 1 0,1-1 0,0 0 0,1 1 0,0-1 0,1 0 0,0 1 0,0-1 0,1 0 0,4 10 0,-2-9 0,0-1 0,1 0 0,0 0 0,1-1 0,-1 0 0,2 0 0,-1 0 0,1-1 0,0 0 0,1-1 0,13 9 0,-13-10 0,0 0 0,0 0 0,0-1 0,0 0 0,1-1 0,-1 0 0,1-1 0,0 1 0,0-2 0,0 0 0,0 0 0,0-1 0,0 0 0,1 0 0,-1-1 0,17-4 0,-14 1 0,0-1 0,-1 0 0,1 0 0,-1-1 0,0-1 0,-1 0 0,1-1 0,-1 0 0,-1 0 0,0-1 0,0-1 0,9-11 0,4-8 0,-1-1 0,-2-1 0,-1-1 0,-2 0 0,-1-1 0,23-71 0,40-219 0,-75 304 0,-1 4 0,-1 10 0,-1-1 0,1 1 0,-2 0 0,1-1 0,0 1 0,-1 0 0,0-1 0,0 1 0,-1-1 0,-1-6 0,-7 49 0,3 65-273,4 1 0,4-1 0,5 0 0,41 199 0,-37-257-6553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49.821"/>
    </inkml:context>
    <inkml:brush xml:id="br0">
      <inkml:brushProperty name="width" value="0.05" units="cm"/>
      <inkml:brushProperty name="height" value="0.05" units="cm"/>
    </inkml:brush>
  </inkml:definitions>
  <inkml:trace contextRef="#ctx0" brushRef="#br0">408 330 24575,'-1'-9'0,"-1"0"0,0 0 0,0 0 0,-1 0 0,0 0 0,-5-9 0,-4-11 0,1-2 0,-24-51 0,29 71 0,0 0 0,-1 1 0,0-1 0,-1 1 0,0 1 0,0 0 0,-18-15 0,23 21 0,-1 1 0,1-1 0,-1 1 0,0 1 0,0-1 0,0 0 0,0 1 0,0 0 0,0 0 0,0 0 0,-1 0 0,1 1 0,0-1 0,-1 1 0,1 0 0,0 1 0,0-1 0,-1 1 0,1-1 0,0 1 0,0 1 0,0-1 0,0 1 0,0-1 0,0 1 0,0 0 0,0 1 0,1-1 0,-5 4 0,-2 2 0,0 1 0,0 0 0,1 0 0,1 1 0,0 0 0,0 0 0,1 1 0,-10 19 0,10-14 0,0 0 0,1 0 0,1 1 0,0 0 0,1 0 0,1 0 0,1 1 0,0-1 0,1 1 0,1-1 0,4 29 0,-3-39 0,0 1 0,1 0 0,0-1 0,0 1 0,1-1 0,0 1 0,0-1 0,0 0 0,1-1 0,0 1 0,1 0 0,0-1 0,0 0 0,0 0 0,0-1 0,1 1 0,0-1 0,0 0 0,1-1 0,-1 0 0,1 0 0,0 0 0,0-1 0,0 0 0,1 0 0,-1 0 0,15 2 0,-12-4 0,0 1 0,0-1 0,0-1 0,0 0 0,0 0 0,0-1 0,0-1 0,0 1 0,0-2 0,-1 1 0,1-1 0,-1-1 0,1 1 0,-1-2 0,0 1 0,12-9 0,-11 5 0,0 0 0,0 0 0,-1-1 0,-1 0 0,1-1 0,-1 0 0,-1 0 0,0 0 0,0-1 0,-1 0 0,0-1 0,6-19 0,-5 8 0,-1 0 0,-1-1 0,-1 1 0,2-46 0,-7 90 0,2 1 0,4 34 0,-3-46 0,0-1 0,1 0 0,-1-1 0,2 1 0,-1 0 0,1-1 0,1 0 0,-1 0 0,1 0 0,11 12 0,-8-12 11,0 0 0,0-1 0,1 0 0,0 0 0,0-1 0,0 0-1,1-1 1,0 0 0,0 0 0,22 5 0,-15-5-223,0-2 0,0 0 0,0-1-1,0-1 1,1-1 0,22-2 0,7-3-6614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0.178"/>
    </inkml:context>
    <inkml:brush xml:id="br0">
      <inkml:brushProperty name="width" value="0.05" units="cm"/>
      <inkml:brushProperty name="height" value="0.05" units="cm"/>
    </inkml:brush>
  </inkml:definitions>
  <inkml:trace contextRef="#ctx0" brushRef="#br0">111 142 24575,'-6'-7'0,"1"0"0,0 0 0,0-1 0,0 1 0,1-1 0,-6-15 0,8 16 0,-1 1 0,0 0 0,0-1 0,0 1 0,-1 0 0,0 1 0,0-1 0,0 1 0,-1-1 0,-7-5 0,11 10 0,1 1 0,0 0 0,-1-1 0,1 1 0,-1 0 0,1 0 0,0 0 0,-1-1 0,1 1 0,-1 0 0,1 0 0,-1 0 0,1 0 0,0 0 0,-1 0 0,1 0 0,-1 0 0,1 0 0,-1 0 0,1 0 0,-1 0 0,1 0 0,0 0 0,-1 0 0,1 0 0,-1 1 0,1-1 0,-1 0 0,1 0 0,0 0 0,-1 1 0,1-1 0,0 0 0,-1 1 0,1-1 0,0 0 0,-1 1 0,1-1 0,0 0 0,0 1 0,-1-1 0,1 0 0,0 1 0,0-1 0,0 1 0,-1-1 0,1 1 0,-5 23 0,5-24 0,-1 37 0,2 1 0,1-1 0,2 0 0,11 49 0,-5-28 0,2 10-195,2 0 0,3-1 0,4-1 0,2-1 0,3-1 0,37 65 0,-45-98-6631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3.707"/>
    </inkml:context>
    <inkml:brush xml:id="br0">
      <inkml:brushProperty name="width" value="0.05" units="cm"/>
      <inkml:brushProperty name="height" value="0.05" units="cm"/>
    </inkml:brush>
  </inkml:definitions>
  <inkml:trace contextRef="#ctx0" brushRef="#br0">102 1 24575,'0'4'0,"0"7"0,0 6 0,0 4 0,0 4 0,-5 2 0,-1 5 0,-5 3 0,0 4 0,1 0 0,-1-1 0,0-4 0,3 3 0,2-1 0,-2-2 0,0-1 0,1-7-8191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0.537"/>
    </inkml:context>
    <inkml:brush xml:id="br0">
      <inkml:brushProperty name="width" value="0.05" units="cm"/>
      <inkml:brushProperty name="height" value="0.05" units="cm"/>
    </inkml:brush>
  </inkml:definitions>
  <inkml:trace contextRef="#ctx0" brushRef="#br0">11 498 24575,'-6'-17'0,"5"17"0,1-1 0,0 1 0,-1-1 0,1 1 0,-1-1 0,1 1 0,0-1 0,-1 0 0,1 1 0,0-1 0,0 0 0,0 1 0,-1-1 0,1 1 0,0-1 0,0 0 0,0 1 0,0-1 0,0 0 0,0 1 0,0-1 0,0 0 0,1 1 0,-1-1 0,0 0 0,0 1 0,0-1 0,1 1 0,-1-1 0,0 0 0,1 1 0,-1-1 0,1 1 0,-1-1 0,0 1 0,1-1 0,-1 1 0,1-1 0,-1 1 0,1 0 0,0-1 0,-1 1 0,1 0 0,-1-1 0,2 1 0,13-8 0,0 1 0,1 0 0,0 2 0,0 0 0,1 0 0,0 2 0,29-3 0,-19 1 0,66-9 0,167-34 0,-253 46 0,0 0 0,0 0 0,0-1 0,11-6 0,-18 12 0,1-1 0,0 1 0,0-1 0,-1 1 0,0 0 0,1-1 0,-1 1 0,0 0 0,0-1 0,-1 1 0,1 0 0,-1 4 0,0 18 0,8 70-455,4-1 0,25 97 0,-29-162-6371</inkml:trace>
  <inkml:trace contextRef="#ctx0" brushRef="#br0" timeOffset="1">611 34 24575,'0'-5'0,"0"-6"0,-4-1 0,-3 6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1.339"/>
    </inkml:context>
    <inkml:brush xml:id="br0">
      <inkml:brushProperty name="width" value="0.05" units="cm"/>
      <inkml:brushProperty name="height" value="0.05" units="cm"/>
    </inkml:brush>
  </inkml:definitions>
  <inkml:trace contextRef="#ctx0" brushRef="#br0">54 115 24575,'-3'3'0,"0"1"0,1-1 0,0 1 0,-1 0 0,1 0 0,1 0 0,-1 0 0,1 0 0,-1 1 0,1-1 0,-1 7 0,-2 54 0,3-34 0,-10 61 0,-2 39 0,12-117 0,2 1 0,0-1 0,0 0 0,1 0 0,1-1 0,0 1 0,6 15 0,-7-25 0,0 0 0,0 0 0,0 0 0,0 0 0,0 0 0,1 0 0,0-1 0,0 1 0,0-1 0,0 0 0,0 0 0,1 0 0,0 0 0,-1-1 0,1 1 0,0-1 0,0 0 0,0 0 0,0 0 0,1-1 0,-1 1 0,9 1 0,-7-3 0,1 0 0,-1 0 0,0 0 0,1 0 0,-1-1 0,0 0 0,1-1 0,-1 1 0,0-1 0,0 0 0,0-1 0,-1 1 0,1-1 0,0-1 0,9-6 0,-2-1 0,-1 1 0,-1-2 0,0 1 0,0-2 0,-1 1 0,-1-2 0,0 1 0,-1-1 0,-1 0 0,0-1 0,0 0 0,-2 0 0,0 0 0,0 0 0,-2-1 0,0 0 0,-1 0 0,1-22 0,-3 19 0,0-1 0,-1 0 0,-1 1 0,-1 0 0,-1-1 0,0 1 0,-2 0 0,0 1 0,-1 0 0,-1 0 0,0 0 0,-2 1 0,0 0 0,-21-27 0,26 38 0,-1 0 0,1 1 0,-1 0 0,0 0 0,-1 0 0,1 1 0,-1 0 0,0 0 0,0 1 0,0-1 0,0 2 0,-1-1 0,-8-1 0,13 3 0,0 1 0,-1-1 0,1 1 0,0 0 0,0 0 0,-1 0 0,1 0 0,0 1 0,0 0 0,-1-1 0,1 1 0,0 0 0,0 0 0,0 1 0,0-1 0,0 1 0,0 0 0,1-1 0,-1 1 0,0 0 0,1 0 0,-1 1 0,1-1 0,0 1 0,0-1 0,0 1 0,0 0 0,0-1 0,1 1 0,-1 0 0,1 0 0,-2 6 0,0 1 0,0 0 0,1 0 0,0 1 0,1-1 0,0 1 0,1-1 0,0 0 0,0 1 0,1-1 0,0 1 0,1-1 0,1 0 0,3 11 0,-3-10 0,1 0 0,1 0 0,0-1 0,0 0 0,1 0 0,0 0 0,1-1 0,0 0 0,1 0 0,-1-1 0,17 14 0,-22-20 0,1 0 0,0 0 0,1 0 0,-1 0 0,0-1 0,0 1 0,1-1 0,-1 0 0,1 0 0,-1 0 0,1 0 0,-1 0 0,1-1 0,0 0 0,-1 0 0,1 0 0,0 0 0,-1 0 0,1-1 0,-1 0 0,1 0 0,-1 0 0,1 0 0,-1 0 0,1 0 0,-1-1 0,0 0 0,0 0 0,5-4 0,7-6 0,-1-1 0,0 0 0,-1-1 0,19-27 0,7-7 0,-28 37 0,0 1 0,1 0 0,0 0 0,0 1 0,15-7 0,-24 14 0,1 0 0,-1 0 0,1 1 0,0 0 0,0 0 0,0 0 0,0 0 0,0 0 0,0 1 0,7 0 0,-9 0 0,0 1 0,1-1 0,-1 1 0,0-1 0,1 1 0,-1 0 0,0 0 0,0 0 0,0 1 0,0-1 0,0 0 0,0 1 0,0-1 0,0 1 0,0 0 0,-1-1 0,1 1 0,-1 0 0,2 3 0,5 8 0,-1 0 0,0 0 0,-1 1 0,0 0 0,4 21 0,13 77 0,-1-5 0,-21-104 0,-1 0 0,1 0 0,0-1 0,0 1 0,0 0 0,1-1 0,-1 1 0,1-1 0,-1 0 0,1 1 0,0-1 0,4 4 0,-5-6 0,0 1 0,0-1 0,0 1 0,0-1 0,0 0 0,0 0 0,0 0 0,0 0 0,1 0 0,-1 0 0,0 0 0,0 0 0,0 0 0,0 0 0,0 0 0,0-1 0,1 1 0,-1 0 0,0-1 0,0 1 0,0-1 0,0 0 0,0 1 0,-1-1 0,1 0 0,0 1 0,0-1 0,0 0 0,0 0 0,-1 0 0,1 1 0,0-1 0,-1 0 0,1 0 0,0-2 0,84-114 0,-61 80 0,2 1 0,1 2 0,1 0 0,56-49 0,-82 81 0,0 1 0,1-1 0,-1 0 0,1 1 0,-1-1 0,1 1 0,0 0 0,0-1 0,0 1 0,-1 1 0,1-1 0,0 0 0,0 1 0,0-1 0,4 1 0,-5 1 0,-1-1 0,1 0 0,0 1 0,-1 0 0,1-1 0,0 1 0,-1 0 0,1 0 0,-1 0 0,1 0 0,-1 0 0,0 0 0,1 0 0,-1 0 0,0 1 0,0-1 0,0 1 0,0-1 0,0 1 0,0-1 0,0 1 0,0-1 0,-1 1 0,1 0 0,-1-1 0,1 3 0,5 23 0,-2 0 0,-1 1 0,-1-1 0,-1 1 0,-4 41 0,1-11 0,0 0-100,5 146-1165,3-154-5561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2.117"/>
    </inkml:context>
    <inkml:brush xml:id="br0">
      <inkml:brushProperty name="width" value="0.05" units="cm"/>
      <inkml:brushProperty name="height" value="0.05" units="cm"/>
    </inkml:brush>
  </inkml:definitions>
  <inkml:trace contextRef="#ctx0" brushRef="#br0">442 566 24575,'2'0'0,"0"0"0,0 0 0,0 0 0,0 0 0,-1 0 0,1-1 0,0 1 0,0-1 0,0 1 0,0-1 0,-1 0 0,3-1 0,-3 2 0,-1 0 0,0-1 0,1 1 0,-1-1 0,1 1 0,-1 0 0,0-1 0,0 1 0,1-1 0,-1 1 0,0-1 0,0 1 0,1-1 0,-1 1 0,0-1 0,0 1 0,0-1 0,0 0 0,0 1 0,0-1 0,0 1 0,0-1 0,0 1 0,0-1 0,0 1 0,0-1 0,-1 0 0,0-2 0,0 1 0,-1-1 0,1 1 0,-1 0 0,1-1 0,-1 1 0,0 0 0,0 0 0,0 0 0,-1 0 0,1 1 0,0-1 0,-1 1 0,-2-3 0,-9-2 0,0 0 0,-1 1 0,1 1 0,-1 0 0,0 1 0,0 0 0,-19 0 0,11 2 0,0 1 0,0 0 0,0 2 0,-27 6 0,37-6 0,0 2 0,0 0 0,0 0 0,0 1 0,1 1 0,-16 9 0,24-12 0,0-1 0,0 1 0,0 0 0,0 1 0,0-1 0,1 1 0,0 0 0,-1-1 0,1 1 0,1 1 0,-1-1 0,1 0 0,-1 1 0,1-1 0,1 1 0,-1 0 0,1-1 0,-1 1 0,1 0 0,0 7 0,1-11 0,0 1 0,0 0 0,0 0 0,0 0 0,1 0 0,-1 0 0,0 0 0,1 0 0,0 0 0,-1-1 0,1 1 0,0 0 0,0 0 0,0-1 0,0 1 0,0-1 0,0 1 0,1-1 0,-1 1 0,0-1 0,2 2 0,1-1 0,0 1 0,0-1 0,0 0 0,1 0 0,-1 0 0,0-1 0,1 0 0,7 2 0,7 0 0,0-2 0,0 0 0,24-2 0,-40 1 0,17-1 0,0-1 0,-1-1 0,1-1 0,0-1 0,-1 0 0,0-2 0,0 0 0,-1-1 0,35-20 0,-42 20 0,1 0 0,-1-1 0,0 0 0,-1-1 0,0 0 0,-1 0 0,0-1 0,0 0 0,-1-1 0,-1 0 0,0 0 0,-1-1 0,0 0 0,-1 0 0,4-14 0,-2-2 0,-2 0 0,-1-1 0,-1 0 0,-1 1 0,-3-33 0,-5-8 0,-14-68 0,18 134 0,1 5 0,-1 15 0,2 27 0,11 76-455,5-1 0,45 170 0,-50-247-6371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2.523"/>
    </inkml:context>
    <inkml:brush xml:id="br0">
      <inkml:brushProperty name="width" value="0.05" units="cm"/>
      <inkml:brushProperty name="height" value="0.05" units="cm"/>
    </inkml:brush>
  </inkml:definitions>
  <inkml:trace contextRef="#ctx0" brushRef="#br0">401 142 24575,'2'-2'0,"0"0"0,0 0 0,0 0 0,0 0 0,-1-1 0,1 1 0,-1-1 0,1 1 0,-1-1 0,0 0 0,0 1 0,0-1 0,0 0 0,0 0 0,-1 0 0,0 0 0,1 1 0,-1-1 0,0 0 0,0 0 0,0 0 0,-1 0 0,1 0 0,-1 0 0,0 1 0,1-1 0,-1 0 0,-2-3 0,1 2 0,0 1 0,-1-1 0,1 0 0,-1 1 0,1-1 0,-1 1 0,0 0 0,-1 0 0,1 0 0,0 1 0,-1-1 0,0 1 0,1 0 0,-1 0 0,0 0 0,0 0 0,0 1 0,-6-2 0,-6 0 0,0 1 0,0 0 0,0 1 0,0 0 0,-31 5 0,41-4 0,0 1 0,0 0 0,-1 0 0,2 0 0,-1 1 0,0 0 0,0 0 0,1 1 0,-1 0 0,1 0 0,-1 0 0,1 0 0,0 1 0,1 0 0,-1 0 0,1 0 0,-1 1 0,-4 6 0,8-9 0,0 0 0,0 0 0,0 0 0,1 0 0,-1 0 0,1 0 0,0 0 0,-1 0 0,1 0 0,0 1 0,0-1 0,0 0 0,0 0 0,1 0 0,-1 0 0,1 0 0,-1 0 0,1 0 0,-1 0 0,1 0 0,0 0 0,0 0 0,0 0 0,0-1 0,1 1 0,-1 0 0,2 1 0,5 6 0,0-1 0,1 0 0,16 12 0,-13-11 0,63 45 0,-44-32 0,0 1 0,-1 1 0,39 42 0,-66-63 0,0 0 0,-1 0 0,0 1 0,1-1 0,-1 1 0,-1 0 0,1-1 0,0 1 0,-1 0 0,0 0 0,0 0 0,0 0 0,0 0 0,-1 1 0,1 6 0,-2-8 0,1 0 0,-1 0 0,1-1 0,-1 1 0,0 0 0,0-1 0,0 1 0,-1-1 0,1 1 0,-1-1 0,1 1 0,-1-1 0,0 0 0,0 0 0,0 0 0,0 0 0,0 0 0,0 0 0,0-1 0,-1 1 0,1-1 0,-1 0 0,1 1 0,-4 0 0,-9 3 0,0 0 0,-1-1 0,1-1 0,-1 0 0,0-2 0,0 1 0,0-2 0,-22-2 0,15 0 0,1-1 0,0-1 0,0-1 0,1 0 0,-30-14 0,7-2-1365,8 0-5461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55.315"/>
    </inkml:context>
    <inkml:brush xml:id="br0">
      <inkml:brushProperty name="width" value="0.05" units="cm"/>
      <inkml:brushProperty name="height" value="0.05" units="cm"/>
    </inkml:brush>
  </inkml:definitions>
  <inkml:trace contextRef="#ctx0" brushRef="#br0">204 2022 24575,'3'0'0,"1"1"0,-1 1 0,1-1 0,-1 1 0,0-1 0,1 1 0,-1 0 0,0 0 0,4 4 0,13 6 0,6-3 0,-1-1 0,1-2 0,0 0 0,1-2 0,33 2 0,-35-4 0,373 9 0,-20-2 0,544 58 0,-231-18 0,-322-22 0,374-15 0,-458-14 0,-44-12 0,-7 0 0,-9 16 0,164-4 0,-253-11 0,14 0 0,263-26 0,107-36 0,1 23 0,-384 41 0,112-5 0,-21 3 0,-14 0 0,462 14 0,-452 14 0,-96-3 0,472 53 0,-249 2 0,-284-53 0,85 15 0,178 9 0,299 16 0,-364-30 0,101 3 0,-115-19 0,32 4 0,27 2 0,-144-10 0,5 8 0,38 2 0,-189-14 0,283 16 0,-193-7 0,128-6 0,-148-4 0,-68 0 0,0-1 0,0-1 0,-1-1 0,1-1 0,-1 0 0,0-2 0,-1-1 0,1 0 0,-1-1 0,-1-2 0,23-14 0,-32 18 0,0 1 0,1 0 0,0 1 0,0 0 0,1 0 0,-1 2 0,1-1 0,0 1 0,0 1 0,0 0 0,0 1 0,17 0 0,-2 1 0,0-1 0,0-2 0,41-8 0,-37 6 0,-1 1 0,1 1 0,0 2 0,36 3 0,60-3 0,-61-12 0,-49 9 0,1 0 0,19-1 0,-33 5 0,0 0 0,0 0 0,1-1 0,-1 0 0,0 0 0,0 0 0,0 0 0,0 0 0,0-1 0,0 0 0,0 0 0,-1 0 0,5-3 0,-5 2 0,-1 0 0,0 0 0,0 0 0,0 0 0,0 0 0,0 0 0,-1 0 0,1-1 0,-1 1 0,0-1 0,0 1 0,0-1 0,-1 1 0,1-1 0,-1 1 0,0-5 0,-1-200 0,-2 85 0,3-1291 0,0 1405 0,0 0 0,-1 0 0,0 0 0,0 1 0,-1-1 0,0 0 0,-1 1 0,1-1 0,-2 1 0,1 0 0,-1 0 0,-1 0 0,-8-12 0,8 14 0,-1 0 0,0 0 0,0 1 0,0 0 0,-1 0 0,1 1 0,-1 0 0,0 0 0,0 1 0,-1-1 0,1 1 0,-1 1 0,1 0 0,-1 0 0,-12-1 0,-55-3 0,50 6 0,-42-8 0,9 0 0,-103-3 0,23 4 0,-369-9 0,59 5 0,-92-24 0,33 8 0,344 16 0,-285-13 0,17 10 0,-256-2 0,-981 17 0,1356 13 0,24 0 0,211-13 0,-420-4 0,301-9 0,-50-3 0,-51 2 0,-9-1 0,-336 31 0,160 11 0,-173-16 0,409-14 0,-1416 2 0,1448 14 0,147-7 0,-1-2 0,-102-7 0,-399-22 0,-147 24 0,698 1 0,0 1 0,-29 6 0,35-5 0,1 0 0,-1-1 0,0-1 0,0 0 0,0 0 0,0-2 0,0 1 0,-16-4 0,-33-13 0,40 10 0,0 1 0,-1 1 0,1 1 0,-34-2 0,12 4 0,1 3 0,-1 1 0,1 2 0,0 2 0,-48 13 0,28-1 0,-104 35 0,150-44 0,0 0 0,1 1 0,0 1 0,1 0 0,0 1 0,1 1 0,-16 19 0,18-21 0,4-1 0,0-1 0,1 1 0,0 0 0,1 0 0,0 0 0,0 1 0,-5 18 0,-16 36 0,12-38-1365,2-3-5461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57.252"/>
    </inkml:context>
    <inkml:brush xml:id="br0">
      <inkml:brushProperty name="width" value="0.05" units="cm"/>
      <inkml:brushProperty name="height" value="0.05" units="cm"/>
    </inkml:brush>
  </inkml:definitions>
  <inkml:trace contextRef="#ctx0" brushRef="#br0">0 522 24575,'121'-3'0,"210"-31"0,1503-219-1610,88 44 1150,-1585 186 749,-309 23-6699</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57.684"/>
    </inkml:context>
    <inkml:brush xml:id="br0">
      <inkml:brushProperty name="width" value="0.05" units="cm"/>
      <inkml:brushProperty name="height" value="0.05" units="cm"/>
    </inkml:brush>
  </inkml:definitions>
  <inkml:trace contextRef="#ctx0" brushRef="#br0">17 0 24575,'-17'3'0,"27"3"0,38 8 0,-34-11 0,10 4 0,52 15 0,0 2 0,136 66 0,-195-81 0,-1 1 0,1 1 0,-2 1 0,0 0 0,0 1 0,15 18 0,-26-27 0,0 0 0,-1 0 0,0 1 0,0-1 0,0 1 0,0 0 0,-1 0 0,0 0 0,0 0 0,0 0 0,0 0 0,-1 0 0,0 1 0,0-1 0,-1 1 0,1-1 0,-1 0 0,0 1 0,-1-1 0,1 1 0,-1-1 0,0 0 0,-1 1 0,1-1 0,-1 0 0,-4 9 0,-2 0 0,-1-1 0,0 1 0,-1-1 0,-1-1 0,-20 19 0,-69 51 0,17-16 0,-15 32-72,67-65-1221,13-15-5533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59.739"/>
    </inkml:context>
    <inkml:brush xml:id="br0">
      <inkml:brushProperty name="width" value="0.05" units="cm"/>
      <inkml:brushProperty name="height" value="0.05" units="cm"/>
    </inkml:brush>
  </inkml:definitions>
  <inkml:trace contextRef="#ctx0" brushRef="#br0">35 238 24575,'-1'-2'0,"1"1"0,-1 0 0,1 0 0,-1 0 0,1 0 0,-1 0 0,0-1 0,1 1 0,-1 0 0,0 0 0,0 0 0,0 1 0,0-1 0,1 0 0,-1 0 0,-1 0 0,1 1 0,-2-2 0,-12-12 0,14 13 0,1 1 0,0-1 0,0 0 0,-1 1 0,1-1 0,0 0 0,0 0 0,0 1 0,0-1 0,0 0 0,0 0 0,0 1 0,0-1 0,0 0 0,0 1 0,0-1 0,1 0 0,-1 0 0,0 1 0,0-1 0,1 0 0,-1 1 0,0-1 0,1 0 0,-1 1 0,2-2 0,2-2 0,0 1 0,1-1 0,-1 1 0,1 0 0,0 1 0,0-1 0,0 1 0,0 0 0,0 0 0,1 0 0,-1 1 0,1 0 0,5-1 0,3-1 0,322-57 0,-175 36 0,174-29-1365,-284 44-5461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0.082"/>
    </inkml:context>
    <inkml:brush xml:id="br0">
      <inkml:brushProperty name="width" value="0.05" units="cm"/>
      <inkml:brushProperty name="height" value="0.05" units="cm"/>
    </inkml:brush>
  </inkml:definitions>
  <inkml:trace contextRef="#ctx0" brushRef="#br0">0 0 24575,'3'1'0,"-1"0"0,1-1 0,-1 1 0,0 0 0,0 0 0,0 0 0,0 0 0,1 1 0,-1-1 0,-1 1 0,1-1 0,0 1 0,0-1 0,-1 1 0,1 0 0,0 0 0,-1 0 0,0 0 0,2 4 0,21 44 0,48 202 0,-44-139 0,34 102-1365,-51-177-5461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0.456"/>
    </inkml:context>
    <inkml:brush xml:id="br0">
      <inkml:brushProperty name="width" value="0.05" units="cm"/>
      <inkml:brushProperty name="height" value="0.05" units="cm"/>
    </inkml:brush>
  </inkml:definitions>
  <inkml:trace contextRef="#ctx0" brushRef="#br0">1 280 24575,'0'-4'0,"0"0"0,0 0 0,0 0 0,0 1 0,1-1 0,-1 0 0,1 1 0,0-1 0,0 0 0,0 1 0,0-1 0,1 1 0,0-1 0,-1 1 0,1 0 0,1 0 0,-1 0 0,0 0 0,1 0 0,-1 0 0,1 1 0,0-1 0,0 1 0,0 0 0,0 0 0,0 0 0,1 0 0,-1 0 0,0 1 0,1-1 0,6-1 0,2 0 0,0 1 0,0 0 0,1 1 0,-1 0 0,1 0 0,-1 2 0,1-1 0,-1 2 0,1 0 0,-1 0 0,0 1 0,15 5 0,-5 0 0,-1 1 0,0 0 0,-1 2 0,0 0 0,33 25 0,-45-30 0,-2 1 0,1-1 0,0 1 0,-1 0 0,-1 1 0,1-1 0,-1 1 0,0 0 0,6 16 0,-9-20 0,-1 0 0,1 1 0,-1-1 0,0 0 0,0 1 0,0-1 0,-1 1 0,0-1 0,0 0 0,0 1 0,0-1 0,0 1 0,-1-1 0,0 1 0,0-1 0,0 0 0,-1 1 0,1-1 0,-1 0 0,0 0 0,0 0 0,-4 4 0,5-6 0,-1 0 0,0 0 0,0 0 0,0 0 0,1 0 0,-2-1 0,1 1 0,0-1 0,0 0 0,0 1 0,-1-1 0,1 0 0,0 0 0,-1 0 0,1-1 0,-1 1 0,1-1 0,-1 1 0,1-1 0,-1 0 0,0 0 0,1 0 0,-1 0 0,1 0 0,-1-1 0,1 1 0,-1-1 0,-4-1 0,3 0 0,-1 0 0,1-1 0,0 1 0,-1-1 0,1 1 0,1-1 0,-1-1 0,0 1 0,1 0 0,0-1 0,-1 0 0,1 0 0,1 0 0,-5-7 0,2-1 0,1 0 0,0 0 0,0-1 0,2 1 0,-1-1 0,2 0 0,0 0 0,0 0 0,1 0 0,1 0 0,0 0 0,5-21 0,-2 14 0,1 1 0,0 0 0,2 0 0,0 1 0,1 0 0,1 0 0,19-27 0,-24 39-105,0 0 0,1 0 0,0 1 0,1 0 0,-1 0 0,1 0 0,0 0 0,0 1 0,0 0 0,1 0 0,-1 1 0,9-4 0,10 0-6721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4.062"/>
    </inkml:context>
    <inkml:brush xml:id="br0">
      <inkml:brushProperty name="width" value="0.05" units="cm"/>
      <inkml:brushProperty name="height" value="0.05" units="cm"/>
    </inkml:brush>
  </inkml:definitions>
  <inkml:trace contextRef="#ctx0" brushRef="#br0">134 54 24575,'0'0'0,"0"0"0,0-1 0,0 1 0,0 0 0,0 0 0,0 0 0,0 0 0,1 0 0,-1 0 0,0 0 0,0 0 0,0 0 0,0 0 0,0 0 0,0 0 0,1 0 0,-1 0 0,0 0 0,0 1 0,0-1 0,0 0 0,0 0 0,0 0 0,0 0 0,1 0 0,-1 0 0,0 0 0,0 0 0,0 0 0,0 0 0,0 0 0,0 0 0,0 1 0,0-1 0,0 0 0,0 0 0,0 0 0,0 0 0,0 0 0,0 0 0,1 0 0,-1 1 0,0-1 0,0 0 0,0 0 0,0 0 0,0 0 0,0 0 0,0 0 0,0 1 0,0-1 0,-1 0 0,1 0 0,0 0 0,0 0 0,0 0 0,0 0 0,0 0 0,0 1 0,0-1 0,0 0 0,0 0 0,0 0 0,-10 10 0,-14 8 0,18-13 0,-1-1 0,0 0 0,0 0 0,0-1 0,0 1 0,-11 2 0,16-6 0,1 1 0,-1-1 0,1 0 0,-1 0 0,1 0 0,-1 0 0,1 0 0,0 0 0,-1 0 0,1-1 0,-1 1 0,1 0 0,-1-1 0,1 1 0,0-1 0,-1 0 0,1 1 0,0-1 0,-1 0 0,1 0 0,0 0 0,0 0 0,0 0 0,0 0 0,0 0 0,0 0 0,0 0 0,0 0 0,0-1 0,1 1 0,-1 0 0,0-1 0,1 1 0,-1 0 0,1-1 0,-1 1 0,1-1 0,0 1 0,0-1 0,0 1 0,0-3 0,-1 1 5,1 0 0,0 0 0,0-1-1,0 1 1,1 0 0,-1 0 0,1 0 0,0 0-1,0 0 1,0 0 0,0 0 0,0 0 0,0 1-1,1-1 1,0 0 0,-1 1 0,1-1-1,0 1 1,0-1 0,0 1 0,1 0 0,-1 0-1,0 0 1,6-3 0,-6 4-49,0 0 1,0 0-1,0 0 0,0 0 1,0 0-1,0 0 0,1 0 1,-1 1-1,0-1 0,0 1 1,1 0-1,-1 0 0,0 0 1,1 0-1,-1 0 0,0 0 0,0 0 1,1 1-1,-1-1 0,0 1 1,0 0-1,0 0 0,1 0 1,-1 0-1,0 0 0,0 0 1,0 0-1,-1 1 0,1-1 1,0 0-1,0 1 0,-1 0 1,3 2-1,2 7-6782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0.908"/>
    </inkml:context>
    <inkml:brush xml:id="br0">
      <inkml:brushProperty name="width" value="0.05" units="cm"/>
      <inkml:brushProperty name="height" value="0.05" units="cm"/>
    </inkml:brush>
  </inkml:definitions>
  <inkml:trace contextRef="#ctx0" brushRef="#br0">325 100 24575,'2'-1'0,"0"1"0,0 0 0,-1-1 0,1 1 0,0-1 0,-1 0 0,1 1 0,-1-1 0,1 0 0,-1 0 0,1 0 0,-1 0 0,0 0 0,1 0 0,-1 0 0,0-1 0,0 1 0,0 0 0,1-3 0,-1 4 0,-1-1 0,1 0 0,-1 1 0,0-1 0,1 0 0,-1 1 0,0-1 0,1 0 0,-1 0 0,0 1 0,0-1 0,0 0 0,0 0 0,0 1 0,0-1 0,0 0 0,0 0 0,0 0 0,0 1 0,0-1 0,0 0 0,-1 0 0,1 1 0,0-1 0,-1 0 0,1 1 0,0-1 0,-1 0 0,1 1 0,-1-1 0,1 1 0,-1-1 0,1 0 0,-1 1 0,1-1 0,-1 1 0,0 0 0,1-1 0,-1 1 0,0-1 0,1 1 0,-1 0 0,0 0 0,0-1 0,0 1 0,-17-4 0,0 1 0,0 0 0,0 2 0,0 0 0,0 1 0,-28 3 0,32-2 0,-1 0 0,1 1 0,-1 0 0,0 1 0,1 0 0,0 2 0,-26 10 0,37-14 0,0 0 0,0 1 0,0-1 0,1 1 0,-1 0 0,0-1 0,1 2 0,-1-1 0,1 0 0,0 0 0,-1 1 0,1-1 0,0 1 0,1-1 0,-1 1 0,0 0 0,1 0 0,-1 0 0,1 0 0,0 0 0,0 0 0,0 0 0,1 0 0,-1 1 0,1-1 0,0 0 0,-1 0 0,2 1 0,-1-1 0,0 0 0,0 0 0,1 1 0,0-1 0,0 0 0,0 0 0,0 0 0,2 3 0,1 3 0,1 0 0,0 0 0,0-1 0,1 0 0,0 0 0,0-1 0,1 0 0,0 0 0,0 0 0,1-1 0,0 0 0,0 0 0,0-1 0,1 0 0,0 0 0,0-1 0,0-1 0,0 1 0,1-1 0,-1-1 0,19 3 0,-17-4 0,-1 0 0,1 0 0,0-1 0,-1-1 0,1 0 0,0 0 0,-1-1 0,1 0 0,-1-1 0,0 0 0,0-1 0,0 0 0,0-1 0,-1 0 0,0 0 0,1-1 0,-2 0 0,1-1 0,14-14 0,-16 13 0,-1 1 0,0-2 0,-1 1 0,0-1 0,0 1 0,0-1 0,-1-1 0,-1 1 0,0-1 0,4-16 0,-4 7 0,-1-1 0,-1 1 0,-1-1 0,-2-28 0,4 62 0,2 0 0,0 0 0,0-1 0,1 0 0,1 0 0,13 22 0,4 4 0,30 39 0,-45-68-195,0-1 0,0 0 0,0-1 0,1 0 0,0 0 0,11 6 0,2-1-6631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1.286"/>
    </inkml:context>
    <inkml:brush xml:id="br0">
      <inkml:brushProperty name="width" value="0.05" units="cm"/>
      <inkml:brushProperty name="height" value="0.05" units="cm"/>
    </inkml:brush>
  </inkml:definitions>
  <inkml:trace contextRef="#ctx0" brushRef="#br0">183 386 24575,'0'-5'0,"0"3"0,0 7 0,0 7 0,0 6 0,0 10 0,5 4 0,1 6 0,4 1 0,1-1 0,3 3 0,-1-3 0,2-6 0,3-9 0,-1-9-8191</inkml:trace>
  <inkml:trace contextRef="#ctx0" brushRef="#br0" timeOffset="1">46 31 24575,'0'-5'0,"-4"-1"0,-7 0 0,-1-3 0,1 4 0,3 8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1.689"/>
    </inkml:context>
    <inkml:brush xml:id="br0">
      <inkml:brushProperty name="width" value="0.05" units="cm"/>
      <inkml:brushProperty name="height" value="0.05" units="cm"/>
    </inkml:brush>
  </inkml:definitions>
  <inkml:trace contextRef="#ctx0" brushRef="#br0">0 46 24575,'3'0'0,"0"1"0,0-1 0,0 1 0,0 0 0,0 1 0,0-1 0,0 0 0,0 1 0,-1-1 0,1 1 0,-1 0 0,1 0 0,-1 0 0,4 5 0,31 38 0,-30-37 0,3 6 0,-1 0 0,0 1 0,-1 0 0,-1 0 0,0 1 0,-1 0 0,-1 0 0,0 1 0,-1-1 0,2 24 0,-6-39 0,0 1 0,0-1 0,0 0 0,0 0 0,0 0 0,0 0 0,0 0 0,0 0 0,1 0 0,-1 0 0,0 0 0,1 0 0,-1 0 0,1 0 0,-1-1 0,1 1 0,-1 0 0,1 0 0,-1 0 0,2 1 0,-1-2 0,0-1 0,-1 1 0,1 0 0,0 0 0,-1-1 0,1 1 0,0 0 0,-1-1 0,1 1 0,-1-1 0,1 1 0,-1-1 0,1 1 0,-1-1 0,1 1 0,-1-1 0,0 1 0,1-1 0,-1 0 0,0 1 0,1-2 0,19-45 0,3-18 0,58-114 0,-80 176 0,0 1 0,0 0 0,0 0 0,0 0 0,1 0 0,-1 0 0,0 0 0,1 0 0,0 0 0,0 1 0,-1-1 0,1 0 0,0 1 0,0 0 0,0-1 0,0 1 0,1 0 0,-1 0 0,0 0 0,0 0 0,1 1 0,-1-1 0,1 1 0,2-1 0,-2 1 0,0 1 0,0 0 0,-1 0 0,1 1 0,0-1 0,0 0 0,-1 1 0,1-1 0,-1 1 0,0 0 0,1 0 0,-1 0 0,0 0 0,0 1 0,0-1 0,0 0 0,-1 1 0,1-1 0,1 4 0,13 23 67,20 53-1,1 0-1564,-27-64-5328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2.199"/>
    </inkml:context>
    <inkml:brush xml:id="br0">
      <inkml:brushProperty name="width" value="0.05" units="cm"/>
      <inkml:brushProperty name="height" value="0.05" units="cm"/>
    </inkml:brush>
  </inkml:definitions>
  <inkml:trace contextRef="#ctx0" brushRef="#br0">77 418 24575,'0'4'0,"0"7"0,0 10 0,5 7 0,1 2 0,5 2 0,-1 0 0,4 3 0,-1 1 0,2-2 0,-1-1 0,1-2 0,-2-6-8191</inkml:trace>
  <inkml:trace contextRef="#ctx0" brushRef="#br0" timeOffset="1">77 63 24575,'-4'-10'0,"-7"-2"0,-1-5 0,-3 1 0,0 8 0,4 10 0,2 9 0,9 8 0,4 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2.539"/>
    </inkml:context>
    <inkml:brush xml:id="br0">
      <inkml:brushProperty name="width" value="0.05" units="cm"/>
      <inkml:brushProperty name="height" value="0.05" units="cm"/>
    </inkml:brush>
  </inkml:definitions>
  <inkml:trace contextRef="#ctx0" brushRef="#br0">12 22 24575,'-1'-1'0,"1"1"0,0 0 0,-1 0 0,1 1 0,-1-1 0,1 0 0,-1 0 0,1 0 0,0 0 0,-1 0 0,1 0 0,-1 0 0,1 1 0,0-1 0,-1 0 0,1 0 0,0 1 0,-1-1 0,1 0 0,0 0 0,-1 1 0,1-1 0,0 0 0,-1 1 0,1-1 0,0 0 0,0 1 0,0-1 0,-1 1 0,1-1 0,0 0 0,0 1 0,0-1 0,0 1 0,0-1 0,0 1 0,0-1 0,0 0 0,0 1 0,0-1 0,0 1 0,0-1 0,0 1 0,0-1 0,0 0 0,0 1 0,0-1 0,1 1 0,-1-1 0,0 0 0,0 1 0,1-1 0,-1 1 0,0-1 0,0 0 0,1 0 0,-1 1 0,1-1 0,20 31 0,-14-22 0,2 5 0,-1 1 0,0 0 0,-1 0 0,-1 0 0,0 1 0,-1 0 0,-1 1 0,-1-1 0,3 32 0,-2-27 0,-4-21 0,0 1 0,0-1 0,0 0 0,1 0 0,-1 1 0,0-1 0,0 0 0,0 0 0,0 1 0,1-1 0,-1 0 0,0 0 0,0 0 0,0 0 0,1 1 0,-1-1 0,0 0 0,0 0 0,1 0 0,-1 0 0,0 0 0,0 0 0,1 1 0,-1-1 0,0 0 0,1 0 0,-1 0 0,0 0 0,0 0 0,1 0 0,-1 0 0,0 0 0,1 0 0,2-2 0,-1 0 0,1 0 0,-1 0 0,1 0 0,-1 0 0,0 0 0,1-1 0,2-3 0,52-65 0,-18 23 0,45-43 0,-77 84 0,1-1 0,1 1 0,-1 1 0,1 0 0,0 0 0,14-6 0,-20 11 0,-1 0 0,1 0 0,0 0 0,0 0 0,0 0 0,0 1 0,0 0 0,0-1 0,0 1 0,0 0 0,1 0 0,-1 1 0,0-1 0,0 1 0,0-1 0,0 1 0,-1 0 0,1 0 0,0 0 0,0 1 0,0-1 0,-1 1 0,1-1 0,-1 1 0,1 0 0,3 4 0,2 2 7,-1 1 0,0 1 0,0-1 0,-1 1 0,0 0 1,-1 1-1,0 0 0,3 11 0,25 96-421,-22-75-601,-3-12-5811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3.054"/>
    </inkml:context>
    <inkml:brush xml:id="br0">
      <inkml:brushProperty name="width" value="0.05" units="cm"/>
      <inkml:brushProperty name="height" value="0.05" units="cm"/>
    </inkml:brush>
  </inkml:definitions>
  <inkml:trace contextRef="#ctx0" brushRef="#br0">295 80 24575,'0'-3'0,"0"0"0,0 0 0,0 0 0,-1 0 0,1-1 0,-1 1 0,0 0 0,0 0 0,0 1 0,0-1 0,0 0 0,-1 0 0,1 0 0,-1 1 0,0-1 0,0 1 0,0-1 0,-4-3 0,2 3 0,0 1 0,0-1 0,0 1 0,0 0 0,0 0 0,-1 1 0,1-1 0,-1 1 0,1 0 0,-1 0 0,-7 0 0,0 0 0,0 2 0,0-1 0,0 1 0,0 1 0,1 0 0,-1 0 0,0 2 0,-21 8 0,26-9 0,0 1 0,1 0 0,-1 0 0,1 1 0,0-1 0,1 1 0,-1 1 0,1-1 0,0 1 0,-6 9 0,9-13 0,1 0 0,-1 1 0,1-1 0,0 0 0,0 1 0,0-1 0,0 1 0,0-1 0,1 1 0,-1-1 0,1 1 0,0 0 0,0-1 0,0 1 0,0 0 0,0-1 0,0 1 0,1-1 0,-1 1 0,1 0 0,-1-1 0,1 1 0,0-1 0,0 0 0,1 1 0,-1-1 0,0 0 0,1 0 0,-1 1 0,1-1 0,0 0 0,3 3 0,2 0 0,1 0 0,-1 0 0,1 0 0,0-1 0,0 0 0,0-1 0,1 0 0,-1 0 0,1 0 0,0-1 0,0-1 0,-1 0 0,1 0 0,0 0 0,0-1 0,0-1 0,0 1 0,10-3 0,-11 2 0,0-1 0,-1 1 0,1-1 0,0-1 0,-1 0 0,1 0 0,-1 0 0,0-1 0,0 0 0,0 0 0,-1-1 0,1 1 0,-1-2 0,0 1 0,-1-1 0,1 1 0,-1-2 0,0 1 0,-1 0 0,7-13 0,-5-10 0,-5 28 0,-1 0 0,0 0 0,0 1 0,0-1 0,0 0 0,0 0 0,0 1 0,0-1 0,0 0 0,0 0 0,-1 1 0,1-1 0,0 0 0,0 0 0,-1 1 0,1-1 0,0 0 0,-1 1 0,1-1 0,-1 0 0,1 1 0,0-1 0,-1 0 0,0 1 0,1-1 0,-1 1 0,1-1 0,-1 1 0,0 0 0,1-1 0,-1 1 0,0 0 0,1-1 0,-1 1 0,-1 0 0,1 0 0,0 0 0,1 0 0,-1 0 0,0 1 0,0-1 0,0 0 0,0 1 0,0-1 0,1 0 0,-1 1 0,0-1 0,0 1 0,1 0 0,-1-1 0,0 1 0,1 0 0,-1-1 0,0 1 0,1 0 0,-1 0 0,1-1 0,-1 1 0,1 0 0,0 0 0,-1 0 0,1 0 0,0 1 0,-7 28 0,7-17 0,0 1 0,1 0 0,0-1 0,1 1 0,1-1 0,0 1 0,1-1 0,1 0 0,7 16 0,6 9 0,40 63 0,56 56 0,-73-104 0,-3 1 0,58 106 0,-92-151 0,0 0 0,-1 0 0,0 0 0,0 1 0,-1-1 0,0 1 0,1 10 0,-3-17 0,0 0 0,0 0 0,0-1 0,-1 1 0,1 0 0,-1 0 0,1 0 0,-1 0 0,0 0 0,0-1 0,0 1 0,-1 0 0,1-1 0,-1 1 0,1-1 0,-1 0 0,0 1 0,0-1 0,0 0 0,0 0 0,0 0 0,0 0 0,-1-1 0,1 1 0,-1 0 0,1-1 0,-4 2 0,-5 1 0,-1 0 0,0-1 0,0-1 0,0 0 0,0 0 0,0-1 0,0 0 0,0-1 0,0-1 0,-1 0 0,-17-4 0,2-1 0,1-1 0,-1-1 0,-46-22 0,57 21 0,0 0 0,0-1 0,1-1 0,1 0 0,0-1 0,0-1 0,1-1 0,1 0 0,0 0 0,1-1 0,0-1 0,-14-26 0,21 32 0,-1-1 0,1 0 0,1 0 0,0-1 0,1 1 0,0-1 0,1 0 0,0 0 0,1 0 0,0 0 0,1 0 0,0 0 0,1 0 0,0 0 0,1 0 0,0 0 0,1 0 0,1 1 0,-1-1 0,2 1 0,6-13 0,-5 15-85,0-1 0,0 1-1,1 0 1,1 1 0,-1 0-1,1 0 1,1 0 0,-1 1-1,1 1 1,0-1 0,1 1-1,-1 1 1,1 0 0,1 0-1,13-4 1,9 0-6741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3.733"/>
    </inkml:context>
    <inkml:brush xml:id="br0">
      <inkml:brushProperty name="width" value="0.05" units="cm"/>
      <inkml:brushProperty name="height" value="0.05" units="cm"/>
    </inkml:brush>
  </inkml:definitions>
  <inkml:trace contextRef="#ctx0" brushRef="#br0">401 628 24575,'10'-11'0,"0"-2"0,0 1 0,15-27 0,-22 34 0,0-1 0,0 1 0,-1-1 0,0 0 0,0 0 0,0 0 0,-1 0 0,0 0 0,0 0 0,0 0 0,-1 0 0,-1-11 0,1 14 0,-1 1 0,1-1 0,-1 0 0,0 1 0,0-1 0,0 1 0,-1-1 0,1 1 0,0-1 0,-1 1 0,0 0 0,1 0 0,-1 0 0,0 0 0,0 0 0,0 0 0,-1 1 0,-3-3 0,1 1 0,0 1 0,-1-1 0,1 1 0,-1 1 0,0-1 0,0 1 0,1 0 0,-9 0 0,-8 1 0,-1 0 0,1 2 0,-34 7 0,35-6 0,0 2 0,0 0 0,1 2 0,0 0 0,0 1 0,1 1 0,0 1 0,0 1 0,-31 24 0,47-33 0,0 1 0,0 0 0,1 0 0,-1 0 0,1 0 0,-1 0 0,1 0 0,0 1 0,0-1 0,1 1 0,-1 0 0,1-1 0,0 1 0,0 0 0,-1 8 0,2-10 0,0 1 0,0 0 0,1-1 0,-1 1 0,1 0 0,0-1 0,-1 1 0,1-1 0,0 1 0,1-1 0,-1 1 0,0-1 0,1 0 0,-1 1 0,1-1 0,0 0 0,-1 0 0,1 0 0,0-1 0,1 1 0,-1 0 0,0-1 0,0 1 0,4 1 0,3 1 0,-1 0 0,1-1 0,0 0 0,0-1 0,0 1 0,1-2 0,-1 1 0,0-1 0,1-1 0,-1 0 0,1 0 0,-1-1 0,0 0 0,1 0 0,15-6 0,-10 3 0,-1-1 0,0 0 0,-1-2 0,1 1 0,-1-1 0,-1-1 0,1-1 0,-1 1 0,14-15 0,-15 12 0,-1 0 0,0-1 0,-1 0 0,0 0 0,-1-1 0,-1 0 0,0 0 0,0-1 0,-1 0 0,6-24 0,-8 17 0,0 0 0,-1-1 0,-1 1 0,-2-1 0,0 0 0,-5-39 0,4 52 0,-16-93 0,15 91 0,-1-1 0,-1 1 0,1 0 0,-2 0 0,0 0 0,-9-14 0,5 17 0,3 13 0,4 21 0,7 11 0,0 0 0,3-1 0,1 0 0,21 52 0,69 135 0,-82-190-455,1-1 0,31 41 0,-25-43-6371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4.196"/>
    </inkml:context>
    <inkml:brush xml:id="br0">
      <inkml:brushProperty name="width" value="0.05" units="cm"/>
      <inkml:brushProperty name="height" value="0.05" units="cm"/>
    </inkml:brush>
  </inkml:definitions>
  <inkml:trace contextRef="#ctx0" brushRef="#br0">194 62 24575,'1'1'0,"-1"-1"0,1 0 0,-1 0 0,1 0 0,-1 0 0,1 0 0,-1 0 0,1 0 0,-1-1 0,1 1 0,-1 0 0,1 0 0,-1 0 0,1 0 0,-1-1 0,0 1 0,1 0 0,-1 0 0,1-1 0,-1 1 0,0 0 0,1-1 0,-1 1 0,0 0 0,1-1 0,-1 1 0,0 0 0,0-1 0,1 1 0,-1-1 0,0 1 0,0-1 0,0 1 0,1 0 0,-1-1 0,0 1 0,0-1 0,0 1 0,0-1 0,0 1 0,0-1 0,0 1 0,0-1 0,0 1 0,0-1 0,0 1 0,-1-1 0,1 1 0,0-1 0,0 1 0,0 0 0,-1-1 0,1 1 0,0-1 0,0 1 0,-1 0 0,0-1 0,0-2 0,0 1 0,-1 0 0,1 0 0,-1-1 0,0 1 0,1 0 0,-1 1 0,0-1 0,-4-3 0,0 3 0,-1-1 0,0 1 0,1 1 0,-1-1 0,0 1 0,0 0 0,1 1 0,-1-1 0,0 1 0,0 1 0,0-1 0,0 1 0,0 0 0,1 1 0,-1 0 0,0 0 0,1 0 0,-9 5 0,11-5 0,1-1 0,1 1 0,-1 0 0,0 0 0,0 0 0,1 0 0,-1 0 0,1 0 0,-1 1 0,1-1 0,0 1 0,0 0 0,0 0 0,1-1 0,-1 1 0,1 0 0,-1 1 0,1-1 0,0 0 0,0 0 0,0 0 0,1 1 0,-1-1 0,1 0 0,0 1 0,0-1 0,0 1 0,0-1 0,1 0 0,-1 1 0,1-1 0,0 0 0,0 0 0,0 1 0,0-1 0,0 0 0,1 0 0,3 4 0,-1 0 0,0-1 0,0 0 0,1-1 0,0 1 0,0-1 0,0 0 0,1 0 0,0 0 0,0-1 0,0 0 0,0 0 0,1 0 0,-1-1 0,1 0 0,0-1 0,0 1 0,13 2 0,-15-4 0,0-1 0,0 1 0,0-1 0,0 1 0,0-1 0,0-1 0,1 1 0,-1-1 0,0 0 0,0 0 0,0 0 0,0-1 0,-1 0 0,1 0 0,0 0 0,-1 0 0,1-1 0,-1 0 0,0 0 0,0 0 0,0 0 0,0-1 0,-1 1 0,1-1 0,-1 0 0,4-5 0,0-3 0,0-1 0,-1 0 0,9-26 0,-13 32 0,0 0 0,0-1 0,-1 1 0,0-1 0,0 1 0,0-1 0,-1 1 0,-2-15 0,2 22 0,0-1 0,0 1 0,1-1 0,-1 1 0,0-1 0,-1 1 0,1 0 0,0-1 0,0 1 0,0-1 0,0 1 0,0-1 0,0 1 0,-1-1 0,1 1 0,0-1 0,0 1 0,0-1 0,-1 1 0,1 0 0,0-1 0,-1 1 0,1 0 0,0-1 0,-1 1 0,1 0 0,-1-1 0,1 1 0,-1 0 0,1-1 0,-7 14 0,-1 28 0,9-29 12,-1 0 0,2 0 0,0 0 0,0 0 0,1 0 0,0 0 0,1-1 0,1 1 0,6 11 0,-7-15-111,0-1 0,1 0 0,0-1 0,0 1 0,0-1 0,1 0 0,0 0 0,1-1 0,-1 1 0,1-1 0,0-1 0,0 0 0,0 0 0,10 4 0,7 0-6727</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4.524"/>
    </inkml:context>
    <inkml:brush xml:id="br0">
      <inkml:brushProperty name="width" value="0.05" units="cm"/>
      <inkml:brushProperty name="height" value="0.05" units="cm"/>
    </inkml:brush>
  </inkml:definitions>
  <inkml:trace contextRef="#ctx0" brushRef="#br0">65 86 24575,'-5'-10'0,"-1"-7"0,-5-6 0,-4 2 0,-1 8 0,8 11 0,5 11 0,7 13 0,9 12 0,1 5 0,3 5 0,8 5 0,5 3 0,1 1 0,1-2 0,-6-7 0,-7-9-8191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4.931"/>
    </inkml:context>
    <inkml:brush xml:id="br0">
      <inkml:brushProperty name="width" value="0.05" units="cm"/>
      <inkml:brushProperty name="height" value="0.05" units="cm"/>
    </inkml:brush>
  </inkml:definitions>
  <inkml:trace contextRef="#ctx0" brushRef="#br0">4 278 24575,'-2'-11'0,"2"11"0,0-1 0,-1 1 0,1-1 0,0 0 0,0 1 0,0-1 0,0 1 0,0-1 0,0 0 0,0 1 0,0-1 0,0 1 0,0-1 0,0 1 0,1-1 0,-1 0 0,0 1 0,0-1 0,1 1 0,-1-1 0,0 1 0,0-1 0,1 1 0,-1-1 0,1 1 0,-1-1 0,0 1 0,1 0 0,-1-1 0,1 1 0,-1-1 0,1 1 0,-1 0 0,1 0 0,-1-1 0,1 1 0,0 0 0,12-7 0,0 1 0,1 0 0,0 1 0,-1 1 0,1 0 0,23-2 0,2-3 0,30-7 0,-29 8 0,0-1 0,-1-3 0,0-1 0,49-24 0,-86 36 0,0 0 0,0 0 0,0 0 0,0-1 0,0 1 0,0 0 0,-1-1 0,1 0 0,-1 1 0,1-1 0,-1 0 0,0 0 0,1 0 0,1-4 0,-3 5 0,0 0 0,1-1 0,-1 1 0,0-1 0,0 1 0,0-1 0,0 1 0,0-1 0,0 1 0,0 0 0,-1-1 0,1 1 0,0-1 0,-1 1 0,1 0 0,-1-1 0,-1-2 0,0 1 0,-1-1 0,0 1 0,0 0 0,0 0 0,0 0 0,0 0 0,-1 1 0,1-1 0,-1 1 0,0 0 0,0 0 0,1 0 0,-1 0 0,-6-1 0,-1 0 0,0 1 0,0-1 0,0 2 0,0 0 0,0 0 0,0 1 0,0 0 0,-1 1 0,1 0 0,-22 5 0,29-4 0,-1 0 0,0 0 0,0 0 0,0 0 0,1 0 0,-1 1 0,1 0 0,0 0 0,0 0 0,0 1 0,0 0 0,1-1 0,-1 1 0,1 0 0,0 1 0,0-1 0,0 0 0,1 1 0,0 0 0,0-1 0,0 1 0,0 0 0,1 0 0,-1 0 0,0 7 0,2-5 0,0-1 0,0 1 0,0-1 0,1 1 0,0-1 0,0 1 0,1-1 0,-1 0 0,1 0 0,1 1 0,-1-1 0,1-1 0,0 1 0,1 0 0,-1-1 0,1 1 0,0-1 0,1 0 0,-1-1 0,1 1 0,0-1 0,10 8 0,-11-9 0,0 0 0,1-1 0,-1 1 0,1-1 0,-1 1 0,1-2 0,0 1 0,0 0 0,0-1 0,0 0 0,0 0 0,0 0 0,1-1 0,-1 0 0,0 0 0,0 0 0,0 0 0,0-1 0,1 0 0,-1 0 0,0-1 0,0 1 0,-1-1 0,1 0 0,0 0 0,-1-1 0,1 1 0,-1-1 0,5-4 0,-1 0 0,-1-1 0,0 0 0,0 0 0,-1-1 0,8-12 0,9-14 0,-23 34 0,1 0 0,0 0 0,0 1 0,0-1 0,-1 0 0,1 0 0,0 0 0,0 1 0,0-1 0,0 1 0,1-1 0,-1 1 0,0-1 0,0 1 0,0-1 0,0 1 0,0 0 0,1 0 0,-1-1 0,0 1 0,0 0 0,0 0 0,1 0 0,-1 1 0,0-1 0,0 0 0,0 0 0,1 1 0,-1-1 0,0 0 0,0 1 0,0-1 0,0 1 0,0 0 0,0-1 0,0 1 0,0 0 0,0-1 0,0 1 0,0 0 0,0 0 0,-1 0 0,1 0 0,1 1 0,5 8 0,1-1 0,-1 1 0,9 16 0,-10-16 0,3 5-120,4 6-295,1 0 0,20 23 0,-17-25-6411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5.380"/>
    </inkml:context>
    <inkml:brush xml:id="br0">
      <inkml:brushProperty name="width" value="0.05" units="cm"/>
      <inkml:brushProperty name="height" value="0.05" units="cm"/>
    </inkml:brush>
  </inkml:definitions>
  <inkml:trace contextRef="#ctx0" brushRef="#br0">547 103 24575,'-4'-2'0,"-1"1"0,1-1 0,0-1 0,0 1 0,0 0 0,1-1 0,-1 0 0,0 0 0,1 0 0,0 0 0,-6-7 0,0 0 0,4 5 0,0 0 0,-1 0 0,1 0 0,-1 1 0,0 0 0,-1 0 0,1 0 0,0 1 0,-1 0 0,0 0 0,0 1 0,0 0 0,0 0 0,0 0 0,0 1 0,-1 0 0,1 1 0,0 0 0,0 0 0,-1 0 0,1 1 0,0 0 0,0 0 0,-1 1 0,-11 4 0,-7 5 0,0 1 0,1 1 0,0 2 0,1 0 0,-27 22 0,40-27 0,-1-1 0,2 2 0,-1-1 0,1 2 0,1-1 0,0 1 0,1 1 0,0-1 0,1 2 0,0-1 0,-7 23 0,11-26 0,2 0 0,-1 0 0,1 0 0,1 0 0,-1 1 0,2-1 0,0 0 0,0 0 0,0 0 0,2 0 0,-1 0 0,1 0 0,0 0 0,1-1 0,0 1 0,1-1 0,0 0 0,0-1 0,1 1 0,0-1 0,1 0 0,0-1 0,15 14 0,-10-10 0,1-1 0,0 0 0,0-1 0,1 0 0,0-2 0,1 1 0,0-2 0,0 0 0,0 0 0,1-2 0,0 0 0,0-1 0,0 0 0,24 0 0,-4-5 0,0-2 0,0-1 0,-1-2 0,0-1 0,0-2 0,-1-1 0,0-2 0,-1-2 0,0 0 0,-1-3 0,44-30 0,-69 43 0,0-1 0,0 0 0,0 0 0,0 0 0,-1 0 0,0-1 0,-1 0 0,0-1 0,0 1 0,0-1 0,4-10 0,-7 13 0,0-1 0,-1 0 0,0 1 0,0-1 0,0 0 0,-1 1 0,0-1 0,0 0 0,0 0 0,-1 0 0,0 1 0,0-1 0,0 0 0,-1 1 0,0-1 0,0 1 0,0 0 0,-4-8 0,-3-2 0,-1 1 0,0 0 0,0 0 0,-2 1 0,1 1 0,-2-1 0,0 2 0,0 0 0,-1 1 0,0 0 0,-1 1 0,-30-14 0,25 14 0,0 1 0,-1 1 0,0 1 0,0 1 0,-1 1 0,1 1 0,-1 1 0,0 0 0,-41 4 0,58-2-151,0 1-1,0 0 0,0 0 0,0 1 1,0-1-1,0 1 0,0 0 1,-8 5-1,-4 6-6674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5.289"/>
    </inkml:context>
    <inkml:brush xml:id="br0">
      <inkml:brushProperty name="width" value="0.05" units="cm"/>
      <inkml:brushProperty name="height" value="0.05" units="cm"/>
    </inkml:brush>
  </inkml:definitions>
  <inkml:trace contextRef="#ctx0" brushRef="#br0">179 82 24575,'0'-4'0,"0"1"0,0-1 0,0 0 0,0 0 0,-1 1 0,0-1 0,0 0 0,0 1 0,0-1 0,0 1 0,-1-1 0,0 1 0,1 0 0,-1-1 0,-3-2 0,2 3 0,1 1 0,-1 0 0,0 0 0,0 0 0,0 1 0,0-1 0,0 1 0,0-1 0,-1 1 0,1 0 0,0 0 0,-1 1 0,1-1 0,-1 1 0,1-1 0,-1 1 0,-3 0 0,2 1 0,0-1 0,0 1 0,0-1 0,0 2 0,0-1 0,1 0 0,-1 1 0,0 0 0,0 0 0,1 0 0,-1 1 0,1 0 0,0-1 0,0 1 0,0 1 0,-4 3 0,6-5 0,1 0 0,-1 0 0,1-1 0,-1 2 0,1-1 0,0 0 0,-1 0 0,1 0 0,0 1 0,1-1 0,-1 0 0,0 1 0,1-1 0,-1 1 0,1-1 0,0 0 0,0 1 0,0-1 0,0 1 0,0-1 0,0 1 0,1-1 0,-1 1 0,1-1 0,0 1 0,-1-1 0,1 0 0,0 0 0,1 1 0,-1-1 0,0 0 0,1 0 0,-1 0 0,2 2 0,3 2 0,1 1 0,-1-2 0,1 1 0,0 0 0,0-1 0,1-1 0,11 6 0,63 24 0,-28-13 0,-45-17 0,0 1 0,0-1 0,0 2 0,0-1 0,-1 1 0,11 10 0,-18-15 0,1 0 0,-1 1 0,0-1 0,1 1 0,-1 0 0,0-1 0,0 1 0,0 0 0,0 0 0,0-1 0,-1 1 0,1 0 0,0 0 0,-1 0 0,0 0 0,1 0 0,-1 0 0,0 0 0,0 0 0,0 0 0,0 0 0,0 0 0,-1 0 0,1 0 0,-1 0 0,1 0 0,-1 0 0,0 0 0,1 0 0,-1 0 0,0-1 0,0 1 0,0 0 0,-1 0 0,1-1 0,0 1 0,-1-1 0,-1 2 0,-4 4 9,-1 0 1,0-1-1,0 0 0,0 0 0,-1-1 1,0 0-1,0 0 0,0-1 0,-1 0 0,1-1 1,-1 0-1,-13 2 0,15-3-96,1-1-1,-1 0 1,1-1 0,-1 0-1,0 0 1,1-1 0,-1 0-1,1 0 1,-1 0-1,1-1 1,0 0 0,-1-1-1,1 0 1,0 0 0,0 0-1,-11-9 1,-1-4-6739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5.740"/>
    </inkml:context>
    <inkml:brush xml:id="br0">
      <inkml:brushProperty name="width" value="0.05" units="cm"/>
      <inkml:brushProperty name="height" value="0.05" units="cm"/>
    </inkml:brush>
  </inkml:definitions>
  <inkml:trace contextRef="#ctx0" brushRef="#br0">59 84 24575,'3'4'0,"1"-1"0,-2 1 0,1 0 0,0 0 0,-1 1 0,3 6 0,15 21 0,-15-27 0,0-1 0,0 0 0,1-1 0,-1 1 0,1-1 0,0 0 0,-1 0 0,2-1 0,-1 0 0,0 0 0,0-1 0,0 1 0,1-1 0,-1 0 0,1-1 0,-1 0 0,1 0 0,-1 0 0,7-2 0,-8 2 0,0-1 0,0 0 0,0 0 0,-1 0 0,1-1 0,0 1 0,-1-1 0,1 0 0,-1-1 0,0 1 0,1-1 0,-1 1 0,0-1 0,-1-1 0,1 1 0,0 0 0,-1-1 0,0 0 0,0 0 0,0 0 0,0 0 0,-1 0 0,0-1 0,0 1 0,3-8 0,-5 10 0,1-1 0,-1 1 0,1-1 0,-1 1 0,0 0 0,0-1 0,0 1 0,0-1 0,0 1 0,-1-1 0,1 1 0,-1 0 0,0-1 0,0 1 0,1 0 0,-1 0 0,-1-1 0,-1-2 0,1 2 0,-1 0 0,0-1 0,0 1 0,-1 0 0,1 1 0,-1-1 0,1 1 0,-1-1 0,-6-2 0,-4-1 0,0 1 0,0 1 0,-1 0 0,1 1 0,-16-2 0,17 3 0,0 1 0,0 0 0,0 1 0,0 1 0,0 0 0,0 0 0,-22 7 0,32-8 0,0 1 0,0 1 0,0-1 0,0 0 0,0 1 0,1-1 0,-1 1 0,0 0 0,1 0 0,0 0 0,-1 0 0,1 0 0,0 1 0,0-1 0,0 1 0,0-1 0,1 1 0,-1 0 0,1-1 0,0 1 0,0 0 0,0 0 0,0 0 0,0 0 0,0 0 0,1 0 0,-1 0 0,1 0 0,0 1 0,0-1 0,0 0 0,1 0 0,-1 0 0,1 0 0,-1 0 0,1 0 0,2 5 0,1 2 0,0 1 0,1-1 0,0 0 0,0 0 0,1-1 0,0 1 0,1-1 0,0-1 0,1 1 0,-1-1 0,19 13 0,-12-9 0,1-1 0,1-1 0,0-1 0,1 0 0,-1-1 0,27 8 0,-28-12-85,-1-1 0,1-1-1,0 0 1,0-1 0,-1-1-1,1 0 1,0-1 0,0 0-1,0-2 1,-1 1 0,1-2-1,-1 0 1,0-1 0,0 0-1,18-10 1,10-6-6741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6.129"/>
    </inkml:context>
    <inkml:brush xml:id="br0">
      <inkml:brushProperty name="width" value="0.05" units="cm"/>
      <inkml:brushProperty name="height" value="0.05" units="cm"/>
    </inkml:brush>
  </inkml:definitions>
  <inkml:trace contextRef="#ctx0" brushRef="#br0">184 225 24575,'-18'-33'0,"-1"1"0,-2 0 0,-1 1 0,-48-51 0,69 81 0,0 0 0,0 0 0,0-1 0,0 1 0,0 0 0,0 1 0,0-1 0,-1 0 0,1 0 0,0 0 0,0 1 0,-1-1 0,1 0 0,0 1 0,-1 0 0,1-1 0,-1 1 0,-1-1 0,2 2 0,0-1 0,1 0 0,-1 1 0,1-1 0,-1 1 0,1-1 0,-1 1 0,1-1 0,0 1 0,-1 0 0,1-1 0,-1 1 0,1-1 0,0 1 0,0 0 0,-1-1 0,1 1 0,0 0 0,0-1 0,0 1 0,0 0 0,0-1 0,0 1 0,0 0 0,0 1 0,0 6 0,1 1 0,0-1 0,1 1 0,4 13 0,3 4 0,2-1 0,0 0 0,24 35 0,54 66 0,-31-45 0,-39-54 0,8 14 0,2-1 0,2-1 0,54 53 0,-82-88 11,1-1 0,0 0 0,0 0 0,0 0 0,1-1 0,-1 1-1,1-1 1,-1 0 0,1-1 0,5 2 0,-8-2-70,0-1-1,1 0 1,-1 0-1,0 0 1,0 0 0,0 0-1,0 0 1,1-1-1,-1 1 1,0-1 0,0 1-1,0-1 1,0 0-1,0 0 1,0 0 0,0 0-1,0 0 1,0 0-1,-1-1 1,1 1 0,0-1-1,-1 1 1,1-1-1,1-3 1,9-12-6767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06.457"/>
    </inkml:context>
    <inkml:brush xml:id="br0">
      <inkml:brushProperty name="width" value="0.05" units="cm"/>
      <inkml:brushProperty name="height" value="0.05" units="cm"/>
    </inkml:brush>
  </inkml:definitions>
  <inkml:trace contextRef="#ctx0" brushRef="#br0">103 30 24575,'-10'0'0,"-7"0"0,-5 0 0,-5 5 0,8 6 0,12 1 0,11-2 0,15-2 0,13-7 0,10-4 0,8-1 0,4-5 0,3-5 0,-4-1 0,-11-2 0,-13 2-8191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18.629"/>
    </inkml:context>
    <inkml:brush xml:id="br0">
      <inkml:brushProperty name="width" value="0.05" units="cm"/>
      <inkml:brushProperty name="height" value="0.05" units="cm"/>
    </inkml:brush>
  </inkml:definitions>
  <inkml:trace contextRef="#ctx0" brushRef="#br0">1 32 24575,'23'8'0,"-3"0"0,16-2 0,1-2 0,55 0 0,77-10 0,-151 5 0,1052-45 0,-986 43-120,156-2 373,-175 6-1002,107 17 0,-143-12-6077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19.050"/>
    </inkml:context>
    <inkml:brush xml:id="br0">
      <inkml:brushProperty name="width" value="0.05" units="cm"/>
      <inkml:brushProperty name="height" value="0.05" units="cm"/>
    </inkml:brush>
  </inkml:definitions>
  <inkml:trace contextRef="#ctx0" brushRef="#br0">31 0 24575,'-3'0'0,"1"1"0,-1-1 0,1 1 0,-1-1 0,1 1 0,-1 0 0,1 0 0,-5 2 0,3 4 0,17 0 0,40 8 0,64 20 0,-102-29 0,0 0 0,0 2 0,-1 0 0,0 0 0,19 15 0,-31-21 0,1-1 0,-1 1 0,0 1 0,1-1 0,-1 0 0,0 0 0,0 1 0,-1-1 0,1 1 0,0 0 0,-1-1 0,1 1 0,-1 0 0,0 0 0,0 0 0,0 0 0,-1 0 0,1 0 0,-1 0 0,1 0 0,-1 0 0,0 0 0,0 4 0,-2-1 0,0-1 0,0 1 0,0-1 0,0 1 0,-1-1 0,0 0 0,0 0 0,0 0 0,-1 0 0,0 0 0,-5 4 0,-13 15-341,-1-1 0,0-1-1,-54 37 1,47-40-6485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3.825"/>
    </inkml:context>
    <inkml:brush xml:id="br0">
      <inkml:brushProperty name="width" value="0.05" units="cm"/>
      <inkml:brushProperty name="height" value="0.05" units="cm"/>
    </inkml:brush>
  </inkml:definitions>
  <inkml:trace contextRef="#ctx0" brushRef="#br0">0 2031 24575,'4'-1'0,"0"1"0,-1-1 0,1 0 0,-1-1 0,1 1 0,-1-1 0,0 1 0,1-1 0,-1 0 0,0 0 0,4-5 0,9-4 0,70-46 0,-2-3 0,91-86 0,130-164 0,42-112 0,-23-19 0,-318 434 0,294-459 0,-290 449-455,-2 0 0,10-27 0,-15 34-6371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4.613"/>
    </inkml:context>
    <inkml:brush xml:id="br0">
      <inkml:brushProperty name="width" value="0.05" units="cm"/>
      <inkml:brushProperty name="height" value="0.05" units="cm"/>
    </inkml:brush>
  </inkml:definitions>
  <inkml:trace contextRef="#ctx0" brushRef="#br0">0 535 24575,'5'-2'0,"-1"1"0,0-1 0,1 0 0,-1 0 0,0-1 0,0 1 0,0-1 0,-1 0 0,1 0 0,4-4 0,0 0 0,344-269 0,-124 100 0,-221 170 0,1-1 0,0 1 0,1 0 0,15-8 0,-23 13 0,0 0 0,0 1 0,0-1 0,0 1 0,0-1 0,0 1 0,0-1 0,0 1 0,1 0 0,-1-1 0,0 1 0,0 0 0,0 0 0,0 0 0,1 0 0,-1 0 0,0 0 0,0 0 0,0 1 0,1-1 0,-1 0 0,0 0 0,0 1 0,0-1 0,0 1 0,0-1 0,0 1 0,0 0 0,0-1 0,0 1 0,0 0 0,0 0 0,0 0 0,-1 0 0,1-1 0,0 1 0,0 0 0,-1 0 0,1 0 0,0 3 0,5 12 0,-1 2 0,0-1 0,-2 1 0,3 27 0,-2 75 0,-3-87 0,15 317 0,-6 9-1365,-10-348-5461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5.527"/>
    </inkml:context>
    <inkml:brush xml:id="br0">
      <inkml:brushProperty name="width" value="0.05" units="cm"/>
      <inkml:brushProperty name="height" value="0.05" units="cm"/>
    </inkml:brush>
  </inkml:definitions>
  <inkml:trace contextRef="#ctx0" brushRef="#br0">55 0 24575,'2'341'0,"-4"375"0,-11-433 0,0 27 0,-1 19 0,-1 59 0,16 349-1365,-1-754-5461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5.879"/>
    </inkml:context>
    <inkml:brush xml:id="br0">
      <inkml:brushProperty name="width" value="0.05" units="cm"/>
      <inkml:brushProperty name="height" value="0.05" units="cm"/>
    </inkml:brush>
  </inkml:definitions>
  <inkml:trace contextRef="#ctx0" brushRef="#br0">1 0 24575,'0'5'0,"4"6"0,7 6 0,6 0 0,4 2 0,4 2 0,2 2 0,1-3 0,5 0 0,2 2 0,-1 1 0,-1-4 0,-7-4-8191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6.052"/>
    </inkml:context>
    <inkml:brush xml:id="br0">
      <inkml:brushProperty name="width" value="0.05" units="cm"/>
      <inkml:brushProperty name="height" value="0.05" units="cm"/>
    </inkml:brush>
  </inkml:definitions>
  <inkml:trace contextRef="#ctx0" brushRef="#br0">114 5 24575,'0'-1'0,"0"1"0,0 0 0,0 0 0,1 0 0,-1 0 0,0 0 0,0 0 0,0 0 0,0-1 0,0 1 0,0 0 0,0 0 0,0 0 0,0 0 0,0 0 0,0 0 0,-1-1 0,1 1 0,0 0 0,0 0 0,0 0 0,0 0 0,0 0 0,0 0 0,0 0 0,0 0 0,0-1 0,0 1 0,0 0 0,0 0 0,0 0 0,-1 0 0,1 0 0,0 0 0,0 0 0,0 0 0,0 0 0,0 0 0,0 0 0,0 0 0,-1 0 0,1 0 0,0 0 0,0 0 0,0 0 0,0 0 0,0 0 0,0 0 0,-1 0 0,1 0 0,0 0 0,0 0 0,0 0 0,0 0 0,0 0 0,0 0 0,0 0 0,-1 0 0,1 0 0,0 0 0,0 0 0,0 0 0,-10 10 0,-7 14 0,1 8 0,3 1 0,0 0 0,2 0 0,-9 53 0,16-67 0,1 1 0,2 0 0,0 0 0,1 0 0,0 0 0,2 0 0,0 0 0,2-1 0,7 28 0,-9-41 0,0-1 0,0 1 0,1 0 0,0-1 0,0 0 0,0 0 0,0 0 0,1 0 0,0 0 0,0-1 0,0 0 0,0 0 0,1 0 0,0 0 0,0-1 0,9 6 0,-4-5 0,0-1 0,0 1 0,1-2 0,-1 0 0,1 0 0,0-1 0,-1 0 0,17-1 0,298-4 0,-319 5 0,1-1 0,-1-1 0,1 1 0,-1-1 0,0 0 0,1-1 0,-1 1 0,0-1 0,0 0 0,7-4 0,-11 4 0,1 0 0,0 0 0,-1 0 0,1-1 0,-1 1 0,0-1 0,0 1 0,0-1 0,0 0 0,0 0 0,0 0 0,-1 0 0,0 0 0,1 0 0,-1 0 0,0-1 0,-1 1 0,1 0 0,-1-1 0,1-5 0,-1-1 0,0 0 0,0-1 0,-1 1 0,-1 0 0,0 0 0,0 0 0,-1 0 0,0 1 0,-1-1 0,0 1 0,-1 0 0,1 0 0,-2 0 0,-11-14 0,-8-9 0,-2 2 0,-45-38 0,28 26 0,32 30-273,-1 1 0,0 0 0,0 1 0,-19-11 0,8 9-6553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6.238"/>
    </inkml:context>
    <inkml:brush xml:id="br0">
      <inkml:brushProperty name="width" value="0.05" units="cm"/>
      <inkml:brushProperty name="height" value="0.05" units="cm"/>
    </inkml:brush>
  </inkml:definitions>
  <inkml:trace contextRef="#ctx0" brushRef="#br0">599 16 24575,'-4'0'0,"0"0"0,0-1 0,0 0 0,0 0 0,0 0 0,-6-3 0,6 3 0,1-1 0,-1 1 0,0 0 0,0 0 0,0 0 0,1 1 0,-1-1 0,-5 1 0,0 1 0,-1 1 0,1 0 0,0 0 0,0 1 0,0 1 0,0-1 0,-13 8 0,-58 40 0,52-32 0,-192 142 0,186-134 0,-21 11-1365,32-26-5461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7.527"/>
    </inkml:context>
    <inkml:brush xml:id="br0">
      <inkml:brushProperty name="width" value="0.05" units="cm"/>
      <inkml:brushProperty name="height" value="0.05" units="cm"/>
    </inkml:brush>
  </inkml:definitions>
  <inkml:trace contextRef="#ctx0" brushRef="#br0">0 23 24575,'0'-4'0,"0"-7"0,0 4 0,0 7 0,0 8 0,0 13 0,0 16 0,0 11 0,5 12 0,1 4 0,0 6 0,3 4 0,0 0 0,-1-4 0,-2-5 0,-2-3 0,-2-13-8191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7.886"/>
    </inkml:context>
    <inkml:brush xml:id="br0">
      <inkml:brushProperty name="width" value="0.05" units="cm"/>
      <inkml:brushProperty name="height" value="0.05" units="cm"/>
    </inkml:brush>
  </inkml:definitions>
  <inkml:trace contextRef="#ctx0" brushRef="#br0">139 906 24575,'-21'-36'0,"2"0"0,1-2 0,2 0 0,2 0 0,2-2 0,1 1 0,2-2 0,2 1 0,1-1 0,0-78 0,7 95 0,1 0 0,1 1 0,0-1 0,2 1 0,1 0 0,1 0 0,0 1 0,2 0 0,22-41 0,-24 52 0,0 1 0,1 0 0,-1 0 0,2 0 0,-1 1 0,2 1 0,-1-1 0,1 2 0,11-8 0,-13 11 0,0 0 0,0 0 0,0 0 0,1 1 0,0 1 0,0-1 0,0 1 0,0 1 0,0 0 0,0 0 0,0 1 0,0 0 0,14 2 0,-11 0 0,1 1 0,-1 1 0,0 0 0,0 0 0,0 1 0,-1 1 0,1 0 0,-1 0 0,-1 1 0,1 1 0,-1 0 0,-1 0 0,1 1 0,-2 0 0,1 1 0,11 16 0,-3-2 0,-2 1 0,0 1 0,-1 1 0,-2 0 0,-1 0 0,8 31 0,-13-37 10,-1 1 0,-1-1 0,-2 1 0,0 0 0,-1 0 0,-1 0 0,-1 0 0,-1 0 0,-1 0 0,-1 0 0,-9 30 0,9-39-84,-1 0-1,0 0 1,-1-1 0,0 0 0,-1 0-1,0 0 1,-1-1 0,0 0 0,-1 0-1,0-1 1,-1 0 0,0 0 0,-1-1-1,0-1 1,0 0 0,0 0 0,-1-1-1,0-1 1,-16 6 0,-7-1-6752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8.214"/>
    </inkml:context>
    <inkml:brush xml:id="br0">
      <inkml:brushProperty name="width" value="0.05" units="cm"/>
      <inkml:brushProperty name="height" value="0.05" units="cm"/>
    </inkml:brush>
  </inkml:definitions>
  <inkml:trace contextRef="#ctx0" brushRef="#br0">0 27 24575,'23'1'0,"0"0"0,0 2 0,0 0 0,0 2 0,-1 0 0,0 2 0,0 0 0,0 1 0,-1 2 0,28 16 0,-36-18 0,-1 0 0,0 1 0,0 0 0,-1 1 0,0 0 0,-1 1 0,0 0 0,-1 1 0,0 0 0,-1 0 0,0 1 0,-1 0 0,0 0 0,-1 1 0,-1-1 0,0 2 0,3 15 0,-7-23 0,0 0 0,0 1 0,-1-1 0,0 0 0,0 0 0,-1 0 0,0 0 0,0 0 0,-1 0 0,0-1 0,-5 14 0,6-18 0,0 1 0,-1-1 0,1 0 0,0 1 0,-1-1 0,0 0 0,1 0 0,-1 0 0,0 0 0,0 0 0,0 0 0,0-1 0,-1 1 0,1-1 0,0 0 0,-1 1 0,1-1 0,-1 0 0,1 0 0,-1-1 0,0 1 0,1 0 0,-1-1 0,0 0 0,1 1 0,-1-1 0,0 0 0,1 0 0,-1-1 0,0 1 0,1-1 0,-1 1 0,-5-3 0,4 1 0,1 0 0,-1 0 0,0 0 0,1 0 0,-1-1 0,1 0 0,0 0 0,0 0 0,0 0 0,0 0 0,0-1 0,1 1 0,-1-1 0,1 0 0,0 1 0,0-1 0,1 0 0,-1 0 0,1 0 0,-2-8 0,0 1 0,1-1 0,0 0 0,1 0 0,0 0 0,0 0 0,3-16 0,0 9 0,1 1 0,1-1 0,1 1 0,1 0 0,0 0 0,1 0 0,1 1 0,1 0 0,0 1 0,2 0 0,-1 0 0,2 1 0,15-16 0,-5 14-1365,-3 6-5461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8.600"/>
    </inkml:context>
    <inkml:brush xml:id="br0">
      <inkml:brushProperty name="width" value="0.05" units="cm"/>
      <inkml:brushProperty name="height" value="0.05" units="cm"/>
    </inkml:brush>
  </inkml:definitions>
  <inkml:trace contextRef="#ctx0" brushRef="#br0">1 80 24575,'4'1'0,"1"0"0,0 1 0,-1-1 0,1 1 0,-1 0 0,8 5 0,6 3 0,38 16 0,-40-17 0,0-1 0,0 0 0,0-2 0,1 0 0,0 0 0,1-2 0,26 4 0,-42-8 0,-1 0 0,1 1 0,-1-1 0,1 0 0,0 0 0,-1-1 0,1 1 0,-1 0 0,1 0 0,-1-1 0,1 1 0,-1-1 0,0 1 0,1-1 0,-1 0 0,1 1 0,-1-1 0,0 0 0,0 0 0,0 0 0,1 0 0,1-2 0,-3 1 0,1 0 0,-1 1 0,1-1 0,-1 0 0,1 1 0,-1-1 0,0 0 0,0 1 0,0-1 0,0 0 0,0 1 0,0-1 0,-1 0 0,1 1 0,0-1 0,-1 0 0,0-1 0,-3-5 0,1-1 0,-1 1 0,-1 0 0,0 1 0,0-1 0,-9-9 0,6 7 0,-1 2 0,0-1 0,0 1 0,0 1 0,-1 0 0,0 0 0,-14-6 0,21 11 0,0 1 0,-1 0 0,1 0 0,0 0 0,-1 0 0,1 0 0,-1 1 0,1-1 0,-1 1 0,1 0 0,0 0 0,-1 1 0,1-1 0,-1 1 0,1-1 0,-1 1 0,1 0 0,0 0 0,0 1 0,-1-1 0,1 1 0,0-1 0,0 1 0,0 0 0,1 0 0,-1 0 0,0 1 0,1-1 0,-5 6 0,0 2 0,0 0 0,1 0 0,0 1 0,1 0 0,0 0 0,1 0 0,0 1 0,1-1 0,0 1 0,-2 23 0,3-21 0,1-1 0,0 1 0,1 0 0,1 0 0,0 0 0,1 0 0,1-1 0,0 1 0,7 17 0,-6-24-65,0 0 0,0 0 0,1 0 0,0-1 0,0 0 0,1 0 0,-1 0 0,1 0 0,1-1 0,-1 0 0,1-1 0,0 1 0,0-1 0,0-1 0,0 1 0,1-1 0,0 0 0,-1-1 0,1 0 0,13 2 0,24 3-6761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9.068"/>
    </inkml:context>
    <inkml:brush xml:id="br0">
      <inkml:brushProperty name="width" value="0.05" units="cm"/>
      <inkml:brushProperty name="height" value="0.05" units="cm"/>
    </inkml:brush>
  </inkml:definitions>
  <inkml:trace contextRef="#ctx0" brushRef="#br0">303 449 24575,'0'-12'0,"-1"0"0,-1 0 0,0 0 0,0 0 0,-1 0 0,0 1 0,-10-22 0,9 26 0,1 0 0,-1 1 0,1 0 0,-2 0 0,1 0 0,-1 0 0,0 0 0,0 1 0,0 0 0,-1 0 0,0 1 0,0-1 0,0 1 0,-7-3 0,10 6 0,0 0 0,0 0 0,0 0 0,0 0 0,0 1 0,-1-1 0,1 1 0,0 0 0,0 0 0,0 0 0,0 0 0,0 1 0,0-1 0,0 1 0,0 0 0,0 0 0,0 0 0,0 0 0,0 1 0,0-1 0,1 1 0,-1-1 0,0 1 0,1 0 0,-1 0 0,1 0 0,0 0 0,0 1 0,0-1 0,0 1 0,-2 2 0,-6 11 0,0 0 0,0 1 0,2 0 0,-7 18 0,8-18 0,-3 5 0,1 1 0,1 1 0,-6 28 0,13-45 0,-1 0 0,1 0 0,1 0 0,-1 0 0,1 1 0,0-1 0,1 0 0,0 0 0,0 0 0,0 0 0,1 0 0,0 0 0,0-1 0,1 1 0,6 11 0,-8-16 0,1 1 0,0-1 0,0 0 0,0 0 0,0 0 0,0 0 0,0 0 0,1-1 0,-1 1 0,0-1 0,1 1 0,0-1 0,-1 0 0,1 0 0,0 0 0,-1 0 0,5 0 0,-2-1 0,0 1 0,0-1 0,0 0 0,0-1 0,-1 0 0,1 1 0,0-1 0,0-1 0,6-2 0,0 0 0,0-2 0,0 1 0,-1-1 0,0-1 0,-1 0 0,1 0 0,13-15 0,-14 12 0,-1 0 0,0-1 0,0 0 0,-1 0 0,-1-1 0,0 0 0,0 0 0,6-24 0,-7 16 0,0-2 0,-2 1 0,-1 0 0,0-40 0,-6-3 0,-3 1 0,-26-102 0,28 143 0,1 10 0,5 27 0,5 31 0,12 36 0,3-1 0,3-1 0,41 91 0,-42-125-682,51 78-1,-56-98-6143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9.426"/>
    </inkml:context>
    <inkml:brush xml:id="br0">
      <inkml:brushProperty name="width" value="0.05" units="cm"/>
      <inkml:brushProperty name="height" value="0.05" units="cm"/>
    </inkml:brush>
  </inkml:definitions>
  <inkml:trace contextRef="#ctx0" brushRef="#br0">1 344 24575,'0'-4'0,"0"-7"0,0-6 0,0-4 0,0 6 0,0 10 0,0 10 0,4 9 0,2 7 0,0 10 0,-1 3 0,3 6 0,1 0 0,3-2 0,-1-2 0,3-3 0,-1-3 0,-3-6-8191</inkml:trace>
  <inkml:trace contextRef="#ctx0" brushRef="#br0" timeOffset="1">110 72 24575,'0'-9'0,"-4"-4"0,-2-3 0,-5 0 0,-4 3 0,-1 9 0,3 9 0,4 4-8191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4:59.885"/>
    </inkml:context>
    <inkml:brush xml:id="br0">
      <inkml:brushProperty name="width" value="0.05" units="cm"/>
      <inkml:brushProperty name="height" value="0.05" units="cm"/>
    </inkml:brush>
  </inkml:definitions>
  <inkml:trace contextRef="#ctx0" brushRef="#br0">249 399 24575,'-7'0'0,"0"-1"0,1 0 0,-1-1 0,0 1 0,-8-4 0,9 3 0,0 0 0,1 0 0,-1 1 0,0 0 0,-1 0 0,1 1 0,-11-1 0,10 3 0,1-1 0,-1 1 0,0 0 0,1 0 0,-1 1 0,1-1 0,0 2 0,0-1 0,0 1 0,0 0 0,1 0 0,-1 0 0,1 1 0,0 0 0,0 0 0,1 0 0,0 0 0,0 1 0,0 0 0,0 0 0,1 0 0,0 0 0,0 0 0,1 1 0,0 0 0,0-1 0,-1 10 0,1-8 0,0 0 0,1 0 0,0 1 0,1-1 0,0 0 0,0 1 0,1-1 0,0 0 0,0 0 0,1 1 0,0-1 0,0 0 0,1 0 0,0-1 0,0 1 0,1-1 0,0 0 0,0 1 0,1-2 0,0 1 0,0 0 0,11 9 0,-5-9 0,0 0 0,0-1 0,1 0 0,0 0 0,0-1 0,1-1 0,-1 0 0,1-1 0,0 0 0,0-1 0,0-1 0,0 0 0,0 0 0,0-1 0,15-3 0,-2 1 0,0-2 0,-1 0 0,1-2 0,-1-1 0,-1-1 0,42-20 0,-53 22 0,-1-1 0,0 0 0,-1-1 0,1-1 0,-2 0 0,1 0 0,-1-1 0,-1 0 0,1 0 0,10-17 0,-14 17 0,-1-1 0,0 0 0,0 1 0,-1-2 0,0 1 0,-1 0 0,0-1 0,-1 1 0,0-1 0,-1 0 0,-1 0 0,0-19 0,-3 2 0,-2 0 0,0 1 0,-2 0 0,-19-51 0,7 34 0,-2 0 0,-28-42 0,48 85 0,-24-33 0,10 26 0,14 9 0,0 0 0,1 0 0,-1 0 0,1 0 0,-1 0 0,1 1 0,-1-1 0,1 0 0,-1 0 0,1 0 0,-1 1 0,1-1 0,-1 0 0,1 1 0,-1-1 0,1 0 0,-1 1 0,1-1 0,0 1 0,-1-1 0,1 0 0,0 1 0,-1-1 0,1 1 0,0-1 0,-1 1 0,1-1 0,0 2 0,-3 7 0,0 0 0,1 0 0,0 0 0,0 0 0,1 0 0,1 1 0,-1 10 0,8 71 0,-5-69 0,9 79-455,6-1 0,36 125 0,-42-190-6371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00.214"/>
    </inkml:context>
    <inkml:brush xml:id="br0">
      <inkml:brushProperty name="width" value="0.05" units="cm"/>
      <inkml:brushProperty name="height" value="0.05" units="cm"/>
    </inkml:brush>
  </inkml:definitions>
  <inkml:trace contextRef="#ctx0" brushRef="#br0">24 403 24575,'0'-2'0,"-1"0"0,1 0 0,-1 1 0,0-1 0,1 0 0,-1 0 0,0 1 0,0-1 0,0 1 0,0-1 0,0 1 0,0-1 0,0 1 0,-2-2 0,-7-13 0,11 15 0,-1 1 0,1-1 0,-1 0 0,1 0 0,-1 0 0,1 1 0,0-1 0,-1 0 0,1 1 0,0-1 0,-1 1 0,1-1 0,0 1 0,0-1 0,0 1 0,-1-1 0,1 1 0,0 0 0,0-1 0,0 1 0,0 0 0,0 0 0,0 0 0,1 0 0,145-27 0,-50 11 0,-53 7 0,50-8 0,-1-5 0,97-35 0,-180 53 0,0-1 0,0 0 0,0 0 0,-1-1 0,0 0 0,0 0 0,10-10 0,-17 14 0,-1 1 0,1-1 0,-1 1 0,1-1 0,-1 0 0,0 0 0,1 0 0,-1 0 0,0 0 0,0 0 0,-1 0 0,1 0 0,0 0 0,-1 0 0,1-1 0,-1 1 0,1 0 0,-1 0 0,0 0 0,0-1 0,0 1 0,-1 0 0,1 0 0,0-1 0,-1 1 0,1 0 0,-1 0 0,0 0 0,0 0 0,0 0 0,0 0 0,0 0 0,0 0 0,0 0 0,-1 0 0,1 0 0,-1 1 0,1-1 0,-1 1 0,0-1 0,-2-1 0,-5-4 0,-1 0 0,0 0 0,-1 1 0,1 0 0,-1 1 0,-1 0 0,1 1 0,0 0 0,-1 1 0,0 0 0,0 1 0,0 0 0,0 1 0,0 0 0,0 1 0,-13 1 0,18-1 0,0 1 0,1 0 0,-1 0 0,0 1 0,1 0 0,-1 0 0,1 0 0,-1 1 0,1 0 0,0 0 0,0 0 0,0 1 0,1 0 0,-1 0 0,1 1 0,0-1 0,0 1 0,1 0 0,-1 1 0,1-1 0,0 1 0,1 0 0,-1 0 0,1 0 0,0 0 0,1 0 0,-1 1 0,1-1 0,-1 10 0,2-4 8,0-1-1,1 1 1,0-1-1,1 1 1,0-1-1,1 0 1,0 1-1,1-1 1,0 0-1,1 0 1,0-1-1,1 1 1,0-1-1,1 0 1,8 11-1,-7-9-121,1-1 0,1 0-1,0-1 1,1 0 0,0 0 0,0-1-1,1-1 1,0 1 0,1-2 0,-1 0-1,2 0 1,14 6 0,20 1-6712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00.629"/>
    </inkml:context>
    <inkml:brush xml:id="br0">
      <inkml:brushProperty name="width" value="0.05" units="cm"/>
      <inkml:brushProperty name="height" value="0.05" units="cm"/>
    </inkml:brush>
  </inkml:definitions>
  <inkml:trace contextRef="#ctx0" brushRef="#br0">333 736 24575,'3'-3'0,"-1"-1"0,1 0 0,-1 0 0,1 0 0,-1-1 0,0 1 0,-1 0 0,1-1 0,-1 0 0,0 1 0,0-1 0,0 1 0,-1-1 0,1-9 0,-1 8 0,0 0 0,-1 0 0,1 0 0,-1 0 0,0 0 0,-1 1 0,1-1 0,-1 0 0,0 1 0,-1-1 0,-3-5 0,0 4 0,1 0 0,-2 1 0,1 0 0,-1 1 0,0-1 0,0 1 0,0 1 0,-1-1 0,1 1 0,-1 1 0,0-1 0,0 1 0,-1 1 0,1-1 0,-1 1 0,1 1 0,-1 0 0,1 0 0,-1 0 0,0 1 0,-10 2 0,12-2 0,0 0 0,0 1 0,0 0 0,0 1 0,0-1 0,0 1 0,1 1 0,-1-1 0,1 1 0,-1 0 0,1 1 0,0-1 0,0 1 0,1 1 0,-1-1 0,1 1 0,0 0 0,0 0 0,0 0 0,1 1 0,0-1 0,0 1 0,0 0 0,1 0 0,0 1 0,-4 9 0,6-10 0,-1 0 0,1 0 0,0 0 0,0 0 0,1 0 0,0 1 0,0-1 0,0 0 0,1 0 0,0 0 0,0 0 0,1 0 0,0 0 0,-1 0 0,2 0 0,-1 0 0,1-1 0,5 8 0,-4-7 0,1-1 0,0 1 0,0-1 0,0 0 0,0-1 0,1 0 0,0 1 0,0-2 0,0 1 0,0-1 0,0 0 0,1 0 0,0-1 0,-1 0 0,15 3 0,-9-3 0,-1-1 0,1 0 0,0-1 0,0 0 0,0-1 0,0 0 0,-1-1 0,1 0 0,0-1 0,-1 0 0,0-1 0,0 0 0,0-1 0,0 0 0,0-1 0,-1 0 0,0-1 0,-1 0 0,0 0 0,0-1 0,13-14 0,-10 9 0,-1-1 0,-1 0 0,0 0 0,-1-1 0,-1-1 0,0 1 0,-1-1 0,0-1 0,-2 1 0,0-1 0,0 0 0,-2 0 0,0-1 0,0-19 0,-4-6 0,-2 1 0,-2 0 0,-2 0 0,-2 1 0,-1-1 0,-2 2 0,-29-64 0,40 102 0,-1-4 0,0 0 0,-1 0 0,1 1 0,-1-1 0,-1 1 0,1-1 0,-1 1 0,0 0 0,-8-8 0,11 13 0,1 0 0,0-1 0,-1 1 0,1 0 0,-1 0 0,1-1 0,-1 1 0,1 0 0,-1 0 0,1 0 0,-1-1 0,1 1 0,-1 0 0,1 0 0,-1 0 0,1 0 0,-1 0 0,1 0 0,-1 0 0,1 0 0,-1 0 0,1 0 0,-1 1 0,1-1 0,-1 0 0,1 0 0,-1 0 0,1 1 0,-1-1 0,1 0 0,-9 16 0,4 24 0,7 36 0,4 0 0,26 129 0,-28-182 0,58 347-1365,-50-292-5461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6.945"/>
    </inkml:context>
    <inkml:brush xml:id="br0">
      <inkml:brushProperty name="width" value="0.05" units="cm"/>
      <inkml:brushProperty name="height" value="0.05" units="cm"/>
    </inkml:brush>
  </inkml:definitions>
  <inkml:trace contextRef="#ctx0" brushRef="#br0">0 0 24575,'4'37'0,"0"-1"0,3 1 0,18 61 0,-12-55 0,-3 0 0,-1 1 0,3 47 0,-13 45 0,2 37 0,3-151-1365,2-4-5461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01.869"/>
    </inkml:context>
    <inkml:brush xml:id="br0">
      <inkml:brushProperty name="width" value="0.05" units="cm"/>
      <inkml:brushProperty name="height" value="0.05" units="cm"/>
    </inkml:brush>
  </inkml:definitions>
  <inkml:trace contextRef="#ctx0" brushRef="#br0">306 557 24575,'-33'-37'0,"22"23"0,-1 1 0,0 1 0,-1 0 0,-21-16 0,31 26 0,-1-1 0,0 1 0,1 0 0,-1 1 0,0-1 0,0 1 0,0-1 0,-1 1 0,1 0 0,0 1 0,0-1 0,-1 1 0,1 0 0,0 0 0,-1 0 0,1 0 0,0 1 0,0 0 0,0 0 0,-1 0 0,1 0 0,0 1 0,-4 2 0,2-1 0,1 1 0,-1 0 0,1 0 0,1 0 0,-1 1 0,1 0 0,-1 0 0,1 0 0,1 0 0,-1 1 0,1-1 0,0 1 0,0 0 0,0 0 0,1 0 0,0 0 0,-1 8 0,-2 5 0,2 0 0,0 1 0,1-1 0,0 28 0,2-38 0,1 1 0,0-1 0,0 0 0,1 1 0,0-1 0,0 0 0,1 0 0,1-1 0,-1 1 0,1-1 0,1 1 0,0-1 0,0 0 0,9 11 0,-6-11 0,0-1 0,1 1 0,-1-1 0,1 0 0,1-1 0,-1 0 0,1-1 0,0 0 0,1 0 0,-1-1 0,12 3 0,-6-3 0,-1-1 0,1 0 0,0-1 0,0-1 0,0 0 0,1-1 0,-1-1 0,0-1 0,0 0 0,0-1 0,-1 0 0,1-2 0,-1 0 0,0 0 0,0-2 0,0 1 0,13-10 0,-22 12 0,0 0 0,0-1 0,-1 1 0,1-1 0,-1 0 0,0-1 0,0 1 0,-1-1 0,0 0 0,0 0 0,0 0 0,-1-1 0,0 1 0,0-1 0,3-12 0,-4 9 0,-1 1 0,0 0 0,-1 0 0,0-1 0,0 1 0,-1 0 0,0 0 0,-1-1 0,0 1 0,-7-17 0,0 3 0,-2 1 0,-1 0 0,0 0 0,-2 2 0,0-1 0,-2 2 0,0 0 0,-24-21 0,23 24 0,-2 0 0,0 2 0,-1 0 0,0 2 0,-41-20 0,51 28 0,0-1 0,-1 2 0,0-1 0,0 2 0,0-1 0,0 1 0,-1 1 0,1 0 0,0 1 0,-1 0 0,1 1 0,0 0 0,-1 1 0,-14 3 0,22-4 0,1 0 0,0 0 0,0 1 0,0-1 0,0 1 0,1-1 0,-1 1 0,0 0 0,1 0 0,-1 0 0,1 0 0,-1 0 0,1 1 0,0-1 0,0 1 0,0 0 0,1-1 0,-1 1 0,0 0 0,1 0 0,0 0 0,0 0 0,0 0 0,0 0 0,0 1 0,1-1 0,-1 0 0,1 0 0,0 1 0,0-1 0,0 0 0,1 4 0,0-1 0,0 0 0,0-1 0,1 1 0,0-1 0,0 1 0,1-1 0,-1 0 0,1 0 0,0 0 0,1 0 0,-1-1 0,1 1 0,0-1 0,0 0 0,0 0 0,0 0 0,9 5 0,1-2 0,0 0 0,0-1 0,1-1 0,0 0 0,0-1 0,1 0 0,-1-1 0,25 1 0,-9-3 0,-1 0 0,1-3 0,44-6 0,-58 5 0,0 0 0,0-1 0,0-1 0,0-1 0,-1 0 0,0-1 0,0-1 0,-1-1 0,0 0 0,0 0 0,-1-2 0,-1 0 0,1 0 0,15-19 0,-29 28 0,2 1 0,-1-1 0,0 1 0,0 0 0,0-1 0,1 1 0,-1 0 0,1 0 0,-1-1 0,1 1 0,-1 0 0,1 1 0,0-1 0,-1 0 0,4-1 0,-4 3 0,1-1 0,-1 1 0,0 0 0,0 0 0,0-1 0,0 1 0,0 0 0,0 0 0,-1 0 0,1 0 0,0 0 0,0 0 0,-1 0 0,1 0 0,0 1 0,-1-1 0,0 0 0,1 0 0,-1 0 0,1 1 0,-1-1 0,0 0 0,0 1 0,0 0 0,8 30 0,2 0 0,0-1 0,2-1 0,21 39 0,-27-60 0,-1 0 0,1 0 0,0-1 0,1 0 0,0 0 0,1-1 0,-1 1 0,1-2 0,1 1 0,-1-1 0,1 0 0,0-1 0,0 0 0,1-1 0,-1 0 0,1 0 0,19 4 0,-16-6 0,0 0 0,1 0 0,-1-2 0,1 1 0,-1-2 0,1 0 0,-1 0 0,0-1 0,0-1 0,0 0 0,22-9 0,-27 9 0,-1-1 0,0 0 0,0 0 0,0-1 0,0 1 0,-1-1 0,0-1 0,0 1 0,0-1 0,-1 0 0,0-1 0,0 1 0,0-1 0,-1 0 0,0 0 0,0 0 0,-1-1 0,0 1 0,0-1 0,2-12 0,-2 4 0,-1 0 0,0 0 0,-2 0 0,1-1 0,-4-18 0,3 26 0,-2 0 0,1 0 0,-1 0 0,-1 1 0,0-1 0,0 1 0,0-1 0,-1 1 0,0 0 0,-9-12 0,12 19 0,1 0 0,-1 0 0,0 0 0,0 0 0,0 0 0,1 0 0,-1 0 0,0 1 0,0-1 0,0 0 0,0 0 0,0 1 0,-1-1 0,1 1 0,0-1 0,0 1 0,0-1 0,0 1 0,-1 0 0,1-1 0,-2 1 0,2 0 0,0 1 0,1-1 0,-1 1 0,0-1 0,0 1 0,0-1 0,0 1 0,1-1 0,-1 1 0,0 0 0,0-1 0,1 1 0,-1 0 0,1 0 0,-1-1 0,1 1 0,-1 0 0,1 0 0,-1 0 0,1 1 0,-3 5 0,1 0 0,1 0 0,-1 0 0,1 0 0,0 14 0,1-12 0,0 0 0,1 0 0,0 0 0,1 0 0,-1 0 0,2-1 0,-1 1 0,2 0 0,-1-1 0,1 0 0,0 0 0,1 0 0,-1 0 0,2-1 0,-1 1 0,1-1 0,0-1 0,0 1 0,1-1 0,0 0 0,0-1 0,1 1 0,-1-1 0,1-1 0,0 0 0,0 0 0,1 0 0,-1-1 0,1 0 0,0-1 0,0 0 0,0 0 0,0-1 0,0 0 0,0-1 0,0 0 0,16-2 0,-16 1 0,1-1 0,-1 0 0,0-1 0,0 0 0,0 0 0,0-1 0,0 0 0,-1-1 0,0 0 0,0 0 0,0-1 0,-1 0 0,1 0 0,10-13 0,-10 9 0,-1-1 0,0 0 0,0 0 0,-1-1 0,-1 1 0,0-1 0,-1-1 0,0 1 0,4-25 0,-4 9 0,-1-1 0,-2 0 0,-1 1 0,-2-1 0,0 0 0,-2 1 0,-1-1 0,-1 1 0,-12-31 0,16 54 0,1 0 0,-1 0 0,0 0 0,0 0 0,-1 1 0,0-1 0,0 1 0,0 0 0,-4-5 0,7 8 0,-1 1 0,1 0 0,-1 0 0,1-1 0,0 1 0,-1 0 0,1 0 0,-1 0 0,1 0 0,-1-1 0,1 1 0,-1 0 0,1 0 0,-1 0 0,1 0 0,-1 0 0,1 0 0,-1 0 0,1 0 0,0 1 0,-1-1 0,1 0 0,-1 0 0,1 0 0,-1 0 0,1 1 0,-1-1 0,1 0 0,0 0 0,-1 1 0,1-1 0,0 0 0,-1 1 0,1-1 0,0 0 0,-1 1 0,1-1 0,0 0 0,0 1 0,-1-1 0,1 1 0,0-1 0,0 1 0,0-1 0,-1 1 0,1-1 0,0 0 0,0 1 0,0-1 0,0 1 0,0-1 0,0 2 0,-5 29 0,5-30 0,-2 26 15,2 1 0,1-1 0,1 0 0,1 0 0,2 0 0,0 0 0,15 39 0,-6-26-312,3-1 0,1-1 0,1 0 0,29 39 0,-30-50-6529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02.228"/>
    </inkml:context>
    <inkml:brush xml:id="br0">
      <inkml:brushProperty name="width" value="0.05" units="cm"/>
      <inkml:brushProperty name="height" value="0.05" units="cm"/>
    </inkml:brush>
  </inkml:definitions>
  <inkml:trace contextRef="#ctx0" brushRef="#br0">68 176 24575,'-4'0'0,"-7"-5"0,-6-6 0,1-5 0,2-6 0,8 2 0,11-1 0,12 4 0,9 4 0,9 4 0,8 0 0,6 0 0,3 3 0,4-3 0,-10 1-8191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03.206"/>
    </inkml:context>
    <inkml:brush xml:id="br0">
      <inkml:brushProperty name="width" value="0.05" units="cm"/>
      <inkml:brushProperty name="height" value="0.05" units="cm"/>
    </inkml:brush>
  </inkml:definitions>
  <inkml:trace contextRef="#ctx0" brushRef="#br0">273 141 24575,'-1'-6'0,"0"0"0,0 0 0,-1 0 0,1 0 0,-1 0 0,0 0 0,-1 1 0,1-1 0,-1 0 0,-1 1 0,1 0 0,-1 0 0,1 0 0,-1 0 0,-1 1 0,1 0 0,-1-1 0,0 2 0,-5-5 0,7 5 0,-1 1 0,0-1 0,0 1 0,0 0 0,0-1 0,-1 2 0,1-1 0,-1 1 0,1-1 0,-1 1 0,1 0 0,-1 1 0,1-1 0,-1 1 0,0 0 0,1 0 0,-1 0 0,0 1 0,1 0 0,-1 0 0,1 0 0,-1 0 0,1 1 0,-1-1 0,-6 5 0,4-1 0,1 1 0,1-1 0,-1 1 0,1 0 0,0 0 0,1 0 0,-1 1 0,1 0 0,0 0 0,1 0 0,0 0 0,-4 14 0,1-2 0,1 1 0,1-1 0,-2 40 0,5-44 0,1-1 0,0 1 0,2 0 0,0-1 0,0 1 0,1-1 0,1 0 0,0 0 0,1 0 0,1 0 0,0-1 0,10 16 0,-11-22 0,0 0 0,0 0 0,1-1 0,0 1 0,0-1 0,0-1 0,1 1 0,0-1 0,0 0 0,1-1 0,-1 1 0,1-2 0,0 1 0,0-1 0,0 0 0,1-1 0,-1 1 0,0-2 0,1 1 0,0-1 0,16-1 0,-12-1 0,1 0 0,-1-1 0,1-1 0,-1 0 0,0-1 0,0-1 0,0 0 0,-1 0 0,1-1 0,-2-1 0,1 0 0,0-1 0,-1 0 0,-1 0 0,0-1 0,0-1 0,10-12 0,-7 7 0,0-1 0,-1-1 0,-1 0 0,-1 0 0,-1-1 0,0-1 0,-1 1 0,-1-1 0,-1 0 0,8-40 0,-14 56 0,1 0 0,-1 0 0,0 1 0,0-1 0,0 0 0,0 0 0,0 1 0,-1-1 0,1 0 0,-1 0 0,0 1 0,0-1 0,0 1 0,0-1 0,0 1 0,0-1 0,-1 1 0,1-1 0,-3-2 0,2 4 0,1 0 0,-1 0 0,0 0 0,1 0 0,-1 0 0,0 1 0,1-1 0,-1 0 0,0 1 0,0-1 0,0 1 0,0 0 0,0-1 0,1 1 0,-1 0 0,0 0 0,0 0 0,0 1 0,0-1 0,0 0 0,0 1 0,1-1 0,-1 1 0,0 0 0,0-1 0,1 1 0,-1 0 0,-2 1 0,-1 2 0,0 0 0,1-1 0,-1 2 0,1-1 0,0 0 0,0 1 0,0 0 0,1 0 0,-1 0 0,1 0 0,0 0 0,1 1 0,0-1 0,-1 1 0,2 0 0,-1 0 0,1-1 0,0 1 0,-1 8 0,0-1 0,1 1 0,1-1 0,0 0 0,1 1 0,0-1 0,1 0 0,6 24 0,-6-30 0,1-1 0,-1 0 0,1 0 0,0 0 0,0 0 0,1 0 0,0-1 0,0 1 0,0-1 0,1 0 0,0 0 0,0-1 0,0 1 0,0-1 0,1-1 0,0 1 0,8 4 0,-9-6 0,0-1 0,0 1 0,-1-1 0,1 0 0,0 0 0,0-1 0,0 1 0,0-1 0,0 0 0,0-1 0,0 1 0,0-1 0,0 0 0,0 0 0,0 0 0,-1-1 0,1 0 0,0 0 0,-1 0 0,1 0 0,-1-1 0,0 0 0,0 1 0,5-6 0,-3 2 0,0-1 0,0 0 0,-1 0 0,0 0 0,0-1 0,0 0 0,-1 0 0,0 0 0,-1 0 0,0-1 0,0 1 0,-1-1 0,0 0 0,0 0 0,-1 0 0,0 0 0,-1 0 0,-1-16 0,-1 3 0,0 1 0,-1-1 0,-1 1 0,-2 0 0,0 0 0,-15-34 0,18 49 0,0 0 0,0 0 0,-1 0 0,0 1 0,0-1 0,0 1 0,-1 0 0,1 1 0,-1-1 0,0 1 0,-1 0 0,1 0 0,-8-4 0,10 7 0,1 0 0,-1 0 0,0 0 0,0 0 0,0 0 0,0 1 0,0-1 0,0 1 0,0 0 0,0 0 0,0 0 0,0 0 0,0 0 0,1 1 0,-1-1 0,0 1 0,0 0 0,0 0 0,0 0 0,0 0 0,1 0 0,-1 1 0,1-1 0,-1 1 0,1 0 0,-1 0 0,1-1 0,0 2 0,0-1 0,0 0 0,-2 3 0,-3 4 0,1 1 0,0 0 0,1 0 0,0 0 0,0 1 0,1 0 0,1 0 0,0 0 0,0 0 0,-2 21 0,5-25 0,0 0 0,0 0 0,0 0 0,1 0 0,-1 0 0,2 0 0,-1 0 0,4 10 0,-3-13 0,-1-1 0,1 1 0,0-1 0,0 1 0,1-1 0,-1 0 0,1 0 0,-1 0 0,1 0 0,0 0 0,0 0 0,0-1 0,1 0 0,-1 1 0,6 1 0,-6-2 0,1-1 0,-1 0 0,1 0 0,0-1 0,-1 1 0,1-1 0,0 0 0,-1 0 0,1 0 0,0 0 0,-1 0 0,1-1 0,-1 0 0,1 0 0,0 0 0,-1 0 0,0 0 0,1-1 0,-1 0 0,0 1 0,0-1 0,0 0 0,0-1 0,0 1 0,0-1 0,3-3 0,8-8 0,-1-1 0,0 0 0,16-26 0,-25 34 0,17-28 0,-16 24 0,1 1 0,0 0 0,11-13 0,-16 22 0,-1 1 0,1-1 0,0 0 0,-1 1 0,1-1 0,-1 0 0,1 1 0,0-1 0,0 1 0,-1-1 0,1 1 0,0-1 0,0 1 0,0-1 0,-1 1 0,1 0 0,0 0 0,0-1 0,0 1 0,0 0 0,0 0 0,0 0 0,0 0 0,-1 0 0,1 0 0,0 0 0,0 0 0,0 0 0,0 1 0,0-1 0,0 0 0,0 0 0,-1 1 0,1-1 0,0 1 0,0-1 0,-1 1 0,1-1 0,0 1 0,0-1 0,-1 1 0,1 0 0,0-1 0,-1 1 0,1 0 0,-1-1 0,1 1 0,-1 0 0,0 0 0,1 0 0,-1 0 0,0-1 0,1 3 0,3 7 0,0 0 0,-1 0 0,4 18 0,-5-17 0,0-1 0,1 0 0,0 1 0,1-1 0,0 0 0,9 15 0,-12-24 0,0 1 0,0-1 0,0 1 0,0-1 0,0 0 0,0 1 0,1-1 0,-1 0 0,0 0 0,1 0 0,-1 0 0,1 0 0,-1 0 0,1 0 0,-1 0 0,1-1 0,0 1 0,-1-1 0,1 1 0,0-1 0,-1 0 0,1 0 0,0 1 0,0-1 0,-1 0 0,1 0 0,0-1 0,0 1 0,-1 0 0,1-1 0,0 1 0,-1-1 0,1 1 0,0-1 0,-1 0 0,1 0 0,-1 1 0,1-1 0,-1 0 0,1-1 0,-1 1 0,2-2 0,23-20 0,-1 0 0,30-38 0,-35 38 0,-15 19 0,-1 0 0,1-1 0,-1 1 0,1 1 0,0-1 0,9-4 0,-13 8 0,0 0 0,-1-1 0,1 1 0,0 0 0,0-1 0,0 1 0,0 0 0,-1 0 0,1 0 0,0 0 0,0 0 0,0 0 0,0 0 0,0 0 0,0 0 0,0 0 0,-1 0 0,1 0 0,0 1 0,0-1 0,1 1 0,-1 0 0,-1 0 0,1 0 0,0 0 0,-1 0 0,1 0 0,0 0 0,-1 0 0,0 0 0,1 0 0,-1 0 0,1 1 0,-1-1 0,0 0 0,0 0 0,0 1 0,0-1 0,0 0 0,0 0 0,0 0 0,-1 3 0,-10 61 0,8-55 0,0 0 0,1 1 0,0-1 0,1 0 0,0 1 0,1-1 0,0 1 0,0 0 0,1-1 0,3 12 0,-3-20 0,-1-1 0,1 1 0,0 0 0,0-1 0,-1 1 0,1 0 0,1-1 0,-1 1 0,0-1 0,0 1 0,1-1 0,-1 0 0,0 0 0,1 1 0,-1-1 0,1 0 0,0 0 0,-1 0 0,1-1 0,0 1 0,3 1 0,-1-2 0,0 1 0,1-1 0,-1 1 0,0-1 0,0-1 0,0 1 0,1-1 0,-1 1 0,6-3 0,6-2 0,0-2 0,0 1 0,26-17 0,-31 16 0,0-1 0,0 0 0,-1 0 0,0-1 0,-1-1 0,0 1 0,11-15 0,-16 19 0,-1-1 0,1 1 0,-1-1 0,0 1 0,0-1 0,-1 0 0,0 0 0,0 0 0,0 0 0,-1-1 0,1 1 0,-2 0 0,1-1 0,-1 1 0,0-1 0,0 1 0,-1-7 0,1 12 0,-1-1 0,1 1 0,0-1 0,-1 1 0,1 0 0,-1-1 0,1 1 0,-1 0 0,1 0 0,-1-1 0,0 1 0,0 0 0,0 0 0,0 0 0,1 0 0,-1 0 0,-1 0 0,1 0 0,-1-1 0,1 2 0,0 0 0,0 0 0,0-1 0,0 1 0,0 0 0,0 0 0,0 0 0,0 0 0,-1 0 0,1 0 0,0 1 0,0-1 0,0 0 0,0 0 0,0 1 0,0-1 0,0 1 0,1-1 0,-3 2 0,-2 1 0,1 1 0,-1 0 0,1 0 0,0 0 0,-1 0 0,2 1 0,-5 6 0,-17 29-1365,12-20-5461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06.728"/>
    </inkml:context>
    <inkml:brush xml:id="br0">
      <inkml:brushProperty name="width" value="0.05" units="cm"/>
      <inkml:brushProperty name="height" value="0.05" units="cm"/>
    </inkml:brush>
  </inkml:definitions>
  <inkml:trace contextRef="#ctx0" brushRef="#br0">82 0 24575,'-4'0'0,"0"0"0,1 0 0,-1 0 0,0 1 0,0 0 0,1-1 0,-1 1 0,0 0 0,1 1 0,-1-1 0,1 0 0,0 1 0,-1 0 0,1 0 0,-3 3 0,3-3 0,1 1 0,0 0 0,0-1 0,0 1 0,1 0 0,-1 0 0,1 0 0,-1 1 0,1-1 0,0 0 0,0 0 0,0 1 0,1-1 0,-1 1 0,1-1 0,0 0 0,0 5 0,2 20 0,1 1 0,1-1 0,14 49 0,-1 0 0,-13-54 0,1 0 0,1 0 0,1-1 0,1 0 0,12 25 0,-18-42 0,0-1 0,1 1 0,0-1 0,0 0 0,0 1 0,0-1 0,1-1 0,-1 1 0,1 0 0,0-1 0,0 0 0,1 0 0,-1 0 0,0 0 0,1-1 0,0 0 0,-1 0 0,1 0 0,0 0 0,0-1 0,0 0 0,0 0 0,1 0 0,-1-1 0,0 0 0,0 0 0,0 0 0,0 0 0,8-2 0,-3-1 0,1 0 0,-1 0 0,0-1 0,-1-1 0,1 1 0,-1-1 0,1-1 0,-2 0 0,1 0 0,-1-1 0,0 0 0,0 0 0,-1-1 0,0 0 0,0 0 0,7-12 0,-2-1 0,0 0 0,-2 0 0,0-1 0,-1 0 0,-1-1 0,5-27 0,-1-8 0,-8 31 0,2-1 0,12-31 0,-18 58 0,0 1 0,0-1 0,0 0 0,0 1 0,1-1 0,-1 1 0,0-1 0,0 1 0,0-1 0,1 1 0,-1-1 0,0 1 0,1-1 0,-1 1 0,0-1 0,1 1 0,-1 0 0,0-1 0,1 1 0,-1 0 0,1-1 0,-1 1 0,1 0 0,-1-1 0,1 1 0,3 13 0,-5 26 0,-62 352 0,17-129 0,45-252 0,-10 69 0,-3 0 0,-3-1 0,-28 75 0,45-152-39,-11 23 203,11-24-208,0 1 0,-1-1 1,1 1-1,0 0 0,0-1 0,-1 1 0,1-1 0,0 1 1,-1-1-1,1 1 0,-1-1 0,1 1 0,-1-1 0,1 1 1,-1-1-1,1 0 0,-1 1 0,1-1 0,-1 0 1,0 1-1,1-1 0,-1 0 0,1 0 0,-1 0 0,0 0 1,1 1-1,-1-1 0,0 0 0,1 0 0,-1 0 0,1 0 1,-1 0-1,-1-1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07.521"/>
    </inkml:context>
    <inkml:brush xml:id="br0">
      <inkml:brushProperty name="width" value="0.05" units="cm"/>
      <inkml:brushProperty name="height" value="0.05" units="cm"/>
    </inkml:brush>
  </inkml:definitions>
  <inkml:trace contextRef="#ctx0" brushRef="#br0">175 135 24575,'-18'15'0,"0"0"0,-35 22 0,32-24 0,1 1 0,-22 20 0,40-32 0,8-8 0,16-17 0,19-28 0,0-15 0,30-45 0,-71 111 0,0-1 0,1 0 0,-1 1 0,1-1 0,-1 1 0,1-1 0,-1 1 0,1-1 0,-1 1 0,1 0 0,0-1 0,-1 1 0,1 0 0,0-1 0,-1 1 0,1 0 0,0 0 0,-1 0 0,1 0 0,0-1 0,-1 1 0,1 0 0,0 0 0,0 0 0,-1 1 0,1-1 0,0 0 0,-1 0 0,1 0 0,0 0 0,-1 1 0,1-1 0,0 0 0,-1 0 0,1 1 0,0-1 0,-1 1 0,1-1 0,-1 1 0,1-1 0,-1 1 0,1-1 0,-1 1 0,1-1 0,-1 1 0,0-1 0,1 1 0,-1 0 0,0-1 0,1 1 0,-1 0 0,24 45 0,-18-31 0,15 28 0,2-2 0,1 0 0,2-1 0,2-1 0,56 59 0,-61-75-1365,-5-5-5461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7.420"/>
    </inkml:context>
    <inkml:brush xml:id="br0">
      <inkml:brushProperty name="width" value="0.05" units="cm"/>
      <inkml:brushProperty name="height" value="0.05" units="cm"/>
    </inkml:brush>
  </inkml:definitions>
  <inkml:trace contextRef="#ctx0" brushRef="#br0">7 0 24575,'-5'0'0,"4"0"0,1 5 0,6 2 0,6-1 0,6-1 0,0 3 0,1 0 0,2-1 0,3-2 0,1-1 0,1-3 0,2 5 0,-1 0 0,1 0 0,-5-2-8191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7.793"/>
    </inkml:context>
    <inkml:brush xml:id="br0">
      <inkml:brushProperty name="width" value="0.05" units="cm"/>
      <inkml:brushProperty name="height" value="0.05" units="cm"/>
    </inkml:brush>
  </inkml:definitions>
  <inkml:trace contextRef="#ctx0" brushRef="#br0">0 1 24575,'5'0'0,"5"0"0,7 0 0,4 0 0,4 0 0,2 0 0,-4 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8.152"/>
    </inkml:context>
    <inkml:brush xml:id="br0">
      <inkml:brushProperty name="width" value="0.05" units="cm"/>
      <inkml:brushProperty name="height" value="0.05" units="cm"/>
    </inkml:brush>
  </inkml:definitions>
  <inkml:trace contextRef="#ctx0" brushRef="#br0">56 0 24575,'-1'1'0,"0"-1"0,1 0 0,-1 0 0,0 0 0,0 1 0,0-1 0,1 0 0,-1 1 0,0-1 0,0 1 0,1-1 0,-1 1 0,0-1 0,1 1 0,-1 0 0,0-1 0,1 1 0,-1 0 0,1-1 0,-1 1 0,1 0 0,0 0 0,-1 0 0,1-1 0,0 1 0,-1 1 0,-5 27 0,4-19 0,-9 51 33,-7 116-1,17 63-461,2-146-572,-1-66-5825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8.524"/>
    </inkml:context>
    <inkml:brush xml:id="br0">
      <inkml:brushProperty name="width" value="0.05" units="cm"/>
      <inkml:brushProperty name="height" value="0.05" units="cm"/>
    </inkml:brush>
  </inkml:definitions>
  <inkml:trace contextRef="#ctx0" brushRef="#br0">2 390 24575,'-1'-88'0,"3"-94"0,-2 177 0,0-1 0,1 1 0,0 0 0,0 0 0,0 0 0,1 0 0,0 0 0,0 0 0,0 0 0,0 0 0,1 1 0,0-1 0,0 1 0,0 0 0,0-1 0,1 2 0,-1-1 0,1 0 0,0 1 0,0 0 0,1-1 0,-1 2 0,1-1 0,-1 0 0,1 1 0,0 0 0,0 0 0,0 1 0,0-1 0,0 1 0,1 0 0,-1 0 0,0 1 0,0 0 0,1 0 0,-1 0 0,0 0 0,0 1 0,1 0 0,-1 0 0,6 2 0,-2 1 0,-1-1 0,0 1 0,0 0 0,-1 1 0,1 0 0,-1 0 0,0 1 0,0 0 0,-1 0 0,0 0 0,0 1 0,0 0 0,-1 0 0,0 1 0,-1-1 0,1 1 0,-1 0 0,4 14 0,2 3 0,-2 1 0,-1 0 0,-1 1 0,4 49 0,-8-50 0,-1 0 0,-2-1 0,-1 1 0,-1-1 0,-1 0 0,-1 1 0,-15 45 0,15-57 0,-1 0 0,0-1 0,0 0 0,-2 0 0,1 0 0,-2-1 0,0 0 0,0-1 0,-1 0 0,0 0 0,-1-1 0,0 0 0,-1-1 0,0-1 0,-14 9 0,-2-6-1365,4-3-5461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8.865"/>
    </inkml:context>
    <inkml:brush xml:id="br0">
      <inkml:brushProperty name="width" value="0.05" units="cm"/>
      <inkml:brushProperty name="height" value="0.05" units="cm"/>
    </inkml:brush>
  </inkml:definitions>
  <inkml:trace contextRef="#ctx0" brushRef="#br0">1 132 24575,'1'7'0,"0"1"0,1-1 0,0 1 0,0-1 0,1 0 0,3 7 0,3 6 0,3 20 0,-2 0 0,6 51 0,-7-41 0,-8-43 0,2 3 0,-1 0 0,-1 0 0,0 0 0,0 0 0,-1 0 0,0 0 0,-4 20 0,4-30 0,1 0 0,-1 1 0,0-1 0,0 0 0,0 1 0,-1-1 0,1 1 0,0-1 0,0 0 0,0 1 0,0-1 0,0 0 0,0 1 0,0-1 0,-1 0 0,1 1 0,0-1 0,0 0 0,0 1 0,-1-1 0,1 0 0,0 0 0,-1 1 0,1-1 0,0 0 0,0 0 0,-1 1 0,1-1 0,0 0 0,-1 0 0,1 0 0,-1 0 0,1 0 0,0 1 0,-1-1 0,1 0 0,0 0 0,-1 0 0,1 0 0,0 0 0,-1 0 0,-10-16 0,-3-26 0,10 22 0,1 1 0,1-1 0,1 0 0,1 0 0,0-1 0,2 1 0,0 0 0,1 1 0,10-34 0,-7 30 0,2 1 0,1-1 0,1 2 0,0-1 0,2 1 0,1 1 0,27-35 0,-35 50 0,0-1 0,1 1 0,-1 0 0,1 0 0,0 0 0,1 1 0,8-5 0,-13 8 0,0 0 0,0 0 0,0 0 0,0 1 0,0-1 0,0 1 0,0-1 0,0 1 0,0 0 0,0 0 0,0 0 0,0 0 0,0 0 0,0 0 0,0 0 0,0 1 0,0-1 0,0 1 0,0 0 0,0-1 0,0 1 0,0 0 0,0 0 0,0 0 0,-1 0 0,1 1 0,0-1 0,-1 0 0,1 1 0,-1-1 0,2 3 0,22 39-1365,-15-25-5461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6:51.056"/>
    </inkml:context>
    <inkml:brush xml:id="br0">
      <inkml:brushProperty name="width" value="0.05" units="cm"/>
      <inkml:brushProperty name="height" value="0.05" units="cm"/>
    </inkml:brush>
  </inkml:definitions>
  <inkml:trace contextRef="#ctx0" brushRef="#br0">1317 350 24575,'0'-3'0,"0"1"0,-1 0 0,0 0 0,1-1 0,-1 1 0,0 0 0,0 0 0,0 0 0,-1 0 0,1 0 0,0 0 0,-1 0 0,1 1 0,-1-1 0,0 0 0,-2-1 0,-36-26 0,26 19 0,-5-3 0,-1 2 0,1 0 0,-2 1 0,-30-11 0,-89-19 0,92 28 0,-1 3 0,0 1 0,0 3 0,-1 2 0,0 2 0,1 3 0,-1 1 0,-57 12 0,66-7 0,0 2 0,0 2 0,1 1 0,1 2 0,-39 21 0,65-29 0,0 1 0,0 0 0,1 1 0,0 0 0,1 1 0,0 0 0,1 1 0,0 0 0,0 1 0,1 0 0,1 0 0,0 1 0,1 0 0,0 1 0,1-1 0,0 1 0,-6 25 0,8-16 0,0 1 0,2-1 0,0 1 0,2-1 0,0 1 0,2 0 0,0-1 0,2 0 0,1 1 0,0-1 0,2-1 0,1 1 0,0-1 0,2-1 0,0 1 0,1-2 0,2 1 0,0-2 0,1 0 0,1 0 0,0-2 0,2 1 0,0-2 0,1-1 0,0 0 0,1-1 0,1-1 0,0 0 0,1-2 0,26 11 0,-3-6 0,0-1 0,1-3 0,47 7 0,141 11 0,-193-25 0,0-3 0,1-1 0,0-2 0,-1-2 0,0-2 0,73-17 0,-94 16 0,-1 0 0,1-1 0,-1-1 0,-1 0 0,0-2 0,0 0 0,0-1 0,-2 0 0,1-2 0,-1 1 0,-1-2 0,-1 0 0,0-1 0,0 0 0,-2-1 0,12-20 0,-6 3 0,-1-1 0,-2 0 0,-2-2 0,9-36 0,20-150 0,-37 200 0,-2 0 0,-1-1 0,-1 1 0,-1 0 0,-7-43 0,5 51 0,0 0 0,-1 1 0,-1 0 0,0 0 0,-1 0 0,0 1 0,-1 0 0,-1 0 0,1 0 0,-16-16 0,8 12 0,0 0 0,-1 1 0,-1 1 0,0 0 0,0 2 0,-2 0 0,0 0 0,0 2 0,-1 1 0,0 0 0,0 1 0,-32-7 0,-17 0-1365,41 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7.337"/>
    </inkml:context>
    <inkml:brush xml:id="br0">
      <inkml:brushProperty name="width" value="0.05" units="cm"/>
      <inkml:brushProperty name="height" value="0.05" units="cm"/>
    </inkml:brush>
  </inkml:definitions>
  <inkml:trace contextRef="#ctx0" brushRef="#br0">0 0 24575,'0'5'0,"5"1"0,5 5 0,7 0 0,4-2 0,4 3 0,2-1 0,1-3 0,1-2 0,-1-3 0,0-1 0,0-1 0,0-1 0,-5-1-8191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9.224"/>
    </inkml:context>
    <inkml:brush xml:id="br0">
      <inkml:brushProperty name="width" value="0.05" units="cm"/>
      <inkml:brushProperty name="height" value="0.05" units="cm"/>
    </inkml:brush>
  </inkml:definitions>
  <inkml:trace contextRef="#ctx0" brushRef="#br0">32 191 24575,'0'1'0,"1"1"0,-1 0 0,0 0 0,1-1 0,-1 1 0,1 0 0,-1-1 0,1 1 0,0-1 0,0 1 0,0-1 0,0 1 0,0-1 0,0 0 0,0 1 0,0-1 0,0 0 0,1 0 0,-1 0 0,0 0 0,1 0 0,-1 0 0,1 0 0,-1 0 0,1-1 0,0 1 0,2 0 0,0 1 0,0-1 0,0 0 0,0-1 0,0 1 0,1 0 0,-1-1 0,0 0 0,0 0 0,8-2 0,-7 2 0,0-1 0,0-1 0,-1 1 0,1-1 0,0 1 0,-1-2 0,1 1 0,-1 0 0,1-1 0,-1 0 0,0 0 0,0 0 0,-1 0 0,1-1 0,-1 1 0,1-1 0,-1 0 0,0 0 0,-1 0 0,1 0 0,-1-1 0,1 1 0,-1-1 0,-1 0 0,1 1 0,-1-1 0,0 0 0,0 0 0,0 0 0,0 0 0,-1 0 0,0 0 0,0 0 0,0 0 0,-1 0 0,0 0 0,0 0 0,0 1 0,0-1 0,-1 0 0,0 0 0,0 1 0,0-1 0,-1 1 0,1 0 0,-1 0 0,0-1 0,0 2 0,-1-1 0,1 0 0,-1 1 0,1 0 0,-1-1 0,0 1 0,-1 1 0,-5-4 0,7 4 0,0 0 0,0 1 0,0-1 0,-1 1 0,1-1 0,-1 1 0,1 0 0,-1 1 0,1-1 0,-1 0 0,1 1 0,-1 0 0,0 0 0,1 0 0,-1 0 0,1 1 0,-1-1 0,1 1 0,-5 1 0,5 0 0,-1 0 0,1 0 0,0 1 0,-1-1 0,1 1 0,0 0 0,1-1 0,-1 1 0,0 0 0,1 1 0,0-1 0,0 0 0,0 1 0,-3 5 0,-1 7 0,1 0 0,0 0 0,1 0 0,1 1 0,1-1 0,-1 32 0,2-40-68,1 0 0,0 0-1,0-1 1,1 1 0,0 0 0,0 0-1,1-1 1,0 1 0,1-1 0,-1 0-1,1 1 1,1-1 0,-1-1 0,1 1-1,0 0 1,1-1 0,0 0-1,0 0 1,11 11 0,11 1-6758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9.676"/>
    </inkml:context>
    <inkml:brush xml:id="br0">
      <inkml:brushProperty name="width" value="0.05" units="cm"/>
      <inkml:brushProperty name="height" value="0.05" units="cm"/>
    </inkml:brush>
  </inkml:definitions>
  <inkml:trace contextRef="#ctx0" brushRef="#br0">235 488 24575,'-23'-8'0,"21"7"0,0 0 0,0 0 0,0 0 0,0 0 0,0 1 0,0-1 0,0 0 0,0 1 0,0 0 0,0-1 0,-1 1 0,-1 0 0,-3 1 0,0 1 0,1 0 0,-1 0 0,1 0 0,-1 1 0,1 0 0,0 0 0,0 0 0,0 1 0,0 0 0,1 0 0,-8 8 0,-1 2 0,0 0 0,1 1 0,-12 19 0,21-28 0,1-1 0,0 1 0,0 0 0,0-1 0,0 2 0,1-1 0,0 0 0,1 0 0,-1 1 0,1-1 0,0 0 0,1 1 0,0 10 0,0-14 0,1 0 0,-1 0 0,1 0 0,0 0 0,0 1 0,0-1 0,1 0 0,-1-1 0,1 1 0,-1 0 0,1 0 0,0-1 0,0 1 0,0-1 0,0 1 0,1-1 0,-1 0 0,1 0 0,-1 0 0,1 0 0,0 0 0,0-1 0,0 1 0,0-1 0,0 0 0,0 0 0,0 0 0,6 1 0,-4-1 0,0-1 0,0 0 0,1 0 0,-1 0 0,0 0 0,0-1 0,0 0 0,0 0 0,0 0 0,0-1 0,0 1 0,0-1 0,0-1 0,0 1 0,-1-1 0,1 1 0,-1-1 0,0 0 0,0-1 0,0 1 0,6-8 0,-1 1 0,-1 0 0,0-1 0,0 0 0,-1 0 0,-1 0 0,1-1 0,6-20 0,-6 9 0,-1-1 0,-1 1 0,-2-1 0,2-36 0,-6-99 0,-1 85 0,-1-143 0,3 217 0,0 0 0,0 0 0,0 0 0,0 0 0,0 0 0,0 0 0,-1 0 0,1 0 0,0 0 0,0 0 0,0 0 0,0 0 0,0 0 0,0 0 0,0 0 0,0 0 0,0 0 0,0 0 0,0 0 0,0 0 0,-1 0 0,1 0 0,0 0 0,0 0 0,0 0 0,0-1 0,0 1 0,0 0 0,0 0 0,0 0 0,0 0 0,0 0 0,0 0 0,0 0 0,0 0 0,0 0 0,0 0 0,0 0 0,0 0 0,0 0 0,0-1 0,0 1 0,0 0 0,0 0 0,0 0 0,0 0 0,0 0 0,0 0 0,0 0 0,-5 12 0,-4 20 0,2 29 0,3 0 0,2 1 0,3-1 0,3 0 0,2 1 0,17 66 0,-15-84-8,10 39-1349,-9-58-5469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20.045"/>
    </inkml:context>
    <inkml:brush xml:id="br0">
      <inkml:brushProperty name="width" value="0.05" units="cm"/>
      <inkml:brushProperty name="height" value="0.05" units="cm"/>
    </inkml:brush>
  </inkml:definitions>
  <inkml:trace contextRef="#ctx0" brushRef="#br0">28 22 24575,'0'-5'0,"-5"-1"0,-6 0 0,0 2-8191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38.939"/>
    </inkml:context>
    <inkml:brush xml:id="br0">
      <inkml:brushProperty name="width" value="0.05" units="cm"/>
      <inkml:brushProperty name="height" value="0.05" units="cm"/>
    </inkml:brush>
  </inkml:definitions>
  <inkml:trace contextRef="#ctx0" brushRef="#br0">28 102 24575,'-1'-8'0,"0"0"0,-1 0 0,0 0 0,0 0 0,0 0 0,-1 1 0,-5-11 0,7 19 0,1-1 0,-1 0 0,1 1 0,0-1 0,-1 0 0,1 1 0,0-1 0,-1 1 0,1-1 0,0 1 0,-1-1 0,1 1 0,0-1 0,0 1 0,0-1 0,0 1 0,0-1 0,-1 1 0,1 0 0,0-1 0,0 1 0,0-1 0,0 1 0,0-1 0,1 1 0,-1 0 0,-2 25 0,5-3 0,1-1 0,0 0 0,2 0 0,16 42 0,-16-50 0,0-1 0,1 0 0,0 0 0,2 0 0,-1-1 0,1 0 0,1-1 0,17 16 0,-22-23 0,0 0 0,0-1 0,1 1 0,-1-1 0,1-1 0,0 1 0,0-1 0,0 0 0,0 0 0,1-1 0,-1 0 0,0 0 0,1 0 0,-1-1 0,0 0 0,1 0 0,-1-1 0,0 0 0,1 0 0,-1 0 0,0-1 0,12-4 0,-8 2 0,1-1 0,-1 0 0,0-1 0,-1 0 0,1 0 0,-1-1 0,-1 0 0,1-1 0,-1 0 0,0 0 0,13-19 0,-12 11 0,0 0 0,0-1 0,-2-1 0,0 1 0,-1-1 0,-1 0 0,-1-1 0,0 1 0,-2-1 0,0 0 0,-1-34 0,-1 51 0,1 1 0,-2-1 0,1 1 0,0-1 0,0 1 0,0-1 0,-1 1 0,1-1 0,-1 1 0,1-1 0,-1 1 0,1 0 0,-1-1 0,0 1 0,-1-2 0,2 3 0,-1 0 0,1 0 0,0 0 0,-1 0 0,1-1 0,-1 1 0,1 0 0,-1 0 0,1 0 0,-1 0 0,1 0 0,0 0 0,-1 0 0,1 0 0,-1 0 0,1 1 0,-1-1 0,1 0 0,-1 0 0,1 0 0,0 0 0,-1 1 0,1-1 0,-1 0 0,1 0 0,0 1 0,-1-1 0,1 0 0,0 1 0,-1 0 0,-3 3 0,0 0 0,1 1 0,0-1 0,-1 1 0,2 0 0,-4 6 0,-9 27 0,2 0 0,-9 43 0,6-18 0,-85 368 0,86-333 0,4 0 0,3 145 0,9-337-1365,-1 68-5461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30.430"/>
    </inkml:context>
    <inkml:brush xml:id="br0">
      <inkml:brushProperty name="width" value="0.05" units="cm"/>
      <inkml:brushProperty name="height" value="0.05" units="cm"/>
    </inkml:brush>
  </inkml:definitions>
  <inkml:trace contextRef="#ctx0" brushRef="#br0">38 156 24575,'-23'-4'0,"23"3"0,-1 1 0,1 0 0,0 0 0,-1-1 0,1 1 0,0 0 0,-1-1 0,1 1 0,0 0 0,-1-1 0,1 1 0,0-1 0,0 1 0,-1 0 0,1-1 0,0 1 0,0-1 0,0 1 0,0-1 0,0 1 0,0-1 0,0 1 0,-1 0 0,1-1 0,0 1 0,1-2 0,-1 1 0,1-1 0,0 0 0,0 1 0,0-1 0,0 1 0,0-1 0,0 1 0,0 0 0,1-1 0,-1 1 0,1 0 0,-1 0 0,1 0 0,-1 0 0,1 0 0,-1 0 0,1 0 0,0 1 0,2-2 0,7-1 0,0 0 0,0 0 0,0 1 0,1 0 0,-1 1 0,1 0 0,-1 1 0,1 1 0,-1-1 0,0 2 0,1 0 0,-1 0 0,0 1 0,21 8 0,-26-9 0,-1 0 0,0 1 0,0 0 0,0 0 0,0 0 0,0 0 0,-1 1 0,0 0 0,1 0 0,-1 0 0,-1 0 0,1 1 0,-1-1 0,1 1 0,-1 0 0,-1 0 0,1 0 0,-1 1 0,0-1 0,0 0 0,0 1 0,-1 0 0,0-1 0,0 1 0,0 0 0,-1-1 0,0 1 0,0 0 0,0 0 0,-1-1 0,-1 8 0,-1-4 0,0 0 0,0 0 0,-1 0 0,0-1 0,0 1 0,-1-1 0,0 0 0,-1 0 0,0-1 0,0 0 0,-1 0 0,1 0 0,-13 8 0,-5 4 0,-1-1 0,-50 26 0,71-42 0,-2 2 0,-1-1 0,1 1 0,0-1 0,-1-1 0,1 1 0,-1-1 0,0 0 0,0-1 0,0 0 0,0 0 0,-7 0 0,13-1 0,0 0 0,1 0 0,-1 0 0,1 0 0,-1 0 0,0 0 0,1 0 0,-1 0 0,0-1 0,1 1 0,-1 0 0,1 0 0,-1-1 0,1 1 0,-1 0 0,1-1 0,-1 1 0,1-1 0,-1 1 0,1-1 0,-1 1 0,1-1 0,0 1 0,-1-1 0,1 1 0,0-1 0,-1 1 0,1-1 0,0 0 0,-1 0 0,1 0 0,0-1 0,1 0 0,-1 1 0,0-1 0,0 1 0,1-1 0,-1 1 0,1 0 0,-1-1 0,1 1 0,0-1 0,1-1 0,28-34 0,18-4 0,3 1 0,1 3 0,68-37 0,-59 38 0,-2-2 0,71-61 0,-129 98 0,28-28 0,-28 28 0,0 0 0,0 0 0,-1 0 0,1 0 0,0-1 0,0 1 0,0 0 0,-1 0 0,1-1 0,-1 1 0,1 0 0,-1-1 0,1 1 0,-1 0 0,0-1 0,0 1 0,0-1 0,0 1 0,0-1 0,0 1 0,0 0 0,0-1 0,0 1 0,-1-2 0,0 2 0,0 0 0,0 1 0,0-1 0,0 1 0,0-1 0,0 1 0,0-1 0,0 1 0,0-1 0,-1 1 0,1 0 0,0 0 0,0-1 0,0 1 0,0 0 0,0 0 0,-1 0 0,1 0 0,0 1 0,0-1 0,0 0 0,0 0 0,-1 1 0,-1 0 0,-31 11 0,31-11 0,-7 3 0,-1 1 0,1 1 0,0 0 0,0 0 0,1 1 0,0 0 0,0 0 0,0 1 0,1 0 0,0 1 0,1 0 0,0 0 0,0 1 0,1 0 0,0 0 0,1 0 0,0 1 0,1-1 0,0 1 0,0 0 0,1 1 0,1-1 0,0 0 0,1 1 0,0-1 0,0 1 0,1 0 0,1-1 0,0 1 0,0-1 0,2 1 0,-1-1 0,1 0 0,9 22 0,-8-26-57,1 1 0,0-1 1,0 0-1,0 0 0,1-1 0,0 0 0,0 0 0,1 0 0,-1 0 0,1-1 0,1 0 1,-1-1-1,1 0 0,-1 0 0,1 0 0,0-1 0,1 0 0,-1-1 0,0 0 1,1 0-1,0-1 0,-1 0 0,11 0 0,14-3-6769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3:30.862"/>
    </inkml:context>
    <inkml:brush xml:id="br0">
      <inkml:brushProperty name="width" value="0.05" units="cm"/>
      <inkml:brushProperty name="height" value="0.05" units="cm"/>
    </inkml:brush>
  </inkml:definitions>
  <inkml:trace contextRef="#ctx0" brushRef="#br0">26 4 24575,'-3'4'0,"0"-1"0,1 1 0,-1 0 0,1 0 0,0 0 0,0 0 0,0 0 0,1 1 0,-1-1 0,1 0 0,0 1 0,0-1 0,1 1 0,-1-1 0,1 1 0,0 0 0,1-1 0,-1 1 0,2 7 0,-1-7 0,0 0 0,1 0 0,-1 0 0,1-1 0,0 1 0,0 0 0,0-1 0,1 1 0,0-1 0,0 0 0,0 0 0,0 0 0,1 0 0,-1-1 0,1 1 0,0-1 0,5 3 0,-4-3 0,-1-1 0,1 0 0,0 0 0,-1 0 0,1-1 0,0 1 0,0-1 0,0 0 0,1-1 0,-1 1 0,0-1 0,0 0 0,9-2 0,-12 2 0,1-1 0,0 0 0,0 1 0,0-2 0,-1 1 0,1 0 0,0 0 0,-1-1 0,1 1 0,-1-1 0,0 0 0,1 0 0,-1 0 0,0 0 0,0 0 0,0 0 0,0-1 0,-1 1 0,1 0 0,-1-1 0,1 0 0,-1 1 0,0-1 0,0 0 0,1-3 0,0-4 0,0-1 0,0 0 0,-1 0 0,0 0 0,-1 0 0,0 0 0,-1 0 0,0 0 0,-5-19 0,6 29 0,0 1 0,0-1 0,0 1 0,0 0 0,0-1 0,-1 1 0,1-1 0,0 1 0,0-1 0,0 1 0,0 0 0,0-1 0,-1 1 0,1-1 0,0 1 0,-1 0 0,1-1 0,0 1 0,0 0 0,-1-1 0,1 1 0,0 0 0,-1 0 0,1-1 0,-1 1 0,1 0 0,0 0 0,-1-1 0,1 1 0,-1 0 0,1 0 0,-1 0 0,1 0 0,0 0 0,-1 0 0,0 0 0,-10 15 0,-6 35 0,15-44 0,-67 238-1365,49-181-5461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0.767"/>
    </inkml:context>
    <inkml:brush xml:id="br0">
      <inkml:brushProperty name="width" value="0.05" units="cm"/>
      <inkml:brushProperty name="height" value="0.05" units="cm"/>
    </inkml:brush>
  </inkml:definitions>
  <inkml:trace contextRef="#ctx0" brushRef="#br0">1 0 24575,'4'0'0,"7"0"0,11 5 0,1 1-8191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1.142"/>
    </inkml:context>
    <inkml:brush xml:id="br0">
      <inkml:brushProperty name="width" value="0.05" units="cm"/>
      <inkml:brushProperty name="height" value="0.05" units="cm"/>
    </inkml:brush>
  </inkml:definitions>
  <inkml:trace contextRef="#ctx0" brushRef="#br0">1 1 24575,'4'0'0,"7"0"0,6 0 0,4 0 0,4 0 0,-2 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1.530"/>
    </inkml:context>
    <inkml:brush xml:id="br0">
      <inkml:brushProperty name="width" value="0.05" units="cm"/>
      <inkml:brushProperty name="height" value="0.05" units="cm"/>
    </inkml:brush>
  </inkml:definitions>
  <inkml:trace contextRef="#ctx0" brushRef="#br0">29 1 24575,'-5'0'0,"-1"4"0,0 7 0,1 10 0,1 11 0,2 10 0,1 6 0,5 5 0,3 7 0,-1 3 0,-1-1 0,-1 0 0,-1-3 0,-2-6 0,-1-7 0,0-8 0,0-4 0,0-9-8191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1.922"/>
    </inkml:context>
    <inkml:brush xml:id="br0">
      <inkml:brushProperty name="width" value="0.05" units="cm"/>
      <inkml:brushProperty name="height" value="0.05" units="cm"/>
    </inkml:brush>
  </inkml:definitions>
  <inkml:trace contextRef="#ctx0" brushRef="#br0">243 2 24575,'11'-1'0,"-7"1"0,-11 10 0,4-6 0,-33 40 0,-2-2 0,-79 67 0,117-109 0,-3 3 0,0 1 0,-1-1 0,0 0 0,1-1 0,-1 1 0,0-1 0,0 1 0,-1-1 0,1 0 0,0-1 0,-1 1 0,-4 0 0,31-12 0,-8 7-52,0 2-1,0-1 1,1 2-1,-1 0 1,0 1-1,0 0 1,0 1-1,0 1 1,0 0-1,-1 1 1,1 0-1,-1 1 1,0 0-1,0 1 1,-1 1-1,0 0 1,0 1-1,0 0 1,-1 1-1,-1 0 1,1 0-1,-1 2 0,-1-1 1,0 1-1,14 22 1,-10-8-6774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7.680"/>
    </inkml:context>
    <inkml:brush xml:id="br0">
      <inkml:brushProperty name="width" value="0.05" units="cm"/>
      <inkml:brushProperty name="height" value="0.05" units="cm"/>
    </inkml:brush>
  </inkml:definitions>
  <inkml:trace contextRef="#ctx0" brushRef="#br0">252 13 24575,'0'-5'0,"-4"-1"0,-3 5 0,-3 2 0,-1 6 0,-3 7 0,-3 0 0,-4 3 0,-4 3 0,-1 3 0,-1 2 0,-1 2 0,-4 0 0,2-4-8191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2.359"/>
    </inkml:context>
    <inkml:brush xml:id="br0">
      <inkml:brushProperty name="width" value="0.05" units="cm"/>
      <inkml:brushProperty name="height" value="0.05" units="cm"/>
    </inkml:brush>
  </inkml:definitions>
  <inkml:trace contextRef="#ctx0" brushRef="#br0">28 38 24575,'0'-1'0,"0"-1"0,-1 1 0,1-1 0,-1 1 0,1-1 0,-1 0 0,0 1 0,1 0 0,-1-1 0,0 1 0,0-1 0,-2-1 0,3 3 0,0 0 0,0-1 0,-1 1 0,1 0 0,0 0 0,0-1 0,-1 1 0,1 0 0,0 0 0,0 0 0,-1-1 0,1 1 0,0 0 0,-1 0 0,1 0 0,0 0 0,-1 0 0,1 0 0,0 0 0,-1 0 0,1-1 0,0 1 0,-1 0 0,1 0 0,0 1 0,-1-1 0,1 0 0,0 0 0,-1 0 0,1 0 0,0 0 0,-1 0 0,1 0 0,0 0 0,-1 1 0,1-1 0,0 0 0,0 0 0,-1 0 0,1 1 0,0-1 0,0 0 0,-1 0 0,1 1 0,0-1 0,0 0 0,0 1 0,-1-1 0,1 0 0,0 0 0,0 1 0,0-1 0,0 0 0,0 1 0,0-1 0,0 0 0,0 1 0,0-1 0,0 0 0,0 1 0,0-1 0,0 0 0,0 1 0,0 0 0,-2 17 0,1 1 0,0 0 0,2 0 0,0 0 0,1 0 0,8 33 0,4 44 0,-15-73 0,1 0 0,2-24 0,3-14 0,12-41 0,1 1 0,4 1 0,30-56 0,-51 107 0,1-1 0,0 1 0,1 0 0,-1-1 0,0 1 0,1 0 0,0 1 0,0-1 0,-1 0 0,8-3 0,-9 5 0,-1 1 0,1-1 0,0 1 0,0 0 0,-1 0 0,1 0 0,0-1 0,0 1 0,0 0 0,0 0 0,-1 0 0,1 0 0,0 0 0,0 0 0,0 0 0,-1 1 0,1-1 0,0 0 0,0 0 0,0 1 0,0 0 0,1 0 0,-1 0 0,1 0 0,-1 1 0,0-1 0,0 0 0,0 1 0,0-1 0,0 1 0,0-1 0,0 1 0,0 0 0,0 0 0,0 2 0,6 22 0,0 0 0,-2 0 0,2 37 0,-3-26 0,5 100-1365,-9-112-5461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3.138"/>
    </inkml:context>
    <inkml:brush xml:id="br0">
      <inkml:brushProperty name="width" value="0.05" units="cm"/>
      <inkml:brushProperty name="height" value="0.05" units="cm"/>
    </inkml:brush>
  </inkml:definitions>
  <inkml:trace contextRef="#ctx0" brushRef="#br0">118 113 24575,'-5'0'0,"0"1"0,0 0 0,1 0 0,-1 0 0,0 1 0,1 0 0,-1-1 0,1 2 0,0-1 0,-1 0 0,1 1 0,0 0 0,1 0 0,-1 0 0,0 1 0,1-1 0,0 1 0,0-1 0,0 1 0,0 0 0,0 1 0,1-1 0,0 0 0,0 1 0,0-1 0,0 1 0,-1 8 0,1-7 0,0 1 0,1-1 0,-1 0 0,2 0 0,-1 1 0,1-1 0,-1 0 0,2 1 0,-1-1 0,1 1 0,0-1 0,0 0 0,1 0 0,0 0 0,0 0 0,0 0 0,1 0 0,0 0 0,0-1 0,0 1 0,5 5 0,-6-9 0,0 0 0,1 1 0,-1-1 0,1 0 0,0 0 0,0-1 0,0 1 0,0-1 0,0 1 0,0-1 0,0 0 0,0 0 0,0 0 0,1-1 0,-1 1 0,0-1 0,1 1 0,-1-1 0,0 0 0,1-1 0,-1 1 0,0-1 0,0 1 0,1-1 0,-1 0 0,0 0 0,0 0 0,0 0 0,0-1 0,0 0 0,0 1 0,0-1 0,-1 0 0,1 0 0,4-5 0,-3 4 0,-1 0 0,0-1 0,1 1 0,-1-1 0,-1 0 0,1 0 0,0 0 0,-1 0 0,0-1 0,0 1 0,0-1 0,-1 1 0,1-1 0,-1 0 0,0 1 0,-1-1 0,1 0 0,-1 0 0,0 0 0,0 0 0,0 1 0,-1-1 0,1 0 0,-4-8 0,-1 1 0,-1 0 0,-1 1 0,0-1 0,0 1 0,-1 1 0,-10-11 0,-5-4 0,-32-25 0,38 38 0,14 10 0,0 0 0,0 0 0,0 0 0,1 0 0,-1 0 0,0 0 0,1-1 0,0 1 0,-1-1 0,1 0 0,-2-4 0,4 7 0,0-1 0,0 0 0,0 1 0,1-1 0,-1 0 0,0 1 0,0-1 0,0 1 0,1-1 0,-1 0 0,0 1 0,1-1 0,-1 1 0,0-1 0,1 1 0,-1-1 0,1 1 0,-1-1 0,1 1 0,-1-1 0,1 1 0,-1 0 0,1-1 0,-1 1 0,1 0 0,0-1 0,-1 1 0,1 0 0,0 0 0,-1 0 0,1-1 0,0 1 0,-1 0 0,1 0 0,0 0 0,-1 0 0,1 0 0,0 0 0,0 1 0,34-4 0,-32 3 0,24 0 0,172 4 0,-198-4 0,0 0 0,0 0 0,0 0 0,0 0 0,0 1 0,0-1 0,0 0 0,0 1 0,0-1 0,0 0 0,0 1 0,0-1 0,0 1 0,0-1 0,0 1 0,-1 0 0,1 0 0,0-1 0,0 1 0,-1 0 0,1 0 0,0 0 0,-1-1 0,1 1 0,-1 0 0,1 0 0,-1 0 0,1 0 0,-1 0 0,0 0 0,1 0 0,-1 0 0,0 0 0,0 1 0,0-1 0,0 0 0,0 0 0,0 0 0,0 0 0,0 0 0,0 0 0,-1 0 0,1 0 0,0 0 0,-1 0 0,0 2 0,-3 6 0,0 1 0,0 0 0,-12 16 0,9-14 0,0 0 0,1 1 0,1-1 0,0 1 0,1 0 0,1 0 0,-1 0 0,2 1 0,-2 22 0,4-30 0,0 0 0,0 0 0,0 0 0,1 0 0,0 0 0,0-1 0,0 1 0,1 0 0,0 0 0,0-1 0,0 1 0,1-1 0,-1 0 0,2 0 0,-1 0 0,0 0 0,1 0 0,0-1 0,0 1 0,0-1 0,1 0 0,5 4 0,-8-7 0,1 1 0,-1-1 0,1 1 0,0-1 0,0 0 0,-1 0 0,1 0 0,0 0 0,0-1 0,0 1 0,0-1 0,0 0 0,0 0 0,0 0 0,0 0 0,0 0 0,5-2 0,-4 1 0,1-1 0,0 0 0,-1 0 0,1 0 0,-1-1 0,0 0 0,0 0 0,0 0 0,6-6 0,3-6 0,0 0 0,-1-1 0,0-1 0,9-19 0,-20 35 0,5-11 0,0-1 0,-1 1 0,0-1 0,-1 0 0,0 0 0,-1-1 0,0 1 0,-2 0 0,1-1 0,-1-14 0,-1 52 0,2 1 0,1-1 0,1 0 0,1-1 0,10 30 0,-10-38 0,0 0 0,2 0 0,0-1 0,1 0 0,14 20 0,-21-31 0,2-1 0,-1 1 0,0-1 0,0 1 0,1-1 0,-1 0 0,1 0 0,0 0 0,0-1 0,0 1 0,-1 0 0,1-1 0,1 0 0,-1 0 0,0 0 0,0 0 0,0 0 0,1-1 0,-1 1 0,0-1 0,0 0 0,1 0 0,-1 0 0,0-1 0,1 1 0,-1-1 0,0 0 0,0 0 0,0 0 0,1 0 0,-1 0 0,0-1 0,3-1 0,2-2 0,-1 0 0,0-1 0,0 1 0,0-1 0,0-1 0,-1 1 0,0-1 0,0-1 0,-1 1 0,0-1 0,0 1 0,-1-1 0,0-1 0,5-16 0,-6 17 0,0-1 0,-1 1 0,0-1 0,-1 0 0,0 0 0,0 0 0,-1 1 0,0-1 0,0 0 0,-1 0 0,0 0 0,-1 0 0,0 1 0,0-1 0,-5-10 0,3 12 10,0 0 0,-1 0 0,0 0 0,0 0 0,0 1 0,-1 0 0,0 0 0,0 1 0,0-1 0,-1 1 0,-9-5 0,12 8-67,1 0 0,0 0 0,-1 0 0,0 0-1,1 1 1,-1 0 0,0 0 0,0 0 0,0 0 0,0 1 0,0-1 0,0 1-1,0 0 1,0 0 0,0 1 0,0-1 0,0 1 0,1 0 0,-1 0 0,0 0 0,0 0-1,0 1 1,1-1 0,-1 1 0,-3 3 0,-7 6-6769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13.751"/>
    </inkml:context>
    <inkml:brush xml:id="br0">
      <inkml:brushProperty name="width" value="0.05" units="cm"/>
      <inkml:brushProperty name="height" value="0.05" units="cm"/>
    </inkml:brush>
  </inkml:definitions>
  <inkml:trace contextRef="#ctx0" brushRef="#br0">0 54 24575,'1'-4'0,"-1"0"0,1-1 0,0 1 0,0 0 0,0 0 0,1 0 0,3-8 0,-5 11 0,1 0 0,-1 1 0,0-1 0,0 0 0,1 1 0,-1-1 0,0 1 0,1-1 0,-1 1 0,1-1 0,-1 1 0,1-1 0,-1 1 0,1-1 0,-1 1 0,1-1 0,0 1 0,-1 0 0,1-1 0,0 1 0,-1 0 0,1 0 0,0-1 0,-1 1 0,1 0 0,0 0 0,-1 0 0,1 0 0,0 0 0,-1 0 0,1 0 0,0 0 0,0 0 0,-1 0 0,1 1 0,0-1 0,-1 0 0,1 0 0,0 1 0,-1-1 0,1 0 0,-1 1 0,1-1 0,0 0 0,-1 1 0,1-1 0,-1 1 0,1-1 0,-1 1 0,0-1 0,1 1 0,-1 0 0,1-1 0,-1 1 0,0-1 0,0 1 0,1 1 0,12 23 0,0 0 0,-2 0 0,-2 1 0,0 1 0,5 27 0,-10-40 0,4 18 0,-2 0 0,4 42 0,-10-95 0,2 0 0,0 0 0,2 1 0,0-1 0,1 1 0,2-1 0,-1 1 0,2 1 0,1 0 0,1 0 0,16-26 0,-23 41 0,1-1 0,-1 0 0,1 1 0,0 0 0,0-1 0,9-5 0,-13 9 0,1 0 0,0 1 0,0-1 0,-1 1 0,1-1 0,0 1 0,0-1 0,0 1 0,0 0 0,0-1 0,0 1 0,0 0 0,0 0 0,0-1 0,0 1 0,0 0 0,0 0 0,0 0 0,0 0 0,-1 1 0,1-1 0,0 0 0,0 0 0,0 0 0,0 1 0,0-1 0,0 1 0,0-1 0,0 0 0,0 1 0,-1 0 0,1-1 0,0 1 0,0-1 0,-1 1 0,1 0 0,0 0 0,-1-1 0,1 1 0,-1 0 0,1 0 0,-1 0 0,1 0 0,-1-1 0,0 1 0,1 0 0,-1 2 0,4 7 0,-2 1 0,0 0 0,0-1 0,-1 1 0,0 0 0,-1 12 0,0-9 0,1 0 0,0 0 0,4 19 0,-2-22 0,1 0 0,-1-1 0,1 1 0,1-1 0,0 0 0,1 0 0,12 18 0,-16-26 0,0 1 0,0-1 0,1 0 0,-1 0 0,1 1 0,-1-2 0,1 1 0,0 0 0,0 0 0,-1-1 0,1 0 0,0 1 0,1-1 0,-1 0 0,0-1 0,0 1 0,0 0 0,0-1 0,1 0 0,-1 0 0,0 0 0,0 0 0,1 0 0,-1-1 0,0 1 0,0-1 0,0 0 0,0 0 0,1 0 0,-1 0 0,3-3 0,-2 3-49,0-1 1,-1 0-1,1 0 0,-1 0 0,0 0 1,0 0-1,0-1 0,0 1 0,0-1 1,0 0-1,-1 0 0,0 0 0,1 0 1,-1-1-1,0 1 0,0-1 0,-1 1 1,1-1-1,-1 1 0,0-1 0,0 0 1,0 0-1,0 0 0,0 1 0,-1-1 0,0 0 1,0-5-1,-4-13-6777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1.961"/>
    </inkml:context>
    <inkml:brush xml:id="br0">
      <inkml:brushProperty name="width" value="0.05" units="cm"/>
      <inkml:brushProperty name="height" value="0.05" units="cm"/>
    </inkml:brush>
  </inkml:definitions>
  <inkml:trace contextRef="#ctx0" brushRef="#br0">1 12 24575,'0'0'0,"0"-1"0,0 1 0,0 0 0,0-1 0,0 1 0,0-1 0,-1 1 0,1 0 0,1-1 0,-1 1 0,0 0 0,0-1 0,0 1 0,0 0 0,0-1 0,0 1 0,0 0 0,0-1 0,1 1 0,-1 0 0,0-1 0,0 1 0,0 0 0,1 0 0,-1-1 0,0 1 0,0 0 0,1 0 0,-1-1 0,0 1 0,0 0 0,1 0 0,-1 0 0,0-1 0,1 1 0,-1 0 0,0 0 0,1 0 0,-1 0 0,0 0 0,1 0 0,-1 0 0,1 0 0,-1 0 0,0 0 0,1 0 0,-1 0 0,0 0 0,1 0 0,-1 0 0,0 0 0,1 0 0,-1 0 0,0 1 0,1-1 0,-1 0 0,0 0 0,1 0 0,-1 1 0,0-1 0,1 0 0,17 17 0,-13-5 0,0-1 0,-1 1 0,0 0 0,-1 0 0,0 1 0,2 20 0,1 4 0,2 7 0,-5-23 0,1 0 0,1 0 0,1 0 0,0-1 0,13 26 0,-17-41 0,1 0 0,0-1 0,0 1 0,1-1 0,-1 0 0,1 0 0,0 0 0,0 0 0,0-1 0,0 1 0,1-1 0,0 0 0,-1-1 0,1 1 0,0-1 0,0 0 0,0 0 0,1 0 0,-1-1 0,0 0 0,1 0 0,-1 0 0,0-1 0,1 0 0,-1 0 0,6 0 0,2-2 0,-2 0 0,1 0 0,0-1 0,0-1 0,-1 0 0,0 0 0,0-1 0,0-1 0,0 1 0,-1-2 0,0 0 0,0 0 0,-1 0 0,0-2 0,0 1 0,-1-1 0,12-16 0,-1 0 0,-2-1 0,-1-1 0,-1-1 0,-1 0 0,16-49 0,-26 65 0,12-30 0,-15 41 0,-1-1 0,1 1 0,0-1 0,0 1 0,0-1 0,0 1 0,0 0 0,0 0 0,0-1 0,0 1 0,0 0 0,1 0 0,-1 0 0,1 0 0,-1 0 0,0 1 0,1-1 0,-1 0 0,1 1 0,0-1 0,1 0 0,-2 1 0,0 0 0,0 1 0,0-1 0,0 0 0,0 0 0,-1 0 0,1 1 0,0-1 0,0 0 0,0 1 0,-1-1 0,1 1 0,0-1 0,-1 1 0,1-1 0,0 1 0,-1 0 0,1-1 0,0 1 0,-1 0 0,1-1 0,-1 1 0,0 0 0,1 0 0,-1 0 0,0-1 0,1 1 0,-1 0 0,0 0 0,0 0 0,0 0 0,1-1 0,-1 1 0,0 0 0,0 0 0,-1 2 0,-1 36 0,1-36 0,-4 23 0,-1-1 0,-1 0 0,-1 0 0,-19 39 0,-57 91 0,-47 36 0,25-37 0,80-115 0,5-7 0,0 2 0,-22 50 0,39-73 0,-1 0 0,2 0 0,0 1 0,0 0 0,1-1 0,0 1 0,1 0 0,1 0 0,0 0 0,0 0 0,1 0 0,3 15 0,-1-14 0,1 0 0,0-1 0,8 17 0,-11-26 0,1 0 0,-1 1 0,1-1 0,0 0 0,0 0 0,1 0 0,-1 0 0,1-1 0,-1 1 0,1-1 0,0 1 0,0-1 0,0 0 0,0 0 0,0 0 0,6 2 0,-6-4-57,-1 0 0,1 0 1,0 0-1,-1 0 0,1-1 0,0 1 0,-1-1 0,1 0 0,0 1 0,-1-1 0,1 0 1,-1-1-1,0 1 0,1 0 0,-1-1 0,0 1 0,0-1 0,0 0 0,0 0 1,0 1-1,0-1 0,0-1 0,2-2 0,10-15-6769</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2.789"/>
    </inkml:context>
    <inkml:brush xml:id="br0">
      <inkml:brushProperty name="width" value="0.05" units="cm"/>
      <inkml:brushProperty name="height" value="0.05" units="cm"/>
    </inkml:brush>
  </inkml:definitions>
  <inkml:trace contextRef="#ctx0" brushRef="#br0">197 25 24575,'-2'0'0,"1"1"0,-1 0 0,1-1 0,-1 1 0,1 0 0,-1 0 0,1 0 0,0 0 0,-1 0 0,1 1 0,0-1 0,0 0 0,0 0 0,0 1 0,0-1 0,-1 2 0,-18 31 0,15-25 0,-70 136 0,29-51 0,38-82 0,5-7 0,1-1 0,-1 1 0,1 0 0,0 0 0,0 0 0,0 0 0,1 0 0,-2 6 0,25-36 0,-13 9 0,0 0 0,0-1 0,-2 0 0,0-1 0,-1 1 0,6-34 0,-6 25 0,2 0 0,15-38 0,-20 57 0,1 1 0,0-1 0,0 0 0,0 1 0,1 0 0,0 0 0,0 0 0,0 1 0,1 0 0,0 0 0,0 0 0,0 1 0,8-5 0,-11 7 0,0 1 0,0 0 0,0-1 0,0 1 0,0 0 0,0 1 0,0-1 0,0 0 0,0 1 0,0 0 0,0 0 0,0 0 0,1 0 0,-1 0 0,0 0 0,0 1 0,0 0 0,0-1 0,0 1 0,0 1 0,0-1 0,0 0 0,0 1 0,-1-1 0,1 1 0,0 0 0,-1 0 0,1 0 0,-1 0 0,0 0 0,0 0 0,0 1 0,0-1 0,0 1 0,3 5 0,5 9 0,-1 1 0,0 1 0,-2-1 0,9 31 0,-9-26 0,20 47-455,2 0 0,52 87 0,-65-129-6371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4.098"/>
    </inkml:context>
    <inkml:brush xml:id="br0">
      <inkml:brushProperty name="width" value="0.05" units="cm"/>
      <inkml:brushProperty name="height" value="0.05" units="cm"/>
    </inkml:brush>
  </inkml:definitions>
  <inkml:trace contextRef="#ctx0" brushRef="#br0">1 232 24575,'2'-1'0,"0"0"0,0 0 0,0-1 0,0 1 0,0-1 0,0 0 0,0 1 0,0-1 0,-1 0 0,1 0 0,-1 0 0,1 0 0,-1 0 0,0-1 0,2-2 0,4-7 0,3-1 0,0 1 0,1 0 0,1 0 0,0 1 0,0 1 0,1 0 0,1 1 0,-1 0 0,2 1 0,-1 0 0,1 2 0,0-1 0,0 2 0,0 0 0,1 1 0,0 0 0,0 2 0,33-3 0,-31 5 0,0 1 0,0 0 0,1 1 0,-1 1 0,24 7 0,-33-7 0,1 1 0,-1 0 0,0 1 0,-1 0 0,1 0 0,-1 1 0,0 0 0,0 0 0,-1 1 0,0 0 0,10 12 0,12 23 0,-19-26 0,0-1 0,2 1 0,22 22 0,-32-35 0,1-1 0,-1 1 0,1-1 0,0 0 0,0 0 0,0 0 0,0-1 0,0 1 0,0-1 0,0 0 0,0 1 0,0-1 0,1-1 0,-1 1 0,1 0 0,-1-1 0,0 0 0,1 1 0,-1-2 0,1 1 0,-1 0 0,1-1 0,-1 1 0,0-1 0,7-2 0,-5 0 0,1-1 0,0 0 0,-1 0 0,0 0 0,0-1 0,0 0 0,-1 1 0,1-2 0,-1 1 0,5-9 0,4-7 0,15-33 0,-22 39 40,0 1 0,7-30 0,-12 41-99,0 1-1,0-1 1,-1 1-1,1-1 1,-1 0 0,1 1-1,-1-1 1,0 0-1,0 1 1,0-1 0,-1 0-1,1 1 1,-1-1-1,1 0 1,-1 1 0,0-1-1,0 1 1,0-1-1,0 1 1,-1 0 0,1-1-1,-1 1 1,1 0-1,-4-4 1,-9 0-6767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4.795"/>
    </inkml:context>
    <inkml:brush xml:id="br0">
      <inkml:brushProperty name="width" value="0.05" units="cm"/>
      <inkml:brushProperty name="height" value="0.05" units="cm"/>
    </inkml:brush>
  </inkml:definitions>
  <inkml:trace contextRef="#ctx0" brushRef="#br0">0 224 24575,'13'0'0,"2"1"0,0-1 0,1-1 0,26-5 0,-37 4 0,0 1 0,0-1 0,0 0 0,0 0 0,-1-1 0,1 1 0,-1-1 0,0 0 0,0 0 0,0 0 0,0-1 0,0 1 0,-1-1 0,1 0 0,3-6 0,3-5 0,3-5 0,1 0 0,34-35 0,-42 49 0,0 1 0,0 0 0,1 0 0,0 1 0,0-1 0,0 2 0,1-1 0,-1 1 0,1 0 0,0 0 0,0 1 0,14-2 0,-8 2 0,0 0 0,0 2 0,0 0 0,0 0 0,0 1 0,-1 1 0,1 0 0,25 8 0,-28-5 0,0-1 0,-1 1 0,0 1 0,0 0 0,-1 0 0,1 1 0,-1 0 0,-1 0 0,1 1 0,-1 1 0,8 10 0,-5-4 0,1-2 0,1 0 0,-1 0 0,2-1 0,0-1 0,0 0 0,1-1 0,26 13 0,-29-18 0,0 0 0,1-1 0,-1 0 0,1 0 0,0-2 0,0 0 0,0 0 0,0-1 0,1-1 0,-1 0 0,0-1 0,19-3 0,-15 1 17,1-1 0,-1 0 1,0-2-1,0 0 0,-1-1 0,25-14 0,-37 19-68,1 0 0,-1-1-1,0 0 1,-1 0 0,1 0 0,0-1 0,-1 1-1,0-1 1,0 1 0,0-1 0,0 0 0,0 0-1,-1-1 1,0 1 0,0-1 0,0 1-1,0-1 1,-1 1 0,0-1 0,0 0 0,0 0-1,0 1 1,-1-1 0,0 0 0,0 0 0,0 0-1,-1 0 1,-1-7 0,-3-7-6775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5.930"/>
    </inkml:context>
    <inkml:brush xml:id="br0">
      <inkml:brushProperty name="width" value="0.05" units="cm"/>
      <inkml:brushProperty name="height" value="0.05" units="cm"/>
    </inkml:brush>
  </inkml:definitions>
  <inkml:trace contextRef="#ctx0" brushRef="#br0">40 1 24575,'12'273'0,"0"-24"0,-10 1106 0,-45-680 0,42-664-104,0-2-148,0 0 0,-1 1-1,0-1 1,-5 14 0,-1-8-6574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6.770"/>
    </inkml:context>
    <inkml:brush xml:id="br0">
      <inkml:brushProperty name="width" value="0.05" units="cm"/>
      <inkml:brushProperty name="height" value="0.05" units="cm"/>
    </inkml:brush>
  </inkml:definitions>
  <inkml:trace contextRef="#ctx0" brushRef="#br0">26 248 24575,'-1'-6'0,"0"0"0,0 0 0,-1 0 0,1 0 0,-5-9 0,-4-19 0,8 28 0,1-1 0,1 1 0,-1-1 0,1 1 0,0-1 0,1 1 0,0-1 0,2-9 0,-2 12 0,0 1 0,1 0 0,-1 0 0,1 0 0,0 0 0,0 0 0,0 1 0,0-1 0,0 0 0,1 1 0,-1 0 0,1-1 0,0 1 0,-1 0 0,1 0 0,0 1 0,0-1 0,5-1 0,11-5 0,0 2 0,1 1 0,-1 0 0,32-3 0,89-1 0,-95 7 0,941-6-2106,-899 8 2145,1992 56-3930,-1283-29 3147,-781-27 744,1579 65-795,-1558-63 821,155 15 1561,-181-15-1425,-5-2 12,-1 0-1,0 1 1,1-1 0,-1 1-1,0 0 1,0 0-1,1 1 1,-1-1 0,0 1-1,-1 0 1,1 0-1,0 0 1,0 1 0,5 4-1,-9-7-142,0 1 0,0-1 0,1 1-1,-1-1 1,0 1 0,0-1 0,0 1 0,0-1-1,0 1 1,0-1 0,0 0 0,0 1 0,0-1-1,0 1 1,0-1 0,-1 1 0,1-1 0,0 1-1,0-1 1,0 0 0,0 1 0,-1-1 0,1 1-1,0-1 1,0 0 0,-1 1 0,1-1 0,0 0-1,-1 1 1,1-1 0,-1 0 0,1 0 0,0 1-1,-1-1 1,-16 9 878,16-8-807,-61 19 730,48-17-790,0 1 1,0 0-1,0 1 1,-13 8-1,23-11-43,1 0 0,-1 0 1,1 1-1,0-1 0,0 1 0,0 0 1,0 0-1,0 0 0,1 0 0,-1 1 0,1-1 1,0 1-1,0-1 0,0 1 0,0 0 1,1 0-1,0-1 0,-2 9 0,1 9 1,1 0 0,1 0 0,2 0 0,-1 0 0,2-1 0,8 31 0,-1 0 0,39 413 0,-39 4 0,-2-169 0,14-2 0,62 301 0,-63-487 0,15 104 0,-29-161 0,-1 106 0,-6-146 0,-1 0 0,-1 1 0,0-1 0,-1-1 0,0 1 0,-9 23 0,10-32 0,0-1 0,-1 1 0,0-1 0,1 0 0,-2 1 0,1-1 0,0-1 0,-1 1 0,0 0 0,1-1 0,-2 0 0,1 0 0,0 0 0,0 0 0,-1-1 0,0 1 0,1-1 0,-1 0 0,0-1 0,0 1 0,-6 0 0,-9 1 0,-1-1 0,1-1 0,-1 0 0,-28-4 0,-86-17 0,14 1 0,-1007-39-2922,1023 55 2354,-1551-13-2894,8 36 3436,1389-16-1187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7.336"/>
    </inkml:context>
    <inkml:brush xml:id="br0">
      <inkml:brushProperty name="width" value="0.05" units="cm"/>
      <inkml:brushProperty name="height" value="0.05" units="cm"/>
    </inkml:brush>
  </inkml:definitions>
  <inkml:trace contextRef="#ctx0" brushRef="#br0">2001 28 24575,'-6'-1'0,"0"1"0,0-2 0,0 1 0,0-1 0,-8-2 0,-27-7 0,-63 5 0,-1 5 0,-152 18 0,151-8 0,-248 21-60,-575 27-1245,869-57-5521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00.361"/>
    </inkml:context>
    <inkml:brush xml:id="br0">
      <inkml:brushProperty name="width" value="0.05" units="cm"/>
      <inkml:brushProperty name="height" value="0.05" units="cm"/>
    </inkml:brush>
  </inkml:definitions>
  <inkml:trace contextRef="#ctx0" brushRef="#br0">565 13 24575,'0'0'0,"0"-1"0,0 1 0,0-1 0,0 0 0,1 1 0,-1-1 0,0 1 0,0-1 0,1 1 0,-1-1 0,0 1 0,1-1 0,-1 1 0,1-1 0,-1 1 0,1-1 0,-1 1 0,1 0 0,-1-1 0,1 1 0,-1 0 0,1-1 0,-1 1 0,1 0 0,0 0 0,-1-1 0,1 1 0,0 0 0,-1 0 0,1 0 0,-1 0 0,1 0 0,0 0 0,-1 0 0,1 0 0,0 0 0,-1 0 0,1 1 0,0-1 0,25 6 0,-26-6 0,1 1 0,-1-1 0,0 0 0,0 1 0,0-1 0,0 0 0,0 0 0,-1 1 0,1-1 0,0 0 0,0 1 0,0-1 0,0 0 0,0 0 0,0 1 0,0-1 0,-1 0 0,1 1 0,0-1 0,0 0 0,0 0 0,-1 0 0,1 1 0,0-1 0,0 0 0,0 0 0,-1 0 0,1 1 0,0-1 0,-1 0 0,1 0 0,0 0 0,0 0 0,-1 0 0,1 0 0,0 0 0,-1 0 0,1 0 0,0 1 0,-1-1 0,1 0 0,-1-1 0,-16 9 0,-87 21 0,-18 4 0,-158 66 0,276-97 0,-39 19 0,40-19 0,0-1 0,1 1 0,-1 0 0,1 0 0,-1 0 0,1 0 0,0 1 0,0-1 0,0 0 0,0 1 0,-3 4 0,4-1-1365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7.690"/>
    </inkml:context>
    <inkml:brush xml:id="br0">
      <inkml:brushProperty name="width" value="0.05" units="cm"/>
      <inkml:brushProperty name="height" value="0.05" units="cm"/>
    </inkml:brush>
  </inkml:definitions>
  <inkml:trace contextRef="#ctx0" brushRef="#br0">373 25 24575,'-3'-3'0,"0"0"0,0 0 0,0 1 0,0 0 0,-1-1 0,1 1 0,-7-3 0,8 5 0,0-1 0,1 1 0,-1 0 0,1 0 0,-1-1 0,0 1 0,1 0 0,-1 1 0,0-1 0,1 0 0,-1 0 0,1 1 0,-1-1 0,0 1 0,1-1 0,-1 1 0,1 0 0,-1-1 0,1 1 0,0 0 0,-3 2 0,-19 17 0,1 1 0,1 2 0,1 0 0,-34 50 0,23-30 0,11-16 0,0 1 0,2 0 0,1 2 0,-22 52 0,35-72 0,1 0 0,0 1 0,0-1 0,1 1 0,0 0 0,1-1 0,1 1 0,-1 0 0,2 0 0,-1 0 0,2-1 0,-1 1 0,1 0 0,1-1 0,0 0 0,1 1 0,0-1 0,9 17 0,-1-10-136,1 0-1,0-1 1,1-1-1,1 0 1,0-1-1,1 0 1,1-2-1,0 0 0,34 18 1,26 11-6690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8.718"/>
    </inkml:context>
    <inkml:brush xml:id="br0">
      <inkml:brushProperty name="width" value="0.05" units="cm"/>
      <inkml:brushProperty name="height" value="0.05" units="cm"/>
    </inkml:brush>
  </inkml:definitions>
  <inkml:trace contextRef="#ctx0" brushRef="#br0">0 974 24575,'2'34'0,"1"1"0,1-1 0,2 0 0,20 65 0,61 126 0,-81-211 0,94 197 0,-75-160 0,-4-16 0,-21-35 0,1 1 0,-1-1 0,0 1 0,1-1 0,-1 0 0,0 1 0,1-1 0,-1 1 0,1-1 0,-1 0 0,1 1 0,-1-1 0,1 0 0,-1 0 0,1 1 0,0-1 0,-1 0 0,1 0 0,-1 0 0,1 0 0,-1 0 0,2 0 0,-2 0 0,1-1 0,0 1 0,-1-1 0,1 0 0,0 1 0,-1-1 0,1 0 0,-1 1 0,0-1 0,1 0 0,-1 1 0,1-1 0,-1 0 0,0 0 0,0 0 0,1 1 0,-1-1 0,0 0 0,0 0 0,0 0 0,0-1 0,2-24 0,-2 0 0,-1 0 0,-1 0 0,-1 0 0,-7-29 0,5 25 0,-28-165 0,-45-285 0,28-3 0,47 449 0,2-1 0,1 1 0,2-1 0,1 1 0,2 0 0,10-36 0,-14 64 0,2 0 0,-1 0 0,1 0 0,0 0 0,0 0 0,0 0 0,1 1 0,0 0 0,7-8 0,-9 11 0,0 0 0,1 0 0,0 0 0,-1 0 0,1 1 0,0-1 0,0 1 0,0 0 0,0 0 0,0 0 0,0 0 0,0 0 0,0 0 0,0 1 0,0 0 0,1 0 0,-1 0 0,0 0 0,0 0 0,7 2 0,-1 0 0,0 1 0,0 0 0,0 1 0,0 0 0,0 0 0,-1 1 0,1 0 0,-1 1 0,8 7 0,9 10 0,29 32 0,10 20 0,67 102 0,41 93 0,-170-267 0,15 25-65,166 277 258,-24 9-1686,-139-267-5333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9.090"/>
    </inkml:context>
    <inkml:brush xml:id="br0">
      <inkml:brushProperty name="width" value="0.05" units="cm"/>
      <inkml:brushProperty name="height" value="0.05" units="cm"/>
    </inkml:brush>
  </inkml:definitions>
  <inkml:trace contextRef="#ctx0" brushRef="#br0">13 276 24575,'-5'0'0,"-1"-4"0,5-7 0,7-6 0,12-4 0,12-4 0,11-2 0,11-1 0,12 0 0,8-1 0,7 6 0,2 1 0,-2 0 0,-14 3-8191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9.448"/>
    </inkml:context>
    <inkml:brush xml:id="br0">
      <inkml:brushProperty name="width" value="0.05" units="cm"/>
      <inkml:brushProperty name="height" value="0.05" units="cm"/>
    </inkml:brush>
  </inkml:definitions>
  <inkml:trace contextRef="#ctx0" brushRef="#br0">436 28 24575,'-24'-8'0,"5"0"0,-2 4 0,0 1 0,-1 0 0,1 2 0,-1 0 0,0 2 0,1 0 0,-25 6 0,34-5 0,0 0 0,1 1 0,-1 0 0,1 1 0,0 1 0,0 0 0,1 0 0,-1 1 0,1 0 0,0 1 0,1 0 0,-1 1 0,1 0 0,-11 14 0,17-19 0,0 1 0,0 0 0,1 0 0,-1 0 0,1 1 0,0-1 0,0 1 0,0-1 0,1 1 0,0-1 0,0 1 0,0 0 0,0 0 0,1 0 0,0-1 0,0 1 0,1 9 0,0-8 0,1 1 0,1-1 0,-1 0 0,1 1 0,0-1 0,0-1 0,0 1 0,1 0 0,0-1 0,0 0 0,8 8 0,4 1 0,1 0 0,0-1 0,1-1 0,0 0 0,1-2 0,40 17 0,-32-17-273,0-2 0,1-1 0,0-1 0,30 2 0,-9-3-6553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49.820"/>
    </inkml:context>
    <inkml:brush xml:id="br0">
      <inkml:brushProperty name="width" value="0.05" units="cm"/>
      <inkml:brushProperty name="height" value="0.05" units="cm"/>
    </inkml:brush>
  </inkml:definitions>
  <inkml:trace contextRef="#ctx0" brushRef="#br0">264 27 24575,'0'-2'0,"-1"1"0,0 0 0,1-1 0,-1 1 0,0 0 0,0 0 0,0 0 0,0-1 0,0 1 0,0 0 0,0 0 0,0 0 0,0 1 0,-1-1 0,1 0 0,0 0 0,0 1 0,-1-1 0,1 1 0,-1-1 0,1 1 0,0-1 0,-1 1 0,1 0 0,-1 0 0,1 0 0,-2 0 0,-43-4 0,38 5 0,-1 0 0,1 0 0,0 1 0,0 0 0,1 1 0,-1-1 0,0 2 0,1-1 0,-1 1 0,1 0 0,0 0 0,1 1 0,-1 0 0,1 0 0,0 1 0,0 0 0,0 0 0,1 0 0,0 1 0,0-1 0,-7 15 0,8-13 0,0 0 0,0 0 0,1 1 0,0-1 0,1 1 0,-1 0 0,2-1 0,-1 1 0,1 0 0,1 0 0,-1 0 0,2 0 0,-1 0 0,1 0 0,0 0 0,1-1 0,0 1 0,1 0 0,0-1 0,4 10 0,-1-8 7,1 0 0,0 0-1,0-1 1,1 0 0,0 0-1,1-1 1,0 0-1,0-1 1,0 0 0,1 0-1,0-1 1,1 0 0,0-1-1,-1 0 1,1-1 0,1 0-1,21 4 1,-11-3-172,0-2 0,1 0 0,-1-2 0,1 0 0,-1-1 0,1-2 0,-1 0 0,34-8 0,-10-3-6661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50.219"/>
    </inkml:context>
    <inkml:brush xml:id="br0">
      <inkml:brushProperty name="width" value="0.05" units="cm"/>
      <inkml:brushProperty name="height" value="0.05" units="cm"/>
    </inkml:brush>
  </inkml:definitions>
  <inkml:trace contextRef="#ctx0" brushRef="#br0">21 328 24575,'-1'11'0,"0"0"0,-1 1 0,-5 18 0,5-21 0,-1 1 0,2-1 0,-1 1 0,1 0 0,0 16 0,4-7 0,0-1 0,1 0 0,1-1 0,1 1 0,0-1 0,1 0 0,1 0 0,16 25 0,-16-30 0,0 0 0,1 0 0,0 0 0,1-1 0,0-1 0,1 0 0,0 0 0,1-1 0,0 0 0,0-1 0,16 8 0,-22-14 0,1 1 0,-1-1 0,0 0 0,1-1 0,0 0 0,-1 0 0,1 0 0,0 0 0,-1-1 0,1-1 0,0 1 0,0-1 0,-1 0 0,1 0 0,-1-1 0,1 0 0,-1 0 0,0-1 0,1 1 0,-1-1 0,-1-1 0,1 1 0,0-1 0,-1 0 0,0 0 0,0-1 0,0 1 0,0-1 0,-1 0 0,1-1 0,-2 1 0,1-1 0,0 0 0,-1 1 0,0-2 0,-1 1 0,1 0 0,2-13 0,-2 7-49,0 0 1,-1-1-1,-1 0 0,0 1 0,0-1 1,-1 0-1,-1 0 0,0 1 0,-1-1 1,-1 0-1,0 1 0,0 0 0,-1-1 1,-1 2-1,0-1 0,0 0 0,-1 1 1,-1 0-1,0 0 0,0 1 0,-1 0 1,-1 0-1,1 1 0,-1 0 0,-1 1 0,0 0 1,-19-12-1,8 9-6777</inkml:trace>
  <inkml:trace contextRef="#ctx0" brushRef="#br0" timeOffset="1">676 328 24575,'-2'0'0,"0"-1"0,0 1 0,0-1 0,0 0 0,0 0 0,0 1 0,1-1 0,-1 0 0,0-1 0,0 1 0,1 0 0,-1 0 0,0-1 0,1 1 0,0-1 0,-1 1 0,1-1 0,0 0 0,-2-3 0,1 3 0,1 0 0,0 0 0,-1-1 0,1 1 0,0 0 0,0-1 0,1 1 0,-1-1 0,0 1 0,1-1 0,0 0 0,-1 1 0,1-1 0,0 1 0,1-4 0,-1 5 0,0 1 0,0-1 0,0 1 0,0-1 0,1 1 0,-1-1 0,0 1 0,0-1 0,1 1 0,-1-1 0,0 1 0,1-1 0,-1 1 0,0-1 0,1 1 0,-1 0 0,1-1 0,-1 1 0,1 0 0,-1-1 0,0 1 0,1 0 0,0 0 0,-1-1 0,1 1 0,-1 0 0,1 0 0,-1 0 0,1 0 0,-1 0 0,1-1 0,20 9 0,14 22 0,2 15 0,-3 1 0,-1 3 0,40 78 0,-52-89 0,-21-55 0,-8-30 0,3 17 0,0-4 20,1-1 0,1 0 0,3 0 0,1 0 0,5-38 0,-3 55-144,0 1 0,2 0 1,0 0-1,1 0 0,0 1 0,1-1 1,1 2-1,1-1 0,0 1 0,1 0 1,23-25-1,-3 10-6702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50.713"/>
    </inkml:context>
    <inkml:brush xml:id="br0">
      <inkml:brushProperty name="width" value="0.05" units="cm"/>
      <inkml:brushProperty name="height" value="0.05" units="cm"/>
    </inkml:brush>
  </inkml:definitions>
  <inkml:trace contextRef="#ctx0" brushRef="#br0">333 234 24575,'3'-4'0,"0"0"0,0 0 0,-1 0 0,1-1 0,-1 1 0,0-1 0,0 0 0,-1 1 0,1-1 0,-1 0 0,0 0 0,-1 0 0,1-9 0,0 5 0,-1 0 0,-1 0 0,1 0 0,-1 0 0,-1 0 0,-4-15 0,4 19 0,0 1 0,0-1 0,0 1 0,-1-1 0,0 1 0,0 0 0,0 0 0,0 0 0,0 0 0,-1 1 0,0-1 0,0 1 0,0 0 0,0 0 0,-6-3 0,3 3 0,0 0 0,0 0 0,0 1 0,-1 0 0,1 0 0,0 1 0,-1 0 0,1 0 0,-15 1 0,13 1 0,-1 0 0,1 0 0,-1 0 0,1 1 0,0 1 0,-1 0 0,1 0 0,0 1 0,1 0 0,-1 0 0,1 1 0,0 0 0,0 1 0,0-1 0,1 1 0,-11 12 0,11-9 0,2 0 0,-1 0 0,1 1 0,1 0 0,0 0 0,0 0 0,1 0 0,0 1 0,0-1 0,2 1 0,-1-1 0,1 1 0,1 0 0,0 0 0,0 0 0,1-1 0,3 17 0,-1-15 0,0 0 0,0 0 0,1 0 0,1 0 0,0 0 0,0-1 0,1 0 0,1 0 0,0-1 0,0 1 0,1-2 0,0 1 0,1-1 0,16 14 0,-18-18 0,0 0 0,0-1 0,1 0 0,-1-1 0,1 1 0,0-1 0,0-1 0,0 0 0,0 0 0,0 0 0,1-1 0,16 0 0,-20-1 0,0 0 0,0-1 0,0 1 0,0-1 0,0-1 0,0 1 0,-1-1 0,1 1 0,0-1 0,-1-1 0,1 1 0,-1 0 0,0-1 0,0 0 0,0 0 0,0-1 0,0 1 0,-1-1 0,1 0 0,-1 1 0,0-2 0,4-5 0,-1-3 0,-1 0 0,0 0 0,0 0 0,-2 0 0,0-1 0,0 0 0,1-26 0,-5-105 0,-1 91 0,3 35 0,-1 18 0,1 1 0,-1 0 0,0 0 0,0 0 0,0 0 0,0 0 0,0 0 0,0 0 0,0 0 0,1 0 0,-1 0 0,0 0 0,0 0 0,0 0 0,0-1 0,0 1 0,1 0 0,-1 0 0,0 0 0,0 0 0,0 0 0,0 0 0,0 0 0,1 1 0,-1-1 0,0 0 0,0 0 0,0 0 0,0 0 0,0 0 0,0 0 0,1 0 0,-1 0 0,0 0 0,0 0 0,0 0 0,0 0 0,0 0 0,0 1 0,0-1 0,1 0 0,-1 0 0,0 0 0,0 0 0,0 0 0,0 0 0,0 1 0,0-1 0,0 0 0,0 0 0,0 0 0,0 0 0,0 1 0,16 33 0,-12-25 0,17 40 60,29 49 0,-37-77-357,1 0 0,0-1 0,1-1 0,30 29 0,-15-21-6529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51.043"/>
    </inkml:context>
    <inkml:brush xml:id="br0">
      <inkml:brushProperty name="width" value="0.05" units="cm"/>
      <inkml:brushProperty name="height" value="0.05" units="cm"/>
    </inkml:brush>
  </inkml:definitions>
  <inkml:trace contextRef="#ctx0" brushRef="#br0">296 51 24575,'0'-1'0,"0"-1"0,-1 0 0,1 0 0,-1 0 0,0 0 0,1 0 0,-1 0 0,0 1 0,0-1 0,0 0 0,-1 1 0,1-1 0,0 1 0,0-1 0,-1 1 0,1 0 0,-1-1 0,1 1 0,-1 0 0,0 0 0,1 0 0,-1 0 0,0 1 0,-3-2 0,-2-1 0,1 1 0,-1 0 0,0 0 0,0 1 0,-11-2 0,10 3 0,0 0 0,0 0 0,0 0 0,0 1 0,0 1 0,0-1 0,0 1 0,1 0 0,-1 1 0,1 0 0,-1 0 0,1 1 0,0 0 0,0 0 0,0 0 0,1 1 0,0 0 0,0 1 0,0-1 0,0 1 0,-7 11 0,6-8 0,2 1 0,-1-1 0,1 1 0,1 0 0,0 1 0,0-1 0,1 1 0,1 0 0,0-1 0,0 1 0,1 0 0,0 0 0,1 0 0,0 0 0,3 17 0,-2-19 7,1 0 0,0 0-1,0 0 1,1 0 0,0-1-1,1 1 1,0-1-1,0 0 1,1 0 0,0 0-1,0 0 1,1-1 0,0 0-1,0 0 1,1-1 0,0 0-1,12 9 1,-6-7-142,0-1 0,0 0 0,1-1 0,0-1 0,0 0 0,1 0 0,-1-2 0,1 0 0,0-1 0,15 1 0,16 0-6691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45:51.572"/>
    </inkml:context>
    <inkml:brush xml:id="br0">
      <inkml:brushProperty name="width" value="0.05" units="cm"/>
      <inkml:brushProperty name="height" value="0.05" units="cm"/>
    </inkml:brush>
  </inkml:definitions>
  <inkml:trace contextRef="#ctx0" brushRef="#br0">85 386 24575,'-68'-142'0,"58"132"0,5 18 0,4 24 0,3-13 0,1 0 0,1 0 0,0 0 0,2 0 0,0-1 0,1 0 0,18 31 0,-13-28 0,1 0 0,0-1 0,2-1 0,0 0 0,35 31 0,-42-43 0,0-1 0,1 0 0,-1 0 0,1-1 0,0 0 0,1-1 0,-1 0 0,1-1 0,0 0 0,0 0 0,0-1 0,0 0 0,0-1 0,1 0 0,18-1 0,-21-1 0,-1 0 0,1 0 0,-1 0 0,0-1 0,1 0 0,-1-1 0,0 0 0,0 0 0,-1 0 0,1-1 0,-1 0 0,1 0 0,-1-1 0,0 0 0,-1 0 0,1 0 0,-1-1 0,0 1 0,-1-1 0,1-1 0,-1 1 0,4-8 0,-1-2 0,-1 0 0,0-1 0,-1 0 0,-1-1 0,0 1 0,-2-1 0,0 1 0,0-1 0,-3-23 0,0 12 0,-2 0 0,-1 0 0,-2 1 0,-17-54 0,16 62 0,0 1 0,-2 0 0,-16-25 0,22 38 0,-1 0 0,0 1 0,0 0 0,0 0 0,-1 0 0,0 0 0,0 1 0,0-1 0,-1 2 0,1-1 0,-1 0 0,0 1 0,0 0 0,-10-3 0,15 5 0,-1 1 0,1-1 0,-1 1 0,1 0 0,-1 0 0,1 0 0,-1-1 0,1 1 0,-1 1 0,1-1 0,-1 0 0,0 0 0,1 1 0,-1-1 0,1 1 0,0-1 0,-1 1 0,1-1 0,-1 1 0,1 0 0,0 0 0,-1 0 0,1 0 0,-2 2 0,1 0 0,0 0 0,0 0 0,0 0 0,0 0 0,1 0 0,-1 1 0,1-1 0,0 1 0,0-1 0,0 6 0,-1 8 0,1 0 0,0 0 0,4 27 0,2-2 0,3 0 0,1 0 0,2-1 0,21 52 0,81 153 0,-56-127 0,28 58 0,38 83 0,-23 6 0,-95-246 0,0-1 0,-1 1 0,-1-1 0,0 1 0,-2 0 0,0 0 0,-4 31 0,2-44 0,0 1 0,-1 0 0,0-1 0,0 1 0,-1-1 0,0 1 0,0-1 0,0 0 0,-1 0 0,0-1 0,-1 1 0,0-1 0,0 0 0,0 0 0,0-1 0,-1 1 0,0-1 0,0 0 0,-1-1 0,1 0 0,-14 7 0,9-6 0,-1 0 0,1-2 0,-1 1 0,0-1 0,0-1 0,0 0 0,0-1 0,0 0 0,0-1 0,-16-1 0,11-1 0,1-1 0,-1-1 0,1 0 0,0-1 0,0-1 0,-28-14 0,20 6 0,1-1 0,0-1 0,1 0 0,0-2 0,2-1 0,0-1 0,1 0 0,-30-42 0,35 39 0,1 1 0,1-2 0,1 0 0,1 0 0,1-1 0,2 0 0,0 0 0,1-1 0,2 0 0,1 0 0,0-1 0,3-45 0,2 52 0,0 1 0,1 0 0,1-1 0,1 1 0,1 1 0,0-1 0,16-30 0,-14 35 0,0 1 0,1 0 0,0 1 0,1 0 0,0 1 0,1 0 0,0 0 0,1 1 0,0 0 0,21-12 0,5 4-1365,-7 7-5461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55:57.947"/>
    </inkml:context>
    <inkml:brush xml:id="br0">
      <inkml:brushProperty name="width" value="0.05" units="cm"/>
      <inkml:brushProperty name="height" value="0.05" units="cm"/>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03.121"/>
    </inkml:context>
    <inkml:brush xml:id="br0">
      <inkml:brushProperty name="width" value="0.05" units="cm"/>
      <inkml:brushProperty name="height" value="0.05" units="cm"/>
    </inkml:brush>
  </inkml:definitions>
  <inkml:trace contextRef="#ctx0" brushRef="#br0">211 104 24575,'0'-8'0,"-1"-1"0,1 0 0,1 0 0,0 0 0,0-1 0,3-8 0,-4 16 0,1 0 0,-1 1 0,1-1 0,0 0 0,-1 1 0,1-1 0,0 1 0,0-1 0,0 1 0,0 0 0,0-1 0,1 1 0,-1 0 0,0 0 0,1 0 0,-1 0 0,1 0 0,-1 0 0,1 0 0,-1 0 0,1 1 0,-1-1 0,1 0 0,0 1 0,-1-1 0,1 1 0,0 0 0,0 0 0,-1 0 0,1 0 0,0 0 0,-1 0 0,4 0 0,-3 1 0,1 0 0,0 0 0,0-1 0,-1 2 0,1-1 0,-1 0 0,1 0 0,-1 1 0,1 0 0,-1-1 0,0 1 0,0 0 0,0 0 0,0 0 0,0 0 0,0 1 0,0-1 0,-1 0 0,1 1 0,-1-1 0,0 1 0,0-1 0,0 1 0,0 0 0,0 0 0,0-1 0,-1 1 0,1 0 0,-1 3 0,1 4 0,0-1 0,-1 1 0,0 0 0,0-1 0,-1 1 0,0-1 0,-5 15 0,2-10 0,-1-1 0,-1 1 0,0-2 0,-1 1 0,0-1 0,-1 0 0,0 0 0,-1-1 0,0 0 0,-1-1 0,0 0 0,-15 11 0,1-3 0,-1-2 0,-1-1 0,0-1 0,-51 20 0,58-24 0,19-10 0,0 1 0,0-1 0,0 0 0,0 0 0,0 0 0,0 1 0,0-1 0,1 0 0,-1 0 0,0 0 0,0 0 0,0 1 0,0-1 0,0 0 0,0 0 0,0 0 0,0 0 0,1 1 0,-1-1 0,0 0 0,0 0 0,0 0 0,0 0 0,1 0 0,-1 0 0,0 1 0,0-1 0,0 0 0,1 0 0,-1 0 0,0 0 0,0 0 0,0 0 0,1 0 0,-1 0 0,0 0 0,0 0 0,0 0 0,1 0 0,-1 0 0,0 0 0,0 0 0,0 0 0,1 0 0,42-3 0,354-47 0,-388 49-115,-5 0 19,1 1 0,0-1 0,0 1 0,0 0-1,0 0 1,-1 1 0,1-1 0,0 1 0,0 0 0,-1 1-1,1-1 1,6 3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5.325"/>
    </inkml:context>
    <inkml:brush xml:id="br0">
      <inkml:brushProperty name="width" value="0.05" units="cm"/>
      <inkml:brushProperty name="height" value="0.05" units="cm"/>
    </inkml:brush>
  </inkml:definitions>
  <inkml:trace contextRef="#ctx0" brushRef="#br0">548 169 24575,'-10'-11'0,"0"-1"0,1 0 0,-13-22 0,14 21 0,-1 0 0,0 1 0,-12-14 0,16 22 0,-1 0 0,1 1 0,-1-1 0,0 1 0,0 0 0,0 0 0,0 1 0,0 0 0,-1 0 0,1 0 0,-1 1 0,1 0 0,-1 0 0,1 1 0,-1 0 0,0 0 0,1 0 0,-1 1 0,1 0 0,-12 3 0,10-2 0,-1 1 0,0-1 0,1 1 0,-1 1 0,1-1 0,0 1 0,0 1 0,0 0 0,1 0 0,0 0 0,0 1 0,0 0 0,0 0 0,-8 13 0,13-16 0,0 0 0,0 0 0,0 1 0,1-1 0,-1 1 0,1-1 0,0 1 0,0 0 0,0-1 0,1 1 0,-1 0 0,1-1 0,0 1 0,0 0 0,0 0 0,1-1 0,-1 1 0,1 0 0,0 0 0,0-1 0,0 1 0,1-1 0,-1 1 0,1-1 0,0 0 0,0 1 0,0-1 0,0 0 0,0 0 0,1 0 0,2 2 0,10 9 0,0-1 0,0 0 0,1-2 0,29 17 0,-33-20 0,23 12 0,-13-8 0,0 1 0,22 18 0,-39-27 0,-1 0 0,1 1 0,-1-1 0,1 1 0,-1 0 0,0 0 0,-1 0 0,0 1 0,1-1 0,-2 1 0,1 0 0,-1 0 0,3 9 0,-4-12 0,-1 0 0,1 0 0,-1 0 0,0-1 0,0 1 0,0 0 0,-1 0 0,1 0 0,-1 0 0,1 0 0,-1 0 0,0 0 0,0-1 0,0 1 0,0 0 0,-1-1 0,1 1 0,-3 2 0,0 0 0,0-1 0,0 0 0,0 0 0,-1 0 0,0 0 0,1-1 0,-1 0 0,-9 4 0,-4 1 0,0-1 0,0-1 0,0-1 0,-32 5 0,17-6 0,-61 2 0,80-6 0,1-1 0,-1 0 0,1-1 0,0-1 0,0 0 0,0 0 0,-18-8 0,27 9 8,1 0-1,-1 0 1,1-1-1,-1 1 1,1-1-1,0 1 1,-1-1-1,2 0 1,-1 0-1,0-1 1,1 1-1,-1 0 1,1-1-1,0 0 1,-3-5-1,4 6-72,0 0 1,1 0-1,-1 1 1,0-1-1,1 0 1,0 0-1,0 0 0,0 0 1,0 0-1,0 0 1,0 0-1,1 0 1,-1 0-1,1 0 0,0 0 1,0 0-1,0 1 1,0-1-1,1 0 1,-1 1-1,1-1 1,2-2-1,8-9-6761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5.777"/>
    </inkml:context>
    <inkml:brush xml:id="br0">
      <inkml:brushProperty name="width" value="0.05" units="cm"/>
      <inkml:brushProperty name="height" value="0.05" units="cm"/>
    </inkml:brush>
  </inkml:definitions>
  <inkml:trace contextRef="#ctx0" brushRef="#br0">81 135 24575,'21'0'0,"0"2"0,31 5 0,-50-6 0,0-1 0,0 1 0,0-1 0,0 0 0,0 0 0,0 0 0,0 0 0,0 0 0,0 0 0,0 0 0,0-1 0,0 1 0,0-1 0,0 0 0,-1 1 0,1-1 0,0 0 0,0 0 0,-1 0 0,1 0 0,0 0 0,-1-1 0,1 1 0,-1 0 0,0-1 0,1 1 0,-1-1 0,0 0 0,0 1 0,0-1 0,0 0 0,0 0 0,0 1 0,0-1 0,-1 0 0,1 0 0,0-3 0,-1 1 0,1 1 0,-1-1 0,0 1 0,0-1 0,0 0 0,0 1 0,-1-1 0,1 1 0,-1 0 0,0-1 0,0 1 0,-1 0 0,1-1 0,0 1 0,-1 0 0,0 0 0,0 0 0,0 0 0,0 0 0,-5-4 0,3 3 0,0 1 0,0 0 0,0 0 0,-1 0 0,1 1 0,-1-1 0,0 1 0,1 0 0,-1 0 0,0 1 0,0 0 0,0-1 0,0 2 0,0-1 0,-1 1 0,1-1 0,0 1 0,0 1 0,0-1 0,0 1 0,0 0 0,0 0 0,0 0 0,0 1 0,0 0 0,-5 2 0,4-1 0,1 1 0,0-1 0,0 1 0,0 0 0,1 0 0,-1 0 0,1 1 0,0-1 0,0 1 0,1 0 0,-1 0 0,1 1 0,0-1 0,1 1 0,-1-1 0,1 1 0,0 0 0,0 0 0,1 0 0,0 0 0,-1 10 0,2-10-47,1 0 0,-1 0 0,1 0 0,1 0 0,-1 0 0,1 0 0,0 0 0,0 0 0,0-1-1,1 1 1,0-1 0,0 0 0,1 0 0,-1 0 0,1 0 0,0 0 0,0-1 0,1 0 0,-1 1 0,1-2 0,0 1 0,0-1-1,0 1 1,1-1 0,-1-1 0,1 1 0,0-1 0,5 2 0,13 2-6779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6.210"/>
    </inkml:context>
    <inkml:brush xml:id="br0">
      <inkml:brushProperty name="width" value="0.05" units="cm"/>
      <inkml:brushProperty name="height" value="0.05" units="cm"/>
    </inkml:brush>
  </inkml:definitions>
  <inkml:trace contextRef="#ctx0" brushRef="#br0">4 16 24575,'-4'-3'0,"9"-3"0,-4 5 0,0 0 0,0 0 0,0 1 0,0-1 0,0 1 0,0-1 0,0 1 0,1-1 0,-1 1 0,0 0 0,0 0 0,0-1 0,0 1 0,0 0 0,1 0 0,-1 0 0,2 0 0,0 2 0,0-1 0,-1 0 0,1 1 0,0-1 0,-1 1 0,0 0 0,1 0 0,-1 0 0,0 0 0,0 0 0,0 1 0,0-1 0,-1 1 0,1-1 0,0 1 0,-1-1 0,0 1 0,0 0 0,0 0 0,0 0 0,1 3 0,-1 1 0,1-1 0,-1 1 0,0-1 0,-1 1 0,1 0 0,-1 0 0,-1-1 0,-1 10 0,-13 26 0,14-40 0,0 0 0,0 0 0,0 0 0,0 0 0,0 0 0,-1 0 0,1-1 0,-1 1 0,0 0 0,1-1 0,-1 1 0,0-1 0,0 0 0,0 1 0,0-1 0,-3 1 0,5-2 0,0 0 0,-1 0 0,1 0 0,0 0 0,-1 0 0,1 0 0,-1-1 0,1 1 0,0 0 0,-1 0 0,1 0 0,0 0 0,-1-1 0,1 1 0,0 0 0,-1 0 0,1 0 0,0-1 0,0 1 0,-1 0 0,1-1 0,0 1 0,0 0 0,-1-1 0,1 1 0,0 0 0,0-1 0,0 1 0,0 0 0,0-1 0,-1 1 0,1 0 0,0-1 0,0 1 0,0-1 0,0 1 0,0 0 0,0-1 0,0 1 0,0 0 0,0-1 0,0 1 0,1-1 0,-1 1 0,0 0 0,0-1 0,0 1 0,1-1 0,3-20 0,-4 21 0,5-11 0,0 0 0,0 0 0,1 1 0,0 0 0,1 0 0,0 0 0,1 1 0,0 0 0,0 0 0,1 1 0,0 0 0,0 0 0,1 1 0,16-9 0,-24 15 0,0 0 0,0 0 0,-1 1 0,1-1 0,0 0 0,0 1 0,0-1 0,0 1 0,0-1 0,1 1 0,-1 0 0,0 0 0,0 0 0,0 0 0,0 0 0,0 1 0,0-1 0,0 1 0,0-1 0,0 1 0,0 0 0,2 1 0,-1 0 0,0 0 0,-1 0 0,1 0 0,-1 1 0,0 0 0,1-1 0,-1 1 0,0 0 0,0 0 0,-1 0 0,1 0 0,1 4 0,1 6 0,0 0 0,0 0 0,-1 0 0,-1 0 0,1 24 0,-4 49-1365,0-62-5461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6.631"/>
    </inkml:context>
    <inkml:brush xml:id="br0">
      <inkml:brushProperty name="width" value="0.05" units="cm"/>
      <inkml:brushProperty name="height" value="0.05" units="cm"/>
    </inkml:brush>
  </inkml:definitions>
  <inkml:trace contextRef="#ctx0" brushRef="#br0">188 108 24575,'1'0'0,"0"-1"0,1 1 0,-1-1 0,0 1 0,0-1 0,0 0 0,0 0 0,0 1 0,0-1 0,0 0 0,0 0 0,0 0 0,0 0 0,0 0 0,0 0 0,0 0 0,-1 0 0,1 0 0,-1 0 0,1-1 0,-1 1 0,1 0 0,-1 0 0,1-1 0,-1 1 0,0 0 0,0-1 0,0 1 0,0-2 0,1-1 0,0 0 0,-1-1 0,0 1 0,0-1 0,0 1 0,0 0 0,-2-8 0,1 10 0,0 0 0,0 0 0,0 1 0,0-1 0,0 0 0,0 0 0,0 0 0,0 1 0,-1-1 0,1 1 0,-1-1 0,1 1 0,-1 0 0,0-1 0,0 1 0,1 0 0,-1 0 0,0 0 0,0 0 0,-3 0 0,0-1 0,1 2 0,-1-1 0,0 0 0,0 1 0,1 0 0,-1 0 0,0 1 0,-9 1 0,4 0 0,-1 1 0,1 0 0,0 1 0,0 0 0,1 0 0,-1 1 0,-14 10 0,22-13 0,-1 0 0,1-1 0,0 1 0,0 0 0,0 0 0,0 0 0,0 0 0,1 0 0,-1 0 0,1 1 0,-1-1 0,1 1 0,0-1 0,0 1 0,0-1 0,0 1 0,0-1 0,1 1 0,-1 0 0,1 0 0,-1 2 0,2-2 0,0 0 0,0 0 0,0 0 0,0 0 0,0 0 0,0 0 0,1-1 0,-1 1 0,1 0 0,0-1 0,0 1 0,0-1 0,0 0 0,0 0 0,5 4 0,5 3 0,1-1 0,0 0 0,0-1 0,1 0 0,0-1 0,18 5 0,6-2 0,-31-8 0,0 0 0,0 0 0,-1 1 0,1 0 0,0 0 0,-1 0 0,1 1 0,10 7 0,-17-10 0,0 0 0,0 0 0,0 0 0,1 0 0,-1 0 0,0 0 0,0 0 0,0 0 0,0 1 0,0-1 0,0 0 0,0 0 0,1 0 0,-1 0 0,0 0 0,0 0 0,0 1 0,0-1 0,0 0 0,0 0 0,0 0 0,0 0 0,0 0 0,0 1 0,0-1 0,0 0 0,0 0 0,0 0 0,0 0 0,0 1 0,0-1 0,0 0 0,0 0 0,0 0 0,0 0 0,0 0 0,0 1 0,0-1 0,-1 0 0,1 0 0,0 0 0,0 0 0,0 0 0,0 0 0,0 1 0,0-1 0,-10 4 0,-12-1 0,-115-1-393,111-2-579,0-1-5854</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6.959"/>
    </inkml:context>
    <inkml:brush xml:id="br0">
      <inkml:brushProperty name="width" value="0.05" units="cm"/>
      <inkml:brushProperty name="height" value="0.05" units="cm"/>
    </inkml:brush>
  </inkml:definitions>
  <inkml:trace contextRef="#ctx0" brushRef="#br0">57 1 24575,'-4'4'0,"-7"7"0,-1 6 0,2 4 0,2 4 0,2 2 0,3 1 0,1 0 0,2 1 0,0-1 0,1 0 0,-1 0 0,1-5-8191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7.315"/>
    </inkml:context>
    <inkml:brush xml:id="br0">
      <inkml:brushProperty name="width" value="0.05" units="cm"/>
      <inkml:brushProperty name="height" value="0.05" units="cm"/>
    </inkml:brush>
  </inkml:definitions>
  <inkml:trace contextRef="#ctx0" brushRef="#br0">32 83 24575,'-4'-5'0,"-2"-6"0,-5-1 0,0 6 0</inkml:trace>
  <inkml:trace contextRef="#ctx0" brushRef="#br0" timeOffset="1">306 0 24575,'-8'9'0,"1"0"0,-1 0 0,2 0 0,-1 1 0,1 0 0,1 1 0,0-1 0,1 1 0,-1 0 0,-2 14 0,-1 13 0,-5 68 0,9-69 0,-13 64 0,10-74-455,-1-1 0,-13 27 0,13-36-6371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7.676"/>
    </inkml:context>
    <inkml:brush xml:id="br0">
      <inkml:brushProperty name="width" value="0.05" units="cm"/>
      <inkml:brushProperty name="height" value="0.05" units="cm"/>
    </inkml:brush>
  </inkml:definitions>
  <inkml:trace contextRef="#ctx0" brushRef="#br0">1 152 24575,'0'-3'0,"0"0"0,1-1 0,-1 1 0,1 0 0,0 0 0,0-1 0,1 1 0,-1 0 0,1 0 0,-1 0 0,1 0 0,0 1 0,0-1 0,0 0 0,0 1 0,1-1 0,-1 1 0,1 0 0,-1 0 0,1 0 0,0 0 0,0 0 0,0 1 0,0-1 0,0 1 0,0 0 0,0 0 0,1 0 0,3-1 0,10-2 0,0 1 0,0 0 0,1 2 0,21-1 0,8 4 0,-34-1 0,0 0 0,0 0 0,0-2 0,-1 0 0,1 0 0,0-1 0,23-7 0,-33 8 0,0-1 0,0 0 0,-1 0 0,1 0 0,-1 0 0,1 0 0,-1 0 0,0-1 0,0 1 0,0-1 0,0 1 0,-1-1 0,1 0 0,-1 0 0,1 0 0,-1 0 0,0 0 0,0 0 0,0 0 0,0-5 0,-3 25 0,0 0 0,1 0 0,2 27 0,0-20 0,-1-1 0,-5 41 0,-15 36-1365,18-88-5461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8.047"/>
    </inkml:context>
    <inkml:brush xml:id="br0">
      <inkml:brushProperty name="width" value="0.05" units="cm"/>
      <inkml:brushProperty name="height" value="0.05" units="cm"/>
    </inkml:brush>
  </inkml:definitions>
  <inkml:trace contextRef="#ctx0" brushRef="#br0">0 5 24575,'0'-5'0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8.393"/>
    </inkml:context>
    <inkml:brush xml:id="br0">
      <inkml:brushProperty name="width" value="0.05" units="cm"/>
      <inkml:brushProperty name="height" value="0.05" units="cm"/>
    </inkml:brush>
  </inkml:definitions>
  <inkml:trace contextRef="#ctx0" brushRef="#br0">7 50 24575,'-1'0'0,"1"0"0,0 1 0,-1-1 0,1 0 0,-1 1 0,1-1 0,0 0 0,-1 1 0,1-1 0,0 1 0,0-1 0,-1 0 0,1 1 0,0-1 0,0 1 0,0-1 0,-1 1 0,1-1 0,0 1 0,0-1 0,0 1 0,0-1 0,0 1 0,0-1 0,0 1 0,0-1 0,0 1 0,0-1 0,0 1 0,0-1 0,1 1 0,-1-1 0,0 1 0,0-1 0,0 1 0,1 0 0,8 28 0,-6-21 0,2 11 0,-3-11 0,-1-1 0,1 1 0,1-1 0,0 1 0,5 10 0,-7-17 0,0 0 0,-1 0 0,1 0 0,0 0 0,0 0 0,0-1 0,0 1 0,-1 0 0,1 0 0,0-1 0,0 1 0,0-1 0,1 1 0,-1-1 0,0 1 0,0-1 0,0 1 0,0-1 0,0 0 0,1 0 0,-1 0 0,0 1 0,0-1 0,0-1 0,1 1 0,-1 0 0,0 0 0,0 0 0,0 0 0,0-1 0,1 1 0,-1-1 0,0 1 0,0-1 0,0 1 0,0-1 0,0 0 0,0 1 0,0-1 0,0 0 0,0 0 0,-1 1 0,2-2 0,10-11-151,0-1-1,0 0 0,-2 0 0,1-1 1,-2 0-1,0-1 0,-1 0 1,8-23-1,-7 14-6674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8.743"/>
    </inkml:context>
    <inkml:brush xml:id="br0">
      <inkml:brushProperty name="width" value="0.05" units="cm"/>
      <inkml:brushProperty name="height" value="0.05" units="cm"/>
    </inkml:brush>
  </inkml:definitions>
  <inkml:trace contextRef="#ctx0" brushRef="#br0">86 202 24575,'-4'0'0,"-7"0"0,-6 0 0,0 4 0,3 7 0,4 6 0,3 5 0,3 2 0,3 3 0,0 1 0,2-4-8191</inkml:trace>
  <inkml:trace contextRef="#ctx0" brushRef="#br0" timeOffset="1">113 11 24575,'0'-5'0,"-4"-1"0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0.122"/>
    </inkml:context>
    <inkml:brush xml:id="br0">
      <inkml:brushProperty name="width" value="0.05" units="cm"/>
      <inkml:brushProperty name="height" value="0.05" units="cm"/>
    </inkml:brush>
  </inkml:definitions>
  <inkml:trace contextRef="#ctx0" brushRef="#br0">137 277 24575,'-4'0'0,"0"-1"0,0 2 0,0-1 0,0 0 0,0 1 0,1 0 0,-1 0 0,0 0 0,0 0 0,1 1 0,-1-1 0,1 1 0,-1 0 0,-4 4 0,6-4 0,0 0 0,0 1 0,0-1 0,1 0 0,-1 1 0,1-1 0,0 1 0,-1 0 0,1-1 0,1 1 0,-1 0 0,0 0 0,1 0 0,-1 0 0,1 0 0,0 0 0,0-1 0,0 1 0,0 0 0,1 5 0,4 17 0,0 0 0,9 25 0,-8-30 0,0-1 0,-1 1 0,-2 0 0,2 23 0,-5-40 0,0-1 0,0 1 0,0-1 0,-1 0 0,1 1 0,-1-1 0,0 1 0,0-1 0,0 0 0,0 0 0,0 1 0,0-1 0,0 0 0,-4 3 0,5-4 0,0-1 0,-1 1 0,1-1 0,-1 0 0,1 1 0,-1-1 0,1 0 0,-1 1 0,1-1 0,-1 0 0,0 0 0,1 0 0,-1 1 0,1-1 0,-1 0 0,1 0 0,-1 0 0,0 0 0,1 0 0,-1 0 0,1 0 0,-1 0 0,0 0 0,0-1 0,0 1 0,0-1 0,0 0 0,0 1 0,-1-1 0,1 0 0,0 0 0,0 0 0,1 0 0,-1 0 0,0 0 0,0 0 0,0 0 0,1-1 0,-1 1 0,0-2 0,-9-21 0,0-1 0,2 1 0,1-2 0,-4-25 0,-6-107 0,16 141 0,1-1 0,1 1 0,0-1 0,2 1 0,0 0 0,0 0 0,13-33 0,-13 43 0,0-1 0,1 1 0,-1 0 0,2 0 0,-1 0 0,1 0 0,0 1 0,0 0 0,1 0 0,0 0 0,0 1 0,0 0 0,1 0 0,-1 1 0,1-1 0,0 1 0,1 1 0,-1-1 0,9-1 0,-6 2 0,1 1 0,-1 0 0,1 1 0,-1 0 0,1 0 0,-1 1 0,1 1 0,0 0 0,-1 0 0,0 1 0,1 1 0,-1 0 0,0 0 0,19 9 0,-22-9 0,-1 1 0,0 0 0,0 0 0,0 0 0,-1 1 0,1-1 0,-1 1 0,0 1 0,0-1 0,-1 1 0,0 0 0,0 0 0,0 0 0,-1 0 0,1 1 0,-2-1 0,1 1 0,-1 0 0,0 0 0,0 0 0,-1 0 0,1 13 0,-1-16 0,-1 1 0,0-1 0,-1 1 0,1 0 0,-1-1 0,0 1 0,0-1 0,0 1 0,-1-1 0,0 0 0,0 0 0,0 1 0,0-1 0,0 0 0,-1-1 0,-5 7 0,3-4 0,-1-2 0,1 1 0,-1-1 0,-1 1 0,1-1 0,0-1 0,-1 0 0,0 0 0,-12 4 0,0-2 0,0-1 0,-1 0 0,0-2 0,1 0 0,-1-1 0,0-1 0,-21-3 0,18-2 120,23 5-158,-1 0 0,1 0 0,-1 0 0,1 0 0,-1 0 0,1 0-1,-1 0 1,1 0 0,-1-1 0,1 1 0,0 0 0,-1 0 0,1 0 0,-1-1 0,1 1 0,-1 0 0,1-1 0,0 1 0,-1 0-1,1-1 1,0 1 0,-1 0 0,1-1 0,0 1 0,-1-1 0,1 1 0,0-1 0,0 1 0,0 0 0,-1-1 0,1 1 0,0-1-1,0 1 1,0-1 0,0 1 0,0-1 0,0 1 0,0-2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9.116"/>
    </inkml:context>
    <inkml:brush xml:id="br0">
      <inkml:brushProperty name="width" value="0.05" units="cm"/>
      <inkml:brushProperty name="height" value="0.05" units="cm"/>
    </inkml:brush>
  </inkml:definitions>
  <inkml:trace contextRef="#ctx0" brushRef="#br0">117 0 24575,'-4'0'0,"-2"5"0,-5 5 0,0 7 0,2 5 0,2 3 0,3 2 0,-3 1 0,0 5 0,0 2 0,3 3 0,1 1 0,1-2 0,-3-2 0,-1-3 0,0-2 0,-3-7 0,0-6-8191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19.583"/>
    </inkml:context>
    <inkml:brush xml:id="br0">
      <inkml:brushProperty name="width" value="0.05" units="cm"/>
      <inkml:brushProperty name="height" value="0.05" units="cm"/>
    </inkml:brush>
  </inkml:definitions>
  <inkml:trace contextRef="#ctx0" brushRef="#br0">11 186 24575,'-9'-3'-3884,"9"3"3889,-1-1 1,1 1-1,0 0 1,0-1-1,0 1 0,0-1 1,0 1-1,0 0 1,0-1-1,-1 1 0,1-1 1,0 1-1,0 0 1,1-1-1,-1 1 0,0-1 1,0 1-1,0 0 1,0-1-1,0 1 0,0-1 1,0 1-1,1 0 1,-1-1-1,0 1 0,1-1 1,16-17 1682,8 5-1280,0 1 1,2 1-1,-1 2 1,47-11-1,42-15-400,-97 28-8,1 0 0,-1-1 0,29-16 0,-46 23 0,0 0 0,0 0 0,1 1 0,-1-1 0,0 1 0,0-1 0,0 1 0,0-1 0,0 1 0,1-1 0,-1 1 0,0 0 0,0 0 0,1 0 0,-1 0 0,0-1 0,0 2 0,1-1 0,-1 0 0,2 0 0,-2 1 0,0 0 0,0-1 0,0 1 0,-1 0 0,1-1 0,0 1 0,0 0 0,-1 0 0,1 0 0,-1 0 0,1 0 0,0 0 0,-1 0 0,0 0 0,1 0 0,-1 0 0,0 0 0,1 2 0,0 7 0,0 0 0,0 1 0,-1-1 0,-2 13 0,1-8 0,1-10 0,0 0 0,0 0 0,0 0 0,0 0 0,1 0 0,0 0 0,0 0 0,1 0 0,-1 0 0,3 4 0,-2-7 0,-1 1 0,1-1 0,-1 0 0,1 0 0,0-1 0,0 1 0,0 0 0,0-1 0,0 1 0,0-1 0,0 0 0,1 1 0,-1-1 0,0 0 0,1 0 0,-1-1 0,1 1 0,-1 0 0,1-1 0,-1 0 0,5 1 0,5-1 0,-1 0 0,0-1 0,0 0 0,0-1 0,-1 0 0,1-1 0,0 0 0,-1-1 0,1 0 0,16-10 0,-15 8 0,0-1 0,-1 0 0,0-1 0,-1-1 0,0 1 0,0-2 0,-1 1 0,14-18 0,-10-3 0,-13 30 0,0-1 0,1 1 0,-1-1 0,0 1 0,0-1 0,1 1 0,-1-1 0,0 1 0,0-1 0,0 1 0,0-1 0,1 0 0,-1 1 0,0-1 0,0 1 0,0-1 0,0 1 0,0-1 0,-1 1 0,1-1 0,0 0 0,0 1 0,0-1 0,0 1 0,-1-1 0,1 1 0,0-1 0,0 1 0,-1-1 0,1 1 0,0 0 0,-1-1 0,1 1 0,-1-1 0,1 1 0,0 0 0,-1-1 0,1 1 0,-1 0 0,1-1 0,-1 1 0,1 0 0,-1 0 0,1 0 0,-1-1 0,1 1 0,-1 0 0,0 0 0,1 0 0,-2 0 0,-1 1 0,0 1 0,0 0 0,1 0 0,-1-1 0,0 1 0,1 1 0,-1-1 0,1 0 0,0 1 0,-1-1 0,1 1 0,0 0 0,1 0 0,-1-1 0,-1 5 0,-3 2 0,-28 45 0,3 1 0,2 2 0,-41 114 0,-33 191 0,99-345-118,3-10-7,0 1 0,-1-1 1,0 0-1,-1 0 0,0 0 1,0 0-1,0 0 0,-1 0 1,-5 7-1,0-6-6701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0.395"/>
    </inkml:context>
    <inkml:brush xml:id="br0">
      <inkml:brushProperty name="width" value="0.05" units="cm"/>
      <inkml:brushProperty name="height" value="0.05" units="cm"/>
    </inkml:brush>
  </inkml:definitions>
  <inkml:trace contextRef="#ctx0" brushRef="#br0">167 0 24575,'-7'9'0,"0"0"0,0 0 0,1 1 0,-6 13 0,-6 8 0,2-7 0,2 1 0,1 1 0,1 0 0,1 0 0,1 2 0,2-1 0,1 1 0,1 0 0,1 0 0,1 1 0,1 40 0,3-62 8,1 0 0,-1 0 0,2 0 0,-1 0 0,1 0 0,0 0 0,1 0 0,-1-1 0,1 1 0,1-1 0,-1 0 0,1 0 0,0 0 0,9 10 0,-6-10-143,0 0 0,0 0 0,1 0 0,-1-1 0,1 0 0,0 0 0,1-1 0,-1 0 0,1-1 0,15 5 0,6-1-6691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1.110"/>
    </inkml:context>
    <inkml:brush xml:id="br0">
      <inkml:brushProperty name="width" value="0.05" units="cm"/>
      <inkml:brushProperty name="height" value="0.05" units="cm"/>
    </inkml:brush>
  </inkml:definitions>
  <inkml:trace contextRef="#ctx0" brushRef="#br0">7 109 24575,'0'-5'0,"0"-6"0,-5-1 0,4 1 0,5 3 0,8 2 0,6 3 0,10 2 0,8 0 0,8-3 0,6-2 0,4 1 0,-3 0 0,-1-2 0,-4-1 0,-5 1 0,-15 2 0,-11 2-8191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1.503"/>
    </inkml:context>
    <inkml:brush xml:id="br0">
      <inkml:brushProperty name="width" value="0.05" units="cm"/>
      <inkml:brushProperty name="height" value="0.05" units="cm"/>
    </inkml:brush>
  </inkml:definitions>
  <inkml:trace contextRef="#ctx0" brushRef="#br0">1 0 24575,'0'5'0,"5"1"0,1 4 0,-1 6 0,0 4 0,-1 4 0,-2 7 0,-1 2 0,-1 6 0,0 4 0,0 6 0,0 2 0,-1 3 0,1-4 0,-4-5 0,-3-6 0,1-5 0,2-8-8191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1.903"/>
    </inkml:context>
    <inkml:brush xml:id="br0">
      <inkml:brushProperty name="width" value="0.05" units="cm"/>
      <inkml:brushProperty name="height" value="0.05" units="cm"/>
    </inkml:brush>
  </inkml:definitions>
  <inkml:trace contextRef="#ctx0" brushRef="#br0">1 103 24575,'-1'-8'0,"2"-4"0,0 12 0,0 0 0,0 0 0,0 0 0,-1 0 0,1 0 0,0 0 0,0 0 0,0 0 0,-1 0 0,1 0 0,0 1 0,0-1 0,0 0 0,-1 1 0,1-1 0,0 0 0,0 1 0,-1-1 0,1 1 0,0 0 0,2 1 0,0 0 0,-1 0 0,1 1 0,-1-1 0,0 1 0,1 0 0,-1-1 0,0 1 0,-1 0 0,1 0 0,0 0 0,-1 0 0,0 1 0,0-1 0,0 0 0,1 6 0,-1-3 0,0 0 0,0 0 0,0 0 0,-1 0 0,0 0 0,0 1 0,-1-1 0,-1 7 0,-4-1 0,1-12 0,4-1 0,1 0 0,-1 0 0,0 0 0,1 0 0,0 0 0,-1 1 0,1-2 0,0 1 0,-1 0 0,1 0 0,0 0 0,0 0 0,0 0 0,0 0 0,0 0 0,0 0 0,0 0 0,0-1 0,3-11-85,0 1 0,1 0-1,0 0 1,1 0 0,0 0-1,1 1 1,0-1 0,0 2-1,2-1 1,-1 1 0,1 0-1,1 0 1,0 1 0,0 0-1,16-11 1,-9 10-6741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2.246"/>
    </inkml:context>
    <inkml:brush xml:id="br0">
      <inkml:brushProperty name="width" value="0.05" units="cm"/>
      <inkml:brushProperty name="height" value="0.05" units="cm"/>
    </inkml:brush>
  </inkml:definitions>
  <inkml:trace contextRef="#ctx0" brushRef="#br0">2 1 24575,'-1'32'0,"1"0"0,2 0 0,2 0 0,0-1 0,3 1 0,15 50 0,-21-80 0,-1 0 0,1 0 0,0 1 0,0-1 0,0 0 0,0 0 0,0 0 0,0 0 0,1-1 0,-1 1 0,1 0 0,-1 0 0,1-1 0,-1 1 0,1-1 0,0 1 0,0-1 0,0 0 0,0 0 0,0 0 0,0 0 0,0 0 0,0 0 0,0-1 0,4 2 0,-3-3 0,-1 1 0,1-1 0,0 0 0,-1 0 0,1 0 0,-1 0 0,1 0 0,-1-1 0,1 1 0,-1-1 0,0 1 0,0-1 0,0 0 0,0 0 0,0 0 0,0 0 0,0 0 0,-1 0 0,1-1 0,1-3 0,7-10 24,-2 0 0,0-1 0,-1 0 0,8-25 0,-12 30-210,0 1 1,-1-1-1,0 0 0,0 0 1,-2 0-1,1 0 1,-3-22-1,-4 10-6640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2.637"/>
    </inkml:context>
    <inkml:brush xml:id="br0">
      <inkml:brushProperty name="width" value="0.05" units="cm"/>
      <inkml:brushProperty name="height" value="0.05" units="cm"/>
    </inkml:brush>
  </inkml:definitions>
  <inkml:trace contextRef="#ctx0" brushRef="#br0">8 109 24575,'0'2'0,"1"0"0,-1 0 0,1 0 0,-1 0 0,1 0 0,-1-1 0,1 1 0,0 0 0,0 0 0,0-1 0,0 1 0,0 0 0,1-1 0,-1 1 0,0-1 0,1 1 0,-1-1 0,1 0 0,-1 0 0,1 0 0,0 0 0,-1 0 0,1 0 0,0 0 0,0 0 0,0-1 0,0 1 0,-1-1 0,1 1 0,2-1 0,3 2 0,0-1 0,0 0 0,-1-1 0,1 0 0,0 0 0,0 0 0,9-2 0,-8-1 0,0 1 0,0-1 0,0-1 0,0 0 0,-1 0 0,0 0 0,0-1 0,0 0 0,8-8 0,-12 10 0,-1 1 0,1-1 0,-1 0 0,0 0 0,0 0 0,0 0 0,0 0 0,0 0 0,-1-1 0,3-6 0,-4 8 0,0 0 0,1 0 0,-1 0 0,0 0 0,0 0 0,0 0 0,-1 0 0,1 0 0,0 0 0,-1 0 0,1 0 0,-1 0 0,0 0 0,0 0 0,0 1 0,0-1 0,0 0 0,0 0 0,0 1 0,-2-3 0,-1 1 0,1 1 0,0 0 0,-1-1 0,1 1 0,-1 1 0,1-1 0,-1 1 0,0-1 0,0 1 0,0 0 0,0 0 0,0 1 0,0-1 0,0 1 0,0 0 0,0 0 0,0 0 0,0 1 0,0-1 0,0 1 0,0 0 0,0 0 0,-5 2 0,2-1 0,0 1 0,0-1 0,0 2 0,0-1 0,0 0 0,1 1 0,-1 1 0,1-1 0,0 1 0,0 0 0,-9 10 0,12-11 0,1 0 0,-1 1 0,1-1 0,-1 1 0,1-1 0,0 1 0,1 0 0,-1 0 0,1 0 0,0 0 0,1 0 0,-1 0 0,1 0 0,0 0 0,0 1 0,0-1 0,1 0 0,0 0 0,0 0 0,3 9 0,-2-8 0,1-1 0,0 1 0,0-1 0,0 1 0,1-1 0,0 0 0,0 0 0,0 0 0,0-1 0,1 0 0,0 0 0,0 0 0,0 0 0,0-1 0,1 0 0,7 4 0,13 3-1365,-1-3-5461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2.979"/>
    </inkml:context>
    <inkml:brush xml:id="br0">
      <inkml:brushProperty name="width" value="0.05" units="cm"/>
      <inkml:brushProperty name="height" value="0.05" units="cm"/>
    </inkml:brush>
  </inkml:definitions>
  <inkml:trace contextRef="#ctx0" brushRef="#br0">29 12 24575,'0'-4'0,"-5"-2"0,-1 4 0,0 9 0,2 6 0,0 7 0,2 3 0,1 4 0,1 6 0,0 1 0,0 6 0,0-1 0,0-1 0,1-4 0,-1-1 0,0-8-8191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3.351"/>
    </inkml:context>
    <inkml:brush xml:id="br0">
      <inkml:brushProperty name="width" value="0.05" units="cm"/>
      <inkml:brushProperty name="height" value="0.05" units="cm"/>
    </inkml:brush>
  </inkml:definitions>
  <inkml:trace contextRef="#ctx0" brushRef="#br0">82 407 24575,'-14'-27'0,"1"-1"0,2 0 0,1-1 0,1 0 0,1 0 0,2-1 0,-4-56 0,10 82 0,0-1 0,0 1 0,1-1 0,-1 1 0,1-1 0,0 1 0,1 0 0,-1-1 0,1 1 0,0 0 0,0 0 0,0 0 0,0 0 0,1 1 0,0-1 0,0 0 0,0 1 0,0 0 0,0 0 0,1 0 0,-1 0 0,1 0 0,0 1 0,-1 0 0,1-1 0,1 2 0,-1-1 0,0 0 0,8-1 0,4-2 0,1 2 0,-1 0 0,1 0 0,0 2 0,0 0 0,31 2 0,-28 2 0,1 0 0,0 0 0,-1 2 0,0 1 0,0 0 0,20 10 0,-30-11 0,1 0 0,-1 1 0,0 0 0,-1 1 0,1 0 0,-1 0 0,-1 1 0,1 0 0,-1 1 0,-1 0 0,1 0 0,6 13 0,-11-17 0,0 0 0,-1 0 0,0 0 0,0 0 0,-1 1 0,0-1 0,1 1 0,-2-1 0,1 1 0,-1-1 0,1 1 0,-2-1 0,0 12 0,-1-9 0,0 0 0,-1 0 0,0 0 0,0 0 0,-1 0 0,0-1 0,0 0 0,-8 11 0,-1-2 0,0-1 0,-2 0 0,0-1 0,0-1 0,-1 0 0,-32 18 0,-49 17-1365,54-30-5461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1.703"/>
    </inkml:context>
    <inkml:brush xml:id="br0">
      <inkml:brushProperty name="width" value="0.05" units="cm"/>
      <inkml:brushProperty name="height" value="0.05" units="cm"/>
    </inkml:brush>
  </inkml:definitions>
  <inkml:trace contextRef="#ctx0" brushRef="#br0">46 272 24575,'1'28'0,"-1"1"0,-2 0 0,-1-1 0,-1 0 0,-13 48 0,12-63 0,1 0 0,0 1 0,2-1 0,-1 1 0,0 20 0,3-30 0,0-1 0,0 1 0,1-1 0,-1 1 0,1-1 0,-1 1 0,1-1 0,0 0 0,0 0 0,1 1 0,-1-1 0,1 0 0,-1 0 0,1 0 0,0 0 0,0-1 0,1 1 0,-1 0 0,0-1 0,1 0 0,0 1 0,-1-1 0,1 0 0,0 0 0,0-1 0,0 1 0,5 1 0,-6-2 0,-1 0 0,1-1 0,0 1 0,-1-1 0,1 1 0,0-1 0,0 0 0,0 1 0,-1-1 0,1 0 0,0 0 0,0-1 0,-1 1 0,1 0 0,0 0 0,0-1 0,-1 1 0,1-1 0,0 0 0,-1 1 0,1-1 0,1-1 0,-1 0 0,0 0 0,0 0 0,-1 0 0,1 0 0,0 0 0,-1 0 0,0-1 0,1 1 0,-1 0 0,0-1 0,0 1 0,0-1 0,0-2 0,1-4 0,-1 0 0,1 0 0,-2 0 0,1 0 0,-2 0 0,1 0 0,-3-14 0,-39-122 0,28 104 0,1-1 0,3 0 0,-6-45 0,15 80 0,0-1 0,1 1 0,0 0 0,0 0 0,1 0 0,0-1 0,0 1 0,1 0 0,-1 0 0,2 0 0,-1 0 0,1 1 0,0-1 0,0 1 0,1 0 0,-1-1 0,2 1 0,-1 1 0,1-1 0,-1 1 0,2 0 0,-1 0 0,0 0 0,1 1 0,0-1 0,0 2 0,0-1 0,1 1 0,-1-1 0,1 2 0,0-1 0,0 1 0,0 0 0,0 0 0,0 1 0,0 0 0,0 1 0,0-1 0,1 1 0,-1 0 0,9 2 0,-8-1 0,1 1 0,-1-1 0,0 2 0,0-1 0,0 1 0,0 0 0,0 1 0,0-1 0,-1 2 0,0-1 0,0 1 0,0 0 0,0 0 0,-1 1 0,0 0 0,0 0 0,8 12 0,-10-12 0,0 1 0,-1 0 0,0 0 0,0 0 0,0 0 0,-1 0 0,0 0 0,-1 1 0,1-1 0,-2 1 0,1 0 0,-1-1 0,0 1 0,0-1 0,-1 1 0,0 0 0,0-1 0,-1 0 0,-5 14 0,5-15-195,-1 0 0,0 0 0,0 0 0,0-1 0,-1 0 0,-5 6 0,-7 7-6631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3.725"/>
    </inkml:context>
    <inkml:brush xml:id="br0">
      <inkml:brushProperty name="width" value="0.05" units="cm"/>
      <inkml:brushProperty name="height" value="0.05" units="cm"/>
    </inkml:brush>
  </inkml:definitions>
  <inkml:trace contextRef="#ctx0" brushRef="#br0">110 77 24575,'-1'-2'0,"0"1"0,0 0 0,0 0 0,0 0 0,-1 0 0,1 0 0,0 0 0,-1 0 0,1 1 0,-1-1 0,1 0 0,-1 1 0,1-1 0,-1 1 0,1 0 0,-1-1 0,1 1 0,-1 0 0,0 0 0,1 0 0,-1 0 0,-1 0 0,0 1 0,1 0 0,-1 0 0,1 0 0,-1 0 0,1 1 0,-1-1 0,1 0 0,0 1 0,0 0 0,0 0 0,0-1 0,-2 4 0,-1 0 0,0 2 0,1-1 0,-1 1 0,1-1 0,1 1 0,-1 0 0,1 0 0,-3 10 0,5-14 0,0 0 0,1-1 0,-1 1 0,0 0 0,1 0 0,0 0 0,-1 0 0,1 0 0,0-1 0,1 1 0,-1 0 0,0 0 0,1 0 0,0 0 0,0 0 0,-1-1 0,2 1 0,-1 0 0,0-1 0,0 1 0,1-1 0,0 1 0,-1-1 0,1 0 0,0 0 0,0 1 0,0-1 0,0-1 0,1 1 0,-1 0 0,0 0 0,1-1 0,-1 0 0,1 1 0,0-1 0,-1 0 0,1 0 0,0 0 0,0-1 0,0 1 0,-1-1 0,1 1 0,0-1 0,0 0 0,0 0 0,5-1 0,-2 1 0,1-1 0,0 0 0,0 0 0,-1 0 0,1-1 0,-1 0 0,1 0 0,-1-1 0,0 0 0,0 0 0,0 0 0,0-1 0,0 0 0,5-5 0,-8 6 0,0 0 0,0 0 0,0 0 0,-1 0 0,0 0 0,1 0 0,-1-1 0,0 1 0,-1-1 0,1 0 0,-1 0 0,1 1 0,-1-1 0,0 0 0,-1 0 0,1 0 0,-1 0 0,0 0 0,1 0 0,-2 0 0,1 0 0,0 0 0,-1 0 0,0 0 0,-1-4 0,-1 1 12,1 0 0,-1 0 0,0 0 0,-1 1 0,0-1 0,0 1 0,-1 0 0,1 0 0,-8-7 0,8 9-105,0 1 0,1 0 1,-1 0-1,0 0 0,-1 1 0,1-1 0,0 1 0,-1 0 1,1 0-1,-1 1 0,0-1 0,1 1 0,-1 0 1,0 0-1,-6 0 0,-13 3-6733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4.064"/>
    </inkml:context>
    <inkml:brush xml:id="br0">
      <inkml:brushProperty name="width" value="0.05" units="cm"/>
      <inkml:brushProperty name="height" value="0.05" units="cm"/>
    </inkml:brush>
  </inkml:definitions>
  <inkml:trace contextRef="#ctx0" brushRef="#br0">182 63 24575,'6'-20'0,"-5"19"0,-1 1 0,1-1 0,-1 0 0,1 0 0,-1 0 0,1 0 0,-1 0 0,1 0 0,-1 0 0,0 0 0,0 0 0,1 0 0,-1 0 0,0 0 0,0 0 0,0 0 0,0 0 0,0 0 0,0 0 0,0 0 0,-1 0 0,1 0 0,0 0 0,-1 0 0,1 0 0,0 0 0,-1 0 0,1 0 0,-1 0 0,1 1 0,-1-1 0,0 0 0,1 0 0,-1 0 0,0 1 0,0-1 0,1 0 0,-1 1 0,0-1 0,0 1 0,0-1 0,0 1 0,0-1 0,0 1 0,0 0 0,-2-1 0,-2 0 0,0 0 0,0 0 0,-1 1 0,1-1 0,-1 1 0,1 1 0,0-1 0,-1 1 0,1 0 0,0 0 0,-1 0 0,1 1 0,-6 2 0,1 0 0,1 0 0,0 1 0,0 0 0,1 0 0,0 1 0,-11 9 0,17-14 0,1 1 0,-1-1 0,1 0 0,-1 1 0,1 0 0,-1-1 0,1 1 0,0 0 0,0 0 0,0 0 0,0 0 0,0 0 0,0 0 0,0 0 0,1 0 0,-1 0 0,1 0 0,-1 1 0,1-1 0,0 0 0,0 0 0,0 0 0,0 0 0,0 1 0,1-1 0,-1 0 0,1 0 0,-1 0 0,1 0 0,0 0 0,0 0 0,0 0 0,0 0 0,0 0 0,0 0 0,0 0 0,1-1 0,-1 1 0,4 2 0,3 4 0,0-1 0,1-1 0,0 0 0,0 0 0,0 0 0,18 7 0,-26-13 0,40 21 0,-40-21 0,0 1 0,0 0 0,1-1 0,-1 1 0,0 0 0,0 0 0,0-1 0,0 1 0,0 0 0,0 0 0,0 0 0,0 0 0,0 0 0,0 0 0,-1 1 0,1-1 0,0 0 0,-1 0 0,1 1 0,-1-1 0,0 0 0,1 0 0,-1 1 0,0-1 0,0 1 0,0-1 0,1 0 0,-2 3 0,0-2 0,0-1 0,0 1 0,-1-1 0,1 0 0,-1 0 0,1 0 0,-1 0 0,0 0 0,1 0 0,-1 0 0,0 0 0,1-1 0,-1 1 0,0 0 0,0-1 0,0 0 0,0 1 0,0-1 0,-2 0 0,-39 1 0,38-2-170,-1 0-1,0 0 0,1 0 1,0 0-1,-1-1 0,1 0 1,-10-5-1,-5-6-6655</inkml:trace>
  <inkml:trace contextRef="#ctx0" brushRef="#br0" timeOffset="1">375 9 24575,'4'0'0,"2"5"0,0 5 0,-1 7 0,-2 5 0,-1 3 0,-1 2 0,0 1 0,-1 0 0,0-4-8191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4.452"/>
    </inkml:context>
    <inkml:brush xml:id="br0">
      <inkml:brushProperty name="width" value="0.05" units="cm"/>
      <inkml:brushProperty name="height" value="0.05" units="cm"/>
    </inkml:brush>
  </inkml:definitions>
  <inkml:trace contextRef="#ctx0" brushRef="#br0">22 116 24575,'-5'-5'0,"-1"-5"0,0-7 0,2 0-8191</inkml:trace>
  <inkml:trace contextRef="#ctx0" brushRef="#br0" timeOffset="1">350 6 24575,'0'-4'0,"0"2"0,0 7 0,0 7 0,0 11 0,-5 6 0,-1 7 0,0 3 0,1 3 0,-3 5 0,0 3 0,1-3 0,2-4 0,-3-4 0,0-6 0,1-7-8191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4.797"/>
    </inkml:context>
    <inkml:brush xml:id="br0">
      <inkml:brushProperty name="width" value="0.05" units="cm"/>
      <inkml:brushProperty name="height" value="0.05" units="cm"/>
    </inkml:brush>
  </inkml:definitions>
  <inkml:trace contextRef="#ctx0" brushRef="#br0">1 217 24575,'0'-4'0,"0"0"0,1 1 0,-1-1 0,1 0 0,0 1 0,0-1 0,1 1 0,-1-1 0,1 1 0,0 0 0,-1 0 0,1 0 0,1 0 0,-1 0 0,0 0 0,1 0 0,-1 1 0,1-1 0,0 1 0,0 0 0,0-1 0,0 1 0,0 1 0,1-1 0,-1 0 0,5 0 0,11-5 0,1 1 0,-1 0 0,35-3 0,-20 3 0,24-7 0,0-3 0,61-24 0,-115 38 0,1-1 0,0 1 0,-1-1 0,1 0 0,6-6 0,5-4 0,-16 13 0,1 0 0,-1 0 0,0 0 0,0 0 0,0 0 0,0 0 0,1 0 0,-1 0 0,0 0 0,0-1 0,1 1 0,-1 0 0,0 0 0,0 0 0,0 0 0,1 1 0,-1-1 0,0 0 0,0 0 0,0 0 0,1 0 0,-1 0 0,0 0 0,0 0 0,0 0 0,0 0 0,1 0 0,-1 1 0,0-1 0,0 0 0,0 0 0,0 0 0,1 0 0,-1 0 0,0 1 0,0-1 0,0 0 0,0 0 0,0 0 0,0 1 0,0-1 0,0 0 0,0 0 0,1 0 0,-1 1 0,0-1 0,0 0 0,0 0 0,0 0 0,0 1 0,0-1 0,0 0 0,0 0 0,-1 0 0,1 1 0,0-1 0,0 0 0,0 0 0,0 0 0,0 1 0,0-1 0,0 0 0,0 0 0,0 0 0,-1 0 0,1 1 0,-4 16 0,-4 14-273,1 0 0,2 0 0,0 1 0,1 54 0,4-58-6553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5.180"/>
    </inkml:context>
    <inkml:brush xml:id="br0">
      <inkml:brushProperty name="width" value="0.05" units="cm"/>
      <inkml:brushProperty name="height" value="0.05" units="cm"/>
    </inkml:brush>
  </inkml:definitions>
  <inkml:trace contextRef="#ctx0" brushRef="#br0">11 84 24575,'0'-10'0,"0"-7"0,0-5 0,-4 0 0,-2 9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5.536"/>
    </inkml:context>
    <inkml:brush xml:id="br0">
      <inkml:brushProperty name="width" value="0.05" units="cm"/>
      <inkml:brushProperty name="height" value="0.05" units="cm"/>
    </inkml:brush>
  </inkml:definitions>
  <inkml:trace contextRef="#ctx0" brushRef="#br0">0 15 24575,'1'4'0,"0"-1"0,1 1 0,-1-1 0,0 1 0,1-1 0,0 0 0,0 0 0,0 0 0,4 5 0,7 12 0,-2 9 0,0 0 0,-2 0 0,-1 1 0,5 41 0,-13-70 0,0 0 0,0 0 0,0 0 0,0 0 0,0 0 0,0 0 0,0 0 0,1 0 0,-1 0 0,0 0 0,1 0 0,-1-1 0,1 1 0,-1 0 0,1 0 0,-1 0 0,1-1 0,0 1 0,-1 0 0,1 0 0,1 0 0,-1-1 0,-1 0 0,1 0 0,0-1 0,-1 1 0,1 0 0,0 0 0,-1-1 0,1 1 0,-1 0 0,1-1 0,-1 1 0,1-1 0,-1 1 0,1-1 0,-1 1 0,1-1 0,-1 1 0,1-1 0,-1 0 0,0 1 0,1-2 0,22-48 0,-21 43 0,19-51 0,-14 36 0,1 0 0,1 0 0,1 1 0,17-27 0,-14 34-1365,-2 7-5461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5.896"/>
    </inkml:context>
    <inkml:brush xml:id="br0">
      <inkml:brushProperty name="width" value="0.05" units="cm"/>
      <inkml:brushProperty name="height" value="0.05" units="cm"/>
    </inkml:brush>
  </inkml:definitions>
  <inkml:trace contextRef="#ctx0" brushRef="#br0">2 84 24575,'0'2'0,"0"0"0,0 0 0,1 0 0,-1 0 0,0-1 0,1 1 0,0 0 0,-1 0 0,1 0 0,0 0 0,0-1 0,0 1 0,0 0 0,0-1 0,0 1 0,0-1 0,1 1 0,-1-1 0,1 1 0,1 0 0,1 1 0,0-1 0,0 0 0,0 0 0,0 0 0,0 0 0,1-1 0,-1 0 0,8 2 0,-1-2 0,0 0 0,-1 0 0,1-1 0,0-1 0,0 0 0,0 0 0,11-4 0,-18 4 0,0 0 0,-1 0 0,1-1 0,0 1 0,-1-1 0,1 0 0,-1 0 0,0 0 0,0-1 0,1 1 0,-2-1 0,1 0 0,0 0 0,0 0 0,-1 0 0,0 0 0,2-4 0,-3 5 0,0 0 0,0 0 0,-1 0 0,1 0 0,-1-1 0,0 1 0,0 0 0,0 0 0,0 0 0,0 0 0,0 0 0,0-1 0,-1 1 0,1 0 0,-1 0 0,0 0 0,1 0 0,-1 0 0,0 0 0,0 0 0,0 0 0,-1 1 0,1-1 0,0 0 0,-1 0 0,1 1 0,-1-1 0,1 1 0,-1 0 0,0-1 0,1 1 0,-4-2 0,0 0 0,0 0 0,-1 0 0,1 0 0,0 1 0,-1 0 0,0 0 0,1 0 0,-1 0 0,0 1 0,0 0 0,0 0 0,0 1 0,0 0 0,0 0 0,0 0 0,0 1 0,-10 2 0,11-2 0,1 1 0,-1-1 0,1 1 0,0 0 0,-1 0 0,1 0 0,0 1 0,0 0 0,1 0 0,-1 0 0,1 0 0,-1 0 0,1 1 0,0-1 0,0 1 0,0 0 0,1 0 0,-1 0 0,1 0 0,0 0 0,0 1 0,-2 7 0,2-3-80,1 0 0,0 1-1,0-1 1,1 0 0,0 1-1,1-1 1,0 0 0,0 0-1,1 0 1,0 1 0,1-2 0,-1 1-1,2 0 1,0 0 0,0-1-1,6 10 1,7 8-6746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6.268"/>
    </inkml:context>
    <inkml:brush xml:id="br0">
      <inkml:brushProperty name="width" value="0.05" units="cm"/>
      <inkml:brushProperty name="height" value="0.05" units="cm"/>
    </inkml:brush>
  </inkml:definitions>
  <inkml:trace contextRef="#ctx0" brushRef="#br0">53 0 24575,'0'5'0,"0"5"0,0 7 0,0 4 0,-5 4 0,-1 2 0,0 1 0,1 5 0,2 2 0,1-1 0,-4-1 0,0-2 0,0-1 0,1-2 0,2-5-8191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6.659"/>
    </inkml:context>
    <inkml:brush xml:id="br0">
      <inkml:brushProperty name="width" value="0.05" units="cm"/>
      <inkml:brushProperty name="height" value="0.05" units="cm"/>
    </inkml:brush>
  </inkml:definitions>
  <inkml:trace contextRef="#ctx0" brushRef="#br0">17 389 24575,'-1'-17'0,"0"0"0,-5-19 0,3 21 0,1-1 0,-1-29 0,3 28 0,1 1 0,1-1 0,1 1 0,0-1 0,1 1 0,11-28 0,-12 38 0,0 0 0,0 0 0,0 0 0,1 1 0,0-1 0,0 1 0,0 0 0,1 0 0,0 0 0,0 1 0,0-1 0,0 1 0,1 1 0,-1-1 0,1 1 0,0 0 0,0 0 0,0 0 0,12-2 0,-5 2 0,0 1 0,0 1 0,0 0 0,0 1 0,0 0 0,0 1 0,0 1 0,0 0 0,0 0 0,15 6 0,-20-6 0,0 1 0,-1 0 0,1 0 0,0 1 0,-1 0 0,0 0 0,0 1 0,0 0 0,-1 0 0,1 1 0,-1 0 0,0 0 0,-1 0 0,0 1 0,0-1 0,8 15 0,-11-17 0,-1 0 0,0 0 0,0 1 0,0-1 0,-1 0 0,1 0 0,-1 0 0,0 0 0,0 1 0,0-1 0,-1 0 0,1 0 0,-1 0 0,0 0 0,0 0 0,-1 0 0,1 0 0,-1 0 0,0 0 0,0 0 0,0-1 0,-1 1 0,1-1 0,-1 0 0,-5 6 0,-4 3 0,-1 1 0,-1-1 0,-1-1 0,-22 14 0,5-7 0,0-2 0,-48 17 0,41-17 0,24-8 0,15-8 0,0 0 0,0 0 0,0 0 0,0 1 0,-1-1 0,1 0 0,0 0 0,0 0 0,0 0 0,0 0 0,0 0 0,0 1 0,0-1 0,0 0 0,0 0 0,0 0 0,0 0 0,0 0 0,0 0 0,0 1 0,0-1 0,0 0 0,0 0 0,0 0 0,0 0 0,0 0 0,0 0 0,0 1 0,0-1 0,0 0 0,0 0 0,0 0 0,0 0 0,1 0 0,-1 0 0,0 0 0,0 1 0,0-1 0,0 0 0,0 0 0,0 0 0,0 0 0,0 0 0,1 0 0,-1 0 0,0 0 0,0 0 0,0 0 0,28 6 0,-13-4 0,-7 0 9,0 0 1,0 0-1,-1 1 0,1 0 0,-1 0 1,0 1-1,0 0 0,0 0 0,0 1 0,-1 0 1,1 0-1,6 8 0,-5-4-195,0 1 1,0 0-1,-2 1 0,1 0 1,-1 0-1,-1 0 1,6 15-1,-2-2-6640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7.064"/>
    </inkml:context>
    <inkml:brush xml:id="br0">
      <inkml:brushProperty name="width" value="0.05" units="cm"/>
      <inkml:brushProperty name="height" value="0.05" units="cm"/>
    </inkml:brush>
  </inkml:definitions>
  <inkml:trace contextRef="#ctx0" brushRef="#br0">166 311 24575,'1'-32'0,"-1"-42"0,0 69 0,-1 1 0,1 0 0,-1 0 0,0-1 0,0 1 0,-1 0 0,1 0 0,-1 0 0,0 0 0,0 0 0,0 1 0,0-1 0,-5-4 0,5 6 0,0 1 0,0 0 0,0 0 0,0 0 0,0 1 0,-1-1 0,1 0 0,0 1 0,0 0 0,-1-1 0,1 1 0,0 0 0,-1 0 0,1 0 0,0 0 0,-1 1 0,1-1 0,0 1 0,-1-1 0,1 1 0,0 0 0,0 0 0,0 0 0,0 0 0,0 0 0,-3 2 0,-3 2 0,1-1 0,-1 1 0,1 1 0,1-1 0,-1 1 0,-5 7 0,9-11 0,1 1 0,-1 0 0,1 0 0,0 1 0,0-1 0,0 0 0,1 1 0,-1-1 0,1 1 0,0-1 0,0 1 0,0 0 0,0 0 0,0-1 0,1 1 0,0 0 0,0 0 0,0 0 0,0 0 0,1-1 0,-1 1 0,1 0 0,0 0 0,0-1 0,0 1 0,1 0 0,-1-1 0,1 0 0,0 1 0,0-1 0,0 0 0,0 0 0,1 0 0,-1 0 0,1 0 0,0 0 0,0-1 0,0 0 0,0 1 0,0-1 0,0 0 0,1 0 0,-1-1 0,1 1 0,-1-1 0,1 0 0,0 0 0,-1 0 0,1 0 0,0 0 0,0-1 0,-1 0 0,1 0 0,0 0 0,0 0 0,5-1 0,-3 0 0,-1 0 0,1 0 0,-1 0 0,1 0 0,-1-1 0,1 0 0,-1 0 0,0-1 0,0 1 0,0-1 0,0 0 0,-1 0 0,1-1 0,-1 1 0,0-1 0,0 0 0,0-1 0,0 1 0,-1 0 0,0-1 0,0 0 0,0 0 0,0 0 0,-1 0 0,0 0 0,3-9 0,-6 21 0,0 1 0,0 0 0,1 0 0,0 0 0,0 0 0,3 14 0,-3-20 0,1 0 0,-1 0 0,0 0 0,1 0 0,-1 0 0,1 1 0,0-1 0,-1 0 0,1 0 0,0 0 0,0-1 0,1 1 0,-1 0 0,0 0 0,1 0 0,-1-1 0,1 1 0,-1-1 0,1 1 0,0-1 0,-1 0 0,1 0 0,0 1 0,0-1 0,0 0 0,0-1 0,0 1 0,0 0 0,0-1 0,0 1 0,1-1 0,-1 1 0,4-1 0,3-2 0,0 1 0,0-2 0,0 1 0,-1-1 0,1-1 0,-1 0 0,0 0 0,0 0 0,0-1 0,0 0 0,-1-1 0,0 0 0,10-10 0,-3 1 0,0 0 0,-2-1 0,0 0 0,0-1 0,9-20 0,-13 20 0,0 0 0,8-29 0,-14 39 0,0-1 0,0 1 0,-1 0 0,0 0 0,-1-1 0,0 1 0,0 0 0,0-1 0,-3-9 0,3 16 0,0 1 0,1-1 0,-1 1 0,0-1 0,0 1 0,-1-1 0,1 1 0,0-1 0,0 1 0,0-1 0,0 1 0,0-1 0,0 1 0,-1-1 0,1 1 0,0-1 0,0 1 0,-1 0 0,1-1 0,0 1 0,-1-1 0,1 1 0,-1 0 0,1-1 0,0 1 0,-1 0 0,1-1 0,-1 1 0,1 0 0,-1 0 0,1-1 0,-1 1 0,1 0 0,-1 0 0,1 0 0,-1 0 0,1 0 0,-1 0 0,1 0 0,-1 0 0,1 0 0,-1 0 0,1 0 0,-1 0 0,1 0 0,-1 0 0,1 0 0,-1 0 0,1 1 0,-1-1 0,1 0 0,-1 0 0,1 1 0,0-1 0,-1 0 0,1 1 0,-1-1 0,-1 3 0,-1-1 0,1 0 0,0 1 0,0-1 0,1 1 0,-1 0 0,0-1 0,-1 6 0,-3 13 0,2 0 0,0 0 0,1 0 0,1 1 0,1-1 0,1 0 0,0 1 0,2-1 0,1 1 0,7 26 0,-7-35-341,1-1 0,1 1-1,9 18 1,2-3-6485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2.369"/>
    </inkml:context>
    <inkml:brush xml:id="br0">
      <inkml:brushProperty name="width" value="0.05" units="cm"/>
      <inkml:brushProperty name="height" value="0.05" units="cm"/>
    </inkml:brush>
  </inkml:definitions>
  <inkml:trace contextRef="#ctx0" brushRef="#br0">113 60 24575,'14'189'0,"0"7"0,-14-179 0,1-12 0,-1 0 0,0 1 0,0-1 0,0 0 0,-1 0 0,0 0 0,0 0 0,-2 7 0,2-12 0,1 1 0,0-1 0,0 0 0,0 1 0,0-1 0,0 0 0,0 0 0,0 1 0,-1-1 0,1 0 0,0 0 0,0 1 0,0-1 0,-1 0 0,1 0 0,0 0 0,0 1 0,-1-1 0,1 0 0,0 0 0,0 0 0,-1 0 0,1 0 0,0 1 0,-1-1 0,1 0 0,0 0 0,0 0 0,-1 0 0,1 0 0,0 0 0,-1 0 0,1 0 0,0 0 0,0 0 0,-1 0 0,1 0 0,0 0 0,-1-1 0,1 1 0,-12-12 0,-4-19 0,-2-17 0,-41-117 0,53 143 0,1 0 0,2 0 0,0-1 0,0 1 0,3-40 0,0 58 0,0 0 0,0 0 0,1 1 0,-1-1 0,1 0 0,0 1 0,0-1 0,1 0 0,-1 1 0,1-1 0,-1 1 0,1 0 0,0-1 0,0 1 0,1 0 0,-1 0 0,0 0 0,1 1 0,5-5 0,-2 4 0,0 0 0,-1 1 0,1-1 0,0 2 0,0-1 0,1 1 0,-1-1 0,0 2 0,0-1 0,1 1 0,6 0 0,9 0 0,0 0 0,0 2 0,-1 0 0,1 1 0,-1 2 0,0 0 0,0 1 0,0 1 0,29 15 0,-48-21 0,1 0 0,-1 1 0,1-1 0,-1 1 0,0 0 0,0-1 0,0 1 0,0 0 0,0 1 0,0-1 0,0 0 0,-1 0 0,1 1 0,-1-1 0,0 1 0,1-1 0,-1 1 0,0 3 0,0-4 0,-1 0 0,-1-1 0,1 1 0,0 0 0,0 0 0,-1 0 0,1 0 0,-1 0 0,0 0 0,1 0 0,-1-1 0,0 1 0,0 0 0,0 0 0,0-1 0,0 1 0,-1-1 0,1 1 0,0-1 0,-1 0 0,1 1 0,-1-1 0,1 0 0,-1 0 0,0 0 0,0 0 0,-2 1 0,-5 2-273,-1 1 0,0-2 0,0 1 0,-12 1 0,-9 2-6553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7.413"/>
    </inkml:context>
    <inkml:brush xml:id="br0">
      <inkml:brushProperty name="width" value="0.05" units="cm"/>
      <inkml:brushProperty name="height" value="0.05" units="cm"/>
    </inkml:brush>
  </inkml:definitions>
  <inkml:trace contextRef="#ctx0" brushRef="#br0">2 191 24575,'-2'-10'0,"2"1"0,14 4 0,4 1 0,328-68 0,-334 69 0,-1-1 0,0 0 0,11-6 0,-21 10 0,1-1 0,0 0 0,-1 1 0,1-1 0,0 0 0,-1 0 0,1 0 0,-1 0 0,0-1 0,1 1 0,-1 0 0,0-1 0,0 1 0,0 0 0,0-1 0,0 0 0,0 1 0,0-1 0,0 1 0,-1-1 0,1 0 0,0 0 0,-1 1 0,0-1 0,1 0 0,-1 0 0,0 0 0,0-2 0,-1 2 0,0 1 0,1-1 0,-1 0 0,0 1 0,0-1 0,0 1 0,0 0 0,0-1 0,-1 1 0,1 0 0,0-1 0,-1 1 0,1 0 0,-1 0 0,1 0 0,-1 0 0,1 1 0,-1-1 0,0 0 0,1 1 0,-1-1 0,0 1 0,1-1 0,-1 1 0,0 0 0,0 0 0,0 0 0,1 0 0,-1 0 0,0 0 0,-2 1 0,-1-1 0,-1 0 0,1 1 0,0 0 0,0 0 0,0 1 0,-1 0 0,1-1 0,1 1 0,-9 5 0,8-3 4,1 0 0,-1 0 0,1 0 0,0 0 0,0 1 0,0-1 0,1 1 0,-1 0 0,1 0 0,1 1 0,-1-1 0,1 1 0,0-1 0,0 1 0,0 0 0,1 0 0,0-1 0,0 1 0,0 0 0,1 0 0,0 0 0,0 0 0,1 0 0,-1 0 0,1 0 0,1 0 0,-1 0 0,1-1 0,4 10 0,-3-6-87,1 0 1,0-1-1,1 1 1,-1-1-1,2 0 1,-1-1-1,1 1 1,1-1-1,-1 0 1,1 0-1,0-1 1,1 0-1,-1 0 1,1-1-1,0 0 1,1 0-1,16 6 1,5-3-6744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8.081"/>
    </inkml:context>
    <inkml:brush xml:id="br0">
      <inkml:brushProperty name="width" value="0.05" units="cm"/>
      <inkml:brushProperty name="height" value="0.05" units="cm"/>
    </inkml:brush>
  </inkml:definitions>
  <inkml:trace contextRef="#ctx0" brushRef="#br0">3 139 24575,'-2'-12'0,"2"5"0,14 0 0,33-6 0,84-11 0,-54 11 0,-12 2 0,-16 3 0,55-16 0,-86 15 0,-18 9 0,0-1 0,0 1 0,0 0 0,0 0 0,0-1 0,0 1 0,0 0 0,-1 0 0,1-1 0,0 1 0,0 0 0,0 0 0,0-1 0,0 1 0,-1 0 0,1 0 0,0 0 0,0 0 0,0-1 0,-1 1 0,1 0 0,0 0 0,0 0 0,0 0 0,-1 0 0,1-1 0,0 1 0,0 0 0,-1 0 0,1 0 0,0 0 0,0 0 0,-1 0 0,1 0 0,0 0 0,-1 0 0,-39-5 0,-89 7 0,112-1 0,0 1 0,0 1 0,0 0 0,1 1 0,-25 10 0,39-13 0,-1 0 0,1 0 0,0 0 0,0 1 0,1-1 0,-1 1 0,0-1 0,0 1 0,1 0 0,-1-1 0,1 1 0,-1 0 0,1 0 0,0 0 0,0 0 0,-1 0 0,2 1 0,-1-1 0,0 0 0,0 0 0,1 1 0,-1-1 0,1 0 0,0 1 0,0-1 0,0 0 0,0 3 0,1 7 0,0 0 0,2-1 0,-1 0 0,6 16 0,-2-8 0,3 18-273,-1 1 0,-2-1 0,-2 1 0,0 49 0,-4-62-6553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8.534"/>
    </inkml:context>
    <inkml:brush xml:id="br0">
      <inkml:brushProperty name="width" value="0.05" units="cm"/>
      <inkml:brushProperty name="height" value="0.05" units="cm"/>
    </inkml:brush>
  </inkml:definitions>
  <inkml:trace contextRef="#ctx0" brushRef="#br0">30 162 24575,'-1'0'0,"-1"1"0,1-1 0,0 1 0,0-1 0,0 1 0,-1 0 0,1-1 0,0 1 0,0 0 0,0 0 0,0 0 0,0 0 0,1 0 0,-1 0 0,0 0 0,0 0 0,1 0 0,-1 0 0,0 0 0,1 1 0,-1-1 0,1 0 0,0 0 0,-1 1 0,1-1 0,0 0 0,0 3 0,-6 40 0,6-39 0,-1 145 0,1-143 0,1-28 0,1 1 0,0-1 0,2 1 0,1 0 0,0 0 0,14-32 0,-7 21 0,3 1 0,0 0 0,36-50 0,-47 75 0,0 1 0,0-1 0,1 0 0,0 1 0,-1 0 0,2 0 0,-1 1 0,0-1 0,1 1 0,-1 0 0,9-2 0,-13 4 0,1 1 0,-1-1 0,1 1 0,-1 0 0,1-1 0,0 1 0,-1 0 0,1 0 0,-1 0 0,1 1 0,-1-1 0,1 0 0,0 0 0,-1 1 0,1-1 0,-1 1 0,1-1 0,-1 1 0,2 1 0,-1 0 0,0-1 0,-1 1 0,0 0 0,1 0 0,-1 0 0,0 0 0,0 0 0,0 0 0,0 0 0,0 0 0,0 0 0,-1 1 0,1-1 0,-1 0 0,1 0 0,-1 1 0,0 3 0,0 0 7,-1 1 0,1-1-1,-1 1 1,-1-1 0,1 1-1,-1-1 1,0 0-1,-1 0 1,1 0 0,-1 0-1,-1 0 1,1 0 0,-1-1-1,0 0 1,0 0 0,0 0-1,-9 7 1,7-5-121,-1-1 0,0-1-1,0 1 1,-1-1 0,1 0 0,-1-1-1,0 0 1,-1 0 0,1-1 0,-1 0-1,1 0 1,-12 1 0,-2-2-6712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9.188"/>
    </inkml:context>
    <inkml:brush xml:id="br0">
      <inkml:brushProperty name="width" value="0.05" units="cm"/>
      <inkml:brushProperty name="height" value="0.05" units="cm"/>
    </inkml:brush>
  </inkml:definitions>
  <inkml:trace contextRef="#ctx0" brushRef="#br0">0 173 24575,'0'263'0,"3"-264"0,4-11 0,5-17 0,15-48 0,4 2 0,72-128 0,-101 200 0,-1 0 0,1 0 0,0 1 0,1-1 0,-1 0 0,0 1 0,1-1 0,0 1 0,-1 0 0,1 0 0,0 0 0,0 0 0,0 1 0,0-1 0,6-1 0,-7 3 0,0-1 0,0 1 0,0 0 0,0 0 0,0 1 0,0-1 0,0 0 0,0 1 0,0-1 0,0 1 0,0 0 0,0-1 0,-1 1 0,1 0 0,0 0 0,0 0 0,-1 1 0,1-1 0,0 0 0,-1 0 0,0 1 0,1-1 0,-1 1 0,0 0 0,1-1 0,-1 1 0,0 0 0,0 1 0,6 9 0,-1 0 0,-1 0 0,8 23 0,-12-31 0,1 1 0,-1-1 0,0 0 0,0 0 0,-1 1 0,1-1 0,-1 0 0,0 1 0,0-1 0,-1 0 0,1 0 0,-1 1 0,0-1 0,0 0 0,-2 6 0,1-8 0,0 0 0,0 1 0,0-1 0,0 0 0,0 0 0,-1 0 0,1 0 0,-1-1 0,1 1 0,-1-1 0,0 1 0,1-1 0,-1 0 0,0 0 0,0 0 0,0 0 0,-4 0 0,-7 1 0,-1-1 0,-22-1 0,-14 3 0,49-3 0,0 0 0,0 0 0,0 1 0,0-1 0,0 1 0,0 0 0,0 0 0,1-1 0,-1 1 0,0 0 0,0 0 0,1 1 0,-1-1 0,1 0 0,-1 1 0,1-1 0,-2 2 0,3-2 0,-1 1 0,1-1 0,0 0 0,0 0 0,0 1 0,0-1 0,0 0 0,0 0 0,0 1 0,0-1 0,0 0 0,0 0 0,1 1 0,-1-1 0,0 0 0,1 0 0,-1 0 0,1 1 0,0-1 0,-1 0 0,1 0 0,0 0 0,0 0 0,0 0 0,-1 0 0,1-1 0,0 1 0,0 0 0,2 1 0,144 116 0,-36-33 0,-91-69-1365,-3-4-5461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29.562"/>
    </inkml:context>
    <inkml:brush xml:id="br0">
      <inkml:brushProperty name="width" value="0.05" units="cm"/>
      <inkml:brushProperty name="height" value="0.05" units="cm"/>
    </inkml:brush>
  </inkml:definitions>
  <inkml:trace contextRef="#ctx0" brushRef="#br0">66 13 24575,'15'-6'0,"-14"5"0,-1 1 0,1-1 0,-1 1 0,1-1 0,0 1 0,-1-1 0,1 1 0,-1 0 0,1-1 0,0 1 0,-1 0 0,1 0 0,0-1 0,0 1 0,-1 0 0,1 0 0,0 0 0,-1 0 0,1 0 0,0 0 0,0 0 0,-1 0 0,1 0 0,0 0 0,-1 1 0,1-1 0,0 0 0,0 0 0,-1 1 0,1-1 0,-1 0 0,1 1 0,0-1 0,-1 1 0,1-1 0,-1 1 0,1-1 0,-1 1 0,1-1 0,0 2 0,4 8 0,0 0 0,0 1 0,-1 0 0,-1 0 0,1 0 0,1 21 0,7 17 0,9 17 0,19 72 0,-36-118 0,0-1 0,-1 1 0,-1 1 0,-2 37 0,-1-48 0,0 0 0,-1 0 0,0-1 0,-1 1 0,0 0 0,0-1 0,-1 0 0,0 0 0,-1 0 0,0 0 0,-9 11 0,11-16 0,0 0 0,-1 0 0,0 0 0,0 0 0,0-1 0,0 0 0,-1 0 0,1 0 0,-1 0 0,0-1 0,0 1 0,0-1 0,0-1 0,0 1 0,0-1 0,-1 0 0,1 0 0,0 0 0,-1-1 0,1 1 0,0-1 0,-9-2 0,-18-3-1365,3-2-5461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30.575"/>
    </inkml:context>
    <inkml:brush xml:id="br0">
      <inkml:brushProperty name="width" value="0.05" units="cm"/>
      <inkml:brushProperty name="height" value="0.05" units="cm"/>
    </inkml:brush>
  </inkml:definitions>
  <inkml:trace contextRef="#ctx0" brushRef="#br0">13 0 24575,'-5'0'0,"-1"5"0,5 1 0,7 0 0,7-1 0,6-2 0,10-1 0,4-1 0,0 0 0,1-1 0,3-1 0,-1 1 0,-5 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30.913"/>
    </inkml:context>
    <inkml:brush xml:id="br0">
      <inkml:brushProperty name="width" value="0.05" units="cm"/>
      <inkml:brushProperty name="height" value="0.05" units="cm"/>
    </inkml:brush>
  </inkml:definitions>
  <inkml:trace contextRef="#ctx0" brushRef="#br0">1 1 24575,'0'4'0,"4"2"0,7 0 0,6-1 0,4 3 0,4 0 0,2 0 0,1-3 0,-4-1-8191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0.610"/>
    </inkml:context>
    <inkml:brush xml:id="br0">
      <inkml:brushProperty name="width" value="0.05" units="cm"/>
      <inkml:brushProperty name="height" value="0.05" units="cm"/>
    </inkml:brush>
  </inkml:definitions>
  <inkml:trace contextRef="#ctx0" brushRef="#br0">4 56 24575,'-3'-16'0,"2"2"0,2 13 0,-1 1 0,1-1 0,-1 1 0,1-1 0,-1 1 0,1-1 0,0 1 0,-1 0 0,1-1 0,0 1 0,-1 0 0,1 0 0,0-1 0,0 1 0,-1 0 0,1 0 0,0 0 0,0 0 0,-1 0 0,1 0 0,0 0 0,-1 0 0,1 0 0,1 1 0,458 7 0,-389-8 0,-42-5 0,-23 0 0,-17-3 0,-30 0-1365,18 6-5461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0.998"/>
    </inkml:context>
    <inkml:brush xml:id="br0">
      <inkml:brushProperty name="width" value="0.05" units="cm"/>
      <inkml:brushProperty name="height" value="0.05" units="cm"/>
    </inkml:brush>
  </inkml:definitions>
  <inkml:trace contextRef="#ctx0" brushRef="#br0">1 0 24575,'0'5'0,"4"6"0,3 6 0,-1 4 0,3 4 0,1 2 0,-2 1 0,-2 1 0,-2-1 0,-2 5 0,-1 1 0,-1 0 0,0-2 0,-1-1 0,1-1 0,0-2 0,-1-10 0,1-7-8191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1.558"/>
    </inkml:context>
    <inkml:brush xml:id="br0">
      <inkml:brushProperty name="width" value="0.05" units="cm"/>
      <inkml:brushProperty name="height" value="0.05" units="cm"/>
    </inkml:brush>
  </inkml:definitions>
  <inkml:trace contextRef="#ctx0" brushRef="#br0">82 222 24575,'-1'0'0,"1"0"0,-1 0 0,1 0 0,-1 1 0,0-1 0,1 0 0,-1 0 0,1 1 0,-1-1 0,1 0 0,-1 1 0,1-1 0,-1 1 0,1-1 0,-1 0 0,1 1 0,-1-1 0,1 1 0,0-1 0,-1 1 0,1 0 0,0-1 0,-1 1 0,1-1 0,0 1 0,0-1 0,0 1 0,-1 0 0,1-1 0,0 1 0,0 0 0,0-1 0,0 1 0,0 0 0,0-1 0,0 1 0,1-1 0,-1 1 0,0 0 0,0-1 0,0 1 0,1 0 0,8 32 0,-8-30 0,6 19 0,-1 1 0,-1-1 0,-1 1 0,2 30 0,-5 92 0,-5-163 0,0 0 0,-14-33 0,2 0 0,-5-13 0,11 37 0,1-1 0,1 0 0,2 0 0,1-1 0,1 0 0,-1-30 0,6 54 0,-1-1 0,1 0 0,0 1 0,0-1 0,0 1 0,1-1 0,0 1 0,0 0 0,0 0 0,1-1 0,-1 1 0,1 1 0,1-1 0,-1 0 0,1 1 0,-1 0 0,7-5 0,-4 4 0,0 1 0,0 0 0,1 0 0,0 0 0,0 1 0,0 0 0,0 0 0,1 1 0,-1 0 0,0 0 0,14-1 0,-10 2 0,0 0 0,-1 1 0,1 1 0,0-1 0,0 1 0,0 1 0,-1 0 0,1 1 0,-1 0 0,0 1 0,1 0 0,-2 0 0,1 1 0,0 0 0,-1 1 0,0 0 0,0 0 0,8 9 0,-14-12 0,1 1 0,-1 0 0,0 0 0,0 0 0,0 0 0,-1 1 0,0-1 0,0 1 0,0 0 0,0-1 0,1 8 0,-3-10 0,1 0 0,-1 0 0,-1 1 0,1-1 0,0 0 0,-1 1 0,1-1 0,-1 0 0,1 0 0,-1 0 0,0 0 0,0 0 0,0 0 0,0 0 0,0 0 0,-1 0 0,1 0 0,-1 0 0,1-1 0,-1 1 0,1 0 0,-1-1 0,0 0 0,0 1 0,0-1 0,0 0 0,-2 1 0,-9 4 23,0 0 0,-1-1 1,1-1-1,-27 5 0,-17 6-1504,33-6-5345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3.163"/>
    </inkml:context>
    <inkml:brush xml:id="br0">
      <inkml:brushProperty name="width" value="0.05" units="cm"/>
      <inkml:brushProperty name="height" value="0.05" units="cm"/>
    </inkml:brush>
  </inkml:definitions>
  <inkml:trace contextRef="#ctx0" brushRef="#br0">55 34 24575,'0'68'0,"-16"116"0,-12 72 0,17-117 0,11-159 0,1-44 0,3-1 0,13-74 0,1 34 0,-12 64 0,1-1 0,2 2 0,29-80 0,-36 117 0,0 0 0,-1 1 0,1-1 0,0 0 0,0 1 0,1-1 0,-1 1 0,0 0 0,1 0 0,0 0 0,-1 0 0,1 0 0,0 0 0,0 1 0,0-1 0,0 1 0,0 0 0,0 0 0,1 0 0,-1 0 0,5 0 0,8 0 0,0 0 0,0 0 0,21 3 0,-12 0 0,-17-1 0,0-1 0,-1 2 0,1-1 0,-1 1 0,0 0 0,1 1 0,-1 0 0,0 0 0,0 0 0,-1 1 0,1 0 0,-1 1 0,0-1 0,0 1 0,0 0 0,0 0 0,-1 1 0,0 0 0,0 0 0,6 11 0,-8-13 0,-1 1 0,1 0 0,-1 0 0,0 0 0,-1 0 0,1 0 0,-1 1 0,0-1 0,0 0 0,-1 1 0,0-1 0,0 0 0,0 1 0,0-1 0,-1 0 0,0 1 0,0-1 0,0 0 0,-1 0 0,1 1 0,-1-1 0,-1-1 0,1 1 0,-1 0 0,0 0 0,0-1 0,0 0 0,0 0 0,-1 0 0,-4 4 0,-4 3-195,-1-2 0,0 1 0,0-2 0,-1 0 0,0 0 0,-20 7 0,8-5-6631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2.195"/>
    </inkml:context>
    <inkml:brush xml:id="br0">
      <inkml:brushProperty name="width" value="0.05" units="cm"/>
      <inkml:brushProperty name="height" value="0.05" units="cm"/>
    </inkml:brush>
  </inkml:definitions>
  <inkml:trace contextRef="#ctx0" brushRef="#br0">1 1 24575,'2796'0'-604,"-2854"5"-230,20 1-5919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3.147"/>
    </inkml:context>
    <inkml:brush xml:id="br0">
      <inkml:brushProperty name="width" value="0.05" units="cm"/>
      <inkml:brushProperty name="height" value="0.05" units="cm"/>
    </inkml:brush>
  </inkml:definitions>
  <inkml:trace contextRef="#ctx0" brushRef="#br0">1 84 24575,'103'-5'0,"154"-28"0,-151 17 0,190-13-1365,-305 29-5461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3.505"/>
    </inkml:context>
    <inkml:brush xml:id="br0">
      <inkml:brushProperty name="width" value="0.05" units="cm"/>
      <inkml:brushProperty name="height" value="0.05" units="cm"/>
    </inkml:brush>
  </inkml:definitions>
  <inkml:trace contextRef="#ctx0" brushRef="#br0">0 1 24575,'1'9'0,"0"1"0,1-1 0,0 1 0,5 13 0,5 29 0,-10 154 0,-1-4 0,3-179-1365,2-5-5461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4.409"/>
    </inkml:context>
    <inkml:brush xml:id="br0">
      <inkml:brushProperty name="width" value="0.05" units="cm"/>
      <inkml:brushProperty name="height" value="0.05" units="cm"/>
    </inkml:brush>
  </inkml:definitions>
  <inkml:trace contextRef="#ctx0" brushRef="#br0">33 274 24575,'1'0'0,"1"0"0,-1 1 0,0-1 0,0 1 0,0-1 0,0 1 0,0-1 0,0 1 0,-1 0 0,1-1 0,0 1 0,0 0 0,0 0 0,0-1 0,-1 1 0,1 0 0,-1 0 0,1 0 0,0 0 0,-1 0 0,1 0 0,-1 0 0,0 0 0,1 1 0,-1-1 0,0 0 0,0 2 0,6 39 0,-4-30 0,10 47 0,-8-43 0,0 1 0,-1-1 0,-1 0 0,-1 1 0,0 27 0,-1-44 0,0 1 0,0-1 0,0 0 0,0 1 0,0-1 0,0 0 0,0 1 0,0-1 0,0 0 0,0 1 0,0-1 0,0 0 0,0 0 0,0 1 0,0-1 0,0 0 0,0 1 0,0-1 0,0 0 0,0 1 0,-1-1 0,1 0 0,0 0 0,0 1 0,0-1 0,-1 0 0,1 0 0,0 1 0,0-1 0,0 0 0,-1 0 0,1 0 0,0 0 0,-1 1 0,1-1 0,0 0 0,0 0 0,-1 0 0,1 0 0,0 0 0,-1 0 0,-8-12 0,-5-24 0,14 35 0,-16-48 0,-19-96 0,32 126 0,1 0 0,0 0 0,2-1 0,0 1 0,1-1 0,1 1 0,1 0 0,6-25 0,-6 38 0,-1-1 0,1 1 0,0 0 0,1 0 0,-1 1 0,1-1 0,0 1 0,1 0 0,-1 0 0,1 0 0,0 1 0,0-1 0,0 1 0,1 0 0,-1 1 0,1-1 0,0 1 0,0 0 0,1 1 0,-1-1 0,0 1 0,1 1 0,-1-1 0,1 1 0,0 0 0,9 0 0,-10 1 0,0 0 0,0 0 0,-1 1 0,1-1 0,0 1 0,-1 0 0,1 1 0,0-1 0,-1 1 0,1 1 0,-1-1 0,0 1 0,0-1 0,0 1 0,0 1 0,-1-1 0,1 1 0,-1 0 0,0 0 0,0 0 0,0 0 0,0 1 0,-1 0 0,0 0 0,0 0 0,0 0 0,0 0 0,-1 0 0,0 1 0,2 8 0,-3-9 5,-1 0-1,1 0 1,-1 0 0,0 0-1,0 0 1,-1 0-1,0 0 1,0 0 0,0 0-1,0 0 1,-1 0 0,0 0-1,0-1 1,0 1-1,0-1 1,-1 0 0,0 1-1,0-1 1,0 0-1,0-1 1,0 1 0,-1 0-1,0-1 1,0 0-1,-8 5 1,2 0-154,-1-2 1,0 0-1,0 0 1,-1-1-1,1 0 1,-1-1-1,0-1 1,0 0-1,-16 3 1,3-4-6678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5.001"/>
    </inkml:context>
    <inkml:brush xml:id="br0">
      <inkml:brushProperty name="width" value="0.05" units="cm"/>
      <inkml:brushProperty name="height" value="0.05" units="cm"/>
    </inkml:brush>
  </inkml:definitions>
  <inkml:trace contextRef="#ctx0" brushRef="#br0">1 28 24575,'0'1'0,"0"0"0,1 0 0,0 1 0,-1-1 0,1 0 0,-1 0 0,1 0 0,0 0 0,0 0 0,0 0 0,0 0 0,0 0 0,0 0 0,0-1 0,0 1 0,0 0 0,0-1 0,0 1 0,0 0 0,0-1 0,1 1 0,-1-1 0,0 0 0,0 1 0,1-1 0,-1 0 0,2 0 0,42 5 0,-40-5 0,33 0 0,-1-2 0,1-1 0,39-9 0,-20 3 0,-27 0 0,-22 2 0,-8 7 0,0 0 0,0-1 0,-1 1 0,1-1 0,0 1 0,-1 0 0,1-1 0,0 1 0,-1-1 0,1 1 0,0 0 0,-1 0 0,1-1 0,-1 1 0,1 0 0,-1 0 0,1-1 0,0 1 0,-1 0 0,1 0 0,-1 0 0,1 0 0,-1 0 0,1 0 0,-2 0 0,-16-3-1365,-2 1-5461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5.391"/>
    </inkml:context>
    <inkml:brush xml:id="br0">
      <inkml:brushProperty name="width" value="0.05" units="cm"/>
      <inkml:brushProperty name="height" value="0.05" units="cm"/>
    </inkml:brush>
  </inkml:definitions>
  <inkml:trace contextRef="#ctx0" brushRef="#br0">9 34 24575,'-5'-20'0,"2"7"0,11 27 0,-1 3 0,-2 1 0,1 0 0,-2 0 0,0 0 0,-2 1 0,2 24 0,4 28 0,5 26-1365,-11-72-5461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5.761"/>
    </inkml:context>
    <inkml:brush xml:id="br0">
      <inkml:brushProperty name="width" value="0.05" units="cm"/>
      <inkml:brushProperty name="height" value="0.05" units="cm"/>
    </inkml:brush>
  </inkml:definitions>
  <inkml:trace contextRef="#ctx0" brushRef="#br0">0 1 24575,'0'4'0,"0"7"0,0 6 0,5-1 0,1 8 0,0 3 0,-1 2 0,-2 1 0,4 4 0,0 2 0,-1-1 0,-1-2 0,-2-2 0,-1-2 0,-1 0 0,-1-7-8191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6.138"/>
    </inkml:context>
    <inkml:brush xml:id="br0">
      <inkml:brushProperty name="width" value="0.05" units="cm"/>
      <inkml:brushProperty name="height" value="0.05" units="cm"/>
    </inkml:brush>
  </inkml:definitions>
  <inkml:trace contextRef="#ctx0" brushRef="#br0">0 57 24575,'0'-5'0,"5"-5"0,6-2 0,5 1 0,11 3 0,4 3 0,6 1 0,2 3 0,4 0 0,3 2 0,-2-1 0,2 1 0,-2 4 0,-10 1-8191</inkml:trace>
  <inkml:trace contextRef="#ctx0" brushRef="#br0" timeOffset="1">137 194 24575,'-5'4'0,"-5"7"0,2 1 0,9-1 0,7-3 0,8-3 0,5-2 0,5-1 0,1-2 0,7 0 0,1 0 0,-1-1 0,0 1 0,-7-1-8191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6.512"/>
    </inkml:context>
    <inkml:brush xml:id="br0">
      <inkml:brushProperty name="width" value="0.05" units="cm"/>
      <inkml:brushProperty name="height" value="0.05" units="cm"/>
    </inkml:brush>
  </inkml:definitions>
  <inkml:trace contextRef="#ctx0" brushRef="#br0">67 1 24575,'0'5'0,"0"5"0,0 7 0,0 4 0,-5 4 0,-1 2 0,0 6 0,2 1 0,-4 1 0,-1 3 0,2-1 0,2-1 0,2-3 0,-4-1 0,0-7-8191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6.897"/>
    </inkml:context>
    <inkml:brush xml:id="br0">
      <inkml:brushProperty name="width" value="0.05" units="cm"/>
      <inkml:brushProperty name="height" value="0.05" units="cm"/>
    </inkml:brush>
  </inkml:definitions>
  <inkml:trace contextRef="#ctx0" brushRef="#br0">1 179 24575,'0'-2'0,"0"-2"0,0 0 0,0 0 0,0 0 0,0 1 0,1-1 0,2-8 0,-3 12 0,1-1 0,-1 0 0,1 1 0,-1-1 0,1 1 0,-1-1 0,1 1 0,-1-1 0,1 1 0,0-1 0,-1 1 0,1 0 0,0-1 0,0 1 0,-1 0 0,1-1 0,0 1 0,-1 0 0,1 0 0,0 0 0,0 0 0,0 0 0,-1 0 0,1 0 0,0 0 0,0 0 0,-1 0 0,1 0 0,0 0 0,0 0 0,-1 1 0,1-1 0,0 0 0,-1 1 0,1-1 0,0 0 0,-1 1 0,1-1 0,0 1 0,-1-1 0,2 2 0,16 10 0,-1 1 0,0 1 0,-1 0 0,-1 1 0,0 1 0,20 28 0,-13-17 0,37 36 0,-51-55 0,3 3 0,1-1 0,0 0 0,0-1 0,1 0 0,0 0 0,26 11 0,-38-19-59,0-1 0,1 0-1,-1 1 1,0-1-1,1 0 1,-1 0 0,0 0-1,1 0 1,-1 0 0,0 0-1,1 0 1,-1 0 0,0-1-1,1 1 1,-1 0-1,0-1 1,0 1 0,1-1-1,-1 1 1,0-1 0,0 0-1,2-1 1,6-8-6767</inkml:trace>
  <inkml:trace contextRef="#ctx0" brushRef="#br0" timeOffset="1">356 44 24575,'0'-44'0,"16"83"0,7 118 0,-15-107 0,-2 1 0,-2-1 0,-2 1 0,-6 62 0,-1-91-1365,-1-4-5461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4.120"/>
    </inkml:context>
    <inkml:brush xml:id="br0">
      <inkml:brushProperty name="width" value="0.05" units="cm"/>
      <inkml:brushProperty name="height" value="0.05" units="cm"/>
    </inkml:brush>
  </inkml:definitions>
  <inkml:trace contextRef="#ctx0" brushRef="#br0">0 13 24575,'0'-4'0,"5"-3"0,1 6 0,0 7 0,-2 7 0,0 7 0,-2 3 0,-1 4 0,-1 1 0,0 0 0,0 1 0,0 0 0,0-1 0,0 0 0,-1 0 0,6-5 0,1-7-8191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8.198"/>
    </inkml:context>
    <inkml:brush xml:id="br0">
      <inkml:brushProperty name="width" value="0.05" units="cm"/>
      <inkml:brushProperty name="height" value="0.05" units="cm"/>
    </inkml:brush>
  </inkml:definitions>
  <inkml:trace contextRef="#ctx0" brushRef="#br0">0 45 24575,'0'5'0,"5"1"0,6-5 0,5-2 0,5-2 0,4-4 0,7-1 0,7 0 0,1 2 0,-1-2 0,2-1 0,-5 2-8191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8.585"/>
    </inkml:context>
    <inkml:brush xml:id="br0">
      <inkml:brushProperty name="width" value="0.05" units="cm"/>
      <inkml:brushProperty name="height" value="0.05" units="cm"/>
    </inkml:brush>
  </inkml:definitions>
  <inkml:trace contextRef="#ctx0" brushRef="#br0">13 0 24575,'0'5'0,"-5"1"0,-1 5 0,4 0 0,8-2 0,8-2 0,5-2 0,5-7 0,2-3 0,7-1 0,2 1 0,-1 1 0,0 2 0,-3 0 0,-5 2-8191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9.443"/>
    </inkml:context>
    <inkml:brush xml:id="br0">
      <inkml:brushProperty name="width" value="0.05" units="cm"/>
      <inkml:brushProperty name="height" value="0.05" units="cm"/>
    </inkml:brush>
  </inkml:definitions>
  <inkml:trace contextRef="#ctx0" brushRef="#br0">1 34 24575,'48'-2'0,"54"-9"0,23-2 0,-81 9 0,-28 2 0,0 1 0,30 1 0,-45 1 0,0-1 0,0 0 0,0 1 0,0-1 0,1 1 0,-1 0 0,0-1 0,0 1 0,0 0 0,0 0 0,-1-1 0,1 1 0,0 0 0,0 0 0,0 0 0,-1 0 0,1 0 0,0 0 0,-1 0 0,1 1 0,-1-1 0,1 0 0,-1 0 0,0 0 0,0 1 0,1-1 0,-1 0 0,0 0 0,0 3 0,-1 43 0,0-35 0,-5 394-1365,6-378-5461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5:59.814"/>
    </inkml:context>
    <inkml:brush xml:id="br0">
      <inkml:brushProperty name="width" value="0.05" units="cm"/>
      <inkml:brushProperty name="height" value="0.05" units="cm"/>
    </inkml:brush>
  </inkml:definitions>
  <inkml:trace contextRef="#ctx0" brushRef="#br0">1 57 24575,'4'0'0,"7"0"0,11-5 0,5-2 0,4 1 0,1 1 0,4-3 0,1 0 0,-2 1 0,-2 2 0,-1 1 0,-7 3-8191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0.144"/>
    </inkml:context>
    <inkml:brush xml:id="br0">
      <inkml:brushProperty name="width" value="0.05" units="cm"/>
      <inkml:brushProperty name="height" value="0.05" units="cm"/>
    </inkml:brush>
  </inkml:definitions>
  <inkml:trace contextRef="#ctx0" brushRef="#br0">109 0 24575,'-3'1'0,"0"-1"0,0 0 0,1 1 0,-1-1 0,0 1 0,0 0 0,1 0 0,-1 0 0,1 0 0,-1 0 0,1 1 0,-1-1 0,1 1 0,0 0 0,-3 2 0,0 1 0,1-1 0,0 1 0,0 1 0,0-1 0,1 0 0,-5 10 0,2 0 0,0 0 0,1 0 0,0 1 0,-3 27 0,7-33 0,0 0 0,1 1 0,0-1 0,1 0 0,0 0 0,1 0 0,0 1 0,0-1 0,1-1 0,1 1 0,-1 0 0,9 13 0,-10-19 0,0 0 0,0-1 0,1 0 0,-1 1 0,1-1 0,0 0 0,0 0 0,0 0 0,0-1 0,1 1 0,-1-1 0,1 0 0,-1 0 0,1 0 0,0 0 0,0 0 0,0-1 0,0 0 0,0 0 0,0 0 0,0 0 0,0-1 0,0 1 0,0-1 0,1 0 0,-1-1 0,0 1 0,0-1 0,0 1 0,0-1 0,0-1 0,0 1 0,5-3 0,-4 2 0,-1-1 0,1 1 0,-1-1 0,0 0 0,0-1 0,0 1 0,-1-1 0,1 0 0,-1 0 0,0 0 0,0 0 0,0 0 0,0-1 0,-1 1 0,0-1 0,0 0 0,0 0 0,-1 0 0,1 0 0,-1 0 0,0 0 0,-1 0 0,1-10 0,0 3 0,-1 1 0,0 0 0,-1 0 0,0-1 0,-1 1 0,0 0 0,-1 0 0,0 0 0,-1 1 0,-6-14 0,6 18-65,-1-1 0,1 1 0,-2 0 0,1 0 0,-1 0 0,0 1 0,0 0 0,0 0 0,-1 1 0,1-1 0,-1 1 0,0 1 0,-1-1 0,1 1 0,-1 1 0,1-1 0,-1 1 0,0 1 0,0-1 0,-12 1 0,-12-2-6761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0.517"/>
    </inkml:context>
    <inkml:brush xml:id="br0">
      <inkml:brushProperty name="width" value="0.05" units="cm"/>
      <inkml:brushProperty name="height" value="0.05" units="cm"/>
    </inkml:brush>
  </inkml:definitions>
  <inkml:trace contextRef="#ctx0" brushRef="#br0">1 29 24575,'308'-13'0,"-59"1"0,554 8 0,-462 5 0,-397-1-1365,18 0-5461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2.304"/>
    </inkml:context>
    <inkml:brush xml:id="br0">
      <inkml:brushProperty name="width" value="0.05" units="cm"/>
      <inkml:brushProperty name="height" value="0.05" units="cm"/>
    </inkml:brush>
  </inkml:definitions>
  <inkml:trace contextRef="#ctx0" brushRef="#br0">73 133 24575,'1'-2'0,"-1"0"0,0 1 0,0-1 0,-1 0 0,1 0 0,0 0 0,-1 1 0,1-1 0,-1 0 0,1 1 0,-1-1 0,0 0 0,0 1 0,0-1 0,0 1 0,0-1 0,0 1 0,0-1 0,-2-1 0,0 1 0,-1 0 0,1 0 0,0 1 0,-1-1 0,0 1 0,-6-2 0,-13-5 0,23 8 0,-1 0 0,1 0 0,0 0 0,0 0 0,-1-1 0,1 1 0,0 0 0,0 0 0,0 0 0,-1 0 0,1 0 0,0 0 0,0 0 0,0-1 0,-1 1 0,1 0 0,0 0 0,0 0 0,0 0 0,0-1 0,-1 1 0,1 0 0,0 0 0,0 0 0,0-1 0,0 1 0,0 0 0,0 0 0,0-1 0,0 1 0,0 0 0,0 0 0,0-1 0,0 1 0,0 0 0,0 0 0,0 0 0,0-1 0,0 1 0,0 0 0,0 0 0,0-1 0,0 1 0,0 0 0,0 0 0,0-1 0,0 1 0,1 0 0,-1 0 0,0 0 0,0 0 0,0-1 0,0 1 0,0 0 0,1 0 0,-1 0 0,0 0 0,0-1 0,0 1 0,1 0 0,-1 0 0,0 0 0,0 0 0,1 0 0,-1 0 0,0 0 0,1 0 0,17-8 0,-17 8 0,66-17 0,83-11 0,-106 20 0,-39 8 0,2-2 0,1 1 0,-1 0 0,0 1 0,13 0 0,-19 0 0,0 0 0,0 0 0,0 0 0,0 0 0,0 1 0,0-1 0,0 0 0,-1 1 0,1-1 0,0 0 0,0 1 0,0-1 0,0 1 0,0-1 0,-1 1 0,1 0 0,0-1 0,0 1 0,-1 0 0,1-1 0,0 1 0,-1 0 0,1 0 0,-1 0 0,1 0 0,-1-1 0,0 1 0,1 0 0,-1 0 0,0 0 0,1 0 0,-1 0 0,0 0 0,0 0 0,0 0 0,0 0 0,0 0 0,0 0 0,0 0 0,0 0 0,0 0 0,-1 0 0,1 1 0,-8 27 0,-14 32 0,13-39 0,1 0 0,1 1 0,-4 28 0,6-9-682,2 54-1,4-71-6143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2.663"/>
    </inkml:context>
    <inkml:brush xml:id="br0">
      <inkml:brushProperty name="width" value="0.05" units="cm"/>
      <inkml:brushProperty name="height" value="0.05" units="cm"/>
    </inkml:brush>
  </inkml:definitions>
  <inkml:trace contextRef="#ctx0" brushRef="#br0">1 59 24575,'4'0'0,"7"0"0,10-4 0,7-2 0,3-5 0,5 0 0,6-2 0,-4 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3.035"/>
    </inkml:context>
    <inkml:brush xml:id="br0">
      <inkml:brushProperty name="width" value="0.05" units="cm"/>
      <inkml:brushProperty name="height" value="0.05" units="cm"/>
    </inkml:brush>
  </inkml:definitions>
  <inkml:trace contextRef="#ctx0" brushRef="#br0">170 0 24575,'-5'2'0,"1"0"0,-1-1 0,1 2 0,0-1 0,-1 0 0,1 1 0,0 0 0,1 0 0,-1 0 0,-4 4 0,0 0 0,-3 3 0,0 1 0,0 0 0,1 0 0,1 1 0,0 1 0,1-1 0,0 1 0,1 1 0,-10 22 0,15-29 0,0 0 0,0 0 0,1 0 0,-1 0 0,1 0 0,1 0 0,0 0 0,0 0 0,0 0 0,2 8 0,-1-10 0,0 0 0,1 0 0,-1-1 0,1 1 0,0-1 0,1 0 0,-1 1 0,1-1 0,0 0 0,0 0 0,0-1 0,0 1 0,1-1 0,-1 1 0,1-1 0,4 3 0,-4-4 0,-1-1 0,0 1 0,0-1 0,1 1 0,-1-1 0,1 0 0,-1 0 0,1-1 0,0 1 0,-1-1 0,1 0 0,0 0 0,-1 0 0,1 0 0,-1 0 0,1-1 0,0 0 0,-1 0 0,1 0 0,-1 0 0,1 0 0,-1-1 0,0 1 0,0-1 0,0 0 0,6-4 0,-3 1 0,0 0 0,0 0 0,0 0 0,-1-1 0,0 1 0,0-1 0,0 0 0,-1-1 0,0 1 0,0-1 0,5-14 0,-7 15-35,0 0 0,-1-1 0,0 1 0,0 0 0,0-1 0,-1 1 0,0-1 0,0 1 0,-1-1 0,0 1 0,0 0 0,0-1 0,-1 1 0,0 0 0,0 0 0,-1 0 0,1 0 0,-1 0 0,-1 1 0,1-1 0,-1 1 0,0 0 0,0 0 0,0 0 0,-1 1 0,0-1 0,1 1 0,-2 0 0,1 1 0,0-1 0,-1 1 0,0 0 0,0 0 0,1 1 0,-2-1 0,1 2 0,0-1 0,-12-1 0,-7-1-6791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3.403"/>
    </inkml:context>
    <inkml:brush xml:id="br0">
      <inkml:brushProperty name="width" value="0.05" units="cm"/>
      <inkml:brushProperty name="height" value="0.05" units="cm"/>
    </inkml:brush>
  </inkml:definitions>
  <inkml:trace contextRef="#ctx0" brushRef="#br0">1 95 24575,'0'5'0,"4"1"0,7 0 0,6-2 0,4 0 0,4-2 0,2-1 0,1-1 0,-4-4 0,-2-3 0,1 1 0,-5 1-8191</inkml:trace>
  <inkml:trace contextRef="#ctx0" brushRef="#br0" timeOffset="1">111 12 24575,'0'-4'0,"-5"-2"0,-2 5 0,6 7 0,2 7 0,2 6 0,0 5 0,-1 3 0,0 5 0,-1 3 0,0 0 0,-1-2 0,0-1 0,0-7-8191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4.497"/>
    </inkml:context>
    <inkml:brush xml:id="br0">
      <inkml:brushProperty name="width" value="0.05" units="cm"/>
      <inkml:brushProperty name="height" value="0.05" units="cm"/>
    </inkml:brush>
  </inkml:definitions>
  <inkml:trace contextRef="#ctx0" brushRef="#br0">0 112 24575,'1'-3'0,"-1"0"0,1 1 0,0-1 0,0 0 0,0 1 0,0-1 0,0 1 0,1 0 0,-1-1 0,1 1 0,0 0 0,0 0 0,-1 0 0,5-4 0,-1 2 0,1-1 0,-1 1 0,1 0 0,11-7 0,4 3 0,1 0 0,-1 1 0,1 1 0,0 1 0,1 1 0,-1 1 0,1 1 0,0 1 0,45 4 0,-25 8-1365,-25-5-5461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3.809"/>
    </inkml:context>
    <inkml:brush xml:id="br0">
      <inkml:brushProperty name="width" value="0.05" units="cm"/>
      <inkml:brushProperty name="height" value="0.05" units="cm"/>
    </inkml:brush>
  </inkml:definitions>
  <inkml:trace contextRef="#ctx0" brushRef="#br0">14 91 24575,'0'-4'0,"1"1"0,0 0 0,0 0 0,0 0 0,0 0 0,1 0 0,-1 0 0,1 0 0,0 0 0,0 0 0,0 1 0,0-1 0,0 1 0,1-1 0,4-2 0,0-2 0,1 1 0,0 1 0,0 0 0,10-5 0,-16 8 0,1 1 0,-1 0 0,1 0 0,0 0 0,0 1 0,-1-1 0,1 0 0,0 1 0,0 0 0,0 0 0,0 0 0,-1 0 0,7 1 0,-8 0 0,1-1 0,0 1 0,-1-1 0,1 1 0,-1 0 0,1 0 0,-1 0 0,1 0 0,-1 0 0,1 0 0,-1 1 0,0-1 0,0 0 0,0 1 0,0-1 0,0 1 0,1 1 0,0 0 0,-1 1 0,0-1 0,0 0 0,0 1 0,-1-1 0,1 1 0,-1-1 0,0 1 0,0-1 0,0 1 0,0-1 0,-1 0 0,1 1 0,-1-1 0,0 1 0,0-1 0,0 0 0,-1 0 0,1 1 0,-1-1 0,-2 4 0,-9 9 0,-8 14 0,21-30 0,-1 1 0,1 0 0,0 0 0,-1 0 0,1 0 0,0 0 0,0 0 0,0 0 0,0 0 0,0 0 0,0 0 0,0 0 0,0 0 0,1 0 0,-1 0 0,0 0 0,1 0 0,-1 0 0,0 0 0,1 0 0,-1 0 0,1 0 0,0-1 0,-1 1 0,1 0 0,-1 0 0,1-1 0,0 1 0,0 0 0,-1-1 0,3 2 0,37 19 0,-32-18 0,0 1 0,1 0 0,-2 1 0,1 0 0,0 0 0,8 8 0,-15-12 0,0 0 0,0 1 0,0-1 0,0 1 0,0 0 0,0-1 0,0 1 0,0 0 0,-1-1 0,1 1 0,-1 0 0,1 0 0,-1 0 0,0-1 0,0 1 0,0 0 0,0 0 0,0 0 0,0 0 0,0-1 0,-1 1 0,1 0 0,-1 0 0,1 0 0,-1-1 0,1 1 0,-1 0 0,0-1 0,0 1 0,0 0 0,0-1 0,0 0 0,0 1 0,-1-1 0,-2 3 0,-4 5 15,-1-1 0,0 0 0,0-1 0,-1 0 0,0 0 0,0-1 0,-22 10 0,26-13-102,0 0-1,0-1 1,0 0 0,0 0-1,-1 0 1,1-1 0,0 0-1,-1 0 1,1-1-1,-1 0 1,1 0 0,-1 0-1,1-1 1,-1 0 0,1 0-1,-7-2 1,-6-8-6739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4.200"/>
    </inkml:context>
    <inkml:brush xml:id="br0">
      <inkml:brushProperty name="width" value="0.05" units="cm"/>
      <inkml:brushProperty name="height" value="0.05" units="cm"/>
    </inkml:brush>
  </inkml:definitions>
  <inkml:trace contextRef="#ctx0" brushRef="#br0">78 58 24575,'0'0'0,"1"0"0,0 0 0,-1 0 0,1 0 0,-1 1 0,1-1 0,0 0 0,-1 0 0,1 1 0,-1-1 0,1 0 0,0 1 0,-1-1 0,1 1 0,-1-1 0,0 1 0,1-1 0,-1 1 0,1-1 0,-1 1 0,0-1 0,1 1 0,-1 0 0,0-1 0,0 1 0,1-1 0,-1 1 0,0 0 0,0-1 0,0 1 0,0 0 0,0-1 0,0 1 0,0 0 0,0-1 0,0 1 0,0 0 0,0-1 0,0 1 0,-1 0 0,1 0 0,-8 31 0,7-31 0,-5 14 0,1 1 0,1 0 0,0 0 0,-3 31 0,7-43 0,0 0 0,0 0 0,0 0 0,1 0 0,-1 0 0,1 0 0,0 0 0,0 0 0,1 0 0,-1 0 0,1-1 0,0 1 0,-1-1 0,2 1 0,-1-1 0,0 1 0,1-1 0,0 0 0,-1 0 0,1 0 0,0-1 0,0 1 0,1-1 0,-1 0 0,6 3 0,-2-2 0,-1 0 0,1 0 0,0-1 0,-1 0 0,1-1 0,0 0 0,0 0 0,1 0 0,-1-1 0,0 0 0,0 0 0,0-1 0,0 0 0,0 0 0,9-3 0,-11 2 0,1 1 0,-1-1 0,0-1 0,0 1 0,0-1 0,0 1 0,-1-2 0,1 1 0,-1 0 0,0-1 0,0 0 0,0 0 0,0 0 0,-1 0 0,0 0 0,1-1 0,-1 0 0,-1 0 0,1 0 0,2-6 0,-5 6 0,1 1 0,-1 0 0,1 0 0,-1 0 0,0 0 0,-1-1 0,1 1 0,-1 0 0,0 0 0,0 0 0,0 0 0,0 0 0,-1 0 0,0 0 0,1 0 0,-2 1 0,1-1 0,0 1 0,-1-1 0,1 1 0,-6-5 0,-6-6 0,0 0 0,-1 1 0,-18-12 0,18 13-151,-1 2-1,-1 0 0,0 1 0,0 0 1,-1 2-1,0 0 0,0 1 1,-27-5-1,17 6-6674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4.697"/>
    </inkml:context>
    <inkml:brush xml:id="br0">
      <inkml:brushProperty name="width" value="0.05" units="cm"/>
      <inkml:brushProperty name="height" value="0.05" units="cm"/>
    </inkml:brush>
  </inkml:definitions>
  <inkml:trace contextRef="#ctx0" brushRef="#br0">29 20 24575,'3'-16'0,"3"13"0,-5 3 0,0 1 0,0 0 0,0 0 0,-1 0 0,1 0 0,0 0 0,0 0 0,0 0 0,-1 0 0,1 0 0,-1 0 0,1 0 0,-1 1 0,1-1 0,-1 0 0,1 0 0,-1 1 0,0 1 0,2 7 0,0 0 0,-1 0 0,0 0 0,-1 0 0,0 1 0,0-1 0,-1 0 0,-1 0 0,-4 18 0,6-27 0,0-1 0,-1 1 0,1 0 0,0 0 0,0 0 0,-1-1 0,1 1 0,0 0 0,-1 0 0,1-1 0,-1 1 0,1 0 0,-1-1 0,1 1 0,-1-1 0,1 1 0,-1 0 0,0-1 0,1 1 0,-1-1 0,0 0 0,1 1 0,-2 0 0,1-1 0,0-1 0,1 1 0,-1 0 0,0 0 0,1-1 0,-1 1 0,1 0 0,-1-1 0,0 1 0,1 0 0,-1-1 0,1 1 0,-1-1 0,1 1 0,-1-1 0,1 1 0,-1-1 0,1 0 0,0 1 0,-1-2 0,-2-3 0,0 0 0,1-1 0,0 0 0,0 1 0,-1-7 0,-4-42-1365,6 28-5461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5.085"/>
    </inkml:context>
    <inkml:brush xml:id="br0">
      <inkml:brushProperty name="width" value="0.05" units="cm"/>
      <inkml:brushProperty name="height" value="0.05" units="cm"/>
    </inkml:brush>
  </inkml:definitions>
  <inkml:trace contextRef="#ctx0" brushRef="#br0">266 1 24575,'-1'4'0,"0"0"0,-1 0 0,1 0 0,-1 0 0,0 0 0,0-1 0,-1 1 0,1-1 0,-3 4 0,-6 9 0,-52 100-455,6 2 0,-48 138 0,97-230-6371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5.430"/>
    </inkml:context>
    <inkml:brush xml:id="br0">
      <inkml:brushProperty name="width" value="0.05" units="cm"/>
      <inkml:brushProperty name="height" value="0.05" units="cm"/>
    </inkml:brush>
  </inkml:definitions>
  <inkml:trace contextRef="#ctx0" brushRef="#br0">79 1 24575,'0'4'0,"-5"7"0,-6 2 0,-5-3 0,-6-1 0,7 1 0,5-1-8191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5.865"/>
    </inkml:context>
    <inkml:brush xml:id="br0">
      <inkml:brushProperty name="width" value="0.05" units="cm"/>
      <inkml:brushProperty name="height" value="0.05" units="cm"/>
    </inkml:brush>
  </inkml:definitions>
  <inkml:trace contextRef="#ctx0" brushRef="#br0">0 1 24575,'5'0'0,"6"0"0,5 0 0,1 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6.239"/>
    </inkml:context>
    <inkml:brush xml:id="br0">
      <inkml:brushProperty name="width" value="0.05" units="cm"/>
      <inkml:brushProperty name="height" value="0.05" units="cm"/>
    </inkml:brush>
  </inkml:definitions>
  <inkml:trace contextRef="#ctx0" brushRef="#br0">87 0 24575,'-4'5'0,"-7"1"0,-6 5 0,-5-1 0,2 4 0,8-1 0,12-3 0,10-2 0,7-4 0,7-1 0,3-3 0,6-4 0,3-3 0,-5 1-8191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7.200"/>
    </inkml:context>
    <inkml:brush xml:id="br0">
      <inkml:brushProperty name="width" value="0.05" units="cm"/>
      <inkml:brushProperty name="height" value="0.05" units="cm"/>
    </inkml:brush>
  </inkml:definitions>
  <inkml:trace contextRef="#ctx0" brushRef="#br0">1 28 24575,'120'-11'0,"1"-2"0,124 10 0,-248 3 0,0 0 0,0 1 0,-1-1 0,1 1 0,0 0 0,0 0 0,0 0 0,0 0 0,0 1 0,1-1 0,-1 1 0,0 0 0,1 0 0,-1 0 0,1 0 0,-1 0 0,1 1 0,0-1 0,0 0 0,0 1 0,-3 4 0,2 2 0,1-1 0,-1 1 0,1 0 0,0-1 0,1 1 0,0 0 0,1 15 0,8 64 0,-3-45 0,10 391-1365,-15-407-5461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7.601"/>
    </inkml:context>
    <inkml:brush xml:id="br0">
      <inkml:brushProperty name="width" value="0.05" units="cm"/>
      <inkml:brushProperty name="height" value="0.05" units="cm"/>
    </inkml:brush>
  </inkml:definitions>
  <inkml:trace contextRef="#ctx0" brushRef="#br0">1 22 24575,'4'0'0,"7"0"0,10 0 0,7 0 0,7 0 0,3-5 0,4-1 0,0 0 0,-8 1-8191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7.987"/>
    </inkml:context>
    <inkml:brush xml:id="br0">
      <inkml:brushProperty name="width" value="0.05" units="cm"/>
      <inkml:brushProperty name="height" value="0.05" units="cm"/>
    </inkml:brush>
  </inkml:definitions>
  <inkml:trace contextRef="#ctx0" brushRef="#br0">115 0 24575,'-2'4'0,"1"0"0,-1 0 0,1-1 0,-1 1 0,-1-1 0,1 0 0,0 1 0,-1-1 0,0 0 0,1 0 0,-1 0 0,0-1 0,-5 4 0,-9 10 0,10-7 0,1 0 0,0 0 0,0 1 0,1 0 0,0 0 0,1 0 0,0 0 0,0 1 0,1 0 0,-2 12 0,2-1 0,1 0 0,1 0 0,1 0 0,3 26 0,-2-39 0,1 0 0,-1 0 0,1 0 0,1 0 0,0-1 0,0 1 0,1-1 0,0 0 0,0 0 0,0 0 0,1 0 0,1-1 0,-1 0 0,1 0 0,12 11 0,-13-15 0,-1 0 0,1 1 0,0-2 0,-1 1 0,1 0 0,1-1 0,-1 0 0,0 0 0,0-1 0,1 0 0,-1 0 0,1 0 0,-1 0 0,1-1 0,-1 0 0,1 0 0,-1 0 0,1-1 0,-1 0 0,1 0 0,-1 0 0,1-1 0,-1 0 0,0 0 0,0 0 0,8-5 0,-8 4 0,-1 0 0,1-1 0,0 0 0,-1-1 0,0 1 0,0 0 0,0-1 0,0 0 0,-1 0 0,0 0 0,0-1 0,0 1 0,-1-1 0,0 1 0,0-1 0,0 0 0,-1 0 0,1 0 0,-1 0 0,-1 0 0,1 0 0,-1 0 0,-1-9 0,0 0 0,0 0 0,-1 0 0,-1 0 0,0 0 0,-1 0 0,-1 1 0,0-1 0,-9-17 0,9 22-76,-1 1 1,1-1-1,-1 1 0,-1 0 0,0 1 0,0-1 0,-1 1 0,0 1 1,0-1-1,-1 1 0,0 1 0,0 0 0,0 0 0,-1 1 1,0 0-1,0 0 0,-17-4 0,3 5-6750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7.236"/>
    </inkml:context>
    <inkml:brush xml:id="br0">
      <inkml:brushProperty name="width" value="0.05" units="cm"/>
      <inkml:brushProperty name="height" value="0.05" units="cm"/>
    </inkml:brush>
  </inkml:definitions>
  <inkml:trace contextRef="#ctx0" brushRef="#br0">1068 60 24575,'-71'-1'0,"17"0"0,-1 2 0,-77 11 0,91-5 0,-199 41 0,188-35 0,1 2 0,-76 35 0,108-41 0,0 1 0,1 1 0,1 1 0,0 0 0,0 1 0,1 0 0,1 2 0,-16 17 0,23-21 0,-1 1 0,2-1 0,-1 1 0,2 0 0,-1 1 0,2-1 0,0 1 0,0 1 0,1-1 0,1 0 0,0 1 0,1 0 0,-1 16 0,3-9 0,0 0 0,1 0 0,1 0 0,1-1 0,1 1 0,12 37 0,-12-48 0,0 1 0,1 0 0,1-1 0,0 0 0,0 0 0,1-1 0,0 0 0,0 0 0,1 0 0,0-1 0,1 0 0,0-1 0,19 12 0,3-2 0,1-1 0,0-2 0,1-2 0,1-1 0,0-1 0,1-2 0,54 7 0,21-7 0,120-5 0,-147-4 0,13-2 0,1-4 0,-2-4 0,178-44 0,-236 46 0,-1-2 0,-1-2 0,0-1 0,-1-1 0,38-24 0,-61 32 0,-1-1 0,1 0 0,-2 0 0,1-1 0,-1 0 0,0-1 0,-1 0 0,0 0 0,-1 0 0,0-1 0,-1-1 0,0 1 0,-1-1 0,0 0 0,-1 0 0,0 0 0,-1-1 0,3-20 0,-5 16 0,0 1 0,-2-1 0,0 0 0,-1 1 0,-1-1 0,0 1 0,-1 0 0,-1 0 0,-1 0 0,0 1 0,-1 0 0,0 0 0,-1 0 0,-1 1 0,-12-15 0,3 5 0,-1 2 0,-1 0 0,-1 1 0,-1 1 0,-1 1 0,-1 0 0,-43-24 0,31 25 0,0 1 0,-2 2 0,0 2 0,0 1 0,-1 2 0,-1 1 0,1 3 0,-1 1 0,0 2 0,-1 1 0,-39 5 0,47 0-227,0 2-1,0 1 1,1 2-1,0 1 1,-61 26-1,75-26-6598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4.854"/>
    </inkml:context>
    <inkml:brush xml:id="br0">
      <inkml:brushProperty name="width" value="0.05" units="cm"/>
      <inkml:brushProperty name="height" value="0.05" units="cm"/>
    </inkml:brush>
  </inkml:definitions>
  <inkml:trace contextRef="#ctx0" brushRef="#br0">0 26 24575,'5'0'0,"5"0"0,7 0 0,9 0 0,5 0 0,7 0 0,1 0 0,3 0 0,0-5 0,1-1 0,-2 0 0,-2 1 0,-9 2-8191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8.348"/>
    </inkml:context>
    <inkml:brush xml:id="br0">
      <inkml:brushProperty name="width" value="0.05" units="cm"/>
      <inkml:brushProperty name="height" value="0.05" units="cm"/>
    </inkml:brush>
  </inkml:definitions>
  <inkml:trace contextRef="#ctx0" brushRef="#br0">58 0 24575,'5'0'0,"1"5"0,0 5 0,-1 7 0,-1 5 0,-7-2 0,-7 1 0,-6-3 0,-1-10 0,3-11 0,3-9 0,4-7 0,4-6 0,1 3-8191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8.730"/>
    </inkml:context>
    <inkml:brush xml:id="br0">
      <inkml:brushProperty name="width" value="0.05" units="cm"/>
      <inkml:brushProperty name="height" value="0.05" units="cm"/>
    </inkml:brush>
  </inkml:definitions>
  <inkml:trace contextRef="#ctx0" brushRef="#br0">211 1 24575,'-1'6'0,"-1"1"0,1-1 0,-1 1 0,0-1 0,-1 0 0,1 0 0,-6 8 0,-4 11 0,-43 115 0,-38 154 0,69-189-1365,19-89-5461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09.135"/>
    </inkml:context>
    <inkml:brush xml:id="br0">
      <inkml:brushProperty name="width" value="0.05" units="cm"/>
      <inkml:brushProperty name="height" value="0.05" units="cm"/>
    </inkml:brush>
  </inkml:definitions>
  <inkml:trace contextRef="#ctx0" brushRef="#br0">39 0 24575,'0'5'0,"0"6"0,0 5 0,-5 1 0,-1 2 0,-5-3 0,0-8 0,6-6 0,4-8 0,3-7 0,0-1-8191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23.910"/>
    </inkml:context>
    <inkml:brush xml:id="br0">
      <inkml:brushProperty name="width" value="0.05" units="cm"/>
      <inkml:brushProperty name="height" value="0.05" units="cm"/>
    </inkml:brush>
  </inkml:definitions>
  <inkml:trace contextRef="#ctx0" brushRef="#br0">404 227 24575,'0'-2'0,"1"0"0,-1-1 0,1 1 0,0-1 0,0 1 0,0 0 0,0-1 0,0 1 0,0 0 0,1 0 0,-1 0 0,4-3 0,23-25 0,-20 23 0,-1 0 0,0 1 0,-1-1 0,-1-1 0,1 1 0,-1-1 0,7-13 0,-11 19 0,0 0 0,0 0 0,-1-1 0,1 1 0,-1 0 0,1 0 0,-1-1 0,0 1 0,1 0 0,-1 0 0,-1-1 0,1 1 0,0 0 0,0 0 0,-1-1 0,0 1 0,1 0 0,-1 0 0,0 0 0,0 0 0,0 0 0,0 0 0,0 0 0,-1 0 0,1 0 0,0 0 0,-1 1 0,0-1 0,1 0 0,-1 1 0,0 0 0,-3-3 0,-1 1 0,-1-1 0,0 1 0,0 0 0,-1 0 0,1 1 0,0 0 0,-1 0 0,0 1 0,1 0 0,-1 1 0,0-1 0,-13 2 0,1 1 0,0 0 0,0 1 0,-32 11 0,24-6 0,1 1 0,0 1 0,0 2 0,2 0 0,-1 2 0,-35 26 0,57-36 0,0-1 0,0 1 0,1 0 0,-1 0 0,1 0 0,0 0 0,0 0 0,1 1 0,-1-1 0,-2 9 0,4-12 0,1 1 0,0 0 0,-1 0 0,1-1 0,0 1 0,0 0 0,0 0 0,0 0 0,0 0 0,0 0 0,0-1 0,1 1 0,-1 0 0,1 0 0,-1-1 0,1 1 0,0 0 0,0-1 0,0 1 0,0 0 0,0-1 0,0 1 0,0-1 0,0 0 0,1 1 0,-1-1 0,0 0 0,1 0 0,-1 0 0,1 0 0,-1 0 0,4 1 0,10 5 0,0-2 0,1 0 0,0-1 0,0 0 0,0-1 0,21 1 0,9 2 0,-24-3 0,153 34 0,-159-32 0,1 0 0,-1 1 0,0 1 0,0 1 0,-1 1 0,0 0 0,0 0 0,13 13 0,-25-20 0,1 1 0,-1 0 0,0 0 0,-1 0 0,1 1 0,0-1 0,-1 1 0,0-1 0,0 1 0,0 0 0,0 0 0,-1-1 0,1 1 0,-1 1 0,0-1 0,0 0 0,-1 0 0,1 0 0,-1 0 0,0 5 0,-1-4 0,0-1 0,0 1 0,0-1 0,-1 1 0,0-1 0,0 0 0,0 0 0,0 0 0,-1 0 0,0 0 0,0 0 0,0-1 0,0 1 0,0-1 0,-1 0 0,1 0 0,-8 4 0,-4 3 0,0-1 0,-1-1 0,0-1 0,-1-1 0,0 0 0,0-1 0,0 0 0,0-1 0,-1-2 0,1 1 0,-30-2 0,35-1 0,0-1 0,0 0 0,0-1 0,1 0 0,-1-1 0,0 0 0,1-1 0,-12-6 0,16 7 0,0-1 0,1 0 0,-1 0 0,1-1 0,0 0 0,1 0 0,-1 0 0,1-1 0,0 0 0,0 0 0,1 0 0,0 0 0,-5-11 0,7 13-124,0 0 0,0-1 0,1 1 0,0-1 0,0 1 0,0-1-1,0 1 1,1-1 0,0 0 0,0-5 0,4-14-6702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24.457"/>
    </inkml:context>
    <inkml:brush xml:id="br0">
      <inkml:brushProperty name="width" value="0.05" units="cm"/>
      <inkml:brushProperty name="height" value="0.05" units="cm"/>
    </inkml:brush>
  </inkml:definitions>
  <inkml:trace contextRef="#ctx0" brushRef="#br0">133 162 24575,'-4'0'0,"-1"0"0,1 0 0,0 0 0,-1 1 0,1 0 0,0-1 0,-1 2 0,1-1 0,-7 3 0,9-2 0,0-1 0,1 0 0,-1 1 0,1-1 0,0 1 0,0-1 0,-1 1 0,1-1 0,0 1 0,0 0 0,1 0 0,-1 0 0,0 0 0,0-1 0,1 1 0,0 0 0,-1 0 0,1 0 0,0 0 0,0 0 0,0 0 0,0 0 0,0 4 0,3 21 0,2 0 0,0 0 0,15 45 0,-9-38 0,8 51 0,-14-33 0,-2 85 0,-3-135 0,0 0 0,0-1 0,0 1 0,0 0 0,0-1 0,0 1 0,-1-1 0,1 1 0,0 0 0,-1-1 0,0 1 0,0 1 0,1-3 0,-1 0 0,1 0 0,0 0 0,-1 1 0,1-1 0,0 0 0,0 0 0,-1 0 0,1 0 0,0 0 0,-1 0 0,1 0 0,0 0 0,0 0 0,-1 0 0,1 0 0,0 0 0,-1-1 0,1 1 0,0 0 0,0 0 0,-1 0 0,1 0 0,0 0 0,0 0 0,-1-1 0,1 1 0,0 0 0,0 0 0,0 0 0,-1-1 0,1 1 0,0 0 0,0 0 0,0-1 0,0 1 0,-1-1 0,-19-38 0,-5-34 0,3-1 0,3-1 0,-9-83 0,25 138 0,1-1 0,1 0 0,1 0 0,0 0 0,2 0 0,6-32 0,-6 47 0,0 0 0,0 0 0,0 0 0,1 0 0,-1 0 0,2 0 0,-1 1 0,1 0 0,-1 0 0,1 0 0,6-5 0,-7 7 0,1 0 0,0 0 0,0 0 0,1 1 0,-1 0 0,0 0 0,1 0 0,-1 0 0,1 1 0,0-1 0,0 1 0,-1 0 0,1 1 0,0-1 0,0 1 0,7 1 0,-3-1 0,0 1 0,0 1 0,-1 0 0,1 0 0,0 1 0,-1 0 0,1 0 0,-1 1 0,0 0 0,0 0 0,-1 1 0,1 0 0,-1 0 0,0 1 0,0 0 0,-1 0 0,0 1 0,11 14 0,-13-16 0,-1 1 0,1 0 0,-1 0 0,-1 0 0,1 0 0,-1 0 0,0 1 0,0-1 0,-1 0 0,0 1 0,0 0 0,0-1 0,-1 1 0,0 0 0,0-1 0,-1 1 0,0-1 0,0 1 0,-1-1 0,1 1 0,-1-1 0,-1 0 0,1 0 0,-1 0 0,0 0 0,-5 7 0,2-5 14,0-1-1,0 1 0,-1-1 0,0 0 1,0-1-1,0 0 0,-1 0 1,-13 7-1,18-11-75,0 0 0,0 0 0,-1 0 0,1-1 1,-1 0-1,0 1 0,1-1 0,-1-1 0,0 1 0,0 0 0,0-1 0,1 0 1,-1 0-1,0 0 0,0 0 0,0-1 0,1 1 0,-1-1 0,0 0 0,0 0 1,1-1-1,-1 1 0,-5-4 0,-5-6-6764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24.923"/>
    </inkml:context>
    <inkml:brush xml:id="br0">
      <inkml:brushProperty name="width" value="0.05" units="cm"/>
      <inkml:brushProperty name="height" value="0.05" units="cm"/>
    </inkml:brush>
  </inkml:definitions>
  <inkml:trace contextRef="#ctx0" brushRef="#br0">112 134 24575,'27'2'0,"-10"-1"0,0 0 0,-1-1 0,1 0 0,0-2 0,29-5 0,-45 7 0,0-1 0,0 1 0,1 0 0,-1 0 0,0-1 0,0 1 0,0-1 0,0 1 0,0-1 0,1 0 0,-1 1 0,0-1 0,0 0 0,0 0 0,-1 0 0,1 1 0,0-1 0,0 0 0,0 0 0,-1-1 0,1 1 0,0 0 0,-1 0 0,1 0 0,-1 0 0,1 0 0,-1-1 0,0 1 0,1 0 0,-1 0 0,0-1 0,0 1 0,0 0 0,0 0 0,0-1 0,0 1 0,0 0 0,-1 0 0,1-1 0,0 1 0,-1 0 0,1 0 0,-1 0 0,1 0 0,-1-1 0,0 1 0,1 0 0,-1 0 0,0 0 0,0 0 0,0 0 0,1 1 0,-3-2 0,-3-5 0,-1 0 0,0 1 0,-1 0 0,1 0 0,-15-7 0,13 8 0,0 0 0,0 1 0,-1 0 0,0 1 0,1 0 0,-1 1 0,-1 0 0,1 0 0,0 1 0,-20 0 0,26 1 0,0 1 0,0-1 0,-1 1 0,1 0 0,0 0 0,0 1 0,0-1 0,0 1 0,1 0 0,-1 0 0,0 0 0,1 0 0,-1 0 0,1 1 0,-1 0 0,1 0 0,0 0 0,1 0 0,-1 0 0,0 0 0,1 1 0,0 0 0,-1-1 0,2 1 0,-1 0 0,0 0 0,1 0 0,-2 7 0,1-2 5,0-1 0,1 1 0,0 0 0,1 0 0,-1 0 0,2 0 0,-1 0 0,2 0 0,-1 0 0,1 0 0,0-1 0,1 1 0,0-1 0,0 1 0,1-1 0,0 0 0,0 0 0,1-1 0,0 1 0,1-1 0,-1 0 0,1-1 0,11 10 0,-8-8-88,0-1 1,0 0-1,1-1 1,0 0-1,0 0 1,0-1-1,1-1 1,0 1-1,-1-2 1,2 1-1,-1-2 1,0 0-1,1 0 1,-1-1-1,1 0 1,-1-1-1,22-2 1,-1-4-6744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0.813"/>
    </inkml:context>
    <inkml:brush xml:id="br0">
      <inkml:brushProperty name="width" value="0.05" units="cm"/>
      <inkml:brushProperty name="height" value="0.05" units="cm"/>
    </inkml:brush>
  </inkml:definitions>
  <inkml:trace contextRef="#ctx0" brushRef="#br0">56 550 24575,'0'242'0,"-1"-254"0,-1 0 0,0 1 0,-4-14 0,-4-29 0,9 46 0,-33-542 0,34 544 0,0-1 0,1 0 0,-1 0 0,1 1 0,0-1 0,1 0 0,0 1 0,0 0 0,5-11 0,-5 14 0,0-1 0,0 2 0,1-1 0,-1 0 0,1 0 0,0 1 0,0-1 0,0 1 0,0 0 0,0 0 0,0 0 0,0 1 0,1-1 0,-1 1 0,0-1 0,1 1 0,0 0 0,-1 0 0,5 0 0,-1 0 9,0 0-1,1 1 1,-1-1-1,0 1 1,0 1 0,1-1-1,-1 1 1,0 0-1,0 1 1,0 0-1,0 0 1,0 1-1,11 5 1,-13-5-80,-1 0 1,0 0-1,0 0 0,0 0 0,0 1 1,-1-1-1,0 1 0,1 0 1,-1 0-1,0 1 0,-1-1 0,1 1 1,-1-1-1,0 1 0,0 0 1,-1-1-1,1 1 0,-1 0 0,0 0 1,0 6-1,1 12-6755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1.198"/>
    </inkml:context>
    <inkml:brush xml:id="br0">
      <inkml:brushProperty name="width" value="0.05" units="cm"/>
      <inkml:brushProperty name="height" value="0.05" units="cm"/>
    </inkml:brush>
  </inkml:definitions>
  <inkml:trace contextRef="#ctx0" brushRef="#br0">1 29 24575,'5'0'0,"6"0"0,6 0 0,4 0 0,-1-5 0,1-1 0,1 0 0,2 2 0,1 0 0,1 2 0,1 1 0,0 1 0,-4 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1.540"/>
    </inkml:context>
    <inkml:brush xml:id="br0">
      <inkml:brushProperty name="width" value="0.05" units="cm"/>
      <inkml:brushProperty name="height" value="0.05" units="cm"/>
    </inkml:brush>
  </inkml:definitions>
  <inkml:trace contextRef="#ctx0" brushRef="#br0">1 1 24575,'5'0'0,"1"5"0,0 6 0,-2 6 0,0 4 0,-2 4 0,-1 2 0,-1 1 0,0 0 0,0 1 0,0 4 0,0 1 0,-1 0 0,1-2 0,5-6 0,1-7-8191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1.944"/>
    </inkml:context>
    <inkml:brush xml:id="br0">
      <inkml:brushProperty name="width" value="0.05" units="cm"/>
      <inkml:brushProperty name="height" value="0.05" units="cm"/>
    </inkml:brush>
  </inkml:definitions>
  <inkml:trace contextRef="#ctx0" brushRef="#br0">27 12 24575,'-4'0'0,"-7"-5"0,-1-1-8191</inkml:trace>
  <inkml:trace contextRef="#ctx0" brushRef="#br0" timeOffset="1">438 121 24575,'1'1'0,"0"-1"0,1 0 0,-1 0 0,0 0 0,0 0 0,1 0 0,-1 0 0,0 0 0,1 0 0,-1-1 0,0 1 0,0 0 0,1-1 0,-1 1 0,0-1 0,0 1 0,0-1 0,0 0 0,1 1 0,-1-1 0,0 0 0,0 0 0,0 0 0,-1 0 0,1 0 0,0 0 0,0 0 0,0 0 0,-1 0 0,1 0 0,-1 0 0,1-1 0,-1 1 0,1-2 0,-1 1 0,0 0 0,-1 1 0,1-1 0,-1 1 0,0-1 0,1 1 0,-1 0 0,0-1 0,0 1 0,0 0 0,0 0 0,0-1 0,0 1 0,0 0 0,0 0 0,-1 0 0,1 0 0,0 0 0,-1 1 0,1-1 0,-1 0 0,1 1 0,-1-1 0,1 0 0,-1 1 0,1 0 0,-1-1 0,-2 1 0,-8-1 0,0 0 0,0 1 0,1 1 0,-1 0 0,0 0 0,1 2 0,-1-1 0,1 1 0,-1 1 0,1 0 0,0 0 0,1 1 0,-1 1 0,1-1 0,0 2 0,1-1 0,-1 2 0,1-1 0,1 1 0,-1 0 0,1 1 0,1 0 0,-1 1 0,-6 12 0,12-18 0,0 0 0,0 0 0,1 0 0,-1 0 0,1 1 0,0-1 0,0 0 0,1 1 0,0-1 0,-1 0 0,1 1 0,1-1 0,-1 1 0,1-1 0,-1 0 0,1 1 0,2 4 0,0-2 0,0-1 0,0 0 0,1 0 0,0 0 0,0 0 0,0-1 0,1 0 0,0 1 0,0-2 0,6 6 0,1-1 0,1 0 0,0-1 0,0 0 0,1-1 0,0-1 0,0 0 0,0-1 0,1-1 0,22 4 0,0-4-1365,-5-2-5461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6:59.544"/>
    </inkml:context>
    <inkml:brush xml:id="br0">
      <inkml:brushProperty name="width" value="0.05" units="cm"/>
      <inkml:brushProperty name="height" value="0.05" units="cm"/>
    </inkml:brush>
  </inkml:definitions>
  <inkml:trace contextRef="#ctx0" brushRef="#br0">1 0 24575,'0'5'0,"0"6"0,0 5 0,0 6 0,0 3 0,0 2 0,0 1 0,0 0 0,0 1 0,0-1 0,0 0 0,4 0 0,2 0 0,0-6-8191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2.288"/>
    </inkml:context>
    <inkml:brush xml:id="br0">
      <inkml:brushProperty name="width" value="0.05" units="cm"/>
      <inkml:brushProperty name="height" value="0.05" units="cm"/>
    </inkml:brush>
  </inkml:definitions>
  <inkml:trace contextRef="#ctx0" brushRef="#br0">39 353 24575,'-5'-4'0,"-1"-7"0,0 3 0,1 9 0,2 7 0,1 8 0,1 6 0,0 3 0,6 7 0,1 3 0,1 0 0,-3-2 0,0-1 0,-2-2 0,-1-1 0,0-5-8191</inkml:trace>
  <inkml:trace contextRef="#ctx0" brushRef="#br0" timeOffset="1">12 80 24575,'0'-5'0,"0"-6"0,0-5 0,0-6 0,0 7 0,-5 5 0,-1 9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2.676"/>
    </inkml:context>
    <inkml:brush xml:id="br0">
      <inkml:brushProperty name="width" value="0.05" units="cm"/>
      <inkml:brushProperty name="height" value="0.05" units="cm"/>
    </inkml:brush>
  </inkml:definitions>
  <inkml:trace contextRef="#ctx0" brushRef="#br0">1 1 24575,'0'4'0,"0"7"0,0 6 0,0 4 0,4 8 0,2 4 0,0 6 0,4 0 0,0 4 0,-2 3 0,-2-2 0,-2 2 0,-2-3 0,-1-4 0,-1-4 0,0-3 0,0-7-8191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3.156"/>
    </inkml:context>
    <inkml:brush xml:id="br0">
      <inkml:brushProperty name="width" value="0.05" units="cm"/>
      <inkml:brushProperty name="height" value="0.05" units="cm"/>
    </inkml:brush>
  </inkml:definitions>
  <inkml:trace contextRef="#ctx0" brushRef="#br0">77 174 24575,'-2'-3'0,"1"0"0,-1 0 0,1 0 0,-1 1 0,0-1 0,0 1 0,0-1 0,-1 1 0,1 0 0,-1 0 0,1 0 0,-1 0 0,0 0 0,1 0 0,-4-1 0,-5-4 0,9 6 0,-1-1 0,1 0 0,-1 0 0,0 0 0,1-1 0,0 1 0,-1 0 0,1-1 0,-2-3 0,4 5 0,0 1 0,-1 0 0,1-1 0,0 1 0,0-1 0,0 1 0,0-1 0,0 1 0,0-1 0,0 1 0,0-1 0,0 1 0,0-1 0,0 1 0,0 0 0,0-1 0,1 1 0,-1-1 0,0 1 0,0-1 0,0 1 0,1-1 0,-1 1 0,1-1 0,18-10 0,14 1 0,57-8 0,22-7 0,-83 14 0,-23 8 0,0 0 0,0 1 0,1 0 0,-1 0 0,1 1 0,10-2 0,-16 3 0,0 0 0,-1 0 0,1 1 0,0-1 0,0 0 0,0 0 0,-1 0 0,1 1 0,0-1 0,0 0 0,-1 1 0,1-1 0,0 1 0,-1-1 0,1 1 0,-1-1 0,1 1 0,-1 0 0,1-1 0,-1 1 0,1-1 0,-1 1 0,1 0 0,-1 0 0,0-1 0,1 1 0,-1 0 0,0 0 0,0-1 0,1 1 0,-1 0 0,0 0 0,0 0 0,0 0 0,0 33 0,-1-28 0,0 13 0,0-1 0,1 1 0,1-1 0,4 24 0,-4-38 0,-1 0 0,1 0 0,0-1 0,0 1 0,1 0 0,-1-1 0,1 1 0,-1-1 0,1 1 0,0-1 0,0 0 0,1 1 0,-1-1 0,1-1 0,-1 1 0,1 0 0,0-1 0,0 1 0,0-1 0,1 0 0,-1 0 0,0 0 0,1 0 0,-1-1 0,1 1 0,0-1 0,5 1 0,-5-2 0,0 0 0,0 0 0,0 0 0,0-1 0,0 0 0,0 0 0,0 0 0,-1 0 0,1-1 0,0 0 0,-1 1 0,1-1 0,-1 0 0,0-1 0,0 1 0,1-1 0,-2 1 0,1-1 0,0 0 0,0 0 0,-1 0 0,0 0 0,1-1 0,0-3 0,1 3 0,-2-1 0,1 0 0,0 0 0,-1 0 0,0 0 0,0 0 0,-1 0 0,1-1 0,-1 1 0,0-1 0,-1 1 0,1-1 0,-1 1 0,0-1 0,-1 1 0,-1-10 0,2 15 0,0 0 0,0 1 0,0-1 0,0 0 0,0 0 0,-1 0 0,1 1 0,0-1 0,0 0 0,0 0 0,0 0 0,-1 0 0,1 1 0,0-1 0,0 0 0,0 0 0,-1 0 0,1 0 0,0 0 0,0 0 0,0 0 0,-1 0 0,1 1 0,0-1 0,0 0 0,-1 0 0,1 0 0,0 0 0,0 0 0,-1 0 0,1 0 0,0 0 0,0-1 0,-1 1 0,1 0 0,0 0 0,0 0 0,0 0 0,-1 0 0,1 0 0,0 0 0,0 0 0,0-1 0,-1 1 0,1 0 0,0 0 0,0 0 0,0 0 0,0-1 0,-1 1 0,1 0 0,0 0 0,0 0 0,0-1 0,0 1 0,0 0 0,0 0 0,0 0 0,0-1 0,0 1 0,0 0 0,0 0 0,0-1 0,0 1 0,0 0 0,-7 18 0,-16 93 0,5 1 0,-6 154 0,24-258 0,1-1 0,-1-1 0,-1 1 0,1 0 0,-1-1 0,0 1 0,0-1 0,-1 1 0,-3 8 0,-1-9-1365</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3.562"/>
    </inkml:context>
    <inkml:brush xml:id="br0">
      <inkml:brushProperty name="width" value="0.05" units="cm"/>
      <inkml:brushProperty name="height" value="0.05" units="cm"/>
    </inkml:brush>
  </inkml:definitions>
  <inkml:trace contextRef="#ctx0" brushRef="#br0">23 1 24575,'-4'0'0,"-7"0"0,3 0 0,9 0 0,7 0 0,9 0 0,4 0 0,5 0 0,-3 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3.903"/>
    </inkml:context>
    <inkml:brush xml:id="br0">
      <inkml:brushProperty name="width" value="0.05" units="cm"/>
      <inkml:brushProperty name="height" value="0.05" units="cm"/>
    </inkml:brush>
  </inkml:definitions>
  <inkml:trace contextRef="#ctx0" brushRef="#br0">12 1 24575,'0'4'0,"-5"7"0,-1 6 0,5 0 0,7-3 0,7-4 0,7-3 0,3-3 0,4-3 0,-3-1-8191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6.300"/>
    </inkml:context>
    <inkml:brush xml:id="br0">
      <inkml:brushProperty name="width" value="0.05" units="cm"/>
      <inkml:brushProperty name="height" value="0.05" units="cm"/>
    </inkml:brush>
  </inkml:definitions>
  <inkml:trace contextRef="#ctx0" brushRef="#br0">1 12 24575,'0'-4'0,"5"-2"0,1 4 0,-1 9 0,0 6 0,3 7 0,1 8 0,-2 5 0,3 5 0,0 2 0,-2 2 0,-3 0 0,3 1 0,0-1 0,-1-4 0,-2-4 0,2-2 0,1-8-8191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6.655"/>
    </inkml:context>
    <inkml:brush xml:id="br0">
      <inkml:brushProperty name="width" value="0.05" units="cm"/>
      <inkml:brushProperty name="height" value="0.05" units="cm"/>
    </inkml:brush>
  </inkml:definitions>
  <inkml:trace contextRef="#ctx0" brushRef="#br0">1 144 24575,'-1'-10'0,"1"-1"0,1 1 0,0-1 0,0 1 0,1 0 0,5-17 0,-5 23 0,-1 1 0,1 0 0,0 0 0,-1 0 0,2 1 0,-1-1 0,0 0 0,0 1 0,1 0 0,-1-1 0,1 1 0,0 0 0,0 0 0,0 0 0,0 1 0,0-1 0,0 1 0,0 0 0,1 0 0,-1 0 0,0 0 0,1 0 0,-1 1 0,4-1 0,25-2 0,0 1 0,0 2 0,0 1 0,0 1 0,-1 2 0,51 12 0,-79-15-124,1 0 0,0 1 0,0-1 0,-1 1 0,1 0 0,-1 0-1,1 0 1,-1 0 0,0 1 0,4 3 0,5 8-6702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7.045"/>
    </inkml:context>
    <inkml:brush xml:id="br0">
      <inkml:brushProperty name="width" value="0.05" units="cm"/>
      <inkml:brushProperty name="height" value="0.05" units="cm"/>
    </inkml:brush>
  </inkml:definitions>
  <inkml:trace contextRef="#ctx0" brushRef="#br0">7 2 24575,'-5'4'0,"3"3"0,7-2 0,7 0 0,6-2 0,5 0 0,3-7 0,6-2 0,3 1 0,4 0 0,1 1 0,-3 2 0,-2 0 0,-3 2 0,-7 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7.402"/>
    </inkml:context>
    <inkml:brush xml:id="br0">
      <inkml:brushProperty name="width" value="0.05" units="cm"/>
      <inkml:brushProperty name="height" value="0.05" units="cm"/>
    </inkml:brush>
  </inkml:definitions>
  <inkml:trace contextRef="#ctx0" brushRef="#br0">29 173 24575,'1'64'0,"14"102"0,-8-122 0,15 49 0,-20-87 0,-7-21 0,-11-45 0,10 33 0,-30-149 0,30 141 0,2-1 0,2-71 0,2 103 0,0 1 0,1-1 0,-1 0 0,1 0 0,0 1 0,0-1 0,0 0 0,1 1 0,-1-1 0,1 1 0,0 0 0,-1-1 0,2 1 0,-1 0 0,0 0 0,1 0 0,-1 1 0,1-1 0,5-4 0,-3 5 0,-1-1 0,1 1 0,0 0 0,0 0 0,1 0 0,-1 1 0,0-1 0,1 1 0,-1 1 0,0-1 0,1 1 0,8 0 0,-4 1 0,0 0 0,0 0 0,0 1 0,-1 1 0,1-1 0,0 2 0,-1-1 0,0 1 0,0 1 0,0-1 0,-1 2 0,1-1 0,-1 1 0,14 13 0,-20-17 0,1 1 0,-1 0 0,1 0 0,-1 0 0,0 1 0,0-1 0,0 1 0,-1-1 0,1 1 0,-1-1 0,0 1 0,0 0 0,0-1 0,-1 1 0,1 0 0,-1 0 0,0 0 0,0 0 0,0-1 0,0 1 0,-1 0 0,-1 6 0,0-4 0,-1 0 0,0-1 0,0 1 0,-1 0 0,0-1 0,0 0 0,0 0 0,0 0 0,-1-1 0,0 1 0,0-1 0,0 0 0,-6 3 0,-10 6-273,-1-1 0,0-1 0,-1-1 0,-28 8 0,16-7-6553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7.835"/>
    </inkml:context>
    <inkml:brush xml:id="br0">
      <inkml:brushProperty name="width" value="0.05" units="cm"/>
      <inkml:brushProperty name="height" value="0.05" units="cm"/>
    </inkml:brush>
  </inkml:definitions>
  <inkml:trace contextRef="#ctx0" brushRef="#br0">185 139 24575,'-29'0'0,"12"1"0,1 0 0,-1-2 0,1 0 0,-1-1 0,1 0 0,-1-2 0,-18-5 0,35 9 0,0 0 0,0 0 0,0 0 0,-1 0 0,1 0 0,0 0 0,0 0 0,0 0 0,0 0 0,0 0 0,-1 0 0,1 0 0,0 0 0,0 0 0,0 0 0,0 0 0,0 0 0,-1-1 0,1 1 0,0 0 0,0 0 0,0 0 0,0 0 0,0 0 0,0 0 0,0 0 0,0 0 0,-1 0 0,1-1 0,0 1 0,0 0 0,0 0 0,0 0 0,0 0 0,0 0 0,0-1 0,0 1 0,0 0 0,0 0 0,0 0 0,0 0 0,0 0 0,0-1 0,0 1 0,0 0 0,0 0 0,0 0 0,0 0 0,0 0 0,0 0 0,0-1 0,0 1 0,0 0 0,11-3 0,18 0 0,661-15-194,757-49-780,-1292 58 933,221-7 216,-438 16-559,17 1-6389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0.897"/>
    </inkml:context>
    <inkml:brush xml:id="br0">
      <inkml:brushProperty name="width" value="0.05" units="cm"/>
      <inkml:brushProperty name="height" value="0.05" units="cm"/>
    </inkml:brush>
  </inkml:definitions>
  <inkml:trace contextRef="#ctx0" brushRef="#br0">1 0 24575,'0'5'0,"0"6"0,0 5 0,0 6 0,0 3 0,0 2 0,0 1 0,0 0 0,0 1 0,0-1 0,0 0 0,0 0 0,0 0 0,0-1 0,0-5-8191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9.294"/>
    </inkml:context>
    <inkml:brush xml:id="br0">
      <inkml:brushProperty name="width" value="0.05" units="cm"/>
      <inkml:brushProperty name="height" value="0.05" units="cm"/>
    </inkml:brush>
  </inkml:definitions>
  <inkml:trace contextRef="#ctx0" brushRef="#br0">0 1 24575,'0'4'0,"5"2"0,1 5 0,0 4 0,-1 5 0,-2 4 0,4 1 0,0 8 0,-1 1 0,-1 0 0,-2-1 0,-1-2 0,-1-1 0,4-1 0,1-1 0,0-5-8191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39.681"/>
    </inkml:context>
    <inkml:brush xml:id="br0">
      <inkml:brushProperty name="width" value="0.05" units="cm"/>
      <inkml:brushProperty name="height" value="0.05" units="cm"/>
    </inkml:brush>
  </inkml:definitions>
  <inkml:trace contextRef="#ctx0" brushRef="#br0">44 170 24575,'-2'-1'0,"0"1"0,0-1 0,1 0 0,-1 0 0,0 1 0,0-1 0,1 0 0,-1-1 0,1 1 0,-1 0 0,1 0 0,-1-1 0,1 1 0,0 0 0,0-1 0,0 1 0,0-1 0,0 0 0,0 1 0,0-1 0,-1-3 0,0 1 0,0 0 0,1 0 0,-1 0 0,1 0 0,0 0 0,0-1 0,1 1 0,-1-8 0,2 9 0,0-1 0,0 0 0,0 1 0,0 0 0,1-1 0,0 1 0,0 0 0,0 0 0,0 0 0,0 0 0,1 0 0,-1 0 0,1 1 0,-1-1 0,1 1 0,0 0 0,0 0 0,0 0 0,1 0 0,-1 0 0,0 1 0,5-2 0,6-3 0,0 2 0,0-1 0,1 2 0,17-3 0,-3 3 0,54-1 0,-73 4 0,0 0 0,0 1 0,0 1 0,0 0 0,-1 0 0,1 1 0,-1 0 0,1 0 0,9 6 0,-16-7-50,0 0-1,0 0 1,-1 1-1,1-1 0,-1 0 1,0 1-1,1 0 1,-1 0-1,-1-1 1,1 1-1,0 0 0,-1 0 1,1 1-1,-1-1 1,0 0-1,0 0 1,0 1-1,0-1 0,-1 1 1,1-1-1,-1 0 1,0 1-1,0-1 1,0 1-1,-1-1 1,0 5-1,-5 16-6775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0.023"/>
    </inkml:context>
    <inkml:brush xml:id="br0">
      <inkml:brushProperty name="width" value="0.05" units="cm"/>
      <inkml:brushProperty name="height" value="0.05" units="cm"/>
    </inkml:brush>
  </inkml:definitions>
  <inkml:trace contextRef="#ctx0" brushRef="#br0">104 1 24575,'-5'5'0,"-6"1"0,-6 0 0,-4 3 0,-4 1 0,7-2 0,12-2 0,11-2 0,9-2 0,7-1 0,5-5 0,3-3 0,0 0 0,1 2 0,-6 1-8191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0.385"/>
    </inkml:context>
    <inkml:brush xml:id="br0">
      <inkml:brushProperty name="width" value="0.05" units="cm"/>
      <inkml:brushProperty name="height" value="0.05" units="cm"/>
    </inkml:brush>
  </inkml:definitions>
  <inkml:trace contextRef="#ctx0" brushRef="#br0">52 300 24575,'0'352'0,"-1"-369"0,-1 0 0,-6-24 0,-2-20 0,-3-42 0,5 49 0,-2-89 0,10 129 0,1 0 0,0 0 0,1-1 0,0 1 0,1 1 0,1-1 0,0 0 0,1 1 0,0 0 0,1 0 0,10-15 0,-15 26 0,1-1 0,0 0 0,0 1 0,0-1 0,0 1 0,1 0 0,-1 0 0,1 0 0,-1 0 0,1 0 0,0 0 0,-1 1 0,1-1 0,0 1 0,0 0 0,0 0 0,0 0 0,1 0 0,-1 0 0,0 1 0,0-1 0,0 1 0,1 0 0,-1 0 0,0 0 0,0 1 0,1-1 0,-1 1 0,0-1 0,0 1 0,0 0 0,0 1 0,0-1 0,0 0 0,0 1 0,3 2 0,3 1 0,-1 1 0,1 0 0,-1 1 0,0 0 0,-1 0 0,0 1 0,0 0 0,-1 0 0,0 1 0,7 11 0,-6-7 0,-1 1 0,0-1 0,0 1 0,-2 0 0,1 0 0,-2 1 0,4 27 0,-7-37 0,0 1 0,0-1 0,0 0 0,-1 0 0,0 0 0,0 0 0,0 1 0,-1-1 0,1 0 0,-1-1 0,0 1 0,0 0 0,-1-1 0,0 1 0,0-1 0,0 0 0,0 1 0,0-2 0,-1 1 0,0 0 0,0-1 0,0 1 0,0-1 0,0 0 0,-8 3 0,7-3-105,0-1 0,-1 1 0,1-1 0,0 0 0,-1-1 0,1 1 0,-1-1 0,0 0 0,1-1 0,-1 1 0,0-1 0,-7-1 0,-6-3-6721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0.818"/>
    </inkml:context>
    <inkml:brush xml:id="br0">
      <inkml:brushProperty name="width" value="0.05" units="cm"/>
      <inkml:brushProperty name="height" value="0.05" units="cm"/>
    </inkml:brush>
  </inkml:definitions>
  <inkml:trace contextRef="#ctx0" brushRef="#br0">7 95 24575,'-5'0'0,"3"0"0,12 0 0,8-4 0,7-3 0,7 1 0,8 1 0,6-3 0,5 0 0,-1 1 0,-1 2 0,-3-3 0,-6 0 0,-4 1 0,-13 2 0,-16 2 0,-12-3 0,-7-1-8191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1.175"/>
    </inkml:context>
    <inkml:brush xml:id="br0">
      <inkml:brushProperty name="width" value="0.05" units="cm"/>
      <inkml:brushProperty name="height" value="0.05" units="cm"/>
    </inkml:brush>
  </inkml:definitions>
  <inkml:trace contextRef="#ctx0" brushRef="#br0">13 11 24575,'0'-1'0,"0"1"0,0-1 0,0 1 0,0-1 0,-1 1 0,1-1 0,0 1 0,0-1 0,0 1 0,-1 0 0,1-1 0,0 1 0,0-1 0,-1 1 0,1-1 0,0 1 0,-1 0 0,1-1 0,0 1 0,-1 0 0,1-1 0,-1 1 0,0 0 0,1-1 0,0 1 0,-1 0 0,1 0 0,0 0 0,0 0 0,0 0 0,-1 0 0,1 0 0,0 1 0,0-1 0,0 0 0,0 0 0,-1 0 0,1 0 0,0 0 0,0 0 0,0 0 0,0 0 0,-1 0 0,1 0 0,0 1 0,0-1 0,0 0 0,0 0 0,0 0 0,0 0 0,-1 0 0,1 1 0,0-1 0,0 0 0,0 0 0,0 0 0,0 0 0,0 1 0,0-1 0,0 0 0,0 0 0,0 0 0,0 0 0,0 1 0,0-1 0,0 0 0,0 0 0,0 0 0,0 1 0,0-1 0,0 0 0,0 0 0,0 0 0,0 0 0,0 1 0,0-1 0,1 0 0,-1 0 0,0 0 0,0 0 0,0 1 0,0-1 0,0 0 0,0 0 0,1 0 0,-1 0 0,0 0 0,0 0 0,0 1 0,15 36 0,-2 1 0,-2 0 0,-1 1 0,5 50 0,-4-16 17,6 55-1399,-17-104-5444</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1.718"/>
    </inkml:context>
    <inkml:brush xml:id="br0">
      <inkml:brushProperty name="width" value="0.05" units="cm"/>
      <inkml:brushProperty name="height" value="0.05" units="cm"/>
    </inkml:brush>
  </inkml:definitions>
  <inkml:trace contextRef="#ctx0" brushRef="#br0">16 110 24575,'-2'-2'0,"1"1"0,0 0 0,0 0 0,0 0 0,0 0 0,0 0 0,0 0 0,0 0 0,0 0 0,0 0 0,0 0 0,1 0 0,-1-1 0,1 1 0,-1 0 0,0-3 0,2 3 0,1 0 0,0 0 0,-1 0 0,1 0 0,0 0 0,-1 0 0,1 1 0,0-1 0,0 1 0,-1-1 0,1 1 0,3-1 0,0 0 0,374-75 0,-522 100 0,140-23 0,0-1 0,0 1 0,0 0 0,0 0 0,1 0 0,-1 0 0,0 1 0,0-1 0,1 1 0,-1 0 0,0 0 0,1 0 0,0 0 0,0 0 0,-1 0 0,1 1 0,0-1 0,1 1 0,-1-1 0,0 1 0,1 0 0,0-1 0,-1 1 0,1 0 0,0 0 0,0 0 0,1 0 0,-1 0 0,1 0 0,-1 0 0,1 1 0,0 4 0,1 11 0,1-1 0,1 1 0,0-1 0,9 27 0,-4-15 0,2 22 0,-1 1 0,-3 1 0,-1 86 0,-5-132-341,0 1 0,0-1-1,4 17 1,1-8-6485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2.091"/>
    </inkml:context>
    <inkml:brush xml:id="br0">
      <inkml:brushProperty name="width" value="0.05" units="cm"/>
      <inkml:brushProperty name="height" value="0.05" units="cm"/>
    </inkml:brush>
  </inkml:definitions>
  <inkml:trace contextRef="#ctx0" brushRef="#br0">29 7 24575,'-5'0'0,"-1"-5"0,0 3 0,1 7 0,2 7 0,1 6 0,1 5 0,0 2 0,1 8 0,1 1 0,-1 1 0,0 3 0,0 0 0,0-2 0,0-2 0,1-8-8191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2.465"/>
    </inkml:context>
    <inkml:brush xml:id="br0">
      <inkml:brushProperty name="width" value="0.05" units="cm"/>
      <inkml:brushProperty name="height" value="0.05" units="cm"/>
    </inkml:brush>
  </inkml:definitions>
  <inkml:trace contextRef="#ctx0" brushRef="#br0">1 66 24575,'0'-1'0,"0"0"0,0-1 0,0 1 0,0-1 0,0 1 0,0 0 0,0-1 0,0 1 0,1 0 0,-1-1 0,0 1 0,1 0 0,-1-1 0,1 1 0,1-2 0,-2 3 0,1 0 0,-1 0 0,1 0 0,-1 0 0,1 0 0,-1 0 0,0 0 0,1 0 0,-1 0 0,1 0 0,-1 0 0,1 1 0,-1-1 0,0 0 0,1 0 0,-1 0 0,1 1 0,-1-1 0,0 0 0,1 0 0,-1 1 0,0-1 0,1 0 0,-1 1 0,0-1 0,0 0 0,1 1 0,-1-1 0,0 1 0,27 45 0,-23-39 0,96 166 0,-86-153 0,1 0 0,1-1 0,0-1 0,2 0 0,0-1 0,22 16 0,-36-31 0,0 1 0,0 0 0,0-1 0,0 0 0,1 0 0,-1 0 0,1-1 0,0 1 0,-1-1 0,1 0 0,0 0 0,0-1 0,0 1 0,6-1 0,-9-1 0,1 1 0,-1-1 0,1 0 0,-1 0 0,0 0 0,1 0 0,-1 0 0,0 0 0,0 0 0,0-1 0,0 1 0,0-1 0,0 0 0,0 1 0,0-1 0,-1 0 0,1 0 0,-1 0 0,1 0 0,-1-1 0,0 1 0,0 0 0,0 0 0,0-1 0,0 1 0,0-1 0,-1 1 0,1-5 0,1-7 0,-1 0 0,-1 0 0,0-1 0,-1 1 0,0 0 0,-1 0 0,-1 0 0,0 0 0,-7-17 0,2 7 0,-1 1 0,-2-1 0,-1 2 0,-18-29 0,22 39 0,-24-33 0,29 42 0,0 0 0,0 0 0,0 0 0,0 0 0,0 0 0,-1 1 0,1-1 0,-1 1 0,-5-3 0,8 5 0,1 0 0,0 0 0,0 0 0,-1-1 0,1 1 0,0 0 0,0 0 0,-1 0 0,1 0 0,0 0 0,0 0 0,-1 0 0,1 0 0,0 0 0,0 0 0,0 0 0,-1 0 0,1 1 0,0-1 0,0 0 0,-1 0 0,1 0 0,0 0 0,0 0 0,0 0 0,-1 0 0,1 1 0,0-1 0,0 0 0,0 0 0,0 0 0,-1 1 0,1-1 0,0 0 0,0 0 0,0 0 0,0 1 0,-2 12 0,7 14 0,-4-26 0,49 156 18,-35-117-294,-1 1-1,-2 0 0,-2 1 1,8 73-1,-17-91-6549</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2.963"/>
    </inkml:context>
    <inkml:brush xml:id="br0">
      <inkml:brushProperty name="width" value="0.05" units="cm"/>
      <inkml:brushProperty name="height" value="0.05" units="cm"/>
    </inkml:brush>
  </inkml:definitions>
  <inkml:trace contextRef="#ctx0" brushRef="#br0">48 1 24575,'-4'0'0,"-7"0"0,-6 0 0,5 0 0,8 0 0,11 0 0,8 0 0,6 0 0,4 0 0,-1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1.771"/>
    </inkml:context>
    <inkml:brush xml:id="br0">
      <inkml:brushProperty name="width" value="0.05" units="cm"/>
      <inkml:brushProperty name="height" value="0.05" units="cm"/>
    </inkml:brush>
  </inkml:definitions>
  <inkml:trace contextRef="#ctx0" brushRef="#br0">247 0 24575,'1'0'0,"-1"0"0,1 0 0,0 1 0,-1-1 0,1 0 0,0 0 0,0 0 0,-1 1 0,1-1 0,0 0 0,-1 1 0,1-1 0,0 1 0,-1-1 0,1 1 0,-1-1 0,1 1 0,-1-1 0,1 1 0,-1-1 0,1 1 0,-1 0 0,0-1 0,1 1 0,-1 0 0,0-1 0,1 1 0,-1 0 0,0-1 0,0 1 0,0 0 0,0 0 0,0-1 0,0 1 0,0 0 0,0 0 0,0-1 0,0 1 0,0 1 0,-7 30 0,-17 23 0,-2-1 0,-39 59 0,-26 51 0,80-137-273,2-1 0,1 1 0,1 1 0,-6 44 0,11-61-6553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3.352"/>
    </inkml:context>
    <inkml:brush xml:id="br0">
      <inkml:brushProperty name="width" value="0.05" units="cm"/>
      <inkml:brushProperty name="height" value="0.05" units="cm"/>
    </inkml:brush>
  </inkml:definitions>
  <inkml:trace contextRef="#ctx0" brushRef="#br0">42 0 24575,'-5'5'0,"-6"1"0,-1 5 0,2 4 0,6 0 0,10 3 0,7-3 0,11-3 0,7-3 0,6-5 0,-2-1-8191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6.799"/>
    </inkml:context>
    <inkml:brush xml:id="br0">
      <inkml:brushProperty name="width" value="0.05" units="cm"/>
      <inkml:brushProperty name="height" value="0.05" units="cm"/>
    </inkml:brush>
  </inkml:definitions>
  <inkml:trace contextRef="#ctx0" brushRef="#br0">59 1 24575,'0'0'0,"1"1"0,-1-1 0,1 1 0,-1-1 0,1 1 0,-1-1 0,1 1 0,-1 0 0,0-1 0,1 1 0,-1 0 0,0-1 0,0 1 0,1-1 0,-1 1 0,0 0 0,0 0 0,0-1 0,0 1 0,0 0 0,0-1 0,0 1 0,0 0 0,0-1 0,0 1 0,0 0 0,0-1 0,-1 1 0,1 0 0,0-1 0,-1 1 0,1 0 0,-1 0 0,-9 33 0,8-31 0,-9 30 0,1-1 0,2 2 0,1-1 0,1 1 0,-1 57 0,7-77 0,1-1 0,0 1 0,1 0 0,1-1 0,0 1 0,1-1 0,7 17 0,-7-21 0,1 0 0,0-1 0,0 0 0,1 0 0,0 0 0,0 0 0,1-1 0,0 0 0,0-1 0,0 0 0,13 8 0,-10-8-170,1-1-1,0 0 0,0-1 1,0 0-1,0-1 0,1 0 1,21 2-1,2-1-6655</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7.190"/>
    </inkml:context>
    <inkml:brush xml:id="br0">
      <inkml:brushProperty name="width" value="0.05" units="cm"/>
      <inkml:brushProperty name="height" value="0.05" units="cm"/>
    </inkml:brush>
  </inkml:definitions>
  <inkml:trace contextRef="#ctx0" brushRef="#br0">29 13 24575,'0'-5'0,"-4"-1"0,-3 5 0,2 7 0,0 8 0,1 10 0,2 6 0,1 2 0,1 1 0,0-1 0,0-1 0,0-1 0,1-2 0,-1 0 0,0-5-8191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7.527"/>
    </inkml:context>
    <inkml:brush xml:id="br0">
      <inkml:brushProperty name="width" value="0.05" units="cm"/>
      <inkml:brushProperty name="height" value="0.05" units="cm"/>
    </inkml:brush>
  </inkml:definitions>
  <inkml:trace contextRef="#ctx0" brushRef="#br0">26 167 24575,'-4'-5'0,"-3"-6"0,1-6 0,1-4 0,2-4 0,5 2 0,8 6 0,11 6 0,7-1 0,7 2 0,4 3 0,3 3 0,0 2 0,-4 1 0,3 0 0,-2 2 0,-8 4 0,-9 1-8191</inkml:trace>
  <inkml:trace contextRef="#ctx0" brushRef="#br0" timeOffset="1">54 275 24575,'0'5'0,"-5"1"0,3 0 0,7-1 0,7-1 0,6-2 0,5-1 0,3 0 0,1-1 0,2-1 0,4-4 0,2-1 0,-1-1 0,-1 2 0,-7 2-8191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8.194"/>
    </inkml:context>
    <inkml:brush xml:id="br0">
      <inkml:brushProperty name="width" value="0.05" units="cm"/>
      <inkml:brushProperty name="height" value="0.05" units="cm"/>
    </inkml:brush>
  </inkml:definitions>
  <inkml:trace contextRef="#ctx0" brushRef="#br0">59 171 24575,'-11'-1'0,"2"0"0,3 15 0,2 17 0,2 1 0,2 61 0,1-60 0,-1-1 0,-8 62 0,-6-19 0,11-145 0,2-21 0,-1 28 0,10-95 0,-6 146 0,0 1 0,1 0 0,0 0 0,1 0 0,0 1 0,0-1 0,1 1 0,1 0 0,0 0 0,0 1 0,1 0 0,8-10 0,-10 14 0,-1 1 0,1 0 0,0 0 0,0 1 0,0-1 0,0 1 0,0 0 0,1 0 0,-1 1 0,1-1 0,0 1 0,0 1 0,0-1 0,0 1 0,0 0 0,0 0 0,0 1 0,0 0 0,1 0 0,-1 0 0,0 1 0,0 0 0,0 0 0,6 2 0,-7-1 0,-1-1 0,0 0 0,0 1 0,0 0 0,0 0 0,0 0 0,-1 1 0,1-1 0,0 1 0,-1 0 0,0 0 0,0 0 0,0 0 0,0 0 0,0 1 0,-1-1 0,1 1 0,-1 0 0,0 0 0,0 0 0,0 0 0,-1 0 0,0 0 0,0 0 0,0 1 0,0-1 0,0 0 0,-1 1 0,0-1 0,0 1 0,0-1 0,0 0 0,-1 1 0,0-1 0,1 0 0,-2 1 0,1-1 0,0 0 0,-1 0 0,0 0 0,0 0 0,0 0 0,-1 0 0,-2 3 0,-3 3-91,0-1 0,0 0 0,0-1 0,-1 0 0,-1 0 0,0 0 0,0-2 0,0 1 0,0-1 0,-1-1 0,0 0 0,-1 0 0,1-1 0,-15 3 0,1-1-6735</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8.549"/>
    </inkml:context>
    <inkml:brush xml:id="br0">
      <inkml:brushProperty name="width" value="0.05" units="cm"/>
      <inkml:brushProperty name="height" value="0.05" units="cm"/>
    </inkml:brush>
  </inkml:definitions>
  <inkml:trace contextRef="#ctx0" brushRef="#br0">1 0 24575,'0'5'0,"4"6"0,3 6 0,-2 4 0,0 4 0,-2 2 0,0 1 0,-2 1 0,-1-1 0,5 0 0,1 0 0,-1 0 0,0 0 0,-2-1 0,-1-4-8191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8.982"/>
    </inkml:context>
    <inkml:brush xml:id="br0">
      <inkml:brushProperty name="width" value="0.05" units="cm"/>
      <inkml:brushProperty name="height" value="0.05" units="cm"/>
    </inkml:brush>
  </inkml:definitions>
  <inkml:trace contextRef="#ctx0" brushRef="#br0">13 197 24575,'-7'-51'0,"5"42"0,1-1 0,-1 1 0,2-1 0,-1 1 0,2-18 0,0 24 0,-1 0 0,1 0 0,0 0 0,0 0 0,1 0 0,-1 0 0,1 0 0,-1 1 0,1-1 0,0 0 0,0 1 0,0-1 0,0 1 0,0 0 0,1 0 0,-1 0 0,1 0 0,0 0 0,-1 0 0,1 1 0,5-3 0,2 0 0,0 1 0,0 1 0,1-1 0,-1 2 0,0-1 0,1 2 0,-1-1 0,1 1 0,-1 1 0,1 0 0,-1 0 0,0 1 0,0 0 0,1 1 0,-2 0 0,1 1 0,17 9 0,-20-10 0,0 1 0,-1 0 0,1 1 0,-1 0 0,0 0 0,0 0 0,-1 1 0,1 0 0,-1 0 0,7 12 0,-9-13 0,0 0 0,-1 0 0,0 1 0,0-1 0,0 0 0,-1 1 0,0 0 0,0-1 0,-1 1 0,1-1 0,-1 1 0,0 0 0,-1 0 0,1-1 0,-1 1 0,-2 5 0,1-4 0,-1 0 0,0 0 0,0-1 0,0 1 0,-1-1 0,0 0 0,0 0 0,-1 0 0,0-1 0,0 0 0,0 0 0,-1 0 0,1 0 0,-1-1 0,0 0 0,-1 0 0,1-1 0,-1 1 0,-10 3 0,-1 0 0,-1-1 0,0-1 0,-1-1 0,1 0 0,-1-1 0,-20 0 0,-11-3 0,62-1 0,-1 1 0,0 0 0,1 0 0,10 3 0,-1 3 0,0 1 0,0 1 0,-1 1 0,36 22 0,63 55 0,-56-37 0,-36-31-1365,-3-3-5461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49.386"/>
    </inkml:context>
    <inkml:brush xml:id="br0">
      <inkml:brushProperty name="width" value="0.05" units="cm"/>
      <inkml:brushProperty name="height" value="0.05" units="cm"/>
    </inkml:brush>
  </inkml:definitions>
  <inkml:trace contextRef="#ctx0" brushRef="#br0">54 0 24575,'1'17'0,"0"1"0,1-1 0,1 0 0,1 0 0,6 19 0,37 81 0,-33-86 0,-1 0 0,-1 1 0,12 57 0,-21-73 0,-1-1 0,0 1 0,-1 0 0,-3 28 0,1-39 0,1 0 0,-1 0 0,-1 0 0,1 0 0,-1-1 0,1 1 0,-1 0 0,-1-1 0,1 0 0,-1 1 0,1-1 0,-1 0 0,-1-1 0,1 1 0,0 0 0,-1-1 0,0 0 0,0 0 0,-6 4 0,-2 0-227,0-2-1,0 0 1,-1 0-1,0-1 1,-25 4-1,2-3-6598</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53.857"/>
    </inkml:context>
    <inkml:brush xml:id="br0">
      <inkml:brushProperty name="width" value="0.05" units="cm"/>
      <inkml:brushProperty name="height" value="0.05" units="cm"/>
    </inkml:brush>
  </inkml:definitions>
  <inkml:trace contextRef="#ctx0" brushRef="#br0">19 265 24575,'0'-5'0,"1"0"0,1 0 0,-1 0 0,1 0 0,0 0 0,0 1 0,0-1 0,0 1 0,7-9 0,8-20 0,-8 6 0,-3 10 0,0 0 0,0 1 0,2-1 0,12-20 0,-18 33 0,0 1 0,1 0 0,-1 0 0,1 0 0,0 0 0,-1 0 0,1 1 0,0 0 0,0-1 0,1 1 0,-1 0 0,0 0 0,1 1 0,0-1 0,-1 1 0,1-1 0,0 1 0,-1 0 0,1 1 0,0-1 0,0 1 0,0 0 0,0-1 0,0 2 0,7 0 0,-8-1 0,0 1 0,0 0 0,0 0 0,1 0 0,-1 1 0,0-1 0,0 1 0,-1 0 0,1-1 0,0 1 0,0 0 0,-1 1 0,1-1 0,-1 0 0,2 4 0,0-1 0,0 1 0,0-1 0,-1 1 0,0 0 0,-1 1 0,1-1 0,1 8 0,-1-1 0,0 0 0,-1 0 0,0 1 0,-1-1 0,-1 0 0,0 1 0,-3 14 0,2-18 0,-1-1 0,0 1 0,-1-1 0,0 1 0,-1-1 0,1 0 0,-2 0 0,1 0 0,-1-1 0,-1 0 0,1 0 0,-2 0 0,1 0 0,-1-1 0,0 0 0,0-1 0,-1 1 0,0-2 0,0 1 0,0-1 0,-1 0 0,-17 7 0,-2-2 0,0-1 0,0-1 0,-33 4 0,150-31 0,41-8 0,-113 24 0,0 2 0,1 0 0,-1 1 0,1 0 0,26 5 0,36 9-1365,-57-11-5461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54.293"/>
    </inkml:context>
    <inkml:brush xml:id="br0">
      <inkml:brushProperty name="width" value="0.05" units="cm"/>
      <inkml:brushProperty name="height" value="0.05" units="cm"/>
    </inkml:brush>
  </inkml:definitions>
  <inkml:trace contextRef="#ctx0" brushRef="#br0">246 42 24575,'-1'-1'0,"1"-1"0,0 0 0,0 0 0,-1 1 0,1-1 0,-1 0 0,0 0 0,1 1 0,-1-1 0,0 1 0,0-1 0,0 1 0,0-1 0,0 1 0,0 0 0,-1-1 0,1 1 0,0 0 0,-1 0 0,1 0 0,-1 0 0,1 0 0,-1 0 0,1 0 0,-1 0 0,0 1 0,-3-2 0,2 2 0,1-1 0,-1 0 0,1 1 0,-1-1 0,0 1 0,0 0 0,1 0 0,-1 0 0,0 0 0,1 1 0,-1-1 0,0 1 0,1-1 0,-1 1 0,0 0 0,1 0 0,-5 3 0,2 0 0,0 1 0,0 1 0,0-1 0,1 1 0,0-1 0,0 1 0,1 0 0,-1 1 0,1-1 0,1 1 0,-1-1 0,1 1 0,0 0 0,1 0 0,-1 0 0,1 0 0,0 10 0,1-10 0,-1 0 0,1 0 0,1 0 0,-1 0 0,1 0 0,0 0 0,0-1 0,1 1 0,0 0 0,0-1 0,1 1 0,0-1 0,0 0 0,0 0 0,1 0 0,0 0 0,8 9 0,-2-8 0,0 1 0,1-2 0,-1 0 0,1 0 0,1-1 0,-1 0 0,1-1 0,0 0 0,-1-1 0,2 0 0,12 1 0,-12-2 0,1-1 0,-1 0 0,1-1 0,0-1 0,-1 0 0,1-1 0,-1 0 0,1-1 0,23-8 0,-34 10 0,1 0 0,-1 0 0,0-1 0,0 0 0,0 1 0,0-1 0,-1 0 0,1 0 0,0 0 0,-1-1 0,1 1 0,-1-1 0,0 1 0,0-1 0,0 0 0,0 0 0,0 0 0,-1 0 0,1 0 0,-1 0 0,0 0 0,0-1 0,0 1 0,1-6 0,-3 4 0,1 0 0,-1-1 0,0 1 0,0 0 0,0 0 0,-1 1 0,1-1 0,-1 0 0,0 0 0,-1 1 0,1-1 0,-1 1 0,0 0 0,0 0 0,0 0 0,-5-4 0,-5-5 11,-1 1 0,-1 0 0,1 1 0,-2 0 0,1 1 0,-2 1-1,1 1 1,-1 0 0,0 1 0,-35-8 0,29 9-197,-1 1 1,0 2-1,0 0 0,-1 2 1,1 0-1,0 2 1,-45 6-1,41-1-6640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4.330"/>
    </inkml:context>
    <inkml:brush xml:id="br0">
      <inkml:brushProperty name="width" value="0.05" units="cm"/>
      <inkml:brushProperty name="height" value="0.05" units="cm"/>
    </inkml:brush>
  </inkml:definitions>
  <inkml:trace contextRef="#ctx0" brushRef="#br0">286 3 24575,'-31'-1'0,"19"0"0,-1 0 0,1 1 0,-1 1 0,-19 3 0,29-3 0,0-1 0,1 1 0,-1 0 0,0 0 0,1 0 0,-1 1 0,1-1 0,-1 1 0,1-1 0,0 1 0,0 0 0,0 0 0,0 0 0,0 0 0,0 0 0,0 0 0,0 0 0,1 1 0,-1-1 0,1 1 0,0-1 0,0 1 0,0-1 0,0 1 0,-1 4 0,-1 14 0,1 1 0,1 0 0,1 1 0,0-1 0,6 30 0,-6-50 0,0-1 0,0 0 0,1 0 0,-1 1 0,0-1 0,1 0 0,-1 0 0,1 1 0,-1-1 0,1 0 0,-1 0 0,1 0 0,0 0 0,0 0 0,-1 0 0,3 2 0,-3-3 0,1 0 0,0 1 0,0-1 0,-1 0 0,1 0 0,0 1 0,0-1 0,-1 0 0,1 0 0,0 0 0,0 0 0,-1 0 0,1 0 0,0 0 0,0 0 0,-1 0 0,1-1 0,0 1 0,0 0 0,1-1 0,4-3 0,0 1 0,0-1 0,0-1 0,0 1 0,5-6 0,12-8 0,-21 16 0,0 1 0,0 0 0,1 0 0,-1 0 0,0 0 0,1 0 0,-1 1 0,1-1 0,-1 1 0,1-1 0,-1 1 0,1 0 0,-1 0 0,1 0 0,-1 0 0,1 1 0,-1-1 0,1 1 0,-1-1 0,0 1 0,1 0 0,-1 0 0,0 0 0,1 0 0,-1 0 0,0 1 0,0-1 0,0 1 0,0-1 0,0 1 0,0 0 0,-1 0 0,1 0 0,0 0 0,-1 0 0,0 0 0,1 0 0,-1 0 0,2 5 0,0 0 0,0 0 0,-1 1 0,0-1 0,0 1 0,0 0 0,-1 0 0,0-1 0,-1 1 0,0 0 0,0 0 0,-2 13 0,-1-9 8,-1-2-1,0 1 1,0 0-1,-1-1 1,-1 0-1,1 0 1,-2 0-1,1-1 1,-2 0-1,1 0 1,-1-1-1,0 0 1,-1 0-1,1-1 1,-12 7-1,14-10-69,0 1 0,-1-1 0,1-1 0,-1 1 1,0-1-1,0 0 0,0-1 0,-1 0 0,1 0 0,-1 0 0,1-1 0,-1 0 1,1-1-1,-1 0 0,0 0 0,1 0 0,-1-1 0,1 0 0,-1-1 0,1 1 1,-1-1-1,1-1 0,-9-4 0,-2-4-6764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54.873"/>
    </inkml:context>
    <inkml:brush xml:id="br0">
      <inkml:brushProperty name="width" value="0.05" units="cm"/>
      <inkml:brushProperty name="height" value="0.05" units="cm"/>
    </inkml:brush>
  </inkml:definitions>
  <inkml:trace contextRef="#ctx0" brushRef="#br0">0 100 24575,'172'-11'0,"-38"0"0,638-6-802,479 0 642,-1218 18 160,-20 0 0,1 0 0,-1-1 0,0-1 0,0 0 0,0-1 0,25-7 0,-38 9 2,0 0 1,0 0-1,0 0 0,0 0 0,1 0 0,-1 0 1,0 0-1,0 0 0,0 0 0,0 0 0,0 0 1,0 0-1,0 0 0,0 0 0,0 0 0,0 0 1,1 0-1,-1 0 0,0-1 0,0 1 1,0 0-1,0 0 0,0 0 0,0 0 0,0 0 1,0 0-1,0 0 0,0 0 0,0 0 0,0-1 1,0 1-1,0 0 0,0 0 0,0 0 0,0 0 1,0 0-1,0 0 0,0 0 0,0 0 1,0-1-1,0 1 0,0 0 0,0 0 0,0 0 1,0 0-1,0 0 0,0 0 0,0 0 0,0 0 1,0-1-1,0 1 0,-1 0 0,1 0 0,0 0 1,0 0-1,0 0 0,0 0 0,0 0 1,0 0-1,0 0 0,0 0 0,0 0 0,-1 0 1,1 0-1,0 0 0,0 0 0,0 0 0,-14-6 329,-17-2 150,-12 0-1846,-1 0-5461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57.593"/>
    </inkml:context>
    <inkml:brush xml:id="br0">
      <inkml:brushProperty name="width" value="0.05" units="cm"/>
      <inkml:brushProperty name="height" value="0.05" units="cm"/>
    </inkml:brush>
  </inkml:definitions>
  <inkml:trace contextRef="#ctx0" brushRef="#br0">0 109 24575,'27'-31'0,"-22"24"0,1 1 0,-1 0 0,1-1 0,0 2 0,1-1 0,13-8 0,-13 9 0,0 2 0,1-1 0,0 1 0,0 1 0,0-1 0,0 1 0,0 0 0,0 1 0,1 0 0,-1 1 0,0-1 0,12 2 0,-17 0 0,1-1 0,-1 1 0,1 0 0,-1 0 0,1 0 0,-1 0 0,0 0 0,0 1 0,1 0 0,-1-1 0,0 1 0,-1 1 0,1-1 0,0 0 0,0 1 0,-1-1 0,0 1 0,1 0 0,-1-1 0,0 1 0,0 0 0,0 0 0,-1 1 0,1-1 0,-1 0 0,0 1 0,0-1 0,0 1 0,0-1 0,0 7 0,-1-1 0,0 0 0,0 0 0,-1 0 0,0 0 0,0 0 0,-1 0 0,0 0 0,-1 0 0,0 0 0,-1-1 0,1 0 0,-2 0 0,-6 12 0,-2-2 0,0 0 0,-1-1 0,0-1 0,-25 22 0,28-29 0,-1-1 0,-1 0 0,0 0 0,-25 10 0,14-7 0,69-7 0,-19-5 0,64 0 0,115-16 0,-199 16-113,-4 1 34,0 0 1,0 0 0,0 0 0,0-1-1,0 1 1,-1 0 0,1-1 0,0 0 0,0 1-1,-1-1 1,1 0 0,0 0 0,-1 0-1,1 0 1,2-3 0,-2-4-6748</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6:58.050"/>
    </inkml:context>
    <inkml:brush xml:id="br0">
      <inkml:brushProperty name="width" value="0.05" units="cm"/>
      <inkml:brushProperty name="height" value="0.05" units="cm"/>
    </inkml:brush>
  </inkml:definitions>
  <inkml:trace contextRef="#ctx0" brushRef="#br0">233 86 24575,'0'0'0,"0"0"0,0 0 0,0-1 0,-1 1 0,1 0 0,0 0 0,0-1 0,0 1 0,0 0 0,0 0 0,0-1 0,-1 1 0,1 0 0,0 0 0,0-1 0,0 1 0,0 0 0,-1 0 0,1 0 0,0 0 0,0-1 0,-1 1 0,1 0 0,0 0 0,0 0 0,-1 0 0,1 0 0,0 0 0,0 0 0,-1 0 0,1 0 0,0 0 0,0 0 0,-1 0 0,1 0 0,0 0 0,0 0 0,-1 0 0,1 0 0,0 0 0,-1 0 0,1 0 0,0 0 0,0 0 0,-1 0 0,1 1 0,0-1 0,0 0 0,0 0 0,-1 0 0,1 0 0,0 1 0,0-1 0,0 0 0,-1 0 0,1 0 0,0 1 0,0-1 0,0 0 0,0 1 0,-15 12 0,7-3 0,2 0 0,-1 0 0,1 1 0,1 0 0,0 0 0,-4 12 0,8-20 0,0 0 0,0 0 0,0 0 0,1 0 0,0 0 0,-1 0 0,1 0 0,0 0 0,0 0 0,1 1 0,-1-1 0,1 0 0,-1 0 0,1 0 0,0 0 0,0 0 0,0-1 0,1 1 0,-1 0 0,1 0 0,-1-1 0,1 1 0,0-1 0,0 1 0,0-1 0,0 0 0,0 0 0,6 4 0,-2-2 0,0-1 0,1 1 0,0-1 0,0 0 0,0-1 0,0 0 0,0 0 0,1 0 0,-1-1 0,0 0 0,1 0 0,-1-1 0,1 0 0,-1-1 0,1 1 0,7-3 0,-11 2 0,1 0 0,-1 0 0,0 0 0,0-1 0,0 1 0,0-1 0,-1 0 0,1-1 0,0 1 0,-1-1 0,1 1 0,-1-1 0,0 0 0,0 0 0,0-1 0,-1 1 0,1 0 0,-1-1 0,1 0 0,-1 1 0,0-1 0,-1 0 0,1 0 0,-1 0 0,1-1 0,-1 1 0,-1 0 0,1 0 0,0-5 0,-1 2 0,-1 1 0,1-1 0,-1 1 0,0-1 0,-1 1 0,0 0 0,0-1 0,0 1 0,-1 0 0,0 0 0,0 1 0,0-1 0,-1 0 0,0 1 0,0 0 0,0 0 0,0 0 0,-1 1 0,0-1 0,0 1 0,-10-6 0,2 1 0,0 1 0,-1 0 0,-1 1 0,1 0 0,-1 1 0,-1 1 0,-27-6 0,32 8-114,-1 1 1,1 0-1,-1 1 0,0 0 0,0 1 1,1 0-1,-1 1 0,0 1 0,1 0 1,-1 0-1,-19 7 0,9 4-6712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1.247"/>
    </inkml:context>
    <inkml:brush xml:id="br0">
      <inkml:brushProperty name="width" value="0.05" units="cm"/>
      <inkml:brushProperty name="height" value="0.05" units="cm"/>
    </inkml:brush>
  </inkml:definitions>
  <inkml:trace contextRef="#ctx0" brushRef="#br0">31 1 24575,'-2'1'0,"-1"-1"0,1 0 0,-1 1 0,1-1 0,-1 1 0,1 0 0,-1 0 0,-3 2 0,1 4 0,18 0 0,3-3 0,0-1 0,0-1 0,1 0 0,27-2 0,66-8 0,-105 8 0,64-8-106,18-2-524,100 2 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1.604"/>
    </inkml:context>
    <inkml:brush xml:id="br0">
      <inkml:brushProperty name="width" value="0.05" units="cm"/>
      <inkml:brushProperty name="height" value="0.05" units="cm"/>
    </inkml:brush>
  </inkml:definitions>
  <inkml:trace contextRef="#ctx0" brushRef="#br0">1 22 24575,'2'-18'0,"4"14"0,-5 5 0,0 0 0,1 0 0,-1 1 0,0-1 0,-1 0 0,1 0 0,0 1 0,0-1 0,0 0 0,-1 1 0,1-1 0,-1 1 0,1-1 0,-1 1 0,0-1 0,1 1 0,-1 2 0,14 82 0,-3 0 0,-2 122 0,-9-199-341,0 0 0,1 0-1,3 16 1,1-7-6485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2.127"/>
    </inkml:context>
    <inkml:brush xml:id="br0">
      <inkml:brushProperty name="width" value="0.05" units="cm"/>
      <inkml:brushProperty name="height" value="0.05" units="cm"/>
    </inkml:brush>
  </inkml:definitions>
  <inkml:trace contextRef="#ctx0" brushRef="#br0">243 358 24575,'-11'-2'0,"3"2"0,2 13 0,-1 6 0,2-1 0,0 1 0,1 0 0,1 1 0,-1 35 0,5-49 0,-1 0 0,1-1 0,0 1 0,0 0 0,0-1 0,1 1 0,0 0 0,0-1 0,0 0 0,5 9 0,-4-11 0,-1 0 0,1 0 0,0 0 0,0 0 0,0 0 0,1 0 0,-1-1 0,0 0 0,1 1 0,0-1 0,-1-1 0,1 1 0,0 0 0,0-1 0,0 0 0,6 1 0,-3-1 0,0 0 0,0 0 0,0-1 0,0 0 0,0 0 0,0-1 0,0 0 0,0 0 0,0-1 0,0 0 0,-1 0 0,1-1 0,-1 1 0,1-2 0,9-5 0,-13 7 0,-1 0 0,1 0 0,-1 0 0,0 0 0,0-1 0,0 1 0,0 0 0,0-1 0,0 0 0,-1 1 0,1-1 0,-1 0 0,0 0 0,0 0 0,1-5 0,-1 5 0,-1-1 0,0 0 0,0 1 0,0-1 0,-1 0 0,1 1 0,-1-1 0,0 1 0,0-1 0,0 1 0,-1-1 0,1 1 0,-1 0 0,0 0 0,0 0 0,-2-4 0,-8-8 0,1 1 0,-2 1 0,1 0 0,-26-20 0,-66-39 0,58 42 0,0 1 0,26 17 0,1 0 0,0-2 0,-21-19 0,38 31 0,0 0 0,-1-1 0,1 1 0,0-1 0,0 0 0,1 0 0,-1 1 0,0-1 0,1 0 0,0 0 0,0 0 0,0-1 0,0 1 0,0 0 0,0 0 0,1-1 0,0 1 0,0 0 0,0-4 0,1 3 0,-1-1 0,2 1 0,-1 0 0,1-1 0,-1 1 0,1 0 0,0 0 0,0 0 0,1 1 0,-1-1 0,1 0 0,5-4 0,1-1 0,0 1 0,1 0 0,0 0 0,1 1 0,-1 0 0,1 1 0,1 0 0,-1 1 0,14-4 0,-14 5 0,0 1 0,1 0 0,0 1 0,0 1 0,0 0 0,0 0 0,0 1 0,23 3 0,-30-2 0,0 0 0,0 1 0,0-1 0,0 1 0,-1 0 0,1 0 0,-1 0 0,1 1 0,-1 0 0,0 0 0,0 0 0,0 0 0,0 1 0,-1-1 0,1 1 0,-1 0 0,0 0 0,0 0 0,-1 1 0,1-1 0,-1 0 0,0 1 0,3 8 0,-1 1 11,0 1 0,-2 0 0,1 0 0,-2 0 0,0 0 0,-1 25-1,-18 91-574,11-91-313,2-14-5949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2.482"/>
    </inkml:context>
    <inkml:brush xml:id="br0">
      <inkml:brushProperty name="width" value="0.05" units="cm"/>
      <inkml:brushProperty name="height" value="0.05" units="cm"/>
    </inkml:brush>
  </inkml:definitions>
  <inkml:trace contextRef="#ctx0" brushRef="#br0">133 4 24575,'-5'2'0,"0"1"0,0-1 0,0 0 0,0 1 0,0 0 0,1 0 0,0 1 0,-1-1 0,-5 8 0,7-8 0,-5 5 0,1 0 0,0 0 0,0 1 0,1 0 0,0 0 0,1 1 0,0-1 0,0 1 0,1 1 0,1-1 0,-1 0 0,2 1 0,-1 0 0,2-1 0,-2 19 0,3-23 0,0-1 0,0 1 0,0 0 0,1 0 0,0 0 0,0 0 0,0-1 0,1 1 0,0 0 0,0-1 0,0 1 0,1-1 0,0 0 0,0 0 0,0 0 0,0 0 0,1-1 0,0 1 0,0-1 0,0 0 0,0 0 0,1 0 0,0-1 0,0 1 0,0-1 0,0-1 0,0 1 0,1-1 0,-1 1 0,8 1 0,-7-3 0,1 1 0,0-1 0,-1-1 0,1 1 0,0-1 0,0 0 0,-1 0 0,1-1 0,0 0 0,0 0 0,-1-1 0,1 0 0,-1 0 0,0 0 0,1-1 0,-1 0 0,0 0 0,-1-1 0,1 0 0,0 0 0,-1 0 0,0 0 0,6-7 0,-7 6 0,0 1 0,-1-1 0,1 1 0,-1-1 0,0 0 0,-1 0 0,1-1 0,-1 1 0,0-1 0,0 1 0,-1-1 0,0 1 0,0-1 0,0 0 0,0 0 0,-1 1 0,0-1 0,-1 0 0,1 0 0,-1 1 0,0-1 0,0 0 0,-1 1 0,1-1 0,-1 1 0,-1-1 0,-3-7 0,-2 1-76,0 1 1,-1 0-1,0 1 0,-1-1 0,0 2 0,-1 0 0,0 0 0,0 0 1,0 2-1,-1-1 0,-1 2 0,1-1 0,-1 2 0,0 0 1,0 0-1,-1 1 0,-24-4 0,-6 2-6750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3.133"/>
    </inkml:context>
    <inkml:brush xml:id="br0">
      <inkml:brushProperty name="width" value="0.05" units="cm"/>
      <inkml:brushProperty name="height" value="0.05" units="cm"/>
    </inkml:brush>
  </inkml:definitions>
  <inkml:trace contextRef="#ctx0" brushRef="#br0">7 57 24575,'-4'0'0,"2"0"0,2-4 0,6-2 0,6-5 0,6 0 0,9 2 0,5 2 0,1 3 0,0 1 0,-1 2 0,-2 1 0,-5 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3.508"/>
    </inkml:context>
    <inkml:brush xml:id="br0">
      <inkml:brushProperty name="width" value="0.05" units="cm"/>
      <inkml:brushProperty name="height" value="0.05" units="cm"/>
    </inkml:brush>
  </inkml:definitions>
  <inkml:trace contextRef="#ctx0" brushRef="#br0">0 0 24575,'5'0'0,"6"0"0,5 0 0,6 0 0,7 0 0,4 0 0,1 0 0,4 0 0,-5 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4.284"/>
    </inkml:context>
    <inkml:brush xml:id="br0">
      <inkml:brushProperty name="width" value="0.05" units="cm"/>
      <inkml:brushProperty name="height" value="0.05" units="cm"/>
    </inkml:brush>
  </inkml:definitions>
  <inkml:trace contextRef="#ctx0" brushRef="#br0">1 17 24575,'5'0'0,"6"0"0,10 0 0,7 0 0,2 0 0,2-4 0,4-3 0,-4 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4.714"/>
    </inkml:context>
    <inkml:brush xml:id="br0">
      <inkml:brushProperty name="width" value="0.05" units="cm"/>
      <inkml:brushProperty name="height" value="0.05" units="cm"/>
    </inkml:brush>
  </inkml:definitions>
  <inkml:trace contextRef="#ctx0" brushRef="#br0">39 1 24575,'-4'0'0,"-3"4"0,2 7 0,0 6 0,2 4 0,0 4 0,-2 6 0,-2-1-8191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6.920"/>
    </inkml:context>
    <inkml:brush xml:id="br0">
      <inkml:brushProperty name="width" value="0.05" units="cm"/>
      <inkml:brushProperty name="height" value="0.05" units="cm"/>
    </inkml:brush>
  </inkml:definitions>
  <inkml:trace contextRef="#ctx0" brushRef="#br0">132 322 24575,'-1'-46'0,"-1"19"0,2 0 0,2 0 0,5-38 0,-5 58 0,-1 0 0,1-1 0,1 1 0,-1 0 0,1 1 0,0-1 0,1 0 0,0 1 0,0 0 0,0 0 0,1 0 0,-1 0 0,2 1 0,-1 0 0,0 0 0,1 0 0,8-5 0,-11 9 0,-1-1 0,1 0 0,0 1 0,-1 0 0,1 0 0,0-1 0,0 2 0,0-1 0,0 0 0,0 0 0,0 1 0,0 0 0,0 0 0,0 0 0,0 0 0,0 0 0,0 0 0,0 1 0,0-1 0,0 1 0,0 0 0,0 0 0,-1 0 0,1 1 0,0-1 0,0 0 0,-1 1 0,1 0 0,-1 0 0,0 0 0,1 0 0,-1 0 0,0 0 0,0 0 0,0 1 0,-1-1 0,1 1 0,2 4 0,1 2 0,0 1 0,-1-1 0,0 1 0,0 0 0,-1 1 0,-1-1 0,0 0 0,0 1 0,-1-1 0,0 13 0,-2-7 0,-1-1 0,0 1 0,-1-1 0,-1 0 0,0 0 0,-2 0 0,1 0 0,-2-1 0,0 0 0,0 0 0,-17 21 0,11-18 0,0-1 0,-1 0 0,0-1 0,-1-1 0,-1 0 0,0-1 0,-1-1 0,-25 14 0,32-21 0,-1 0 0,1-1 0,-1 0 0,0-1 0,-12 3 0,21-6 0,0 1 0,0-1 0,0 0 0,0 0 0,0 0 0,0 0 0,0 0 0,0 0 0,0-1 0,0 1 0,0-1 0,0 1 0,0-1 0,0 0 0,-2-1 0,3 1 0,0-1 0,0 1 0,0 0 0,0 0 0,0-1 0,0 1 0,1 0 0,-1-1 0,1 1 0,-1-1 0,1 1 0,-1-1 0,1 1 0,0-1 0,0 1 0,0-1 0,0 1 0,0-1 0,0 1 0,0-1 0,0 1 0,0-1 0,2-2 0,-2 1 0,1 0 0,0 1 0,0-1 0,0 0 0,0 1 0,0-1 0,1 1 0,-1-1 0,1 1 0,-1 0 0,1-1 0,0 1 0,0 0 0,0 0 0,0 0 0,1 1 0,2-3 0,1 1 0,-1 0 0,0 1 0,1-1 0,0 1 0,-1 1 0,1-1 0,0 1 0,6-1 0,1 1 0,0 1 0,0 0 0,1 0 0,-1 1 0,0 1 0,0 0 0,13 5 0,-13-2 17,0 1 0,-1 0 0,0 1-1,0 1 1,0 0 0,15 15 0,-17-15-203,0 0 1,0 0 0,1-1-1,0 0 1,0-1 0,0 0-1,16 5 1,-7-6-6641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7.328"/>
    </inkml:context>
    <inkml:brush xml:id="br0">
      <inkml:brushProperty name="width" value="0.05" units="cm"/>
      <inkml:brushProperty name="height" value="0.05" units="cm"/>
    </inkml:brush>
  </inkml:definitions>
  <inkml:trace contextRef="#ctx0" brushRef="#br0">156 47 24575,'0'-2'0,"0"0"0,-1 0 0,1 0 0,-1 0 0,0 0 0,1 0 0,-1 0 0,0 0 0,0 0 0,0 1 0,0-1 0,-1 0 0,1 1 0,0-1 0,-1 1 0,1-1 0,-1 1 0,1 0 0,-1 0 0,0-1 0,1 1 0,-1 0 0,0 1 0,0-1 0,0 0 0,0 0 0,-2 0 0,1 0 0,-1 0 0,1 0 0,0 1 0,0-1 0,0 1 0,0 0 0,-1 0 0,1 0 0,0 0 0,0 0 0,0 1 0,-1-1 0,1 1 0,0 0 0,0 0 0,-4 2 0,2 1 0,0 0 0,1 0 0,0 1 0,0-1 0,0 1 0,0 0 0,1 0 0,-1 0 0,1 1 0,1-1 0,-1 1 0,1 0 0,-3 9 0,3-6 0,0-1 0,0 1 0,1 0 0,0 0 0,0-1 0,1 1 0,0 0 0,3 17 0,0-16 0,0-1 0,0 1 0,1 0 0,1-1 0,-1 0 0,1 1 0,1-2 0,0 1 0,0-1 0,1 0 0,0 0 0,0-1 0,9 7 0,-12-11 0,-1 0 0,2 0 0,-1 0 0,0 0 0,0-1 0,1 0 0,-1 0 0,1 0 0,0 0 0,0-1 0,0 0 0,-1 0 0,1 0 0,0 0 0,0-1 0,0 0 0,0 0 0,0 0 0,0-1 0,0 0 0,0 0 0,0 0 0,0 0 0,0-1 0,-1 0 0,1 0 0,-1 0 0,8-5 0,-9 5 0,0 0 0,0 0 0,0 0 0,-1-1 0,1 0 0,-1 1 0,1-1 0,-1 0 0,0 0 0,0 0 0,0 0 0,0-1 0,-1 1 0,1 0 0,-1-1 0,0 0 0,0 1 0,0-1 0,-1 1 0,1-1 0,-1 0 0,0 1 0,0-1 0,0 0 0,-1-7 0,-1 5 0,1 0 0,-1-1 0,-1 1 0,1 0 0,-1 0 0,0 0 0,0 0 0,-1 1 0,0-1 0,0 1 0,0 0 0,-1 0 0,-7-7 0,1 4-136,0-1-1,0 2 1,-1-1-1,0 2 1,0-1-1,0 2 1,-1-1-1,0 2 0,-18-5 1,6 5-6690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7.671"/>
    </inkml:context>
    <inkml:brush xml:id="br0">
      <inkml:brushProperty name="width" value="0.05" units="cm"/>
      <inkml:brushProperty name="height" value="0.05" units="cm"/>
    </inkml:brush>
  </inkml:definitions>
  <inkml:trace contextRef="#ctx0" brushRef="#br0">106 3 24575,'0'1'0,"0"0"0,0 0 0,1 0 0,-1 0 0,0 0 0,1 0 0,-1-1 0,1 1 0,-1 0 0,1 0 0,-1 0 0,1-1 0,-1 1 0,1 0 0,0-1 0,0 1 0,-1-1 0,1 1 0,0 0 0,0-1 0,-1 0 0,1 1 0,0-1 0,0 0 0,0 1 0,0-1 0,0 0 0,0 0 0,0 1 0,0-1 0,0 0 0,-1 0 0,1 0 0,0 0 0,0-1 0,0 1 0,0 0 0,0 0 0,0-1 0,0 1 0,0 0 0,0-1 0,-1 1 0,1 0 0,0-1 0,0 0 0,-1 1 0,1-1 0,0 1 0,0-1 0,-1 0 0,1 1 0,-1-1 0,1 0 0,-1 0 0,1 0 0,-1 1 0,1-1 0,-1 0 0,0 0 0,1 0 0,-1 0 0,0 0 0,0 0 0,0 0 0,1-1 0,-2 5 0,1-1 0,-1 1 0,1 0 0,-1-1 0,0 1 0,0-1 0,0 1 0,0-1 0,0 0 0,-1 1 0,1-1 0,-1 0 0,1 0 0,-4 4 0,0-2 0,0 1 0,1-1 0,-1 0 0,-1-1 0,1 1 0,-10 4 0,12-6 0,-1-1 0,0 1 0,1-1 0,-1 0 0,0 0 0,0 0 0,0 0 0,0-1 0,0 0 0,-7 0 0,10 0 0,-1 0 0,0 0 0,1-1 0,-1 1 0,1-1 0,-1 1 0,1-1 0,-1 0 0,1 0 0,-1 0 0,1 0 0,-1 0 0,1 0 0,0 0 0,0 0 0,-1 0 0,1 0 0,0-1 0,0 1 0,0 0 0,0-1 0,1 1 0,-1-1 0,-1-2 0,0-13-1365,4 2-5461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8.060"/>
    </inkml:context>
    <inkml:brush xml:id="br0">
      <inkml:brushProperty name="width" value="0.05" units="cm"/>
      <inkml:brushProperty name="height" value="0.05" units="cm"/>
    </inkml:brush>
  </inkml:definitions>
  <inkml:trace contextRef="#ctx0" brushRef="#br0">238 0 24575,'0'5'0,"-5"6"0,-6 6 0,-5 4 0,-5 9 0,1 3 0,-1 1 0,3 4 0,0 0 0,-1 3 0,2-1 0,4-3 0,0-2 0,2-3 0,3-3 0,-2-1 0,1 0 0,2-6-8191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08.434"/>
    </inkml:context>
    <inkml:brush xml:id="br0">
      <inkml:brushProperty name="width" value="0.05" units="cm"/>
      <inkml:brushProperty name="height" value="0.05" units="cm"/>
    </inkml:brush>
  </inkml:definitions>
  <inkml:trace contextRef="#ctx0" brushRef="#br0">53 0 24575,'2'4'0,"-1"0"0,1 0 0,0 0 0,0 0 0,0 0 0,0 0 0,1-1 0,-1 1 0,1-1 0,0 0 0,4 3 0,8 12 0,-13-15 0,0-1 0,0 1 0,-1 0 0,1 0 0,-1 0 0,0 0 0,1 0 0,-1 0 0,-1 1 0,1-1 0,0 0 0,-1 0 0,0 1 0,0-1 0,0 0 0,0 1 0,0-1 0,0 0 0,-2 4 0,1-5 0,0 0 0,0 1 0,0-1 0,-1 0 0,1 0 0,-1-1 0,1 1 0,-1 0 0,0 0 0,0-1 0,0 1 0,1-1 0,-2 0 0,1 1 0,0-1 0,0 0 0,0 0 0,0 0 0,-1-1 0,1 1 0,0 0 0,-1-1 0,1 0 0,-1 1 0,1-1 0,-5 0 0,5 0 4,0 0 0,0 0-1,0 0 1,-1-1 0,1 1 0,0 0-1,0-1 1,0 0 0,0 1 0,0-1-1,-1 0 1,1 0 0,1 0 0,-1 0-1,0 0 1,0-1 0,0 1 0,1-1-1,-1 1 1,0-1 0,1 1 0,0-1-1,-1 0 1,1 0 0,0 0 0,0 0-1,0 0 1,0 0 0,0 0 0,0 0-1,0-2 1,0 0-87,1 0 1,-1 0-1,1 0 1,0 1-1,0-1 1,0 0-1,0 0 1,0 0-1,1 1 1,0-1-1,0 0 1,0 0-1,0 1 1,1-1-1,-1 1 1,1-1-1,3-3 1,6-8-6744</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1.801"/>
    </inkml:context>
    <inkml:brush xml:id="br0">
      <inkml:brushProperty name="width" value="0.05" units="cm"/>
      <inkml:brushProperty name="height" value="0.05" units="cm"/>
    </inkml:brush>
  </inkml:definitions>
  <inkml:trace contextRef="#ctx0" brushRef="#br0">12 0 24575,'-4'0'0,"-2"5"0,5 1 0,7 1 0,7-2 0,11-2 0,6-1 0,2-1 0,6 0 0,0-1 0,-1 0 0,2-1 0,-1 1 0,-2 0 0,-3 0 0,-2 0 0,-6 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2.193"/>
    </inkml:context>
    <inkml:brush xml:id="br0">
      <inkml:brushProperty name="width" value="0.05" units="cm"/>
      <inkml:brushProperty name="height" value="0.05" units="cm"/>
    </inkml:brush>
  </inkml:definitions>
  <inkml:trace contextRef="#ctx0" brushRef="#br0">1 1 24575,'5'0'0,"6"0"0,5 0 0,6 0 0,3 0 0,2 0 0,1 0 0,5 0 0,1 0 0,5 0 0,0 0 0,-2 0 0,2 0 0,0 0 0,-4 0 0,-6 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2.601"/>
    </inkml:context>
    <inkml:brush xml:id="br0">
      <inkml:brushProperty name="width" value="0.05" units="cm"/>
      <inkml:brushProperty name="height" value="0.05" units="cm"/>
    </inkml:brush>
  </inkml:definitions>
  <inkml:trace contextRef="#ctx0" brushRef="#br0">17 0 24575,'-14'2'0,"11"2"0,17 12 0,-3-5 0,20 18 0,1-1 0,70 46 0,-2-2 0,-95-68 0,0 0 0,-1 0 0,1 0 0,-1 1 0,0 0 0,0-1 0,-1 2 0,0-1 0,0 0 0,0 1 0,0-1 0,-1 1 0,0 0 0,2 9 0,-3-10 0,-1-1 0,1 0 0,-1 1 0,-1-1 0,1 0 0,0 1 0,-1-1 0,0 0 0,0 0 0,0 1 0,-1-1 0,1 0 0,-1 0 0,0 0 0,0-1 0,-1 1 0,1 0 0,-1-1 0,0 0 0,1 1 0,-6 3 0,-22 19-7,-44 28-1,41-31 53,-40 37 0,63-52-205,2 1 0,-1 0 0,1 1 0,1 0 0,0 0 0,0 1 0,1 0 0,-7 18 0,5-5-6666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3.188"/>
    </inkml:context>
    <inkml:brush xml:id="br0">
      <inkml:brushProperty name="width" value="0.05" units="cm"/>
      <inkml:brushProperty name="height" value="0.05" units="cm"/>
    </inkml:brush>
  </inkml:definitions>
  <inkml:trace contextRef="#ctx0" brushRef="#br0">0 1 24575,'0'4'0,"0"7"0,5 11 0,1 5 0,0 4 0,-1 5 0,-2 7 0,-1-1 0,-1 3 0,4 3 0,1 2 0,0 3 0,-2 0 0,-1 2 0,-1-5 0,-1-6 0,0-5 0,-1-10-8191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3.609"/>
    </inkml:context>
    <inkml:brush xml:id="br0">
      <inkml:brushProperty name="width" value="0.05" units="cm"/>
      <inkml:brushProperty name="height" value="0.05" units="cm"/>
    </inkml:brush>
  </inkml:definitions>
  <inkml:trace contextRef="#ctx0" brushRef="#br0">84 357 24575,'-19'-36'0,"-25"-53"0,40 78 0,0 1 0,1-1 0,0 0 0,1 0 0,0 0 0,0-19 0,2 26 0,0 0 0,1 0 0,-1-1 0,1 1 0,0 0 0,0 0 0,1 0 0,-1 0 0,1 0 0,0 0 0,0 0 0,0 0 0,0 1 0,1-1 0,2-2 0,1 0 0,-1 1 0,1 0 0,0 1 0,0-1 0,0 1 0,1 0 0,-1 1 0,9-4 0,1 1 0,1 1 0,0 0 0,1 1 0,-1 1 0,1 1 0,28-1 0,-32 4 0,-1 0 0,0 1 0,0 0 0,0 1 0,0 1 0,0 0 0,-1 1 0,1 0 0,-1 1 0,0 0 0,-1 1 0,0 0 0,0 1 0,0 0 0,-1 1 0,0 0 0,10 13 0,-14-15 0,0 0 0,0 0 0,-1 1 0,0 0 0,-1 0 0,1 0 0,-2 0 0,1 1 0,-1 0 0,0 0 0,-1 0 0,0 0 0,-1 0 0,1 0 0,-2 0 0,1 0 0,-2 1 0,1-1 0,-1 0 0,0 0 0,-1 0 0,0 0 0,-1 0 0,1 0 0,-7 13 0,0-7 17,0 0 0,0 0 1,-1-1-1,-1 0 0,0-1 0,-27 23 0,-2-3-760,-45 28 1,58-43-6084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1.086"/>
    </inkml:context>
    <inkml:brush xml:id="br0">
      <inkml:brushProperty name="width" value="0.05" units="cm"/>
      <inkml:brushProperty name="height" value="0.05" units="cm"/>
    </inkml:brush>
  </inkml:definitions>
  <inkml:trace contextRef="#ctx0" brushRef="#br0">47 140 24575,'0'-5'0,"0"1"0,-1-1 0,2 1 0,-1-1 0,0 1 0,1-1 0,0 1 0,0 0 0,0-1 0,1 1 0,0 0 0,-1 0 0,1 0 0,1 0 0,-1 0 0,0 0 0,1 1 0,0-1 0,0 1 0,0 0 0,0-1 0,1 2 0,-1-1 0,1 0 0,-1 1 0,1-1 0,0 1 0,0 0 0,0 0 0,1 1 0,-1-1 0,5 0 0,13-5 0,0 2 0,0 0 0,1 1 0,0 2 0,-1 0 0,1 1 0,41 4 0,-61-3 0,0 1 0,0-1 0,0 0 0,-1 1 0,1 0 0,0-1 0,0 1 0,-1 0 0,1 0 0,0 1 0,-1-1 0,1 0 0,-1 1 0,0 0 0,1 0 0,-1-1 0,0 1 0,0 0 0,2 3 0,-3-2 0,0-1 0,0 0 0,0 1 0,-1 0 0,1-1 0,-1 1 0,1-1 0,-1 1 0,0 0 0,0-1 0,0 1 0,-1-1 0,1 1 0,0 0 0,-1-1 0,0 1 0,1-1 0,-1 1 0,0-1 0,-1 0 0,0 3 0,-7 11 0,-1 0 0,0-1 0,0 0 0,-2-1 0,0 0 0,-15 13 0,-88 68 0,68-58 0,-100 59 0,189-112 0,0 2 0,1 2 0,0 2 0,1 2 0,72-4 0,-106 11-124,0 0 0,1 1 0,-1 0 0,0 1 0,0 0 0,1 1-1,-1 0 1,0 1 0,-1 0 0,15 6 0,-6 2-6702</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3.978"/>
    </inkml:context>
    <inkml:brush xml:id="br0">
      <inkml:brushProperty name="width" value="0.05" units="cm"/>
      <inkml:brushProperty name="height" value="0.05" units="cm"/>
    </inkml:brush>
  </inkml:definitions>
  <inkml:trace contextRef="#ctx0" brushRef="#br0">1 61 24575,'1'4'0,"1"1"0,0-1 0,0 0 0,1 1 0,-1-1 0,1 0 0,0 0 0,0-1 0,0 1 0,7 5 0,2 5 0,5 6 0,26 44 0,-39-56 0,1 0 0,-1 1 0,-1 0 0,0 0 0,0 0 0,0 0 0,-1 0 0,1 17 0,-3-24 0,0 1 0,0-1 0,0 0 0,-1 0 0,1 1 0,-1-1 0,1 0 0,-1 0 0,0 0 0,0 0 0,0 0 0,0 0 0,0 0 0,0 0 0,0 0 0,-1 0 0,1-1 0,-1 1 0,1 0 0,-1-1 0,0 1 0,0-1 0,-3 2 0,4-2 0,0-1 0,-1 1 0,1-1 0,0 0 0,-1 1 0,1-1 0,0 0 0,-1 0 0,1 0 0,-1 0 0,1 0 0,0 0 0,-1 0 0,1 0 0,-1-1 0,1 1 0,0-1 0,-1 1 0,1-1 0,0 1 0,0-1 0,-1 0 0,1 1 0,0-1 0,0 0 0,0 0 0,0 0 0,0 0 0,0 0 0,0 0 0,0 0 0,0 0 0,1 0 0,-1-1 0,0 1 0,1 0 0,-1-1 0,0 0 0,-2-8 0,0 1 0,0-1 0,1 0 0,0 0 0,0 0 0,1 0 0,1 0 0,0 0 0,0-1 0,3-13 0,-2 11 0,1 0 0,1 1 0,1-1 0,0 1 0,0 0 0,1 0 0,12-20 0,-12 25-68,0 0 0,0 0-1,1 1 1,0 0 0,0 0 0,1 0-1,0 1 1,0 0 0,0 0 0,0 1-1,1 0 1,0 0 0,0 1 0,0 0-1,0 0 1,0 1 0,1 0 0,-1 1-1,12-1 1,4 0-6758</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4.413"/>
    </inkml:context>
    <inkml:brush xml:id="br0">
      <inkml:brushProperty name="width" value="0.05" units="cm"/>
      <inkml:brushProperty name="height" value="0.05" units="cm"/>
    </inkml:brush>
  </inkml:definitions>
  <inkml:trace contextRef="#ctx0" brushRef="#br0">79 131 24575,'1'1'0,"-1"0"0,1 1 0,-1-1 0,1 0 0,0 0 0,-1 0 0,1 1 0,0-1 0,0 0 0,0 0 0,0 0 0,0-1 0,0 1 0,0 0 0,0 0 0,0 0 0,0-1 0,0 1 0,1-1 0,-1 1 0,0-1 0,0 1 0,1-1 0,-1 0 0,0 1 0,1-1 0,-1 0 0,0 0 0,3 0 0,2 1 0,1-1 0,-1 0 0,0 0 0,0 0 0,8-2 0,-11 1 0,0 0 0,0 0 0,0 0 0,0-1 0,0 1 0,-1-1 0,1 0 0,0 1 0,-1-1 0,1 0 0,-1-1 0,0 1 0,0 0 0,0-1 0,0 1 0,0-1 0,0 0 0,-1 1 0,1-1 0,-1 0 0,1 0 0,-1 0 0,0 0 0,-1 0 0,1-1 0,0 1 0,-1 0 0,0 0 0,0 0 0,0 0 0,0-1 0,0 1 0,-1 0 0,1 0 0,-1 0 0,0 0 0,0 0 0,0-1 0,0 2 0,0-1 0,-1 0 0,1 0 0,-1 0 0,0 1 0,0-1 0,0 1 0,0-1 0,-4-2 0,3 3 0,0-1 0,-1 1 0,1-1 0,-1 1 0,0 0 0,0 0 0,0 1 0,0-1 0,0 1 0,0 0 0,0 0 0,0 0 0,-1 1 0,1-1 0,0 1 0,0 0 0,-1 0 0,1 1 0,0-1 0,0 1 0,-1 0 0,1 0 0,0 0 0,0 1 0,0-1 0,0 1 0,1 0 0,-1 0 0,0 1 0,1-1 0,-1 1 0,1-1 0,0 1 0,-5 6 0,3-4 0,1 1 0,-1 0 0,1-1 0,0 2 0,1-1 0,-1 0 0,1 1 0,1 0 0,-1 0 0,1 0 0,0 0 0,1 0 0,0 0 0,0 0 0,0 0 0,1 0 0,0 1 0,0-1 0,1 0 0,2 9 0,0-5-62,1 0 0,0 0 0,1 0 0,0-1 0,0 1 0,1-1 0,1 0 0,0-1 0,0 0 0,1 0 0,0 0 0,0-1-1,1 0 1,0-1 0,1 0 0,-1-1 0,1 1 0,1-2 0,-1 1 0,1-2 0,14 5 0,7-2-6764</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4.768"/>
    </inkml:context>
    <inkml:brush xml:id="br0">
      <inkml:brushProperty name="width" value="0.05" units="cm"/>
      <inkml:brushProperty name="height" value="0.05" units="cm"/>
    </inkml:brush>
  </inkml:definitions>
  <inkml:trace contextRef="#ctx0" brushRef="#br0">222 50 24575,'1'-2'0,"-1"0"0,0 0 0,-1 0 0,1 0 0,0 0 0,0 0 0,-1 0 0,1 1 0,-1-1 0,0 0 0,1 0 0,-1 0 0,0 0 0,0 1 0,0-1 0,0 0 0,-1 1 0,1-1 0,0 1 0,-1 0 0,1-1 0,-3-1 0,2 2 0,-1 0 0,0 0 0,0 0 0,0 0 0,0 0 0,0 0 0,0 1 0,0 0 0,0-1 0,0 1 0,0 0 0,0 0 0,-4 1 0,-2 1 0,0 0 0,0 0 0,0 0 0,0 1 0,1 1 0,-1 0 0,1 0 0,-14 9 0,16-8 0,1 0 0,-1 0 0,1 0 0,0 1 0,1-1 0,0 1 0,0 0 0,0 0 0,0 1 0,1-1 0,0 1 0,0 0 0,1 0 0,0 0 0,0 0 0,1 0 0,0 0 0,0 1 0,1-1 0,-1 0 0,2 1 0,-1-1 0,1 0 0,0 0 0,2 8 0,-1-8 0,0 1 0,1-1 0,0 0 0,0 0 0,0 0 0,1 0 0,0 0 0,0-1 0,1 0 0,0 0 0,0 0 0,0 0 0,1-1 0,0 0 0,0 0 0,0-1 0,0 1 0,1-1 0,0-1 0,0 1 0,0-1 0,0 0 0,13 3 0,-8-4-195,-1 0 0,1-1 0,0-1 0,-1 1 0,1-2 0,18-2 0,-1-3-6631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5.124"/>
    </inkml:context>
    <inkml:brush xml:id="br0">
      <inkml:brushProperty name="width" value="0.05" units="cm"/>
      <inkml:brushProperty name="height" value="0.05" units="cm"/>
    </inkml:brush>
  </inkml:definitions>
  <inkml:trace contextRef="#ctx0" brushRef="#br0">57 250 24575,'-5'-5'0,"-1"-6"0,-5-1 0,0 5 0,2 10 0,2 8 0,2 8 0,2 4 0,7 8 0,2 4 0,5-1 0,1 5 0,-2-1 0,2-2 0,-2-2 0,4-2 0,-2-7-8191</inkml:trace>
  <inkml:trace contextRef="#ctx0" brushRef="#br0" timeOffset="1">84 57 24575,'0'-4'0,"0"-7"0,-5-1 0,-1-3 0,0 1-8191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5.497"/>
    </inkml:context>
    <inkml:brush xml:id="br0">
      <inkml:brushProperty name="width" value="0.05" units="cm"/>
      <inkml:brushProperty name="height" value="0.05" units="cm"/>
    </inkml:brush>
  </inkml:definitions>
  <inkml:trace contextRef="#ctx0" brushRef="#br0">320 5 24575,'-62'-2'0,"39"1"0,-1 0 0,1 1 0,-1 1 0,1 1 0,-44 11 0,62-12 0,1 1 0,0 0 0,-1 0 0,1 0 0,0 1 0,0-1 0,0 1 0,1 0 0,-1 0 0,1 0 0,0 1 0,0-1 0,0 1 0,0 0 0,0 0 0,1 0 0,-4 8 0,4-9 0,1 1 0,0-1 0,0 1 0,1-1 0,-1 1 0,1-1 0,0 1 0,0-1 0,0 1 0,0-1 0,0 1 0,1-1 0,0 1 0,0-1 0,0 1 0,0-1 0,0 0 0,0 1 0,1-1 0,0 0 0,0 0 0,0 0 0,4 5 0,13 11 0,1-1 0,1-1 0,0-1 0,1-1 0,1-1 0,25 12 0,22 15 0,-68-40 0,1 0 0,-1 1 0,0 0 0,1-1 0,-1 1 0,0 0 0,0 0 0,0 0 0,0 1 0,-1-1 0,1 0 0,0 1 0,-1-1 0,2 5 0,-3-5 0,0-1 0,0 0 0,0 1 0,0-1 0,0 1 0,-1-1 0,1 0 0,0 1 0,-1-1 0,1 0 0,-1 0 0,1 1 0,-1-1 0,0 0 0,0 0 0,1 0 0,-1 0 0,0 1 0,0-1 0,0-1 0,0 1 0,0 0 0,-1 0 0,1 0 0,0 0 0,0-1 0,0 1 0,-1-1 0,1 1 0,0-1 0,-1 1 0,-1-1 0,-18 6-136,1-1-1,-1-1 1,0 0-1,0-2 1,0-1-1,0 0 1,-1-2-1,1 0 0,-22-5 1,8 0-6690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5.871"/>
    </inkml:context>
    <inkml:brush xml:id="br0">
      <inkml:brushProperty name="width" value="0.05" units="cm"/>
      <inkml:brushProperty name="height" value="0.05" units="cm"/>
    </inkml:brush>
  </inkml:definitions>
  <inkml:trace contextRef="#ctx0" brushRef="#br0">0 0 24575,'5'0'0,"1"5"0,0 5 0,3 7 0,1 5 0,-2 3 0,2 2 0,0 1 0,-2 5 0,-2 2 0,-3-1 0,4-6 0,0-3 0,-1-1 0,-1-5-8191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6.247"/>
    </inkml:context>
    <inkml:brush xml:id="br0">
      <inkml:brushProperty name="width" value="0.05" units="cm"/>
      <inkml:brushProperty name="height" value="0.05" units="cm"/>
    </inkml:brush>
  </inkml:definitions>
  <inkml:trace contextRef="#ctx0" brushRef="#br0">42 58 24575,'0'-4'0,"-4"-7"0,-3-6 0,-3 1 0,-1 6 0,2 11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6.739"/>
    </inkml:context>
    <inkml:brush xml:id="br0">
      <inkml:brushProperty name="width" value="0.05" units="cm"/>
      <inkml:brushProperty name="height" value="0.05" units="cm"/>
    </inkml:brush>
  </inkml:definitions>
  <inkml:trace contextRef="#ctx0" brushRef="#br0">103 51 24575,'-6'8'0,"0"-1"0,0 1 0,1 0 0,0 1 0,0-1 0,1 1 0,1 0 0,-4 10 0,-18 76 0,24-91 0,-1 7 0,-1 0 0,2 0 0,-1 0 0,2 1 0,-1-1 0,2 0 0,1 18 0,-1-26 0,0 0 0,0 0 0,0 0 0,0 1 0,1-1 0,-1 0 0,1 0 0,-1-1 0,1 1 0,0 0 0,0-1 0,1 1 0,-1-1 0,0 1 0,1-1 0,0 0 0,-1 0 0,1 0 0,0 0 0,0-1 0,0 1 0,0-1 0,0 0 0,0 0 0,1 0 0,-1 0 0,0 0 0,0-1 0,6 1 0,-4-1 0,1 0 0,0 0 0,0 0 0,0-1 0,0 0 0,0 0 0,-1 0 0,1-1 0,0 0 0,-1 0 0,1 0 0,-1-1 0,0 0 0,0 0 0,0 0 0,0 0 0,-1-1 0,1 0 0,-1 0 0,0 0 0,0-1 0,0 1 0,-1-1 0,1 0 0,3-8 0,-3 5 0,0 0 0,0 1 0,-1-1 0,-1-1 0,1 1 0,-1 0 0,-1 0 0,1-1 0,-1 1 0,-1-1 0,0 1 0,0-1 0,0 0 0,-1 1 0,-1 0 0,1-1 0,-4-8 0,1 8 0,0 0 0,0 0 0,-1 0 0,-1 1 0,1-1 0,-1 1 0,-1 1 0,1-1 0,-1 1 0,-15-12 0,7 9 0,-1 0 0,0 0 0,0 2 0,0 0 0,-20-6 0,33 13 0,0 0 0,0 0 0,0 1 0,-1-1 0,1 1 0,0 0 0,-1 0 0,1 0 0,0 0 0,-1 1 0,-4 0 0,7-1 0,1 1 0,-1-1 0,0 0 0,0 1 0,1-1 0,-1 0 0,0 1 0,1-1 0,-1 1 0,0-1 0,1 1 0,-1-1 0,1 1 0,-1 0 0,1-1 0,-1 1 0,1 0 0,-1-1 0,1 1 0,-1 1 0,1-1 0,0 0 0,0 1 0,0-1 0,0 0 0,0 0 0,0 0 0,0 1 0,1-1 0,-1 0 0,0 0 0,1 0 0,-1 1 0,1-1 0,-1 0 0,1 0 0,0 0 0,1 2 0,0 0 0,1-1 0,-1 1 0,1-1 0,0 0 0,0 0 0,0 0 0,0 0 0,1 0 0,-1-1 0,0 1 0,1-1 0,-1 0 0,1 0 0,-1 0 0,1 0 0,-1-1 0,1 0 0,0 1 0,-1-1 0,1-1 0,0 1 0,3-1 0,14-2 0,-1 0 0,32-10 0,-47 11 0,10-2 0,-1 0 0,1 1 0,1 0 0,-1 1 0,17 0 0,-28 3 0,1-1 0,0 0 0,-1 1 0,1 0 0,-1 0 0,1 0 0,-1 1 0,1-1 0,-1 1 0,0 0 0,0 0 0,0 1 0,0-1 0,0 1 0,0 0 0,-1 0 0,0 0 0,1 0 0,-1 1 0,0-1 0,2 5 0,5 10 0,-1 0 0,-1 1 0,-1 0 0,-1 0 0,6 27 0,2 7 0,-14-56 0,-4-8 0,1 0 0,0-1 0,1 1 0,-1-19 0,4 18 0,0-1 0,1 0 0,1 1 0,0 0 0,0 0 0,2 0 0,6-15 0,-9 21 0,1 1 0,0-1 0,0 1 0,0 0 0,0 0 0,1 0 0,0 1 0,0-1 0,0 1 0,1 0 0,-1 0 0,1 1 0,0-1 0,0 1 0,0 0 0,0 0 0,9-3 0,-11 6 0,0-1 0,1 1 0,-1 0 0,0 0 0,1 0 0,-1 1 0,0-1 0,1 1 0,-1-1 0,0 1 0,0 0 0,0 0 0,0 1 0,0-1 0,0 1 0,0-1 0,0 1 0,0 0 0,-1 0 0,1 0 0,-1 1 0,1-1 0,-1 0 0,0 1 0,0 0 0,0-1 0,0 1 0,2 6 0,5 8 0,0 0 0,-2 1 0,10 32 0,-14-41 0,47 202-1365,-44-179-5461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7.100"/>
    </inkml:context>
    <inkml:brush xml:id="br0">
      <inkml:brushProperty name="width" value="0.05" units="cm"/>
      <inkml:brushProperty name="height" value="0.05" units="cm"/>
    </inkml:brush>
  </inkml:definitions>
  <inkml:trace contextRef="#ctx0" brushRef="#br0">23 33 24575,'-4'0'0,"-7"0"0,4 0 0,7 0 0,8-5 0,8-1 0,6-4 0,-1-1-8191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7:57.442"/>
    </inkml:context>
    <inkml:brush xml:id="br0">
      <inkml:brushProperty name="width" value="0.05" units="cm"/>
      <inkml:brushProperty name="height" value="0.05" units="cm"/>
    </inkml:brush>
  </inkml:definitions>
  <inkml:trace contextRef="#ctx0" brushRef="#br0">0 4 24575,'0'4'0,"5"3"0,6-2 0,5 0 0,6-6 0,7-3 0,5-6 0,-5 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1.550"/>
    </inkml:context>
    <inkml:brush xml:id="br0">
      <inkml:brushProperty name="width" value="0.05" units="cm"/>
      <inkml:brushProperty name="height" value="0.05" units="cm"/>
    </inkml:brush>
  </inkml:definitions>
  <inkml:trace contextRef="#ctx0" brushRef="#br0">190 0 24575,'0'0'0,"1"0"0,-1 1 0,1-1 0,0 0 0,-1 0 0,1 0 0,-1 1 0,1-1 0,0 0 0,-1 1 0,1-1 0,-1 1 0,1-1 0,-1 0 0,1 1 0,-1-1 0,0 1 0,1-1 0,-1 1 0,0-1 0,1 1 0,-1 0 0,0-1 0,1 1 0,-1-1 0,0 1 0,0 0 0,0-1 0,0 1 0,0 0 0,0-1 0,0 1 0,0-1 0,0 1 0,0 0 0,0-1 0,0 1 0,0 0 0,0-1 0,0 1 0,-1-1 0,1 2 0,-10 31 0,9-30 0,-141 338 0,128-295-682,-15 80-1,24-99-6143</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1.385"/>
    </inkml:context>
    <inkml:brush xml:id="br0">
      <inkml:brushProperty name="width" value="0.05" units="cm"/>
      <inkml:brushProperty name="height" value="0.05" units="cm"/>
    </inkml:brush>
  </inkml:definitions>
  <inkml:trace contextRef="#ctx0" brushRef="#br0">6 29 24575,'-4'0'0,"2"0"0,7 0 0,7 0 0,6 0 0,9 0 0,10 0 0,7-5 0,6-1 0,4 0 0,2 1 0,0 2 0,-4 1 0,-7 1 0,-15 0 0,-13 1-8191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1.728"/>
    </inkml:context>
    <inkml:brush xml:id="br0">
      <inkml:brushProperty name="width" value="0.05" units="cm"/>
      <inkml:brushProperty name="height" value="0.05" units="cm"/>
    </inkml:brush>
  </inkml:definitions>
  <inkml:trace contextRef="#ctx0" brushRef="#br0">1 1 24575,'1'7'0,"0"1"0,1-1 0,0 1 0,0-1 0,0 0 0,1 1 0,0-1 0,7 10 0,6 16 0,2 20 0,23 106 0,-13-41 0,-19-90-1365,0-5-5461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2.083"/>
    </inkml:context>
    <inkml:brush xml:id="br0">
      <inkml:brushProperty name="width" value="0.05" units="cm"/>
      <inkml:brushProperty name="height" value="0.05" units="cm"/>
    </inkml:brush>
  </inkml:definitions>
  <inkml:trace contextRef="#ctx0" brushRef="#br0">1 307 24575,'0'-18'0,"0"29"0,1 32 0,15 78 0,-8-70 0,-7-40 0,0 0 0,1-1 0,1 1 0,0-1 0,0 1 0,1-1 0,0 0 0,11 18 0,-15-28 0,0 1 0,0-1 0,1 1 0,-1-1 0,0 0 0,0 1 0,1-1 0,-1 0 0,0 0 0,1 1 0,-1-1 0,0 0 0,1 0 0,-1 1 0,0-1 0,1 0 0,-1 0 0,0 0 0,1 0 0,-1 0 0,1 1 0,-1-1 0,0 0 0,1 0 0,-1 0 0,1 0 0,-1 0 0,1 0 0,-1 0 0,0-1 0,1 1 0,-1 0 0,1 0 0,-1 0 0,0 0 0,1 0 0,-1-1 0,0 1 0,1 0 0,-1 0 0,0 0 0,1-1 0,-1 1 0,0 0 0,1-1 0,-1 1 0,0 0 0,0-1 0,1 1 0,-1 0 0,0-1 0,0 1 0,0 0 0,0-1 0,1 1 0,-1-1 0,0 1 0,0 0 0,0-1 0,0 1 0,0-1 0,0 1 0,0 0 0,0-1 0,0 0 0,3-30 0,-5 8 0,-1 1 0,-1-1 0,-10-31 0,-3-18 0,6 21 0,3 11 0,-7-78 0,14 108 0,1-1 0,0 0 0,1 1 0,0-1 0,1 1 0,0-1 0,0 1 0,2 0 0,-1 0 0,1 0 0,0 0 0,8-12 0,-10 19 0,0 0 0,1 0 0,-1 0 0,1 0 0,-1 1 0,1-1 0,0 1 0,0 0 0,0-1 0,0 1 0,1 1 0,-1-1 0,1 0 0,-1 1 0,1 0 0,5-2 0,-2 2 0,-1 1 0,0-1 0,0 1 0,0 0 0,0 1 0,1 0 0,-1 0 0,0 0 0,8 3 0,0 1 0,-1 1 0,0 0 0,0 0 0,-1 1 0,0 1 0,-1 0 0,1 1 0,11 11 0,-18-14 0,1 0 0,-1 0 0,0 0 0,0 1 0,-1 0 0,0 0 0,0 0 0,-1 0 0,1 1 0,-2-1 0,1 1 0,-1 0 0,0-1 0,-1 1 0,0 0 0,1 15 0,-3-16 0,0 1 0,0-1 0,0 0 0,-1 0 0,0 0 0,0-1 0,-1 1 0,0 0 0,0-1 0,-1 0 0,0 0 0,0 0 0,0 0 0,0 0 0,-1-1 0,0 0 0,0 0 0,-1 0 0,-7 5 0,5-5-273,-1 1 0,-1-1 0,1-1 0,-19 7 0,-3-2-6553</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2.459"/>
    </inkml:context>
    <inkml:brush xml:id="br0">
      <inkml:brushProperty name="width" value="0.05" units="cm"/>
      <inkml:brushProperty name="height" value="0.05" units="cm"/>
    </inkml:brush>
  </inkml:definitions>
  <inkml:trace contextRef="#ctx0" brushRef="#br0">90 1 24575,'-90'0'0,"482"12"0,-73 0 0,959-10-598,-1225-3 598,98-14 0,-137 11 317,-14 2-634,-6 0-948,-13 0-5063</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4.409"/>
    </inkml:context>
    <inkml:brush xml:id="br0">
      <inkml:brushProperty name="width" value="0.05" units="cm"/>
      <inkml:brushProperty name="height" value="0.05" units="cm"/>
    </inkml:brush>
  </inkml:definitions>
  <inkml:trace contextRef="#ctx0" brushRef="#br0">24 112 24575,'-5'0'0,"-6"0"0,4 0 0,7-4 0,13-2 0,9 0 0,10-4 0,9 1 0,12 1 0,5-3 0,8 1 0,1-3 0,-1 1 0,-3 3 0,-7 2 0,-9 3 0,-7 2 0,-11 1-8191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4.800"/>
    </inkml:context>
    <inkml:brush xml:id="br0">
      <inkml:brushProperty name="width" value="0.05" units="cm"/>
      <inkml:brushProperty name="height" value="0.05" units="cm"/>
    </inkml:brush>
  </inkml:definitions>
  <inkml:trace contextRef="#ctx0" brushRef="#br0">0 0 24575,'4'5'0,"0"0"0,-1 0 0,0 0 0,0 0 0,0 0 0,-1 1 0,0-1 0,3 12 0,9 47 0,2 33 0,62 291 0,-75-379-273,0 0 0,0 0 0,1 0 0,5 8 0,3 0-6553</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5.176"/>
    </inkml:context>
    <inkml:brush xml:id="br0">
      <inkml:brushProperty name="width" value="0.05" units="cm"/>
      <inkml:brushProperty name="height" value="0.05" units="cm"/>
    </inkml:brush>
  </inkml:definitions>
  <inkml:trace contextRef="#ctx0" brushRef="#br0">32 333 24575,'2'59'0,"2"0"0,4-1 0,16 68 0,-12-91 0,-2-20 0,-10-15 0,0 0 0,1 1 0,-1-1 0,0 0 0,1 0 0,-1 0 0,0 0 0,1 0 0,-1 0 0,0 0 0,1 0 0,-1 0 0,0 0 0,0 0 0,1 0 0,-1 0 0,0 0 0,1-1 0,-1 1 0,0 0 0,1 0 0,-1 0 0,0 0 0,0 0 0,1-1 0,-1 1 0,0 0 0,0 0 0,1 0 0,-1-1 0,0 1 0,0 0 0,0 0 0,1-1 0,-1 1 0,0 0 0,0-1 0,0 1 0,0 0 0,0-1 0,0 1 0,0-1 0,2-2 0,-1-1 0,0 0 0,0 0 0,0 0 0,-1 0 0,1 0 0,-1 0 0,0 0 0,0 1 0,-1-1 0,0-7 0,-14-47 0,10 40 0,-23-72 0,13 43 0,2 0 0,-13-90 0,23 117 0,2 0 0,0 0 0,2 0 0,4-33 0,-5 49 0,1-1 0,0 0 0,0 1 0,1 0 0,0-1 0,-1 1 0,1 0 0,1 0 0,-1 0 0,1 0 0,-1 0 0,1 0 0,0 1 0,1-1 0,-1 1 0,0 0 0,1 0 0,0 0 0,0 1 0,0-1 0,0 1 0,0 0 0,0 0 0,0 0 0,9-2 0,-2 2 0,0 1 0,0 0 0,0 0 0,1 1 0,-1 1 0,0 0 0,0 0 0,0 1 0,0 1 0,0 0 0,0 0 0,-1 1 0,1 0 0,-1 1 0,0 0 0,0 1 0,9 7 0,-13-9 0,0 0 0,0 1 0,-1-1 0,0 1 0,0 1 0,0-1 0,-1 1 0,1-1 0,-1 1 0,-1 0 0,1 1 0,-1-1 0,0 1 0,0-1 0,-1 1 0,0 0 0,0 0 0,-1 0 0,0 0 0,0 0 0,0 1 0,-1-1 0,0 0 0,-1 0 0,0 0 0,0 0 0,-3 12 0,1-12 9,0 0-1,0 0 1,-1 0-1,0-1 1,-1 1 0,1-1-1,-1 0 1,0 0-1,-1 0 1,1-1-1,-1 0 1,0 0-1,-12 7 1,2-2-306,-1-1 0,-1 0 0,1-1 0,-25 7 0,15-8-6529</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5.550"/>
    </inkml:context>
    <inkml:brush xml:id="br0">
      <inkml:brushProperty name="width" value="0.05" units="cm"/>
      <inkml:brushProperty name="height" value="0.05" units="cm"/>
    </inkml:brush>
  </inkml:definitions>
  <inkml:trace contextRef="#ctx0" brushRef="#br0">1 50 24575,'0'5'0,"4"1"0,7 0 0,6-6 0,4-3 0,9-1 0,3-4 0,6-1 0,0 1 0,-1-3 0,-3 1 0,-3 2 0,-6 2-8191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5.949"/>
    </inkml:context>
    <inkml:brush xml:id="br0">
      <inkml:brushProperty name="width" value="0.05" units="cm"/>
      <inkml:brushProperty name="height" value="0.05" units="cm"/>
    </inkml:brush>
  </inkml:definitions>
  <inkml:trace contextRef="#ctx0" brushRef="#br0">0 7 24575,'0'-5'0,"0"4"0,5 1 0,1 6 0,0 6 0,3 6 0,1 4 0,2 4 0,0 6 0,-2 2 0,1 1 0,0-2 0,-3-2 0,-3 0 0,3-2 0,1-1 0,-3-6-8191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6.306"/>
    </inkml:context>
    <inkml:brush xml:id="br0">
      <inkml:brushProperty name="width" value="0.05" units="cm"/>
      <inkml:brushProperty name="height" value="0.05" units="cm"/>
    </inkml:brush>
  </inkml:definitions>
  <inkml:trace contextRef="#ctx0" brushRef="#br0">29 195 24575,'0'0'0,"-1"0"0,0 0 0,1 0 0,-1 1 0,1-1 0,-1 0 0,1 0 0,-1 0 0,1 1 0,-1-1 0,1 0 0,-1 0 0,1 1 0,0-1 0,-1 0 0,1 1 0,-1-1 0,1 1 0,0-1 0,-1 0 0,1 1 0,0-1 0,0 1 0,-1-1 0,1 1 0,0-1 0,0 1 0,0-1 0,-1 1 0,1 0 0,0-1 0,0 1 0,0-1 0,0 1 0,0-1 0,0 1 0,0-1 0,0 1 0,0-1 0,1 1 0,-1-1 0,0 1 0,0 0 0,1 0 0,10 32 0,-7-23 0,58 213 0,-61-219 0,0-2 0,0 1 0,0 0 0,0-1 0,-1 1 0,1 0 0,-1-1 0,1 1 0,-1 0 0,0 0 0,0 0 0,0-1 0,0 1 0,-1 0 0,1 0 0,-1-1 0,-1 5 0,2-7 0,-1 0 0,1 0 0,-1 0 0,1 0 0,-1 0 0,1-1 0,-1 1 0,1 0 0,-1 0 0,1 0 0,-1 0 0,1-1 0,-1 1 0,1 0 0,-1 0 0,1-1 0,0 1 0,-1 0 0,1-1 0,-1 1 0,1-1 0,0 1 0,-1 0 0,1-1 0,0 1 0,0-1 0,-1 0 0,-10-14 0,-1-7 0,2 0 0,0 0 0,1-1 0,1 0 0,1-1 0,1 0 0,1 0 0,2 0 0,0-1 0,1 1 0,2-1 0,0 1 0,2-1 0,6-32 0,-7 50 0,1 0 0,0 1 0,0-1 0,1 0 0,0 1 0,0 0 0,1-1 0,0 1 0,0 0 0,0 1 0,0-1 0,1 1 0,11-10 0,-11 12 0,0 0 0,0 0 0,1 0 0,0 0 0,-1 1 0,1 0 0,0 0 0,0 0 0,0 1 0,0 0 0,1 0 0,-1 1 0,0-1 0,0 1 0,0 1 0,8 0 0,14 5-227,-1 1-1,0 0 1,-1 2-1,0 2 1,37 19-1,-31-14-6598</inkml:trace>
  <inkml:trace contextRef="#ctx0" brushRef="#br0" timeOffset="1">29 332 24575,'0'4'0,"5"3"0,10-2 0,8 0 0,9-2 0,9-5 0,6-3 0,4 0 0,-6 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2.402"/>
    </inkml:context>
    <inkml:brush xml:id="br0">
      <inkml:brushProperty name="width" value="0.05" units="cm"/>
      <inkml:brushProperty name="height" value="0.05" units="cm"/>
    </inkml:brush>
  </inkml:definitions>
  <inkml:trace contextRef="#ctx0" brushRef="#br0">490 29 24575,'-4'-3'0,"0"0"0,0 0 0,-1 1 0,1-1 0,-1 1 0,1 0 0,-1 1 0,0-1 0,0 1 0,0 0 0,0 0 0,-5 0 0,-66-2 0,55 3 0,-10 2 0,0 1 0,-45 10 0,19-3 0,55-9 0,0-1 0,0 1 0,0-1 0,0 1 0,0 0 0,0 0 0,1 0 0,-1 0 0,0 0 0,0 0 0,1 0 0,-1 1 0,0-1 0,1 1 0,0-1 0,-1 1 0,1-1 0,0 1 0,0 0 0,0 0 0,0 0 0,0 0 0,0-1 0,0 1 0,1 0 0,-1 0 0,1 1 0,-1-1 0,1 0 0,0 0 0,0 2 0,-1 10 0,2-1 0,-1 0 0,6 27 0,-1-9 0,-5-29 0,0 0 0,0-1 0,0 1 0,0-1 0,0 1 0,1-1 0,-1 1 0,1-1 0,-1 0 0,1 1 0,-1-1 0,1 1 0,0-1 0,0 0 0,-1 0 0,1 1 0,0-1 0,0 0 0,0 0 0,1 0 0,-1 0 0,0 0 0,0 0 0,0 0 0,1-1 0,-1 1 0,0 0 0,1-1 0,-1 1 0,1-1 0,-1 1 0,1-1 0,-1 0 0,1 1 0,-1-1 0,1 0 0,1 0 0,6-1 0,1 0 0,-1-1 0,1 0 0,-1-1 0,11-4 0,13-2 0,-28 8 0,-1 0 0,1 0 0,0 1 0,0-1 0,0 1 0,0 0 0,-1 1 0,1-1 0,0 1 0,0 0 0,-1 0 0,1 1 0,0 0 0,-1-1 0,1 1 0,-1 1 0,0-1 0,0 1 0,0-1 0,0 1 0,0 0 0,0 1 0,-1-1 0,0 1 0,0-1 0,0 1 0,0 0 0,0 0 0,-1 0 0,1 1 0,-1-1 0,0 0 0,-1 1 0,1 0 0,-1-1 0,0 1 0,0 0 0,0 0 0,-1 0 0,0-1 0,1 1 0,-3 10 0,2-9 0,-1 0 0,0 1 0,0-1 0,-1 0 0,0 0 0,0 0 0,0 0 0,-1 0 0,0-1 0,0 1 0,0-1 0,-1 0 0,1 0 0,-1 0 0,-1 0 0,1 0 0,-1-1 0,1 0 0,-1 0 0,-1 0 0,1-1 0,0 0 0,-1 0 0,0 0 0,1 0 0,-1-1 0,0 0 0,-1 0 0,-10 1 0,0-1 0,0 0 0,1-1 0,-1-1 0,0-1 0,0 0 0,0-2 0,0 1 0,1-2 0,-1 0 0,-16-7 0,6 1-1365,4 1-5461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6.803"/>
    </inkml:context>
    <inkml:brush xml:id="br0">
      <inkml:brushProperty name="width" value="0.05" units="cm"/>
      <inkml:brushProperty name="height" value="0.05" units="cm"/>
    </inkml:brush>
  </inkml:definitions>
  <inkml:trace contextRef="#ctx0" brushRef="#br0">57 192 24575,'0'327'0,"-3"-305"0,-4-30 0,-5-36 0,-1-18 0,3-1 0,3-1 0,3 0 0,5-93 0,-1 153 0,1 0 0,-1 0 0,1 0 0,0 0 0,0 0 0,0 1 0,0-1 0,1 0 0,0 1 0,-1-1 0,1 1 0,0 0 0,1-1 0,-1 1 0,5-4 0,-4 5 0,0 0 0,0 0 0,0 0 0,0 1 0,0 0 0,0-1 0,0 1 0,0 0 0,0 1 0,1-1 0,-1 1 0,0-1 0,1 1 0,-1 0 0,0 0 0,1 0 0,-1 1 0,6 0 0,14 4 0,-1 0 0,0 2 0,1 0 0,23 13 0,-35-15 0,-1 0 0,0 1 0,0 0 0,-1 0 0,0 1 0,0 1 0,0 0 0,-1 0 0,0 0 0,9 13 0,-15-18 0,0-1 0,-1 1 0,1-1 0,-1 1 0,0 0 0,1-1 0,-1 1 0,0 0 0,-1 0 0,1 0 0,0 0 0,-1 0 0,0 0 0,0-1 0,0 1 0,0 0 0,0 0 0,0 0 0,-1 0 0,1 0 0,-3 5 0,1-5 0,0 1 0,0-1 0,-1 0 0,1 0 0,-1 0 0,0 0 0,0-1 0,0 1 0,0-1 0,0 1 0,-1-1 0,1 0 0,-1-1 0,-4 3 0,-11 3 0,0-1 0,-1-1 0,0-1 0,0-1 0,-22 2 0,-47-1-1365,54-4-5461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7.561"/>
    </inkml:context>
    <inkml:brush xml:id="br0">
      <inkml:brushProperty name="width" value="0.05" units="cm"/>
      <inkml:brushProperty name="height" value="0.05" units="cm"/>
    </inkml:brush>
  </inkml:definitions>
  <inkml:trace contextRef="#ctx0" brushRef="#br0">0 0 24575,'5'0'0,"11"0"0,7 0 0,4 0 0,3 0 0,5 0 0,-4 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07.965"/>
    </inkml:context>
    <inkml:brush xml:id="br0">
      <inkml:brushProperty name="width" value="0.05" units="cm"/>
      <inkml:brushProperty name="height" value="0.05" units="cm"/>
    </inkml:brush>
  </inkml:definitions>
  <inkml:trace contextRef="#ctx0" brushRef="#br0">1 1 24575,'0'4'0,"4"2"0,7 0 0,6-1 0,4-2 0,9-1 0,3-1 0,5 0 0,-3-1-8191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27.068"/>
    </inkml:context>
    <inkml:brush xml:id="br0">
      <inkml:brushProperty name="width" value="0.05" units="cm"/>
      <inkml:brushProperty name="height" value="0.05" units="cm"/>
    </inkml:brush>
  </inkml:definitions>
  <inkml:trace contextRef="#ctx0" brushRef="#br0">1 60 24575,'0'-2'0,"1"1"0,-1 0 0,1 0 0,-1-1 0,1 1 0,0 0 0,-1 0 0,1 0 0,0 0 0,0 0 0,0 0 0,0 0 0,0 0 0,0 0 0,0 0 0,0 1 0,0-1 0,0 0 0,1 1 0,0-1 0,30-13 0,-28 12 0,14-3 0,1 0 0,0 1 0,0 0 0,0 2 0,1 0 0,-1 2 0,0 0 0,20 2 0,-36-1 0,-1-1 0,1 0 0,-1 1 0,1 0 0,-1-1 0,1 1 0,-1 0 0,0 0 0,1 0 0,-1 1 0,0-1 0,0 1 0,0-1 0,0 1 0,0 0 0,0-1 0,0 1 0,1 3 0,0-1 0,-1 0 0,0 0 0,0 0 0,0 1 0,-1-1 0,1 1 0,-1-1 0,0 1 0,0 6 0,0 8 0,-1-1 0,-1 1 0,-7 35 0,-9 57 0,-37 173 0,45-257-1365,-1-4-5461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27.435"/>
    </inkml:context>
    <inkml:brush xml:id="br0">
      <inkml:brushProperty name="width" value="0.05" units="cm"/>
      <inkml:brushProperty name="height" value="0.05" units="cm"/>
    </inkml:brush>
  </inkml:definitions>
  <inkml:trace contextRef="#ctx0" brushRef="#br0">1 95 24575,'0'-5'0,"0"-6"0,4-5 0,7-1 0,6 3 0,5 4 0,7-1 0,-1 1-8191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27.856"/>
    </inkml:context>
    <inkml:brush xml:id="br0">
      <inkml:brushProperty name="width" value="0.05" units="cm"/>
      <inkml:brushProperty name="height" value="0.05" units="cm"/>
    </inkml:brush>
  </inkml:definitions>
  <inkml:trace contextRef="#ctx0" brushRef="#br0">184 292 24575,'-1'4'0,"-1"0"0,0 0 0,0-1 0,0 1 0,0-1 0,-1 1 0,0-1 0,1 0 0,-7 5 0,-5 10 0,9-11 0,1 1 0,-1 1 0,2-1 0,-1 1 0,1-1 0,1 1 0,-1 0 0,2 0 0,-1 0 0,1 0 0,0 0 0,1 1 0,0-1 0,1 0 0,0 0 0,0 0 0,1 0 0,5 16 0,-3-14 0,0 0 0,1-1 0,0 1 0,0-1 0,1 0 0,1-1 0,0 0 0,0 0 0,1 0 0,0-1 0,0 0 0,1 0 0,0-1 0,19 11 0,-24-15 0,1-1 0,1 0 0,-1 0 0,0 0 0,0-1 0,1 0 0,-1 0 0,1 0 0,-1 0 0,1-1 0,-1 0 0,1 0 0,-1-1 0,1 0 0,-1 0 0,0 0 0,1 0 0,6-3 0,-9 2 0,0 1 0,0-1 0,0 0 0,0 0 0,0 0 0,0 0 0,0 0 0,0-1 0,-1 1 0,1-1 0,-1 0 0,0 0 0,0 0 0,0 0 0,0 0 0,-1 0 0,1 0 0,-1-1 0,1 1 0,-1-1 0,-1 1 0,1-1 0,0 1 0,-1-1 0,1 1 0,-1-1 0,0 0 0,-1 1 0,1-5 0,-2-2 0,-1 0 0,1 0 0,-2 0 0,1 0 0,-1 0 0,-1 1 0,0 0 0,0 0 0,-1 0 0,-9-11 0,-11-11 0,-39-36 0,39 41 0,-47-40 0,-10-9 0,72 64 0,1-1 0,0 0 0,1 0 0,-15-27 0,23 37 0,0 0 0,0 0 0,0 0 0,0-1 0,1 1 0,-1 0 0,0-1 0,1 1 0,0 0 0,0-1 0,-1 1 0,2-1 0,-1 1 0,0 0 0,0-1 0,1 1 0,-1-1 0,1 1 0,-1 0 0,1 0 0,0-1 0,0 1 0,0 0 0,1 0 0,-1 0 0,0 0 0,1 0 0,-1 0 0,1 1 0,0-1 0,-1 0 0,1 1 0,0-1 0,0 1 0,0 0 0,0-1 0,4 0 0,8-5 0,0 1 0,1 0 0,-1 2 0,26-6 0,-27 7 0,6-1 0,-1 0 0,1 1 0,0 1 0,0 1 0,1 0 0,30 4 0,-45-2 0,1 0 0,-1-1 0,0 2 0,1-1 0,-1 1 0,0 0 0,0 0 0,0 0 0,0 0 0,0 1 0,-1 0 0,1 0 0,-1 1 0,0-1 0,0 1 0,0 0 0,0 0 0,0 0 0,-1 0 0,0 1 0,0-1 0,0 1 0,-1 0 0,1 0 0,-1 0 0,0 0 0,2 9 0,-3-7 4,-1 0 0,1 0 1,-1 0-1,0 0 0,-1 0 0,0 0 0,0 0 0,0 0 0,-1 0 0,0 0 1,-1-1-1,1 1 0,-1-1 0,-5 9 0,-6 9-136,-2-1-1,-24 28 1,12-16-898,9-9-5796</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28.259"/>
    </inkml:context>
    <inkml:brush xml:id="br0">
      <inkml:brushProperty name="width" value="0.05" units="cm"/>
      <inkml:brushProperty name="height" value="0.05" units="cm"/>
    </inkml:brush>
  </inkml:definitions>
  <inkml:trace contextRef="#ctx0" brushRef="#br0">72 36 24575,'0'-5'0,"0"4"0,4 1 0,2 6 0,0 6 0,-6 1 0,-7-1 0,-7-4 0,-2-6 0,-2-5 0,2-6 0,3-6 0,9-5 0,10 1 0,3 8 0,1 6-8191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28.619"/>
    </inkml:context>
    <inkml:brush xml:id="br0">
      <inkml:brushProperty name="width" value="0.05" units="cm"/>
      <inkml:brushProperty name="height" value="0.05" units="cm"/>
    </inkml:brush>
  </inkml:definitions>
  <inkml:trace contextRef="#ctx0" brushRef="#br0">272 1 24575,'-5'0'0,"-1"5"0,-5 5 0,1 7 0,-4 4 0,-4 4 0,-3 7 0,1 2 0,1 5 0,-3 5 0,-1 5 0,-1 2 0,2-2 0,7 0 0,-1-4 0,4-5 0,4-5 0,2-7-8191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29.008"/>
    </inkml:context>
    <inkml:brush xml:id="br0">
      <inkml:brushProperty name="width" value="0.05" units="cm"/>
      <inkml:brushProperty name="height" value="0.05" units="cm"/>
    </inkml:brush>
  </inkml:definitions>
  <inkml:trace contextRef="#ctx0" brushRef="#br0">100 20 24575,'0'0'0,"0"0"0,0 0 0,0 0 0,0 0 0,0 0 0,0 0 0,0 0 0,0 0 0,0-1 0,0 1 0,0 0 0,0 0 0,-1 0 0,1 0 0,0 0 0,0 0 0,0 0 0,0-1 0,0 1 0,1 0 0,-1 0 0,0 0 0,0 0 0,0 0 0,0 0 0,0 0 0,0-1 0,0 1 0,0 0 0,0 0 0,0 0 0,0 0 0,0 0 0,0 0 0,0 0 0,0 0 0,0 0 0,1 0 0,-1-1 0,0 1 0,0 0 0,0 0 0,0 0 0,0 0 0,0 0 0,0 0 0,0 0 0,1 0 0,-1 0 0,0 0 0,0 0 0,0 0 0,0 0 0,0 0 0,0 0 0,0 0 0,1 0 0,-1 0 0,0 0 0,0 0 0,0 0 0,7 9 0,3 17 0,-9-21 0,-1 0 0,-1 1 0,1-1 0,-1 0 0,0 0 0,0 0 0,-1 1 0,1-1 0,-1-1 0,0 1 0,-1 0 0,1 0 0,-6 6 0,7-9 0,0 0 0,0 0 0,-1-1 0,1 1 0,-1-1 0,1 1 0,-1-1 0,0 1 0,0-1 0,0 0 0,1 0 0,-1 0 0,0 0 0,0 0 0,0-1 0,-1 1 0,1 0 0,0-1 0,0 0 0,0 1 0,0-1 0,0 0 0,-1 0 0,1 0 0,0 0 0,0-1 0,0 1 0,0-1 0,0 1 0,-1-1 0,1 0 0,0 0 0,0 0 0,0 0 0,-1-1 0,0 0 4,1 0 1,0 0-1,0 0 0,0 0 0,0 0 0,0-1 0,1 1 0,-1-1 0,1 1 1,0-1-1,-1 0 0,1 0 0,0 1 0,1-1 0,-1 0 0,0 0 0,1 0 1,0 0-1,-1 0 0,1 0 0,0 0 0,1 0 0,-1 0 0,0 1 0,1-1 1,0 0-1,0 0 0,2-5 0,-3 5-66,1-1 0,0 1 0,1 0 0,-1 0 1,1-1-1,-1 1 0,1 0 0,0 0 0,0 1 0,1-1 0,-1 0 0,0 1 1,1-1-1,0 1 0,-1 0 0,1 0 0,0 0 0,0 0 0,0 0 0,0 1 1,1-1-1,-1 1 0,7-2 0,5 4-6764</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0.843"/>
    </inkml:context>
    <inkml:brush xml:id="br0">
      <inkml:brushProperty name="width" value="0.05" units="cm"/>
      <inkml:brushProperty name="height" value="0.05" units="cm"/>
    </inkml:brush>
  </inkml:definitions>
  <inkml:trace contextRef="#ctx0" brushRef="#br0">0 0 24575,'0'5'0,"5"1"0,6 0 0,5-1 0,6-1 0,3-2 0,2-1 0,1 0 0,0-1 0,1-1 0,-5 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7.419"/>
    </inkml:context>
    <inkml:brush xml:id="br0">
      <inkml:brushProperty name="width" value="0.05" units="cm"/>
      <inkml:brushProperty name="height" value="0.05" units="cm"/>
    </inkml:brush>
  </inkml:definitions>
  <inkml:trace contextRef="#ctx0" brushRef="#br0">1 1 24575,'0'4'0,"4"7"0,2 6 0,0 4 0,-1 3 0,-2 3 0,-1 2 0,-1-1 0,0-4-8191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1.200"/>
    </inkml:context>
    <inkml:brush xml:id="br0">
      <inkml:brushProperty name="width" value="0.05" units="cm"/>
      <inkml:brushProperty name="height" value="0.05" units="cm"/>
    </inkml:brush>
  </inkml:definitions>
  <inkml:trace contextRef="#ctx0" brushRef="#br0">0 0 24575,'0'5'0,"0"6"0,5 1 0,5-2 0,7-2 0,5-7 0,2-4 0,8-1 0,2 0 0,1 0 0,-2-3 0,-1-1 0,-2 1 0,-1 2 0,-6 2-8191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1.573"/>
    </inkml:context>
    <inkml:brush xml:id="br0">
      <inkml:brushProperty name="width" value="0.05" units="cm"/>
      <inkml:brushProperty name="height" value="0.05" units="cm"/>
    </inkml:brush>
  </inkml:definitions>
  <inkml:trace contextRef="#ctx0" brushRef="#br0">22 10 24575,'-14'-10'0,"7"12"0,7 0 0,0-1 0,-1 0 0,1 0 0,0 0 0,0 0 0,0 1 0,1-1 0,-1 0 0,0 0 0,0 0 0,1 0 0,-1 0 0,0 1 0,1-1 0,-1 0 0,1 0 0,-1 0 0,1 0 0,0 0 0,0 0 0,0 0 0,81 96 0,-50-62 0,29 42 0,-53-65 0,0 0 0,-1 0 0,0 1 0,-1 0 0,-1 1 0,0-1 0,6 28 0,-10-35 6,0 1 0,0 0 0,-1-1 0,0 1 0,0 0 0,0-1 0,-1 1 0,0 0 0,-1-1 0,1 1 0,-1-1 0,-1 1 0,1-1 0,-1 0 0,0 0 0,0 0 0,-1 0 0,1-1 0,-7 7 0,1-2-171,-2-1 0,1 0 0,-1 0 0,-1-1 0,1 0 0,-1-1 0,-1 0 0,-15 6 0,-8 2-6661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5.017"/>
    </inkml:context>
    <inkml:brush xml:id="br0">
      <inkml:brushProperty name="width" value="0.05" units="cm"/>
      <inkml:brushProperty name="height" value="0.05" units="cm"/>
    </inkml:brush>
  </inkml:definitions>
  <inkml:trace contextRef="#ctx0" brushRef="#br0">319 415 24575,'9'-11'0,"-2"0"0,0 0 0,0-1 0,-1 0 0,0 0 0,-1 0 0,6-25 0,-6 21 0,1-3 0,-1-1 0,0 0 0,-2 0 0,1-25 0,-3 36 0,-1 0 0,0 0 0,0 0 0,-1 0 0,0 0 0,-1 1 0,0-1 0,-1 0 0,1 1 0,-1 0 0,-1 0 0,-4-9 0,6 14 0,0 1 0,0-1 0,0 1 0,0-1 0,-1 1 0,1 0 0,-1 0 0,1 0 0,-1 0 0,0 0 0,0 0 0,1 1 0,-1 0 0,0-1 0,0 1 0,-1 0 0,1 1 0,0-1 0,0 0 0,0 1 0,-1 0 0,1 0 0,0 0 0,0 0 0,-1 0 0,1 1 0,0-1 0,0 1 0,0 0 0,0 0 0,0 0 0,0 0 0,0 1 0,-5 2 0,-1 1 0,1 0 0,0 1 0,0 0 0,0 0 0,1 1 0,0 0 0,0 0 0,1 1 0,0 0 0,-7 12 0,0 6 0,1 1 0,1 0 0,2 0 0,1 1 0,1 1 0,-3 29 0,-8 176 0,18 226 0,-1-441 24,0 0 0,-2 1 0,0-1 0,-6 21 0,6-31-159,0 0 0,-1 0 0,0 0 0,0-1 0,-1 1 0,0-1 0,-1 0 0,0 0 0,0-1 0,-8 8 0,-9 4-6691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6.033"/>
    </inkml:context>
    <inkml:brush xml:id="br0">
      <inkml:brushProperty name="width" value="0.05" units="cm"/>
      <inkml:brushProperty name="height" value="0.05" units="cm"/>
    </inkml:brush>
  </inkml:definitions>
  <inkml:trace contextRef="#ctx0" brushRef="#br0">1 804 24575,'2'-14'0,"0"1"0,1-1 0,0 0 0,1 1 0,1 0 0,0-1 0,1 2 0,0-1 0,1 1 0,0 0 0,1 0 0,15-17 0,-16 21 0,1 1 0,0-1 0,0 1 0,1 1 0,0 0 0,0 0 0,0 0 0,1 1 0,0 1 0,0 0 0,0 0 0,12-3 0,13 0 0,0 1 0,49-2 0,-34 4 0,85-7 0,-26 4 0,152-31 0,-253 35 0,1 1 0,-1-1 0,1 0 0,-1 0 0,0-1 0,-1 0 0,1-1 0,-1 0 0,1 0 0,6-7 0,-12 10 0,0 1 0,-1-1 0,1 0 0,0 0 0,-1 0 0,1-1 0,-1 1 0,0 0 0,0 0 0,0-1 0,0 1 0,0-1 0,0 1 0,-1-1 0,1 1 0,-1-1 0,0 1 0,0-1 0,0 1 0,0-1 0,0 0 0,0 1 0,-1-1 0,1 1 0,-1-1 0,0 1 0,0-1 0,0 1 0,0 0 0,0-1 0,0 1 0,0 0 0,-1 0 0,1 0 0,-1 0 0,0 0 0,-3-3 0,2 1 0,-1 1 0,1 0 0,0 1 0,-1-1 0,1 0 0,-1 1 0,0 0 0,0 0 0,0 0 0,0 1 0,0-1 0,0 1 0,-1 0 0,1 0 0,-5 0 0,2 0 0,0 1 0,-1 1 0,1-1 0,0 1 0,0 0 0,0 1 0,0 0 0,-11 4 0,6-1 0,0 1 0,0 0 0,1 1 0,-1 0 0,2 1 0,-1 1 0,1-1 0,0 1 0,-13 17 0,16-16 0,0 0 0,0 0 0,1 1 0,0-1 0,1 1 0,1 1 0,-1-1 0,2 1 0,0 0 0,0 0 0,-2 20 0,5-26 0,0 0 0,0 0 0,1 0 0,0 0 0,0-1 0,0 1 0,1 0 0,-1 0 0,2-1 0,-1 1 0,0-1 0,1 1 0,0-1 0,0 0 0,1 0 0,-1 0 0,1-1 0,0 1 0,1-1 0,-1 0 0,1 0 0,-1-1 0,1 1 0,0-1 0,8 4 0,-5-3 0,-1-1 0,1 0 0,0 0 0,1-1 0,-1 0 0,0 0 0,1-1 0,-1 0 0,1 0 0,-1-1 0,1 0 0,-1-1 0,0 0 0,1 0 0,-1-1 0,0 0 0,1 0 0,-1-1 0,0 0 0,13-8 0,-9 5 0,-1-1 0,-1 0 0,1-1 0,-1-1 0,-1 1 0,1-1 0,-2-1 0,1 0 0,-1 0 0,-1-1 0,0 0 0,11-21 0,-18 31 0,0 0 0,0 0 0,1 0 0,-1 0 0,0-1 0,1 1 0,-1 0 0,1 0 0,-1 1 0,1-1 0,0 0 0,-1 0 0,1 0 0,0 0 0,0 0 0,0 1 0,-1-1 0,1 0 0,1 0 0,3 19 0,-3-1 0,1-5 0,0-1 0,0 0 0,1 0 0,0 0 0,1-1 0,1 1 0,-1-1 0,2 0 0,-1-1 0,1 1 0,1-1 0,-1-1 0,15 13 0,-16-16 0,0 0 0,0-1 0,0 0 0,1 0 0,0-1 0,-1 0 0,1 0 0,0 0 0,1-1 0,-1 0 0,0-1 0,0 1 0,1-1 0,-1-1 0,1 1 0,-1-1 0,1-1 0,-1 1 0,1-1 0,-1-1 0,1 1 0,6-4 0,0 1 0,-1-2 0,0 1 0,-1-2 0,0 0 0,0 0 0,0-1 0,-1-1 0,0 0 0,0 0 0,-1-1 0,-1 0 0,10-14 0,-8 8 0,-1 0 0,-1 0 0,0-1 0,-2-1 0,0 1 0,0-1 0,-2 0 0,4-25 0,-4 11 0,-2-1 0,-1 0 0,-1 1 0,-2-1 0,-2 0 0,-1 1 0,-1-1 0,-2 1 0,-1 1 0,-14-36 0,21 62 0,-2 0 0,1 0 0,0 0 0,-1 1 0,0-1 0,0 1 0,-8-8 0,11 11 0,-1 1 0,0-1 0,0 0 0,0 1 0,0-1 0,0 0 0,1 1 0,-1-1 0,0 1 0,-1 0 0,1-1 0,0 1 0,0 0 0,0 0 0,0-1 0,0 1 0,0 0 0,0 0 0,0 0 0,0 0 0,0 1 0,0-1 0,0 0 0,-1 0 0,1 1 0,0-1 0,0 0 0,0 1 0,0-1 0,0 1 0,1-1 0,-1 1 0,0 0 0,0-1 0,0 1 0,0 0 0,1 0 0,-1 0 0,0-1 0,1 1 0,-1 0 0,0 0 0,0 2 0,-4 5 0,1 1 0,-1-1 0,2 1 0,-1 0 0,1 0 0,0 1 0,1-1 0,0 1 0,1-1 0,-1 14 0,1 5 0,2 0 0,4 37 0,0-34 0,1-1 0,1 1 0,1-1 0,2-1 0,1 0 0,1 0 0,2-1 0,1-1 0,0 0 0,35 43 0,-44-64 0,1 0 0,-1 0 0,1 0 0,0-1 0,1 0 0,-1-1 0,1 0 0,0 0 0,0 0 0,0-1 0,0 0 0,1-1 0,-1 0 0,1 0 0,0-1 0,-1 0 0,1 0 0,0-1 0,0 0 0,-1-1 0,1 0 0,0 0 0,-1-1 0,1 0 0,-1 0 0,1-1 0,-1 0 0,0-1 0,0 0 0,-1 0 0,1 0 0,-1-1 0,0 0 0,0-1 0,0 0 0,-1 0 0,0 0 0,0-1 0,0 0 0,6-11 0,-5 3 0,0 0 0,-1 0 0,-1 0 0,0-1 0,-1 0 0,-1 0 0,-1 0 0,0-1 0,-1 1 0,-1 0 0,-2-22 0,-1 0 0,-3 0 0,-1 0 0,-21-62 0,28 97 0,-1 0 0,0 0 0,-1 0 0,1 0 0,-1 1 0,1-1 0,-1 0 0,0 1 0,0-1 0,-3-2 0,5 4 0,0 1 0,-1 0 0,1 0 0,0 0 0,0 0 0,-1-1 0,1 1 0,0 0 0,-1 0 0,1 0 0,0 0 0,-1 0 0,1 0 0,0 0 0,0 0 0,-1 0 0,1 0 0,0 0 0,-1 0 0,1 0 0,0 0 0,-1 0 0,1 0 0,0 0 0,-1 0 0,1 1 0,0-1 0,0 0 0,-1 0 0,1 0 0,0 0 0,0 1 0,-1-1 0,1 0 0,-8 22 0,3 20 0,2 0 0,2 0 0,1 1 0,3-1 0,1 0 0,15 65 0,-15-88-136,1-1-1,1 0 1,0 0-1,2-1 1,0 1-1,0-1 1,2-1-1,0 0 0,14 17 1,6-3-6690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7.084"/>
    </inkml:context>
    <inkml:brush xml:id="br0">
      <inkml:brushProperty name="width" value="0.05" units="cm"/>
      <inkml:brushProperty name="height" value="0.05" units="cm"/>
    </inkml:brush>
  </inkml:definitions>
  <inkml:trace contextRef="#ctx0" brushRef="#br0">162 385 24575,'-3'-1'0,"0"0"0,0 0 0,0 0 0,0 0 0,1-1 0,-1 0 0,1 1 0,-1-1 0,1 0 0,-4-4 0,-18-11 0,22 16 0,0 1 0,0-1 0,0 1 0,0-1 0,0 1 0,0 0 0,0 0 0,0 0 0,0 0 0,0 0 0,0 0 0,0 0 0,0 1 0,0-1 0,0 1 0,0 0 0,0-1 0,0 1 0,0 0 0,-2 1 0,1 1 0,-1 0 0,1 0 0,0 0 0,0 0 0,0 0 0,0 1 0,1-1 0,0 1 0,-3 4 0,0 3 0,0 0 0,1 0 0,0 0 0,1 0 0,0 0 0,-1 18 0,3-17 0,1 0 0,0 1 0,1-1 0,0 0 0,1-1 0,1 1 0,0 0 0,0 0 0,1-1 0,6 13 0,-6-17 0,-1 0 0,1 0 0,1-1 0,-1 1 0,1-1 0,0 0 0,1 0 0,0 0 0,0-1 0,0 0 0,0 0 0,1-1 0,-1 1 0,1-1 0,0-1 0,11 4 0,-15-6 0,1 0 0,0 0 0,-1 0 0,1-1 0,0 0 0,-1 0 0,1 0 0,0 0 0,0 0 0,-1-1 0,1 1 0,-1-1 0,1 0 0,0-1 0,-1 1 0,0 0 0,1-1 0,-1 0 0,0 0 0,0 0 0,0 0 0,0 0 0,0-1 0,0 1 0,-1-1 0,1 0 0,-1 1 0,0-1 0,0 0 0,3-5 0,-1 1 0,0-1 0,0 0 0,-1 0 0,0 0 0,0 0 0,-1 0 0,0-1 0,0 1 0,-1-1 0,0 1 0,0-1 0,-1-10 0,-3 2 0,0 0 0,-1 0 0,-1 0 0,0 1 0,-1 0 0,-15-29 0,-2 7 0,-36-51 0,59 85 0,7 5 0,10 5 0,6 3 0,0-2 0,1 0 0,0-2 0,0-1 0,0 0 0,1-2 0,-1-1 0,1-1 0,-1 0 0,35-7 0,-58 7 0,0-1 0,1 1 0,-1 0 0,0 0 0,0 0 0,0 0 0,1 0 0,-1 0 0,0 0 0,0 0 0,0 1 0,1-1 0,-1 0 0,0 1 0,0-1 0,0 1 0,0-1 0,0 1 0,0 0 0,0-1 0,0 1 0,0 0 0,0 0 0,0-1 0,0 1 0,-1 0 0,1 0 0,0 0 0,0 0 0,-1 0 0,1 0 0,-1 0 0,1 1 0,-1-1 0,0 0 0,1 2 0,1 5 0,-1 0 0,0 0 0,-1 0 0,0 14 0,0 10 0,2-18 0,1-1 0,1 0 0,0 0 0,1-1 0,0 1 0,0-1 0,2 0 0,-1-1 0,17 22 0,-20-30 0,0 1 0,0 0 0,0-1 0,0 0 0,1 0 0,-1 0 0,1 0 0,0 0 0,-1-1 0,1 0 0,1 0 0,-1 0 0,0 0 0,0 0 0,1-1 0,-1 0 0,1 0 0,-1 0 0,1-1 0,-1 1 0,1-1 0,0 0 0,-1 0 0,1-1 0,-1 1 0,1-1 0,-1 0 0,1-1 0,-1 1 0,1-1 0,-1 1 0,5-4 0,-2 1 0,-1 0 0,0 0 0,0-1 0,-1 0 0,1 0 0,-1 0 0,0-1 0,0 0 0,-1 0 0,0 0 0,0 0 0,0-1 0,-1 1 0,0-1 0,0 0 0,-1 0 0,1 0 0,0-8 0,1-8 0,-1 0 0,-2 0 0,0-1 0,-3-32 0,3 108 0,-2-10 0,9 76 0,-4-97 0,1 1 0,0-1 0,1-1 0,2 1 0,13 27 0,-18-43 0,0 0 0,0-1 0,0 0 0,0 0 0,0 1 0,1-2 0,0 1 0,0 0 0,0-1 0,0 0 0,1 0 0,5 3 0,-7-5 0,1 0 0,-1 0 0,1 0 0,0 0 0,0 0 0,-1-1 0,1 0 0,0 0 0,0 0 0,0 0 0,0 0 0,-1-1 0,1 0 0,0 0 0,-1 0 0,1 0 0,0-1 0,-1 1 0,4-3 0,2-1 0,1-1 0,-2-1 0,1 0 0,-1 0 0,0-1 0,0 0 0,-1 0 0,0-1 0,0 1 0,-1-2 0,0 1 0,-1-1 0,0 0 0,5-14 0,0-3 0,-1 0 0,-2-1 0,0 0 0,3-40 0,-7 27 0,-2 1 0,-2 0 0,-1 0 0,-2 0 0,-2 0 0,-19-68 0,24 106 0,-19-53 0,19 53 0,0-1 0,-1 1 0,1-1 0,-1 1 0,0-1 0,1 1 0,-1 0 0,0 0 0,0 0 0,0 0 0,-1 0 0,1 0 0,0 0 0,-1 1 0,1 0 0,-1-1 0,-3 0 0,5 2 0,0-1 0,0 1 0,0 0 0,0 0 0,0 1 0,0-1 0,0 0 0,1 0 0,-1 0 0,0 1 0,0-1 0,0 0 0,0 1 0,0-1 0,0 0 0,1 1 0,-1 0 0,0-1 0,0 1 0,1-1 0,-1 1 0,0 0 0,1-1 0,-1 1 0,0 0 0,1 0 0,-1 0 0,1-1 0,0 1 0,-1 0 0,1 0 0,0 0 0,-1 2 0,-7 33 0,8-33 0,-3 23 0,2-1 0,1 1 0,1 0 0,1-1 0,2 1 0,0-1 0,10 31 0,-2-17 0,2-1 0,2 0 0,37 65 0,-5-35-1365,-26-42-5461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7.435"/>
    </inkml:context>
    <inkml:brush xml:id="br0">
      <inkml:brushProperty name="width" value="0.05" units="cm"/>
      <inkml:brushProperty name="height" value="0.05" units="cm"/>
    </inkml:brush>
  </inkml:definitions>
  <inkml:trace contextRef="#ctx0" brushRef="#br0">12 75 24575,'-4'0'0,"-2"-5"0,4-6 0,8-1 0,8 1 0,5 3 0,10 3 0,3-3 0,7 0 0,-4 2-8191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7.824"/>
    </inkml:context>
    <inkml:brush xml:id="br0">
      <inkml:brushProperty name="width" value="0.05" units="cm"/>
      <inkml:brushProperty name="height" value="0.05" units="cm"/>
    </inkml:brush>
  </inkml:definitions>
  <inkml:trace contextRef="#ctx0" brushRef="#br0">48 25 24575,'-5'0'0,"-5"0"0,-7 0 0,5 0 0,9 0 0,14 0 0,10 0 0,11-5 0,9-1 0,7 0 0,4 1 0,-6 2-8191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8.165"/>
    </inkml:context>
    <inkml:brush xml:id="br0">
      <inkml:brushProperty name="width" value="0.05" units="cm"/>
      <inkml:brushProperty name="height" value="0.05" units="cm"/>
    </inkml:brush>
  </inkml:definitions>
  <inkml:trace contextRef="#ctx0" brushRef="#br0">1 0 24575,'0'5'0,"4"1"0,12 0 0,7-1 0,4-2 0,7-1 0,8-5 0,-5-3-8191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9.009"/>
    </inkml:context>
    <inkml:brush xml:id="br0">
      <inkml:brushProperty name="width" value="0.05" units="cm"/>
      <inkml:brushProperty name="height" value="0.05" units="cm"/>
    </inkml:brush>
  </inkml:definitions>
  <inkml:trace contextRef="#ctx0" brushRef="#br0">41 248 24575,'-4'0'0,"-7"-5"0,-1-5 0,1-7 0,8-5 0,13 2 0,14-1 0,13-1 0,13-2 0,13 4 0,9 0 0,2 4 0,2 4 0,-3 0 0,-4 1 0,-9 4 0,-10 2 0,-14 2-8191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9.411"/>
    </inkml:context>
    <inkml:brush xml:id="br0">
      <inkml:brushProperty name="width" value="0.05" units="cm"/>
      <inkml:brushProperty name="height" value="0.05" units="cm"/>
    </inkml:brush>
  </inkml:definitions>
  <inkml:trace contextRef="#ctx0" brushRef="#br0">78 1 24575,'-2'0'0,"0"1"0,0-1 0,0 1 0,1-1 0,-1 1 0,0 0 0,0-1 0,0 1 0,1 0 0,-1 1 0,0-1 0,1 0 0,-1 0 0,1 1 0,-1-1 0,1 0 0,0 1 0,-1 0 0,1-1 0,0 1 0,0 0 0,0-1 0,1 1 0,-2 4 0,-1 1 0,0 1 0,1 0 0,0 0 0,-2 14 0,-20 276 0,22-263 60,4 54 0,0-73-272,0-1 0,1 0 0,0 0-1,1-1 1,1 1 0,7 14 0,3 0-6614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9.487"/>
    </inkml:context>
    <inkml:brush xml:id="br0">
      <inkml:brushProperty name="width" value="0.05" units="cm"/>
      <inkml:brushProperty name="height" value="0.05" units="cm"/>
    </inkml:brush>
  </inkml:definitions>
  <inkml:trace contextRef="#ctx0" brushRef="#br0">988 189 24575,'-3'-1'0,"0"0"0,-1 0 0,1 0 0,1 0 0,-1-1 0,0 0 0,0 1 0,0-1 0,1 0 0,-1 0 0,-4-5 0,-18-12 0,6 12 0,-1 0 0,0 1 0,0 1 0,0 0 0,0 2 0,-1 0 0,-35 1 0,23 4 0,1 1 0,-1 2 0,0 1 0,-32 11 0,7-1 0,1 2 0,-104 50 0,143-58 0,1 0 0,0 0 0,1 2 0,0 0 0,0 1 0,2 1 0,0 0 0,0 0 0,1 2 0,1 0 0,0 0 0,-14 28 0,17-24 0,1 0 0,1 0 0,0 0 0,2 1 0,0 0 0,1 0 0,2 0 0,0 1 0,1 27 0,2-34 0,0 1 0,1-1 0,1 0 0,1 0 0,0 0 0,0-1 0,2 1 0,0-1 0,0 0 0,2 0 0,-1-1 0,2 0 0,16 20 0,2-6 0,1-1 0,1-1 0,1-1 0,1-2 0,1-1 0,1-2 0,1-1 0,71 27 0,-12-13 0,2-5 0,125 20 0,-217-46 0,270 41 0,-224-37 0,1-2 0,-1-3 0,77-8 0,-105 5 0,0-1 0,-1-1 0,0-1 0,0-1 0,0 0 0,-1-1 0,0-2 0,-1 0 0,0 0 0,0-2 0,-1 0 0,-1-1 0,0-1 0,-1-1 0,0 0 0,-1 0 0,-1-2 0,13-19 0,23-36 0,-18 28 0,45-84 0,-72 117 0,0 0 0,-1 0 0,0 0 0,0 0 0,-2-1 0,1 1 0,-1-1 0,-1 1 0,0-1 0,-1 0 0,0 1 0,-1-1 0,0 1 0,-1 0 0,-4-12 0,-8-19 0,-2 0 0,-34-59 0,36 72 0,-1 0 0,-2 2 0,0 0 0,-2 0 0,0 2 0,-2 1 0,-1 0 0,-30-23 0,28 30 0,0 2 0,-2 1 0,0 0 0,0 2 0,-33-9 0,17 5 0,22 9 0,0 2 0,-1 0 0,0 2 0,-23-2 0,-24-3 0,5-6 0,38 8 0,0 0 0,-50-2 0,67 8-85,0 1-1,1 0 0,-1 1 0,-12 4 1,12-4-852,-9 3-5889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8.055"/>
    </inkml:context>
    <inkml:brush xml:id="br0">
      <inkml:brushProperty name="width" value="0.05" units="cm"/>
      <inkml:brushProperty name="height" value="0.05" units="cm"/>
    </inkml:brush>
  </inkml:definitions>
  <inkml:trace contextRef="#ctx0" brushRef="#br0">20 172 24575,'-2'-2'0,"0"-1"0,1 1 0,-1 0 0,0 0 0,1-1 0,0 1 0,-1 0 0,1-1 0,0 1 0,0-1 0,0 0 0,1 1 0,-1-1 0,0 0 0,1 0 0,0 1 0,0-1 0,0 0 0,0 0 0,0 0 0,0 1 0,1-1 0,0 0 0,-1 1 0,1-1 0,0 0 0,0 1 0,0-1 0,1 1 0,-1-1 0,1 1 0,-1 0 0,1 0 0,3-4 0,0 0 0,0 0 0,1 0 0,0 0 0,0 1 0,0 0 0,1 0 0,-1 0 0,1 1 0,1 0 0,12-5 0,-3 4 0,0 1 0,1 1 0,0 0 0,-1 1 0,1 1 0,0 0 0,0 2 0,0 0 0,0 1 0,18 5 0,-33-7 0,0 1 0,0 0 0,0 0 0,0 0 0,0 1 0,0-1 0,-1 1 0,1 0 0,0-1 0,-1 1 0,0 0 0,1 0 0,-1 1 0,0-1 0,0 0 0,0 1 0,0-1 0,-1 1 0,1 0 0,-1 0 0,1-1 0,-1 1 0,0 0 0,1 5 0,-2-4 0,1 0 0,-1 0 0,-1 0 0,1 0 0,0-1 0,-1 1 0,0 0 0,0 0 0,0-1 0,0 1 0,-1 0 0,1-1 0,-1 1 0,0-1 0,0 0 0,0 0 0,0 0 0,-1 0 0,-3 4 0,-13 10 0,0-2 0,0 0 0,-42 23 0,35-22 0,-41 32 0,66-48 0,1 0 0,-1 0 0,1 0 0,0 1 0,-1-1 0,1 0 0,0 0 0,-1 1 0,1-1 0,0 0 0,-1 0 0,1 1 0,0-1 0,0 0 0,-1 1 0,1-1 0,0 1 0,0-1 0,0 0 0,0 1 0,-1-1 0,1 1 0,0-1 0,0 0 0,0 1 0,0-1 0,0 1 0,0-1 0,0 0 0,0 1 0,0-1 0,0 1 0,0-1 0,0 1 0,1-1 0,-1 0 0,0 1 0,0 0 0,19 5 0,33-5 0,-46-1 0,15-1 0,1 2 0,40 5 0,-56-5 0,0 1 0,0-1 0,0 1 0,0 0 0,0 1 0,0 0 0,0 0 0,-1 0 0,1 0 0,-1 1 0,0 0 0,0 0 0,0 0 0,4 6 0,-7-8 0,-1-1 0,1 1 0,-1-1 0,0 1 0,0 0 0,1-1 0,-1 1 0,-1 0 0,1 0 0,0 0 0,0 0 0,-1 0 0,1 0 0,-1 0 0,1 0 0,-1 0 0,0 0 0,0 0 0,0 0 0,0 0 0,0 0 0,-1 0 0,1 0 0,-1 0 0,1 0 0,-1 0 0,0 0 0,1 0 0,-1 0 0,0 0 0,0 0 0,-1-1 0,1 1 0,0 0 0,0-1 0,-1 1 0,1-1 0,-3 2 0,-2 2 0,0-1 0,-1 0 0,1 0 0,-1-1 0,0 0 0,0 0 0,0-1 0,0 1 0,-10 0 0,8-1 0,-25 5 0,-58 4 0,81-10 0,1-1 0,-1-1 0,1 0 0,0 0 0,-1-1 0,1 0 0,0-1 0,0 0 0,0 0 0,-11-7 0,19 9-76,0 0 1,0 0-1,0 0 0,1 0 0,-1-1 0,0 1 0,1 0 0,-1-1 1,1 0-1,-1 1 0,1-1 0,0 0 0,0 1 0,0-1 1,0 0-1,0 0 0,-1-4 0,0-11-6750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39.768"/>
    </inkml:context>
    <inkml:brush xml:id="br0">
      <inkml:brushProperty name="width" value="0.05" units="cm"/>
      <inkml:brushProperty name="height" value="0.05" units="cm"/>
    </inkml:brush>
  </inkml:definitions>
  <inkml:trace contextRef="#ctx0" brushRef="#br0">0 297 24575,'1'-6'0,"0"0"0,0 0 0,1 0 0,0 0 0,0 1 0,0-1 0,1 1 0,-1-1 0,8-9 0,-10 15 0,1-1 0,-1 1 0,0 0 0,1-1 0,-1 1 0,0 0 0,1-1 0,-1 1 0,1 0 0,-1-1 0,1 1 0,-1 0 0,0 0 0,1 0 0,-1-1 0,1 1 0,-1 0 0,1 0 0,-1 0 0,1 0 0,-1 0 0,1 0 0,-1 0 0,1 0 0,-1 0 0,1 0 0,-1 0 0,1 0 0,-1 1 0,1-1 0,-1 0 0,1 0 0,-1 0 0,1 1 0,-1-1 0,0 0 0,1 0 0,-1 1 0,0-1 0,1 0 0,-1 1 0,1-1 0,-1 1 0,0-1 0,0 0 0,1 1 0,-1-1 0,0 1 0,0-1 0,0 1 0,1-1 0,-1 1 0,0-1 0,0 1 0,0-1 0,0 1 0,0-1 0,0 1 0,7 32 0,-4 221 0,-4-162 0,6-162 0,16-77 0,2-3 0,-22 136 0,-1 10 0,0-1 0,0 1 0,1 0 0,-1 0 0,1-1 0,0 1 0,0 0 0,0 0 0,1 0 0,0 0 0,-1 1 0,5-7 0,-6 10 0,1 0 0,-1 0 0,1 0 0,-1 0 0,1 0 0,0 0 0,-1 1 0,1-1 0,-1 0 0,1 0 0,-1 0 0,1 0 0,-1 1 0,1-1 0,-1 0 0,1 0 0,-1 1 0,1-1 0,-1 0 0,0 1 0,1-1 0,-1 1 0,1-1 0,-1 0 0,0 1 0,1-1 0,-1 1 0,0-1 0,0 1 0,1 0 0,13 19 0,-12-17 0,69 116 0,-42-66 0,3-1 0,68 83 0,-96-130 0,-1-1 0,2 0 0,-1 0 0,0 0 0,1-1 0,0 0 0,0 1 0,8 3 0,-12-7 0,1 0 0,-1 1 0,1-1 0,-1 0 0,1 0 0,-1 1 0,1-1 0,-1-1 0,1 1 0,-1 0 0,1 0 0,-1 0 0,1-1 0,-1 1 0,1-1 0,-1 1 0,0-1 0,1 0 0,-1 1 0,0-1 0,0 0 0,1 0 0,-1 0 0,0 0 0,0 0 0,0 0 0,0 0 0,0 0 0,0-1 0,0 1 0,-1 0 0,1 0 0,0-1 0,-1 1 0,1-1 0,-1 1 0,1 0 0,-1-3 0,6-16 0,-1-1 0,-1 1 0,-2-1 0,0-1 0,-1 1 0,-3-38 0,2 19 0,-4-313 0,5 430-1365,-1-45-5461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0.158"/>
    </inkml:context>
    <inkml:brush xml:id="br0">
      <inkml:brushProperty name="width" value="0.05" units="cm"/>
      <inkml:brushProperty name="height" value="0.05" units="cm"/>
    </inkml:brush>
  </inkml:definitions>
  <inkml:trace contextRef="#ctx0" brushRef="#br0">89 166 24575,'-13'1'0,"1"1"0,0 1 0,0 0 0,-20 7 0,25-8 0,30-7 0,1 2 0,33-2 0,3-1 0,709-53-707,-464 40 535,169-15 172,306-20 0,-768 53 120,-9 1-232,-1 0 1,1-1-1,0 1 1,0 0-1,-1 0 1,1 0-1,0 1 0,0-1 1,-1 1-1,1 0 1,4 1-1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1.086"/>
    </inkml:context>
    <inkml:brush xml:id="br0">
      <inkml:brushProperty name="width" value="0.05" units="cm"/>
      <inkml:brushProperty name="height" value="0.05" units="cm"/>
    </inkml:brush>
  </inkml:definitions>
  <inkml:trace contextRef="#ctx0" brushRef="#br0">1 7 24575,'0'-5'0,"0"4"0,0 6 0,4 7 0,3 6 0,-2 10 0,0 4 0,-2 1 0,4 5 0,1 0 0,-2-1 0,-1-3 0,-1-3 0,-2-1 0,-1-6-8191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1.442"/>
    </inkml:context>
    <inkml:brush xml:id="br0">
      <inkml:brushProperty name="width" value="0.05" units="cm"/>
      <inkml:brushProperty name="height" value="0.05" units="cm"/>
    </inkml:brush>
  </inkml:definitions>
  <inkml:trace contextRef="#ctx0" brushRef="#br0">1 274 24575,'-1'-59'0,"3"-67"0,-2 122 0,1 1 0,-1-1 0,1 1 0,0 0 0,0-1 0,1 1 0,-1 0 0,1-1 0,0 1 0,-1 0 0,1 0 0,1 1 0,-1-1 0,0 0 0,1 1 0,-1-1 0,1 1 0,0 0 0,0 0 0,0 0 0,0 0 0,0 0 0,0 1 0,0-1 0,1 1 0,6-2 0,7-1 0,1 0 0,0 1 0,37-1 0,-40 3 0,21 0-273,0 2 0,-1 1 0,1 2 0,40 10 0,-27-3-6553</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1.831"/>
    </inkml:context>
    <inkml:brush xml:id="br0">
      <inkml:brushProperty name="width" value="0.05" units="cm"/>
      <inkml:brushProperty name="height" value="0.05" units="cm"/>
    </inkml:brush>
  </inkml:definitions>
  <inkml:trace contextRef="#ctx0" brushRef="#br0">12 1 24575,'-4'4'0,"-2"7"0,4 1 0,9-2 0,6-2 0,6-2 0,9-3 0,10-1 0,6-2 0,-3 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2.190"/>
    </inkml:context>
    <inkml:brush xml:id="br0">
      <inkml:brushProperty name="width" value="0.05" units="cm"/>
      <inkml:brushProperty name="height" value="0.05" units="cm"/>
    </inkml:brush>
  </inkml:definitions>
  <inkml:trace contextRef="#ctx0" brushRef="#br0">111 189 24575,'-26'-6'0,"25"6"0,0-1 0,0 0 0,-1 1 0,1-1 0,0 1 0,-1-1 0,1 1 0,0-1 0,-1 1 0,1 0 0,0 0 0,-1 0 0,1 0 0,-1 0 0,1 0 0,0 0 0,-1 0 0,1 1 0,0-1 0,-1 0 0,1 1 0,0-1 0,-1 1 0,1 0 0,0-1 0,0 1 0,0 0 0,-1 0 0,1 0 0,0 0 0,0 0 0,0 0 0,0 0 0,1 0 0,-1 0 0,0 0 0,0 0 0,0 2 0,-5 12 0,1 1 0,1-1 0,0 1 0,1 0 0,1 0 0,-1 21 0,1-10 0,-6 290 0,12-321 0,6-16 0,9-25 0,63-291 0,-68 273 0,-14 61 0,2-7 0,0 0 0,1 0 0,0 1 0,5-12 0,-7 19 0,-1 0 0,0 1 0,1-1 0,-1 0 0,1 1 0,-1-1 0,1 0 0,-1 1 0,1-1 0,0 1 0,-1-1 0,1 0 0,0 1 0,-1 0 0,1-1 0,0 1 0,0-1 0,-1 1 0,1 0 0,0 0 0,0-1 0,0 1 0,0 0 0,1 0 0,-1 1 0,1-1 0,-1 1 0,0 0 0,0-1 0,1 1 0,-1 0 0,0 0 0,0 0 0,0 0 0,0 0 0,0 0 0,0 0 0,0 0 0,0 0 0,0 1 0,-1-1 0,2 3 0,16 29 0,15 40 0,6 13 0,-33-74 0,60 100 0,-59-102 0,0 0 0,1-1 0,0 1 0,0-2 0,1 1 0,0-1 0,1-1 0,15 10 0,-22-15 0,-1-1 0,1 1 0,-1-1 0,1 0 0,0 1 0,0-1 0,0-1 0,-1 1 0,1 0 0,0-1 0,0 1 0,0-1 0,0 0 0,0 0 0,0 0 0,0 0 0,0-1 0,0 1 0,0-1 0,0 0 0,-1 0 0,1 0 0,0 0 0,0 0 0,-1-1 0,1 1 0,-1-1 0,1 1 0,-1-1 0,0 0 0,1 0 0,-1 0 0,0 0 0,0-1 0,-1 1 0,1-1 0,2-3 0,3-8 0,0 0 0,-2-1 0,1 1 0,-2-1 0,6-28 0,-2 1 0,-2 1 0,2-59 0,-8 78 0,-1 0 0,-1 0 0,0 1 0,-2-1 0,-1 1 0,-10-30 0,13 46 14,1 1-1,-2-1 0,1 1 0,0 0 1,-1 0-1,0 0 0,0 0 1,-3-4-1,5 7-84,-1 0 1,1-1-1,-1 1 0,0 0 0,0 0 1,1 0-1,-1 0 0,0 0 1,0 0-1,0 1 0,0-1 0,0 1 1,0-1-1,0 1 0,0 0 1,0 0-1,0-1 0,0 1 0,0 1 1,-3-1-1,-11 4-6755</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2.575"/>
    </inkml:context>
    <inkml:brush xml:id="br0">
      <inkml:brushProperty name="width" value="0.05" units="cm"/>
      <inkml:brushProperty name="height" value="0.05" units="cm"/>
    </inkml:brush>
  </inkml:definitions>
  <inkml:trace contextRef="#ctx0" brushRef="#br0">0 345 24575,'0'4'0,"0"7"0,5-4 0,5-2 0,7-3 0,4-6 0,9-2 0,8-5 0,2-1 0,3 3 0,5-3 0,-2 1 0,0 2 0,-7-1 0,-6-1 0,-8 4-8191</inkml:trace>
  <inkml:trace contextRef="#ctx0" brushRef="#br0" timeOffset="1">164 17 24575,'0'-5'0,"-5"-1"0,4 0 0,1 6 0,1 12 0,5 9 0,2 10 0,3 4 0,1 10 0,2 8 0,-1 2 0,2 3 0,-2-5 0,2-1 0,3-6 0,-2-6 0,-3-9-8191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2.978"/>
    </inkml:context>
    <inkml:brush xml:id="br0">
      <inkml:brushProperty name="width" value="0.05" units="cm"/>
      <inkml:brushProperty name="height" value="0.05" units="cm"/>
    </inkml:brush>
  </inkml:definitions>
  <inkml:trace contextRef="#ctx0" brushRef="#br0">0 153 24575,'0'-4'0,"0"-7"0,0-6 0,5-4 0,6 1 0,6 4 0,9 0 0,5 3 0,7 4 0,1 3 0,3 2 0,4 3 0,-1 1 0,-4 0 0,-4 1 0,-8-1-8191</inkml:trace>
  <inkml:trace contextRef="#ctx0" brushRef="#br0" timeOffset="1">247 18 24575,'-5'-5'0,"-6"-1"0,-5-1 0,-1 7 0,2 8 0,5 7 0,3 9 0,4 12 0,6 7 0,3 7 0,1 4 0,-2 1 0,0 7 0,-3 0 0,5-4 0,-1-4 0,0-5 0,-1-12-8191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3.426"/>
    </inkml:context>
    <inkml:brush xml:id="br0">
      <inkml:brushProperty name="width" value="0.05" units="cm"/>
      <inkml:brushProperty name="height" value="0.05" units="cm"/>
    </inkml:brush>
  </inkml:definitions>
  <inkml:trace contextRef="#ctx0" brushRef="#br0">32 217 24575,'-8'13'0,"-1"15"0,2 28 0,2 1 0,2 0 0,5 58 0,0-41 0,-2-74 0,0 0 0,0 0 0,0 0 0,1 0 0,-1 0 0,0 0 0,0 0 0,0 0 0,0 0 0,0 0 0,0 0 0,0 0 0,0 0 0,0 0 0,0 0 0,1 0 0,-1 0 0,0 0 0,0 0 0,0 0 0,0 1 0,0-1 0,0 0 0,0 0 0,0 0 0,0 0 0,0 0 0,0 0 0,0 0 0,0 0 0,0 0 0,1 0 0,-1 0 0,0 0 0,0 0 0,0 0 0,0 1 0,0-1 0,0 0 0,0 0 0,0 0 0,0 0 0,0 0 0,0 0 0,0 0 0,0 0 0,0 0 0,0 0 0,0 1 0,0-1 0,0 0 0,0 0 0,0 0 0,0 0 0,5-12 0,5-19 0,32-200 0,-2 8 0,-39 218 0,0-1 0,0 1 0,1 0 0,0-1 0,0 1 0,0 0 0,1 0 0,2-4 0,-5 8 0,1 1 0,-1 0 0,0 0 0,0 0 0,0-1 0,0 1 0,1 0 0,-1 0 0,0 0 0,0 0 0,0 0 0,1-1 0,-1 1 0,0 0 0,0 0 0,1 0 0,-1 0 0,0 0 0,0 0 0,1 0 0,-1 0 0,0 0 0,0 0 0,1 0 0,-1 0 0,0 0 0,0 0 0,1 0 0,-1 0 0,0 0 0,0 0 0,1 0 0,-1 1 0,0-1 0,0 0 0,0 0 0,1 0 0,-1 1 0,8 11 0,3 18 0,-10-29 0,85 253 0,-65-202 0,2-2 0,54 87 0,-71-129 0,-1-1 0,1 1 0,1-1 0,-1 0 0,1 0 0,1-1 0,-1 0 0,13 8 0,-17-13 0,-1 1 0,1-1 0,0 0 0,-1 0 0,1 0 0,0 0 0,0 0 0,0-1 0,0 1 0,0-1 0,-1 1 0,1-1 0,0 0 0,0-1 0,0 1 0,0 0 0,0-1 0,0 0 0,0 1 0,0-1 0,-1 0 0,1 0 0,0-1 0,-1 1 0,1-1 0,-1 1 0,1-1 0,-1 0 0,0 0 0,1 0 0,1-3 0,5-6 0,-1 0 0,0-1 0,0 0 0,-1 0 0,-1-1 0,0 0 0,-1 0 0,0-1 0,-1 1 0,4-29 0,-1-8 0,0-84 0,-6 96 0,-9-68 0,6 93 0,0-1 0,-2 0 0,1 1 0,-2 0 0,0 0 0,0 0 0,-1 1 0,-10-16 0,14 25-62,1 1 0,-1-1 0,0 1 0,0 0 0,0-1 0,0 1 0,-1 0 0,1 0 0,0 1 0,-1-1 0,1 0 0,-1 1-1,0-1 1,0 1 0,1 0 0,-1 0 0,0 0 0,0 0 0,0 1 0,0-1 0,-6 0 0,-12 4-6764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3.799"/>
    </inkml:context>
    <inkml:brush xml:id="br0">
      <inkml:brushProperty name="width" value="0.05" units="cm"/>
      <inkml:brushProperty name="height" value="0.05" units="cm"/>
    </inkml:brush>
  </inkml:definitions>
  <inkml:trace contextRef="#ctx0" brushRef="#br0">60 38 24575,'-5'0'0,"-6"-5"0,-6-1 0,0-5 0,7 0 0,11 7 0,14 3 0,4 3-8191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8.427"/>
    </inkml:context>
    <inkml:brush xml:id="br0">
      <inkml:brushProperty name="width" value="0.05" units="cm"/>
      <inkml:brushProperty name="height" value="0.05" units="cm"/>
    </inkml:brush>
  </inkml:definitions>
  <inkml:trace contextRef="#ctx0" brushRef="#br0">184 12 24575,'0'-1'0,"0"1"0,0-1 0,0 1 0,0 0 0,0-1 0,0 1 0,0 0 0,0-1 0,0 1 0,0 0 0,0-1 0,0 1 0,0 0 0,0-1 0,0 1 0,0-1 0,0 1 0,-1 0 0,1 0 0,0-1 0,0 1 0,0 0 0,-1-1 0,1 1 0,0 0 0,0 0 0,-1-1 0,1 1 0,0 0 0,0 0 0,-1-1 0,1 1 0,0 0 0,-1 0 0,1 0 0,0 0 0,-1 0 0,1-1 0,0 1 0,-1 0 0,1 0 0,-1 0 0,1 0 0,0 0 0,-1 0 0,1 0 0,0 0 0,-1 0 0,1 0 0,0 1 0,-1-1 0,1 0 0,0 0 0,-1 0 0,1 0 0,0 0 0,-1 1 0,1-1 0,0 0 0,-1 0 0,1 1 0,-19 16 0,6 10 0,0 1 0,1 0 0,2 0 0,-9 40 0,2-9 0,-28 118-35,30-111-1295,8-38-5496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4.189"/>
    </inkml:context>
    <inkml:brush xml:id="br0">
      <inkml:brushProperty name="width" value="0.05" units="cm"/>
      <inkml:brushProperty name="height" value="0.05" units="cm"/>
    </inkml:brush>
  </inkml:definitions>
  <inkml:trace contextRef="#ctx0" brushRef="#br0">35 0 24575,'-5'0'0,"-6"5"0,-1 6 0,6 1 0,9-2 0,13-2 0,8-7 0,10-4 0,8-1 0,6-5 0,-5-1-8191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4.823"/>
    </inkml:context>
    <inkml:brush xml:id="br0">
      <inkml:brushProperty name="width" value="0.05" units="cm"/>
      <inkml:brushProperty name="height" value="0.05" units="cm"/>
    </inkml:brush>
  </inkml:definitions>
  <inkml:trace contextRef="#ctx0" brushRef="#br0">44 193 24575,'-4'-4'0,"-1"-1"0,1 0 0,0 0 0,1 0 0,-1 0 0,1-1 0,0 1 0,0-1 0,1 0 0,-1 1 0,1-1 0,-1-8 0,3 12 0,-1-1 0,1 0 0,0 0 0,0 0 0,1 1 0,-1-1 0,1 0 0,-1 0 0,1 1 0,0-1 0,0 0 0,0 1 0,0-1 0,0 1 0,1-1 0,-1 1 0,1 0 0,-1-1 0,1 1 0,0 0 0,0 0 0,0 0 0,0 1 0,1-1 0,-1 0 0,0 1 0,1-1 0,-1 1 0,3-1 0,20-8 0,0 2 0,1 1 0,-1 1 0,1 1 0,0 1 0,41 0 0,-63 3 0,5 0 0,0 1 0,-1 0 0,1 0 0,0 0 0,-1 1 0,10 3 0,-16-4 0,0 1 0,1 0 0,-1 0 0,0 0 0,0 1 0,0-1 0,0 0 0,0 1 0,0-1 0,0 1 0,0 0 0,-1 0 0,1 0 0,-1 0 0,1 0 0,-1 0 0,0 0 0,0 0 0,0 0 0,0 1 0,0-1 0,0 0 0,-1 1 0,1-1 0,-1 1 0,1 2 0,2 36 0,-1-1 0,-5 66 0,-1-23 0,6 12-682,16 110-1,-15-175-6143</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5.215"/>
    </inkml:context>
    <inkml:brush xml:id="br0">
      <inkml:brushProperty name="width" value="0.05" units="cm"/>
      <inkml:brushProperty name="height" value="0.05" units="cm"/>
    </inkml:brush>
  </inkml:definitions>
  <inkml:trace contextRef="#ctx0" brushRef="#br0">24 119 24575,'0'-5'0,"-5"-6"0,-6-5 0,4-5 0,7 1 0,13 4 0,9 0 0,1 3-8191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5.587"/>
    </inkml:context>
    <inkml:brush xml:id="br0">
      <inkml:brushProperty name="width" value="0.05" units="cm"/>
      <inkml:brushProperty name="height" value="0.05" units="cm"/>
    </inkml:brush>
  </inkml:definitions>
  <inkml:trace contextRef="#ctx0" brushRef="#br0">48 224 24575,'-2'0'0,"0"0"0,0-1 0,0 1 0,0-1 0,1 1 0,-1-1 0,0 0 0,0 0 0,0 0 0,1 0 0,-1 0 0,0-1 0,1 1 0,-1 0 0,1-1 0,0 1 0,-1-1 0,1 1 0,0-1 0,0 0 0,0 1 0,0-1 0,-1-3 0,0 1 0,0 0 0,1 0 0,0 1 0,0-1 0,0 0 0,0 0 0,1 0 0,-1 0 0,1 0 0,0-8 0,2 6 0,-1 0 0,0 1 0,1-1 0,0 1 0,1-1 0,-1 1 0,1 0 0,0 0 0,0 0 0,0 0 0,1 1 0,0-1 0,4-4 0,-1 4 0,0-1 0,1 1 0,-1 0 0,1 0 0,0 1 0,0 0 0,15-5 0,1 3 0,-1 1 0,1 0 0,0 2 0,0 1 0,34 1 0,-47 1 0,0 1 0,0 0 0,0 1 0,-1 1 0,1-1 0,-1 2 0,1-1 0,-1 2 0,15 8 0,-22-12 0,0 0 0,0 1 0,-1 0 0,1 0 0,-1 0 0,1 0 0,-1 0 0,0 1 0,0-1 0,0 0 0,0 1 0,0 0 0,0-1 0,-1 1 0,1 0 0,-1 0 0,0 0 0,0 0 0,0 0 0,0 0 0,-1 0 0,1 1 0,-1-1 0,0 0 0,0 0 0,0 0 0,0 0 0,0 1 0,-1-1 0,0 0 0,1 0 0,-1 0 0,0 0 0,0 0 0,-1 0 0,-2 5 0,-2 1 0,0-1 0,0 1 0,-1-1 0,0-1 0,-1 1 0,0-1 0,0 0 0,0-1 0,-19 11 0,-1-2 0,-58 24 0,54-27 0,9-4 0,1 1 0,-22 12 0,43-21 0,0 1 0,0 0 0,0-1 0,0 1 0,0-1 0,0 1 0,0 0 0,0 0 0,0 0 0,0 0 0,0-1 0,1 1 0,-1 0 0,0 0 0,1 0 0,-1 1 0,0-1 0,1 0 0,0 0 0,-1 2 0,1-2 0,0 0 0,0 0 0,0 0 0,1 0 0,-1 0 0,0-1 0,1 1 0,-1 0 0,1 0 0,-1-1 0,1 1 0,-1 0 0,1 0 0,0-1 0,-1 1 0,1-1 0,0 1 0,0 0 0,-1-1 0,3 1 0,3 3 0,0-2 0,1 1 0,-1-1 0,1 0 0,12 3 0,10-2 0,37 0 0,-36-3 0,41 6 0,-62-4 0,-1-1 0,1 2 0,0-1 0,-1 1 0,1 0 0,-1 1 0,0 0 0,15 10 0,-20-11 0,1 1 0,0 0 0,-1 0 0,0 0 0,0 0 0,0 0 0,0 1 0,-1-1 0,0 1 0,0-1 0,0 1 0,0 0 0,-1 0 0,0 0 0,0 0 0,0 0 0,0 0 0,-1 1 0,0-1 0,0 0 0,-1 0 0,1 0 0,-1 0 0,0 0 0,-2 6 0,0 1 0,-1 0 0,0 0 0,-1 0 0,0 0 0,0-1 0,-1 0 0,-1 0 0,0-1 0,-11 13 0,12-17 0,0-1 0,0 0 0,0 0 0,-1 0 0,0 0 0,0-1 0,0-1 0,-1 1 0,1-1 0,-1 0 0,0-1 0,0 0 0,1 0 0,-1 0 0,-1-1 0,1-1 0,0 1 0,0-1 0,0-1 0,0 1 0,-14-4 0,6 1 0,0-2 0,0 0 0,0 0 0,1-2 0,0 0 0,0 0 0,1-2 0,0 1 0,-23-21 0,31 25-91,1-1 0,0 0 0,1-1 0,-1 1 0,1-1 0,0 0 0,1 0 0,-1 0 0,1 0 0,0-1 0,1 1 0,0-1 0,0 0 0,-2-11 0,1-6-6735</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5.945"/>
    </inkml:context>
    <inkml:brush xml:id="br0">
      <inkml:brushProperty name="width" value="0.05" units="cm"/>
      <inkml:brushProperty name="height" value="0.05" units="cm"/>
    </inkml:brush>
  </inkml:definitions>
  <inkml:trace contextRef="#ctx0" brushRef="#br0">0 17 24575,'0'-1'0,"0"1"0,0-1 0,0 0 0,0 1 0,0-1 0,1 0 0,-1 1 0,0-1 0,0 1 0,0-1 0,1 0 0,-1 1 0,0-1 0,1 1 0,-1-1 0,0 1 0,1-1 0,-1 1 0,1-1 0,-1 1 0,1 0 0,-1-1 0,1 1 0,-1-1 0,1 1 0,-1 0 0,1 0 0,0-1 0,23-1 0,20 14 0,-37-8 0,-1 0 0,0 0 0,0 0 0,0 0 0,0 1 0,-1 0 0,0 0 0,0 1 0,0-1 0,7 12 0,-11-15 0,0-1 0,0 1 0,-1 0 0,1 0 0,0 0 0,-1 0 0,1 0 0,-1-1 0,0 1 0,1 0 0,-1 0 0,0 0 0,0 0 0,0 0 0,0 0 0,-1 0 0,0 4 0,0-4 0,0 0 0,-1 0 0,1 0 0,0 0 0,-1-1 0,0 1 0,1 0 0,-1 0 0,0-1 0,0 1 0,0-1 0,0 0 0,0 0 0,0 1 0,0-1 0,0 0 0,-1-1 0,-2 2 0,2-1-29,1 0-1,-1-1 0,0 1 1,1-1-1,-1 1 0,0-1 0,1 0 1,-1 0-1,0 0 0,1 0 1,-1 0-1,0-1 0,1 1 1,-1-1-1,1 0 0,-1 0 1,1 0-1,-1 0 0,1 0 1,-1-1-1,1 1 0,0-1 1,0 1-1,0-1 0,0 0 1,0 0-1,0 0 0,0 0 1,1 0-1,-1 0 0,0 0 0,1 0 1,0-1-1,0 1 0,0-1 1,0 1-1,0-1 0,0 1 1,1-1-1,-1 0 0,1 1 1,0-1-1,-1 0 0,1 1 1,1-6-1,2-14-6796</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6.269"/>
    </inkml:context>
    <inkml:brush xml:id="br0">
      <inkml:brushProperty name="width" value="0.05" units="cm"/>
      <inkml:brushProperty name="height" value="0.05" units="cm"/>
    </inkml:brush>
  </inkml:definitions>
  <inkml:trace contextRef="#ctx0" brushRef="#br0">141 1 24575,'0'4'0,"0"7"0,0 6 0,0 9 0,0 5 0,0 7 0,0 5 0,-4 6 0,-7 3 0,-2 2 0,-2 2 0,-4-5 0,-3-1 0,2-5 0,0-5 0,3-10-8191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46.608"/>
    </inkml:context>
    <inkml:brush xml:id="br0">
      <inkml:brushProperty name="width" value="0.05" units="cm"/>
      <inkml:brushProperty name="height" value="0.05" units="cm"/>
    </inkml:brush>
  </inkml:definitions>
  <inkml:trace contextRef="#ctx0" brushRef="#br0">1 28 24575,'4'0'0,"2"5"0,0 6 0,-1 6 0,-2-5 0,-1-9 0,0-10 0,-2-7 0,0-7 0,5 0 0,1 9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8:54.977"/>
    </inkml:context>
    <inkml:brush xml:id="br0">
      <inkml:brushProperty name="width" value="0.05" units="cm"/>
      <inkml:brushProperty name="height" value="0.05" units="cm"/>
    </inkml:brush>
  </inkml:definitions>
  <inkml:trace contextRef="#ctx0" brushRef="#br0">161 29 24575,'0'4'0,"5"2"0,5 0 0,7-1 0,5-2 0,3-1 0,-8-5 0,-10-3 0,-12 0 0,-9 1 0,-8 2 0,-8-4 0,-5-1 0,0 2 0,1 1 0,1 2 0,2 1 0,6 1-8191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0.712"/>
    </inkml:context>
    <inkml:brush xml:id="br0">
      <inkml:brushProperty name="width" value="0.05" units="cm"/>
      <inkml:brushProperty name="height" value="0.05" units="cm"/>
    </inkml:brush>
  </inkml:definitions>
  <inkml:trace contextRef="#ctx0" brushRef="#br0">186 510 24575,'-1'0'0,"0"-1"0,0 1 0,0 0 0,0-1 0,0 1 0,0-1 0,0 1 0,0-1 0,0 0 0,0 1 0,0-1 0,1 0 0,-1 1 0,0-1 0,0 0 0,1 0 0,-2-2 0,2 3 0,-1-1 0,1 0 0,0 1 0,0-1 0,-1 1 0,1-1 0,0 1 0,-1-1 0,1 1 0,-1-1 0,1 1 0,0-1 0,-1 1 0,1 0 0,-1-1 0,1 1 0,-1 0 0,0-1 0,1 1 0,-1 0 0,1 0 0,-1-1 0,1 1 0,-1 0 0,0 0 0,1 0 0,-1 0 0,0 0 0,1 0 0,-1 0 0,1 0 0,-1 0 0,0 0 0,1 0 0,-1 0 0,1 0 0,-1 1 0,0-1 0,1 0 0,-1 0 0,1 1 0,-1-1 0,1 0 0,-1 1 0,1-1 0,-1 1 0,1-1 0,-1 0 0,1 1 0,0-1 0,-1 1 0,1-1 0,-1 1 0,1 0 0,0-1 0,-1 1 0,-6 13 0,0-1 0,0 1 0,1 0 0,1 0 0,0 1 0,1-1 0,-2 18 0,-7 18 0,-6 29 0,10-40 0,-23 61 0,32-99 0,-1 1 0,0 0 0,1-1 0,-1 1 0,0-1 0,0 1 0,0-1 0,0 0 0,0 1 0,-1-1 0,1 0 0,0 0 0,-3 2 0,-1-6 0,5-14 0,51-285 0,-19 122 0,-27 148 0,25-133 0,-22 131 0,2 1 0,23-55 0,-31 83 0,0 0 0,1 0 0,0 1 0,-1-1 0,2 1 0,-1 0 0,0 0 0,1 0 0,0 0 0,5-4 0,-7 7 0,0 0 0,0 0 0,0 0 0,0 0 0,0 1 0,0-1 0,0 0 0,0 1 0,0 0 0,0-1 0,0 1 0,1 0 0,-1 0 0,0 0 0,0 0 0,0 1 0,0-1 0,0 0 0,1 1 0,-1 0 0,0-1 0,0 1 0,0 0 0,0 0 0,-1 0 0,1 1 0,2 1 0,4 2 0,-1 2 0,0-1 0,-1 1 0,0 0 0,0 0 0,0 1 0,-1-1 0,6 13 0,32 73 0,-37-78 0,55 135 0,60 233 0,-109-339-1365,-2-9-5461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1.087"/>
    </inkml:context>
    <inkml:brush xml:id="br0">
      <inkml:brushProperty name="width" value="0.05" units="cm"/>
      <inkml:brushProperty name="height" value="0.05" units="cm"/>
    </inkml:brush>
  </inkml:definitions>
  <inkml:trace contextRef="#ctx0" brushRef="#br0">1 79 24575,'0'-5'0,"4"-1"0,12 0 0,6 2 0,10-5 0,9 1 0,10 1 0,7-3 0,2 0 0,1 2 0,-10 3-8191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9.063"/>
    </inkml:context>
    <inkml:brush xml:id="br0">
      <inkml:brushProperty name="width" value="0.05" units="cm"/>
      <inkml:brushProperty name="height" value="0.05" units="cm"/>
    </inkml:brush>
  </inkml:definitions>
  <inkml:trace contextRef="#ctx0" brushRef="#br0">335 32 24575,'0'0'0,"0"0"0,0 0 0,1 0 0,-1 0 0,0 1 0,0-1 0,1 0 0,-1 0 0,0 0 0,1 0 0,-1 0 0,0 0 0,1 0 0,-1 0 0,0 0 0,0 0 0,1 0 0,-1 0 0,0 0 0,1 0 0,-1-1 0,0 1 0,0 0 0,1 0 0,-1 0 0,0 0 0,0 0 0,1-1 0,-1 1 0,0 0 0,0 0 0,0 0 0,1-1 0,-1 1 0,0 0 0,0 0 0,0-1 0,0 1 0,1 0 0,-1 0 0,0-1 0,0 1 0,0 0 0,0-1 0,0 1 0,0 0 0,0 0 0,0-1 0,0 1 0,0 0 0,0-1 0,0 1 0,0 0 0,0 0 0,0-1 0,0 1 0,0 0 0,0-1 0,-1 1 0,1 0 0,0 0 0,0-1 0,-1 0 0,0 0 0,0 0 0,0 0 0,0 0 0,0 0 0,-1 0 0,1 0 0,0 0 0,0 0 0,-1 1 0,1-1 0,-3 0 0,-13-3 0,0 2 0,0 0 0,0 1 0,0 0 0,-34 4 0,-86 20 0,121-20 0,14-2 0,0-1 0,1 0 0,-1 1 0,0-1 0,1 1 0,-1-1 0,0 1 0,1 0 0,-1-1 0,1 1 0,-1 0 0,1 0 0,0 0 0,-1 0 0,1 1 0,0-1 0,0 0 0,0 0 0,0 1 0,0-1 0,0 1 0,0-1 0,0 1 0,0-1 0,1 1 0,-1 0 0,1-1 0,-1 1 0,1 0 0,-1-1 0,1 1 0,0 0 0,0 0 0,0-1 0,0 1 0,1 3 0,1 5 0,0 1 0,1-1 0,1 0 0,0 0 0,5 10 0,0 1 0,25 108 0,-34-128 0,0 0 0,1 0 0,-1 0 0,0 0 0,1-1 0,-1 1 0,1 0 0,-1 0 0,1 0 0,-1-1 0,1 1 0,-1 0 0,1-1 0,0 1 0,-1-1 0,1 1 0,0 0 0,0-1 0,-1 0 0,1 1 0,0-1 0,0 1 0,0-1 0,-1 0 0,1 0 0,0 1 0,0-1 0,0 0 0,0 0 0,0 0 0,0 0 0,0 0 0,-1 0 0,1 0 0,0 0 0,0 0 0,0-1 0,0 1 0,0 0 0,0-1 0,-1 1 0,1 0 0,0-1 0,0 1 0,-1-1 0,1 1 0,0-1 0,0 1 0,-1-1 0,2-1 0,6-5 0,-1-1 0,1 1 0,9-15 0,-7 10 0,6-6 0,31-26 0,-43 41 0,0-1 0,1 1 0,-1 0 0,1 0 0,0 1 0,0-1 0,0 1 0,0 0 0,0 0 0,0 1 0,0-1 0,1 1 0,9-1 0,-13 3 0,1 0 0,0-1 0,0 1 0,-1 0 0,1 0 0,0 0 0,-1 1 0,1-1 0,-1 1 0,1-1 0,-1 1 0,0 0 0,0 0 0,0 0 0,0 0 0,0 0 0,0 1 0,-1-1 0,1 0 0,-1 1 0,3 4 0,2 6 0,0 1 0,7 26 0,-10-32 0,1 6 0,0 1 0,-1-1 0,0 1 0,-2-1 0,1 1 0,-2 0 0,0 16 0,-1-27 0,1 0 0,-1 0 0,0 0 0,0 0 0,0 0 0,0 0 0,-1 0 0,1 0 0,-1-1 0,0 1 0,0-1 0,-1 1 0,1-1 0,-1 0 0,1 0 0,-1 0 0,0 0 0,0 0 0,-1 0 0,1-1 0,0 0 0,-1 0 0,0 0 0,1 0 0,-1 0 0,0-1 0,0 1 0,0-1 0,-7 1 0,-20 2-36,-1-2 0,0-1 0,-36-4 0,21 2-1185,17 0-5605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1.445"/>
    </inkml:context>
    <inkml:brush xml:id="br0">
      <inkml:brushProperty name="width" value="0.05" units="cm"/>
      <inkml:brushProperty name="height" value="0.05" units="cm"/>
    </inkml:brush>
  </inkml:definitions>
  <inkml:trace contextRef="#ctx0" brushRef="#br0">298 108 24575,'0'-5'0,"0"-1"0,0 0 0,-1 1 0,0-1 0,0 0 0,0 1 0,0-1 0,-1 1 0,0-1 0,-1 1 0,-4-8 0,5 10 0,0 0 0,0 1 0,-1-1 0,1 1 0,-1-1 0,0 1 0,0 0 0,0 0 0,0 1 0,0-1 0,0 1 0,0-1 0,-1 1 0,1 0 0,0 0 0,-1 0 0,1 1 0,-1-1 0,1 1 0,-5 0 0,-3 0 0,0 0 0,1 1 0,-1 1 0,0 0 0,1 0 0,0 1 0,-1 0 0,1 1 0,0 0 0,1 1 0,-1 0 0,1 0 0,-15 12 0,19-14 0,1 0 0,0 1 0,0 0 0,0 0 0,1 0 0,-1 0 0,1 1 0,0-1 0,0 1 0,0 0 0,1-1 0,-1 2 0,1-1 0,1 0 0,-1 0 0,1 0 0,-1 1 0,2-1 0,-1 1 0,1-1 0,-1 1 0,1-1 0,1 1 0,-1-1 0,1 1 0,0-1 0,0 0 0,3 7 0,3 3-80,0 0 0,0-1-1,2 0 1,0 0 0,1 0-1,0-2 1,1 1 0,0-1-1,1-1 1,0 0 0,1 0 0,0-1-1,1-1 1,0 0 0,0-1-1,29 11 1,-3-4-6746</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1.819"/>
    </inkml:context>
    <inkml:brush xml:id="br0">
      <inkml:brushProperty name="width" value="0.05" units="cm"/>
      <inkml:brushProperty name="height" value="0.05" units="cm"/>
    </inkml:brush>
  </inkml:definitions>
  <inkml:trace contextRef="#ctx0" brushRef="#br0">237 1 24575,'-7'1'0,"-1"0"0,0 0 0,0 1 0,1 0 0,-1 0 0,1 1 0,0 0 0,0 1 0,-11 6 0,4-2 0,1 2 0,0-1 0,-19 20 0,23-20 0,1 0 0,0 1 0,0 0 0,1 0 0,1 0 0,-1 1 0,2 0 0,-9 23 0,12-27 0,0-1 0,1 1 0,0-1 0,0 1 0,1-1 0,-1 1 0,2 0 0,-1-1 0,1 1 0,0 0 0,0-1 0,0 1 0,1-1 0,0 0 0,0 1 0,1-1 0,0 0 0,5 7 0,-2-3 8,1-1 0,1 1 0,0-2 0,0 1 0,1-1 0,0 0 0,0-1 0,1 0 0,0 0 0,0-1 0,1-1 0,-1 0 0,1 0 0,15 4 0,-6-4-194,-1 0 1,1-2-1,-1 0 0,1-1 1,0-1-1,0-1 1,33-4-1,-13-2-6640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2.163"/>
    </inkml:context>
    <inkml:brush xml:id="br0">
      <inkml:brushProperty name="width" value="0.05" units="cm"/>
      <inkml:brushProperty name="height" value="0.05" units="cm"/>
    </inkml:brush>
  </inkml:definitions>
  <inkml:trace contextRef="#ctx0" brushRef="#br0">29 103 24575,'0'0'0,"0"0"0,1-1 0,-1 1 0,0 0 0,0 0 0,0-1 0,0 1 0,0 0 0,0-1 0,0 1 0,0 0 0,0 0 0,0-1 0,0 1 0,0 0 0,0-1 0,0 1 0,0 0 0,0 0 0,0-1 0,0 1 0,0 0 0,0 0 0,0-1 0,-1 1 0,1 0 0,0 0 0,0-1 0,0 1 0,0 0 0,-1 0 0,1-1 0,0 1 0,0 0 0,0 0 0,-1 0 0,1 0 0,0-1 0,0 1 0,-1 0 0,1 0 0,0 0 0,0 0 0,-1 0 0,1 0 0,0 0 0,-1 0 0,1 0 0,0 0 0,0 0 0,-1 0 0,1 0 0,0 0 0,-1 0 0,1 0 0,0 0 0,0 0 0,-1 0 0,1 0 0,0 0 0,0 1 0,-1-1 0,1 0 0,-1 1 0,-1 0 0,1 0 0,0 0 0,0 0 0,1 0 0,-1 0 0,0 1 0,0-1 0,0 0 0,1 0 0,-1 1 0,0 1 0,-2 12 0,1-1 0,1 0 0,0 1 0,1-1 0,0 1 0,1-1 0,5 21 0,-2-14 0,1 0 0,1 0 0,1-1 0,13 27 0,-17-41 0,1-1 0,-1 1 0,1 0 0,0-1 0,1 0 0,-1 0 0,1 0 0,0 0 0,0-1 0,1 0 0,-1 0 0,1 0 0,11 4 0,-14-6 0,0-1 0,0 0 0,0 0 0,1 0 0,-1-1 0,1 1 0,-1-1 0,0 0 0,1 0 0,-1 0 0,1 0 0,-1 0 0,0-1 0,1 0 0,-1 0 0,0 0 0,0 0 0,1 0 0,-1 0 0,0-1 0,0 0 0,0 1 0,-1-1 0,1 0 0,0 0 0,-1-1 0,1 1 0,4-6 0,-1 0 0,0-1 0,-1 0 0,0 0 0,0 0 0,-1-1 0,0 0 0,-1 1 0,0-1 0,0-1 0,-1 1 0,-1 0 0,1-12 0,-1-1 0,0 0 0,-2 1 0,-1-1 0,-7-33 0,6 44 0,0 1 0,-1 0 0,-1-1 0,1 1 0,-2 1 0,-7-13 0,11 19 0,0 0 0,-1 1 0,1 0 0,-1-1 0,0 1 0,1 0 0,-2 0 0,1 0 0,0 1 0,0-1 0,-1 1 0,0 0 0,1 0 0,-1 0 0,0 0 0,0 1 0,0-1 0,0 1 0,0 0 0,-7 0 0,-6 5-1365,4 6-5461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2.521"/>
    </inkml:context>
    <inkml:brush xml:id="br0">
      <inkml:brushProperty name="width" value="0.05" units="cm"/>
      <inkml:brushProperty name="height" value="0.05" units="cm"/>
    </inkml:brush>
  </inkml:definitions>
  <inkml:trace contextRef="#ctx0" brushRef="#br0">0 105 24575,'0'0'0,"0"-1"0,0 1 0,0-1 0,0 1 0,0-1 0,0 1 0,0-1 0,0 1 0,1-1 0,-1 1 0,0-1 0,0 1 0,0 0 0,0-1 0,1 1 0,-1-1 0,0 1 0,1 0 0,-1-1 0,0 1 0,1 0 0,-1-1 0,0 1 0,1 0 0,-1-1 0,0 1 0,1 0 0,-1 0 0,1-1 0,-1 1 0,1 0 0,-1 0 0,1 0 0,-1 0 0,0 0 0,1 0 0,-1 0 0,1 0 0,-1 0 0,1 0 0,-1 0 0,1 0 0,-1 0 0,1 0 0,-1 0 0,1 0 0,-1 0 0,1 1 0,-1-1 0,0 0 0,1 0 0,-1 0 0,1 1 0,-1-1 0,0 0 0,1 1 0,24 16 0,-12-4 0,-2 1 0,1 0 0,-2 0 0,0 1 0,-1 0 0,0 1 0,-1 0 0,-1 0 0,-1 1 0,0 0 0,-1 0 0,-1 1 0,3 18 0,-7-33 0,0-1 0,-1 1 0,1-1 0,0 1 0,-1-1 0,0 1 0,1-1 0,-1 0 0,0 1 0,0-1 0,0 0 0,-1 1 0,1-1 0,-3 3 0,4-5 0,0 1 0,-1-1 0,1 1 0,-1-1 0,1 0 0,-1 1 0,1-1 0,0 0 0,-1 1 0,1-1 0,-1 0 0,1 0 0,-1 0 0,0 1 0,1-1 0,-1 0 0,1 0 0,-1 0 0,1 0 0,-1 0 0,1 0 0,-1 0 0,1 0 0,-1 0 0,0 0 0,0-1 0,0 0 0,0 1 0,0-1 0,0 0 0,0 0 0,0 0 0,0 0 0,0 1 0,1-1 0,-1 0 0,0-1 0,1 1 0,-1 0 0,1 0 0,-1 0 0,1 0 0,-1-2 0,-2-7 0,1-1 0,0 0 0,0 0 0,1 0 0,1 0 0,0 0 0,0 0 0,1 0 0,1 0 0,-1 0 0,2 0 0,0 0 0,5-13 0,2-3 0,1 1 0,2 0 0,30-46 0,-9 27-1365,-19 32-5461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2.971"/>
    </inkml:context>
    <inkml:brush xml:id="br0">
      <inkml:brushProperty name="width" value="0.05" units="cm"/>
      <inkml:brushProperty name="height" value="0.05" units="cm"/>
    </inkml:brush>
  </inkml:definitions>
  <inkml:trace contextRef="#ctx0" brushRef="#br0">276 214 24575,'1'0'0,"0"-1"0,0 1 0,0 0 0,0-1 0,0 1 0,0-1 0,0 1 0,-1-1 0,1 1 0,0-1 0,0 1 0,0-1 0,-1 0 0,1 0 0,0 1 0,-1-1 0,1 0 0,-1 0 0,1 0 0,-1 1 0,1-1 0,-1 0 0,0 0 0,1 0 0,-1 0 0,0-2 0,6-29 0,-5 29 0,0-9 0,0 1 0,0-1 0,-1 0 0,-1 0 0,0 0 0,-4-18 0,5 26 0,-1 1 0,0 1 0,0-1 0,-1 0 0,1 0 0,0 0 0,-1 1 0,0-1 0,1 0 0,-1 1 0,0 0 0,-1-1 0,1 1 0,0 0 0,-1 0 0,1 0 0,-1 0 0,1 1 0,-1-1 0,0 1 0,0 0 0,1-1 0,-1 1 0,0 0 0,0 1 0,0-1 0,0 1 0,-1-1 0,1 1 0,-3 0 0,-4 1 0,0 0 0,1 0 0,-1 1 0,1 0 0,-1 1 0,1 0 0,0 1 0,0 0 0,0 0 0,1 1 0,0 0 0,0 0 0,0 1 0,0 0 0,-8 9 0,9-9 0,0 1 0,1 0 0,0 1 0,0 0 0,0 0 0,1 0 0,0 0 0,0 1 0,1 0 0,1 0 0,-1 0 0,1 0 0,1 0 0,0 1 0,-1 11 0,2-16 0,1-1 0,1 1 0,-1-1 0,1 1 0,0-1 0,0 1 0,0-1 0,0 0 0,1 1 0,0-1 0,0 0 0,0 0 0,0 0 0,1 0 0,0-1 0,-1 1 0,1-1 0,0 0 0,1 1 0,-1-1 0,1-1 0,-1 1 0,1 0 0,0-1 0,0 0 0,0 0 0,0 0 0,0 0 0,0-1 0,1 1 0,4 0 0,-1-1 0,0 1 0,0-1 0,0 0 0,0-1 0,0 0 0,0 0 0,0 0 0,0-1 0,0-1 0,-1 1 0,1-1 0,0 0 0,-1-1 0,1 0 0,-1 0 0,0-1 0,7-4 0,-7 2 0,0 0 0,-1-1 0,0 1 0,0-1 0,-1 0 0,0-1 0,0 1 0,-1-1 0,0 0 0,0 0 0,-1 0 0,0-1 0,3-13 0,1 3 0,-7 18 0,0 0 0,0-1 0,1 1 0,-1 0 0,1-1 0,-1 1 0,1 0 0,-1 0 0,1 0 0,0-1 0,0 1 0,-1 0 0,1 0 0,0 0 0,0 0 0,0 0 0,1-1 0,-1 3 0,0-1 0,-1 1 0,1-1 0,-1 1 0,1-1 0,-1 1 0,0 0 0,1-1 0,-1 1 0,0 0 0,1-1 0,-1 1 0,0 0 0,0-1 0,1 1 0,-1 0 0,0-1 0,0 1 0,0 0 0,0 0 0,0 0 0,3 57 0,-3-55 0,-1 13-136,1-1-1,1 1 1,1-1-1,0 1 1,0-1-1,2 1 1,0-1-1,1 0 0,12 25 1,-2-18-6690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3.780"/>
    </inkml:context>
    <inkml:brush xml:id="br0">
      <inkml:brushProperty name="width" value="0.05" units="cm"/>
      <inkml:brushProperty name="height" value="0.05" units="cm"/>
    </inkml:brush>
  </inkml:definitions>
  <inkml:trace contextRef="#ctx0" brushRef="#br0">164 29 24575,'1'-1'0,"-1"0"0,0 0 0,0-1 0,0 1 0,0 0 0,0-1 0,0 1 0,-1 0 0,1 0 0,0-1 0,-1 1 0,1 0 0,-1 0 0,1-1 0,-1 1 0,1 0 0,-1 0 0,0 0 0,1 0 0,-1 0 0,0 0 0,-1-1 0,1 2 0,0 0 0,0 0 0,0 0 0,0-1 0,0 1 0,0 0 0,0 0 0,0 1 0,0-1 0,0 0 0,0 0 0,0 0 0,0 1 0,0-1 0,0 1 0,0-1 0,0 0 0,1 1 0,-1 0 0,0-1 0,-1 2 0,-5 3 0,0 1 0,1 0 0,0 1 0,0-1 0,-6 10 0,-4 6 0,2 1 0,-23 47 0,33-61 0,1 1 0,-1-1 0,2 1 0,-1 0 0,1-1 0,1 1 0,0 0 0,0 0 0,1 0 0,0 0 0,2 14 0,-1-20 0,0 1 0,1-1 0,-1 0 0,1 1 0,0-1 0,0 0 0,1 0 0,-1 0 0,1 0 0,0-1 0,0 1 0,0-1 0,0 1 0,1-1 0,-1 0 0,1 0 0,0-1 0,0 1 0,0-1 0,0 0 0,0 0 0,0 0 0,1 0 0,-1-1 0,1 0 0,-1 0 0,1 0 0,5 0 0,0 0 0,0 0 0,-1-1 0,1 0 0,0-1 0,-1 0 0,1-1 0,0 0 0,-1 0 0,0-1 0,1 0 0,-1-1 0,14-7 0,-9 1 0,0 0 0,-2 0 0,1-1 0,-1-1 0,-1 0 0,0-1 0,-1 0 0,0-1 0,-1 0 0,0 0 0,-1-1 0,-1 0 0,-1 0 0,0-1 0,0 0 0,-2 0 0,0 0 0,-1 0 0,1-17 0,-7 85 0,4 76 0,-1-125 0,1 1 0,-1-1 0,0 1 0,1-1 0,0 0 0,0 1 0,0-1 0,0 0 0,0 0 0,1 0 0,-1 0 0,1 0 0,0 0 0,0 0 0,0 0 0,0-1 0,1 1 0,-1-1 0,0 0 0,1 0 0,0 1 0,0-2 0,0 1 0,-1 0 0,2 0 0,-1-1 0,0 0 0,0 0 0,0 0 0,1 0 0,-1 0 0,6 0 0,-2-1 0,0 0 0,1 0 0,-1 0 0,0-1 0,0-1 0,0 1 0,-1-1 0,1 0 0,0 0 0,-1-1 0,1 0 0,-1 0 0,0-1 0,11-8 0,-9 6 0,-1-1 0,0-1 0,-1 1 0,0-1 0,0 0 0,7-13 0,-10 15 0,0 0 0,0 1 0,0-1 0,-1-1 0,0 1 0,0 0 0,-1 0 0,1-1 0,-2 1 0,2-13 0,-2 19 0,0-1 0,0 0 0,0 1 0,0-1 0,0 0 0,0 1 0,0-1 0,0 0 0,0 0 0,0 1 0,0-1 0,-1 0 0,1 1 0,0-1 0,0 0 0,-1 1 0,1-1 0,0 0 0,-1 1 0,1-1 0,-1 1 0,1-1 0,-1 1 0,1-1 0,-1 1 0,1-1 0,-1 1 0,1-1 0,-1 1 0,0 0 0,1-1 0,-1 1 0,1 0 0,-1 0 0,0-1 0,0 1 0,1 0 0,-2 0 0,0 0 0,1 1 0,-1 0 0,1 0 0,0-1 0,-1 1 0,1 0 0,0 0 0,-1 0 0,1 0 0,0 0 0,0 1 0,0-1 0,0 0 0,0 0 0,0 1 0,-1 2 0,-4 10 0,0-1 0,1 2 0,1-1 0,0 0 0,1 1 0,0 0 0,2 0 0,-1-1 0,2 1 0,1 18 0,3 22 0,17 74 0,-21-128 0,66 248 0,-11-51 0,-52-185 0,0 1 0,-1 0 0,-1-1 0,0 1 0,-1 27 0,-1-37 0,1 0 0,-1 0 0,0 0 0,0-1 0,0 1 0,0 0 0,-1-1 0,0 1 0,1-1 0,-1 0 0,0 1 0,-1-1 0,1 0 0,-1 0 0,1 0 0,-1-1 0,0 1 0,0-1 0,0 1 0,0-1 0,0 0 0,-1 0 0,1 0 0,-1-1 0,-6 3 0,2-2 0,0-1 0,0 0 0,0 0 0,0-1 0,0 0 0,0 0 0,0-1 0,0 0 0,0-1 0,0 1 0,0-1 0,1-1 0,-1 0 0,1 0 0,0 0 0,0-1 0,0 0 0,0 0 0,0-1 0,-6-6 0,0 0 0,0 0 0,0-1 0,2-1 0,-1 0 0,2 0 0,0-1 0,0 0 0,-11-25 0,17 29 0,0 0 0,0-1 0,1 1 0,1-1 0,0 0 0,0 0 0,1 0 0,0 0 0,1 0 0,0-1 0,1 1 0,0 0 0,1 0 0,0 0 0,1 1 0,0-1 0,0 0 0,1 1 0,1 0 0,0 0 0,0 0 0,1 1 0,0-1 0,1 1 0,0 1 0,0-1 0,1 1 0,0 1 0,0-1 0,1 2 0,0-1 0,0 1 0,1 0 0,0 1 0,0 0 0,10-4 0,51-10 103,-50 14-837,36-12 0,-40 9-6092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4.169"/>
    </inkml:context>
    <inkml:brush xml:id="br0">
      <inkml:brushProperty name="width" value="0.05" units="cm"/>
      <inkml:brushProperty name="height" value="0.05" units="cm"/>
    </inkml:brush>
  </inkml:definitions>
  <inkml:trace contextRef="#ctx0" brushRef="#br0">12 25 24575,'-4'0'0,"-2"-4"0,4-2 0,8 0 0,8 1 0,1 2-8191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4.514"/>
    </inkml:context>
    <inkml:brush xml:id="br0">
      <inkml:brushProperty name="width" value="0.05" units="cm"/>
      <inkml:brushProperty name="height" value="0.05" units="cm"/>
    </inkml:brush>
  </inkml:definitions>
  <inkml:trace contextRef="#ctx0" brushRef="#br0">18 0 24575,'-5'0'0,"-1"5"0,0 6 0,5 1 0,9-1 0,7-3 0,5-2 0,4-3 0,8-1 0,2-2 0,1 0 0,-6 0-8191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6.494"/>
    </inkml:context>
    <inkml:brush xml:id="br0">
      <inkml:brushProperty name="width" value="0.05" units="cm"/>
      <inkml:brushProperty name="height" value="0.05" units="cm"/>
    </inkml:brush>
  </inkml:definitions>
  <inkml:trace contextRef="#ctx0" brushRef="#br0">0 29 24575,'5'0'0,"1"-4"0,5-3 0,4 2 0,5 0 0,4 1 0,7 2 0,7 1 0,6 1 0,11 4 0,4 3 0,7-1 0,0 3 0,0 1 0,-8-2 0,-4-2 0,-7-2 0,-11-2-8191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6.830"/>
    </inkml:context>
    <inkml:brush xml:id="br0">
      <inkml:brushProperty name="width" value="0.05" units="cm"/>
      <inkml:brushProperty name="height" value="0.05" units="cm"/>
    </inkml:brush>
  </inkml:definitions>
  <inkml:trace contextRef="#ctx0" brushRef="#br0">0 0 24575,'1'4'0,"0"0"0,0-1 0,1 1 0,-1-1 0,1 1 0,0-1 0,0 1 0,0-1 0,4 5 0,7 11 0,12 39 0,-1 2 0,16 66 0,-4-11 0,8 18-1365,-36-109-5461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3.179"/>
    </inkml:context>
    <inkml:brush xml:id="br0">
      <inkml:brushProperty name="width" value="0.05" units="cm"/>
      <inkml:brushProperty name="height" value="0.05" units="cm"/>
    </inkml:brush>
  </inkml:definitions>
  <inkml:trace contextRef="#ctx0" brushRef="#br0">10 1 24575,'5'0'0,"1"4"0,0 7 0,-2 6 0,-5 4 0,-3 4 0,-1 2 0,1 1 0,-4 0 0,0-4-8191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7.263"/>
    </inkml:context>
    <inkml:brush xml:id="br0">
      <inkml:brushProperty name="width" value="0.05" units="cm"/>
      <inkml:brushProperty name="height" value="0.05" units="cm"/>
    </inkml:brush>
  </inkml:definitions>
  <inkml:trace contextRef="#ctx0" brushRef="#br0">3 222 24575,'10'13'0,"-1"0"0,0 0 0,0 1 0,-2 1 0,0-1 0,10 31 0,-10-28 0,17 46 0,-2 0 0,22 105 0,-38-147 0,-5-17 0,1 0 0,-1 0 0,0 0 0,0 1 0,-1-1 0,1 6 0,-20-38 0,-15-53 0,3-1 0,4-2 0,-20-105 0,44 172 0,-4-15 0,-4-40 0,10 65 0,0-1 0,1 1 0,0-1 0,1 0 0,0 1 0,0-1 0,0 1 0,1-1 0,0 1 0,1 0 0,2-7 0,-3 11 0,-1 1 0,1 0 0,-1-1 0,1 1 0,0 0 0,0 0 0,0 0 0,0 1 0,0-1 0,0 0 0,0 1 0,0-1 0,1 1 0,-1 0 0,1 0 0,-1-1 0,5 0 0,-2 2 0,0-1 0,-1 0 0,1 1 0,0 0 0,-1 0 0,1 1 0,0-1 0,0 1 0,6 2 0,2 1 0,0 1 0,0 1 0,-1 0 0,0 0 0,0 2 0,12 9 0,-15-10 0,-1 0 0,0 0 0,-1 1 0,1 0 0,-2 0 0,1 1 0,-1 0 0,-1 0 0,1 1 0,-1-1 0,-1 1 0,0 0 0,4 17 0,-6-20 0,-1-1 0,0 1 0,-1-1 0,1 1 0,-1 0 0,-1-1 0,1 1 0,-1-1 0,0 1 0,0-1 0,-1 1 0,0-1 0,0 0 0,-1 1 0,0-1 0,0 0 0,0-1 0,0 1 0,-1-1 0,0 1 0,0-1 0,-1 0 0,-6 6 0,2-4-80,-1 0 0,0 0-1,0-1 1,0 0 0,-1 0-1,0-1 1,0-1 0,0 0-1,0 0 1,-1-1 0,0-1 0,1 0-1,-1 0 1,0-1 0,0-1-1,-24-2 1,13-3-6746</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7.636"/>
    </inkml:context>
    <inkml:brush xml:id="br0">
      <inkml:brushProperty name="width" value="0.05" units="cm"/>
      <inkml:brushProperty name="height" value="0.05" units="cm"/>
    </inkml:brush>
  </inkml:definitions>
  <inkml:trace contextRef="#ctx0" brushRef="#br0">1 47 24575,'5'0'0,"5"0"0,7 0 0,4 0 0,9 0 0,3 0 0,5 0 0,6-5 0,5-1 0,3 0 0,-3 1 0,-5 2 0,-5 1 0,-9-4 0,-15-1 0,-14 1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8.073"/>
    </inkml:context>
    <inkml:brush xml:id="br0">
      <inkml:brushProperty name="width" value="0.05" units="cm"/>
      <inkml:brushProperty name="height" value="0.05" units="cm"/>
    </inkml:brush>
  </inkml:definitions>
  <inkml:trace contextRef="#ctx0" brushRef="#br0">0 44 24575,'0'-42'0,"3"41"0,4 8 0,6 10 0,15 32 0,-2 2 0,-2 1 0,-3 1 0,-2 1 0,23 107 0,-38-137-682,4 48-1,-7-48-6143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8.431"/>
    </inkml:context>
    <inkml:brush xml:id="br0">
      <inkml:brushProperty name="width" value="0.05" units="cm"/>
      <inkml:brushProperty name="height" value="0.05" units="cm"/>
    </inkml:brush>
  </inkml:definitions>
  <inkml:trace contextRef="#ctx0" brushRef="#br0">1 53 24575,'5'0'0,"10"0"0,8 0 0,9-5 0,9-1 0,6 0 0,4 2 0,4 0 0,1-2 0,-5-2 0,0 2 0,-6 1 0,-5 2 0,-9 6 0,-11 2-8191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8.804"/>
    </inkml:context>
    <inkml:brush xml:id="br0">
      <inkml:brushProperty name="width" value="0.05" units="cm"/>
      <inkml:brushProperty name="height" value="0.05" units="cm"/>
    </inkml:brush>
  </inkml:definitions>
  <inkml:trace contextRef="#ctx0" brushRef="#br0">0 0 24575,'2'33'0,"9"53"0,1 11 0,-9 267 0,-4-230 0,2-125-273,-2 0 0,1-1 0,-1 1 0,-3 8 0,-1 0-6553</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9.145"/>
    </inkml:context>
    <inkml:brush xml:id="br0">
      <inkml:brushProperty name="width" value="0.05" units="cm"/>
      <inkml:brushProperty name="height" value="0.05" units="cm"/>
    </inkml:brush>
  </inkml:definitions>
  <inkml:trace contextRef="#ctx0" brushRef="#br0">0 78 24575,'5'0'0,"1"-5"0,4-1 0,6 0 0,4-3 0,3 0 0,8 1 0,3 2 0,0 2 0,-2-3 0,0 0 0,-2 1 0,-5 2-8191</inkml:trace>
  <inkml:trace contextRef="#ctx0" brushRef="#br0" timeOffset="1">273 78 24575,'4'0'0,"7"-5"0,6-1 0,5 0 0,-2 2-8191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09.865"/>
    </inkml:context>
    <inkml:brush xml:id="br0">
      <inkml:brushProperty name="width" value="0.05" units="cm"/>
      <inkml:brushProperty name="height" value="0.05" units="cm"/>
    </inkml:brush>
  </inkml:definitions>
  <inkml:trace contextRef="#ctx0" brushRef="#br0">59 144 24575,'1'6'0,"0"0"0,0 0 0,0 0 0,1 0 0,3 8 0,6 26 0,-2 138 0,0 8 0,-4-152 0,-1-8 0,-1 0 0,-1 30 0,-2-56 0,1 1 0,-1-1 0,0 0 0,0 1 0,0-1 0,0 0 0,0 1 0,0-1 0,0 1 0,0-1 0,0 0 0,0 1 0,0-1 0,0 1 0,0-1 0,0 0 0,0 1 0,0-1 0,0 1 0,0-1 0,-1 0 0,1 1 0,0-1 0,0 0 0,0 1 0,-1-1 0,1 0 0,0 0 0,-1 1 0,1-1 0,0 0 0,0 1 0,-1-1 0,1 0 0,0 0 0,-1 0 0,1 0 0,-1 1 0,-10-15 0,-7-26 0,-1-13 0,2 0 0,-18-106 0,32 133 0,0 0 0,1 0 0,2 0 0,1-1 0,1 1 0,1 0 0,1 0 0,11-36 0,-11 52 0,0 0 0,0 0 0,1 0 0,1 0 0,0 1 0,0 0 0,0 0 0,1 0 0,1 1 0,0 0 0,0 1 0,0 0 0,10-7 0,-12 10 0,-1 1 0,1 0 0,0 0 0,0 0 0,0 1 0,0 0 0,0 0 0,0 1 0,0-1 0,1 1 0,-1 1 0,1-1 0,-1 1 0,0 0 0,1 1 0,-1-1 0,1 1 0,-1 0 0,0 1 0,0 0 0,0 0 0,0 0 0,10 5 0,-6 0 0,1 0 0,-1 1 0,-1 0 0,1 1 0,-1-1 0,-1 2 0,0-1 0,0 1 0,-1 1 0,0-1 0,0 1 0,-1 0 0,-1 1 0,6 16 0,-9-20 0,1 0 0,-1 1 0,-1-1 0,0 0 0,0 0 0,-1 1 0,1-1 0,-2 1 0,-2 16 0,2-20 0,-1 1 0,0 0 0,0 0 0,0-1 0,-1 0 0,0 1 0,0-1 0,0 0 0,-1 0 0,0 0 0,1-1 0,-2 0 0,1 1 0,-10 6 0,3-3-151,0-1-1,-1-1 0,0 0 0,0 0 1,0-1-1,-1 0 0,0-1 1,-25 4-1,5-4-6674</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0.489"/>
    </inkml:context>
    <inkml:brush xml:id="br0">
      <inkml:brushProperty name="width" value="0.05" units="cm"/>
      <inkml:brushProperty name="height" value="0.05" units="cm"/>
    </inkml:brush>
  </inkml:definitions>
  <inkml:trace contextRef="#ctx0" brushRef="#br0">0 27 24575,'186'0'284,"1759"12"-6599,-198 31 2880,863 12 2030,-2520-54 1268,831-22 502,-882 18 207,-1-1 1,0-2-1,54-17 0,-61 8 1137,-31 14-1642,1 1 0,-1-1-1,1 1 1,-1-1 0,1 1 0,-1-1 0,0 1-1,1-1 1,-1 1 0,1-1 0,-1 1 0,0-1 0,0 0-1,1 1 1,-1-1 0,0 0 0,0 1 0,0-1-1,0 0 1,0 1 0,0-1 0,0 0 0,0 1-1,0-2 1,-2-1 30,1 1-1,-1 0 1,0 0-1,0-1 0,0 1 1,0 0-1,0 1 1,0-1-1,-1 0 1,1 1-1,-1-1 0,1 1 1,-1 0-1,0 0 1,-4-2-1,-44-16-4855</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1.096"/>
    </inkml:context>
    <inkml:brush xml:id="br0">
      <inkml:brushProperty name="width" value="0.05" units="cm"/>
      <inkml:brushProperty name="height" value="0.05" units="cm"/>
    </inkml:brush>
  </inkml:definitions>
  <inkml:trace contextRef="#ctx0" brushRef="#br0">112 31 24575,'0'-2'0,"0"1"0,0 0 0,0 0 0,0-1 0,0 1 0,-1 0 0,1 0 0,0 0 0,-1-1 0,1 1 0,-1 0 0,1 0 0,-1 0 0,0 0 0,1 0 0,-1 0 0,0 0 0,0 0 0,0 0 0,0 0 0,0 1 0,0-1 0,0 0 0,0 1 0,0-1 0,0 0 0,0 1 0,0-1 0,-1 1 0,1 0 0,-2-1 0,1 1 0,0-1 0,0 1 0,0 0 0,0 0 0,0 0 0,1 0 0,-1 1 0,0-1 0,0 0 0,0 1 0,0 0 0,0-1 0,1 1 0,-1 0 0,0 0 0,0 0 0,1 0 0,-1 0 0,-2 2 0,-1 3 0,0 0 0,1 0 0,0 0 0,1 1 0,-1-1 0,1 1 0,0 0 0,1 0 0,-1 0 0,2 0 0,-3 13 0,0 9 0,1 47 0,2-62 0,1 9 20,1 0 0,0 0 0,2-1 0,1 1 0,12 41 0,-11-50-155,0-1 0,1 0 0,0 0 0,1-1 0,1 1 0,0-2 0,0 1 0,1-1 0,1 0 0,16 14 0,10 3-6691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1.489"/>
    </inkml:context>
    <inkml:brush xml:id="br0">
      <inkml:brushProperty name="width" value="0.05" units="cm"/>
      <inkml:brushProperty name="height" value="0.05" units="cm"/>
    </inkml:brush>
  </inkml:definitions>
  <inkml:trace contextRef="#ctx0" brushRef="#br0">12 29 24575,'-4'0'0,"-2"-5"0,4-1 0,8 0 0,8 2 0,5 0 0,9 2 0,5 1 0,5 1 0,7 0 0,4 0 0,-2 0 0,-8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3.739"/>
    </inkml:context>
    <inkml:brush xml:id="br0">
      <inkml:brushProperty name="width" value="0.05" units="cm"/>
      <inkml:brushProperty name="height" value="0.05" units="cm"/>
    </inkml:brush>
  </inkml:definitions>
  <inkml:trace contextRef="#ctx0" brushRef="#br0">2 0 24575,'-1'29'0,"1"-3"0,0-1 0,5 29 0,-4-47 0,0 0 0,1-1 0,0 1 0,0-1 0,0 0 0,1 0 0,0 0 0,0 0 0,0 0 0,1 0 0,0-1 0,0 1 0,5 4 0,-5-7 0,0 0 0,0 0 0,0 0 0,0-1 0,0 0 0,1 0 0,-1 0 0,1 0 0,-1-1 0,1 1 0,0-1 0,-1-1 0,1 1 0,0-1 0,0 1 0,0-1 0,-1-1 0,1 1 0,0-1 0,0 1 0,-1-1 0,8-3 0,-6 2 0,-1 0 0,0 0 0,0 0 0,0-1 0,0 0 0,-1 0 0,1 0 0,-1 0 0,1-1 0,-1 0 0,0 1 0,-1-2 0,1 1 0,-1 0 0,0-1 0,0 0 0,0 1 0,0-1 0,1-6 0,2-10 0,-6 17 0,1-1 0,0 1 0,0 0 0,1 0 0,-1 0 0,1 0 0,0 0 0,3-5 0,-5 9 0,0 0 0,0 0 0,1 0 0,-1 0 0,0 0 0,0 0 0,0 0 0,0 0 0,0 0 0,0 0 0,0-1 0,0 1 0,0 0 0,0 0 0,1 0 0,-1 0 0,0 0 0,0 0 0,0 0 0,0 0 0,0 0 0,0 0 0,0 0 0,1 0 0,-1 0 0,0 0 0,0 0 0,0 0 0,0 0 0,0 0 0,0 0 0,0 0 0,1 0 0,-1 0 0,0 0 0,0 0 0,0 0 0,0 0 0,0 0 0,0 0 0,0 1 0,0-1 0,1 0 0,-1 0 0,0 0 0,0 0 0,0 0 0,0 0 0,0 0 0,0 0 0,0 0 0,0 1 0,4 9 0,-2 11 0,11 110 0,2 44 0,-15-71-1365,0-79-5461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1.871"/>
    </inkml:context>
    <inkml:brush xml:id="br0">
      <inkml:brushProperty name="width" value="0.05" units="cm"/>
      <inkml:brushProperty name="height" value="0.05" units="cm"/>
    </inkml:brush>
  </inkml:definitions>
  <inkml:trace contextRef="#ctx0" brushRef="#br0">43 1 24575,'-5'4'0,"-6"2"0,-1 5 0,1 5 0,7 4 0,5 4 0,2 2 0,5 1 0,1 1 0,4 0 0,0 1 0,-3 3 0,2 2 0,3 0 0,0-2 0,-4-6-8191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2.289"/>
    </inkml:context>
    <inkml:brush xml:id="br0">
      <inkml:brushProperty name="width" value="0.05" units="cm"/>
      <inkml:brushProperty name="height" value="0.05" units="cm"/>
    </inkml:brush>
  </inkml:definitions>
  <inkml:trace contextRef="#ctx0" brushRef="#br0">16 224 24575,'8'-10'0,"12"-11"0,-19 21 0,-1 0 0,1 0 0,-1 0 0,1-1 0,-1 1 0,1 0 0,0 0 0,-1 0 0,1 0 0,-1 0 0,1 0 0,0 0 0,-1 0 0,1 0 0,-1 0 0,1 1 0,-1-1 0,1 0 0,0 0 0,-1 0 0,1 1 0,-1-1 0,1 0 0,-1 1 0,0-1 0,1 0 0,-1 1 0,1-1 0,-1 1 0,1-1 0,-1 1 0,0-1 0,1 1 0,-1-1 0,0 1 0,0-1 0,1 1 0,-1-1 0,0 1 0,0-1 0,0 1 0,0-1 0,0 1 0,0 1 0,4 14 0,0 0 0,-2 0 0,0 0 0,-1 1 0,-1-1 0,-3 31 0,1-2 0,6 63 0,-2-94 0,0 0 0,0 0 0,2 0 0,-1 0 0,8 17 0,-2-18 0,-4-19 0,-6-24 0,-52-156 0,12 49 0,36 117 0,1 1 0,0-1 0,1 0 0,2-1 0,0-36 0,2 52 0,-1-1 0,1 1 0,1-1 0,-1 1 0,1 0 0,0 0 0,0 0 0,0 0 0,1 0 0,-1 0 0,6-6 0,-5 8 0,0 0 0,0 0 0,1 0 0,-1 1 0,1-1 0,-1 1 0,1 0 0,0 0 0,0 0 0,0 1 0,0-1 0,0 1 0,0 0 0,0 0 0,0 1 0,8-1 0,-4 1 0,0 0 0,-1 1 0,1 0 0,0 0 0,-1 1 0,1 0 0,-1 0 0,1 1 0,-1 0 0,0 0 0,0 1 0,-1 0 0,1 0 0,-1 0 0,1 1 0,-1 0 0,-1 0 0,1 1 0,-1 0 0,0 0 0,0 0 0,-1 0 0,0 1 0,7 12 0,-8-13 0,0 0 0,0 0 0,-1 1 0,0-1 0,0 0 0,0 1 0,-1-1 0,0 1 0,0 0 0,-1-1 0,0 1 0,0 0 0,0-1 0,-1 1 0,0 0 0,0-1 0,-1 1 0,1-1 0,-2 0 0,1 1 0,-1-1 0,0 0 0,0 0 0,0 0 0,-1-1 0,0 0 0,0 1 0,0-1 0,-6 4 0,-40 26-1365,26-22-5461</inkml:trace>
  <inkml:trace contextRef="#ctx0" brushRef="#br0" timeOffset="1">562 306 24575,'4'0'0,"7"0"0,6 0 0,5 0 0,7 0 0,4-5 0,1-1 0,-5 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2.646"/>
    </inkml:context>
    <inkml:brush xml:id="br0">
      <inkml:brushProperty name="width" value="0.05" units="cm"/>
      <inkml:brushProperty name="height" value="0.05" units="cm"/>
    </inkml:brush>
  </inkml:definitions>
  <inkml:trace contextRef="#ctx0" brushRef="#br0">22 1 24575,'-5'0'0,"-1"4"0,0 7 0,1 5 0,7 11 0,2 4 0,0 6 0,6 7 0,-1 4 0,0 0 0,2 0 0,-1-3 0,-2 0 0,3-3 0,-2-9-8191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2.987"/>
    </inkml:context>
    <inkml:brush xml:id="br0">
      <inkml:brushProperty name="width" value="0.05" units="cm"/>
      <inkml:brushProperty name="height" value="0.05" units="cm"/>
    </inkml:brush>
  </inkml:definitions>
  <inkml:trace contextRef="#ctx0" brushRef="#br0">1 170 24575,'0'5'0,"0"6"0,4 5 0,2 10 0,5 5 0,0 6 0,-2 2 0,2 4 0,0 3 0,-3-1 0,-2-4 0,-2-4 0,-2-4 0,-2-7-8191</inkml:trace>
  <inkml:trace contextRef="#ctx0" brushRef="#br0" timeOffset="1">82 88 24575,'0'-5'0,"0"-10"0,5-8 0,5 0 0,7 9 0,9 7 0,5 8 0,2 6 0,-5 0-8191</inkml:trace>
  <inkml:trace contextRef="#ctx0" brushRef="#br0" timeOffset="2">109 251 24575,'-4'5'0,"-3"6"0,6 1 0,7-2 0,12 3 0,8-1 0,8-3 0,3-2 0,-4-3-8191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3.435"/>
    </inkml:context>
    <inkml:brush xml:id="br0">
      <inkml:brushProperty name="width" value="0.05" units="cm"/>
      <inkml:brushProperty name="height" value="0.05" units="cm"/>
    </inkml:brush>
  </inkml:definitions>
  <inkml:trace contextRef="#ctx0" brushRef="#br0">185 278 24575,'0'0'0,"-1"0"0,1-1 0,0 1 0,0 0 0,0-1 0,-1 1 0,1 0 0,0 0 0,0-1 0,-1 1 0,1 0 0,0 0 0,-1-1 0,1 1 0,0 0 0,-1 0 0,1 0 0,-1 0 0,1-1 0,0 1 0,-1 0 0,1 0 0,0 0 0,-1 0 0,1 0 0,-1 0 0,1 0 0,0 0 0,-1 0 0,1 0 0,-1 0 0,1 1 0,-1-1 0,-2 14 0,7 25 0,-3-36 0,8 95 0,-7-60 0,9 46 0,-10-77 0,1-3 0,-1-1 0,0 0 0,-1 0 0,1 1 0,-1-1 0,1 1 0,-1-1 0,0 0 0,0 1 0,0-1 0,-1 1 0,1-1 0,-1 0 0,0 1 0,-1 2 0,1-6 0,1 1 0,-1-1 0,1 0 0,-1 0 0,1 0 0,-1 0 0,1 0 0,-1 0 0,1 0 0,-1 0 0,1 0 0,-1 0 0,1 0 0,-1 0 0,1 0 0,-1-1 0,1 1 0,0 0 0,-1 0 0,1 0 0,-1-1 0,1 1 0,-1 0 0,1 0 0,0-1 0,-1 1 0,1-1 0,0 1 0,-1 0 0,1-1 0,0 1 0,-1-1 0,1 1 0,0-1 0,-15-19 0,13 17 0,-30-41 0,3-2 0,-39-80 0,61 113 0,1-1 0,1 0 0,1 0 0,-1-1 0,2 0 0,0 1 0,1-1 0,1 0 0,0 0 0,1 0 0,0 0 0,2 0 0,-1 0 0,7-23 0,-6 31 0,1 0 0,0-1 0,1 1 0,-1 1 0,1-1 0,0 0 0,1 1 0,0 0 0,0 0 0,0 1 0,0-1 0,1 1 0,0 0 0,0 0 0,1 1 0,-1 0 0,1 0 0,0 1 0,0-1 0,0 1 0,0 1 0,1 0 0,-1 0 0,1 0 0,0 1 0,-1 0 0,1 0 0,0 1 0,-1 0 0,1 0 0,0 1 0,0 0 0,-1 1 0,1-1 0,-1 2 0,1-1 0,-1 1 0,0 0 0,0 0 0,0 1 0,7 5 0,-6-4 0,-1 0 0,0 0 0,0 1 0,0 0 0,-1 1 0,0-1 0,0 1 0,-1 1 0,0-1 0,0 1 0,-1-1 0,7 16 0,-9-18 0,0 1 0,-1-1 0,0 1 0,0-1 0,0 1 0,-1-1 0,0 1 0,0-1 0,0 1 0,0-1 0,-1 1 0,0-1 0,0 1 0,-1-1 0,1 0 0,-1 0 0,0 1 0,-1-1 0,1-1 0,-1 1 0,-5 7 0,2-5-151,0 0-1,0 0 0,-1-1 0,0 0 1,0 0-1,0 0 0,-1-1 1,-13 7-1,-4-1-6674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3.808"/>
    </inkml:context>
    <inkml:brush xml:id="br0">
      <inkml:brushProperty name="width" value="0.05" units="cm"/>
      <inkml:brushProperty name="height" value="0.05" units="cm"/>
    </inkml:brush>
  </inkml:definitions>
  <inkml:trace contextRef="#ctx0" brushRef="#br0">0 12 24575,'5'0'0,"6"0"0,10 0 0,7 0 0,7 0 0,8 0 0,5 0 0,-1 0 0,2 0 0,-4 0 0,0-5 0,-7-1-8191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4.152"/>
    </inkml:context>
    <inkml:brush xml:id="br0">
      <inkml:brushProperty name="width" value="0.05" units="cm"/>
      <inkml:brushProperty name="height" value="0.05" units="cm"/>
    </inkml:brush>
  </inkml:definitions>
  <inkml:trace contextRef="#ctx0" brushRef="#br0">0 7 24575,'0'-5'0,"0"4"0,0 5 0,5 9 0,1 9 0,0 7 0,3 8 0,5 6 0,0 5 0,3 5 0,-3 1 0,-2-3 0,1-1 0,-3-9-8191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4.505"/>
    </inkml:context>
    <inkml:brush xml:id="br0">
      <inkml:brushProperty name="width" value="0.05" units="cm"/>
      <inkml:brushProperty name="height" value="0.05" units="cm"/>
    </inkml:brush>
  </inkml:definitions>
  <inkml:trace contextRef="#ctx0" brushRef="#br0">0 137 24575,'0'-5'0,"5"-1"0,1-5 0,5 0 0,0-3 0,2 1 0,5 3 0,3-2 0,8 1 0,3 3 0,6 3 0,5 1 0,1-2 0,-3-1 0,-4 2 0,-4 0 0,-6 3-8191</inkml:trace>
  <inkml:trace contextRef="#ctx0" brushRef="#br0" timeOffset="1">191 0 24575,'-4'0'0,"-7"0"0,-1 5 0,2 6 0,2 5 0,2 6 0,3 7 0,1 4 0,2 6 0,0 5 0,1 5 0,-1-2 0,1 1 0,-1 1 0,0 2 0,0-4 0,0-9-8191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4.904"/>
    </inkml:context>
    <inkml:brush xml:id="br0">
      <inkml:brushProperty name="width" value="0.05" units="cm"/>
      <inkml:brushProperty name="height" value="0.05" units="cm"/>
    </inkml:brush>
  </inkml:definitions>
  <inkml:trace contextRef="#ctx0" brushRef="#br0">2 109 24575,'-1'92'0,"3"144"0,-2-235 0,0 0 0,0 1 0,0-1 0,0 0 0,0 0 0,0 0 0,0 1 0,0-1 0,1 0 0,-1 0 0,0 0 0,1 0 0,-1 0 0,1 0 0,-1 0 0,1 0 0,0 0 0,-1 0 0,2 1 0,-1-2 0,0 0 0,-1-1 0,1 1 0,-1-1 0,1 1 0,0 0 0,-1-1 0,1 1 0,-1-1 0,1 0 0,-1 1 0,1-1 0,-1 1 0,1-1 0,-1 0 0,0 1 0,1-1 0,-1 0 0,0 1 0,1-2 0,15-49 0,15-126 0,-8 42 0,-22 127 0,-1 4 0,1 0 0,-1 0 0,1 0 0,0 0 0,0 0 0,1 0 0,-1 1 0,1-1 0,-1 0 0,1 1 0,0-1 0,1 1 0,-1-1 0,5-4 0,-6 8 0,-1 0 0,1 0 0,0-1 0,-1 1 0,1 0 0,-1 0 0,1 0 0,0 0 0,-1 0 0,1 0 0,-1 0 0,1 0 0,0 1 0,-1-1 0,1 0 0,-1 0 0,1 0 0,-1 1 0,1-1 0,-1 0 0,1 1 0,-1-1 0,1 0 0,-1 1 0,1-1 0,-1 1 0,1-1 0,-1 0 0,0 1 0,1-1 0,-1 1 0,0-1 0,1 2 0,11 20 0,-11-20 0,10 24 0,16 33 0,36 58 0,-53-102 0,0 0 0,0-1 0,1 0 0,1 0 0,1-1 0,0-1 0,0 0 0,28 18 0,-36-27 0,0 0 0,0 0 0,0-1 0,0 0 0,0 0 0,0 0 0,1-1 0,-1 1 0,1-1 0,-1-1 0,1 1 0,0-1 0,-1 0 0,1 0 0,-1 0 0,1-1 0,-1 0 0,9-2 0,-9 0 0,0 1 0,-1-1 0,1 1 0,-1-1 0,0-1 0,1 1 0,-1-1 0,-1 1 0,1-1 0,0 0 0,-1 0 0,0-1 0,0 1 0,0-1 0,-1 1 0,0-1 0,1 0 0,-2 0 0,3-8 0,0-3 14,0 0-1,-1 0 0,-1 0 0,-1-1 1,0 1-1,-1-1 0,-1 1 1,-3-22-1,3 30-100,-1-1-1,0 0 1,0 0 0,-1 1-1,0-1 1,0 1 0,-1 0-1,0 0 1,-1 0-1,1 1 1,-2 0 0,1 0-1,-1 0 1,0 0 0,0 1-1,-13-10 1,-2 4-6739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5.295"/>
    </inkml:context>
    <inkml:brush xml:id="br0">
      <inkml:brushProperty name="width" value="0.05" units="cm"/>
      <inkml:brushProperty name="height" value="0.05" units="cm"/>
    </inkml:brush>
  </inkml:definitions>
  <inkml:trace contextRef="#ctx0" brushRef="#br0">6 116 24575,'-4'0'0,"2"-4"0,7-2 0,11-5 0,9 0 0,8-2 0,4 0 0,4-3 0,5 3 0,0-2 0,-9 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4.128"/>
    </inkml:context>
    <inkml:brush xml:id="br0">
      <inkml:brushProperty name="width" value="0.05" units="cm"/>
      <inkml:brushProperty name="height" value="0.05" units="cm"/>
    </inkml:brush>
  </inkml:definitions>
  <inkml:trace contextRef="#ctx0" brushRef="#br0">81 1 24575,'0'5'0,"-5"5"0,-2 7 0,1 4 0,1 4 0,-3 2 0,0 1 0,1 5 0,2 2 0,1-1 0,3-1 0,0-2 0,-4 3 0,-1 1 0,1-1 0,0-2 0,2-6-8191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5.681"/>
    </inkml:context>
    <inkml:brush xml:id="br0">
      <inkml:brushProperty name="width" value="0.05" units="cm"/>
      <inkml:brushProperty name="height" value="0.05" units="cm"/>
    </inkml:brush>
  </inkml:definitions>
  <inkml:trace contextRef="#ctx0" brushRef="#br0">22 1 24575,'-4'0'0,"-3"4"0,2 7 0,0 6 0,6 4 0,3 9 0,1 8 0,4 6 0,0 6 0,4 3 0,-1-2 0,3-1 0,-2 0 0,2-3 0,-2-5 0,-3-10-8191</inkml:trace>
  <inkml:trace contextRef="#ctx0" brushRef="#br0" timeOffset="1">514 1 24575,'0'4'0,"0"7"0,0 6 0,0 4 0,4 4 0,2 2 0,5 6 0,0 1 0,3 1 0,-2 3 0,3-1 0,-1-1 0,1-3 0,-2-6-8191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6.020"/>
    </inkml:context>
    <inkml:brush xml:id="br0">
      <inkml:brushProperty name="width" value="0.05" units="cm"/>
      <inkml:brushProperty name="height" value="0.05" units="cm"/>
    </inkml:brush>
  </inkml:definitions>
  <inkml:trace contextRef="#ctx0" brushRef="#br0">34 166 24575,'0'-5'0,"0"-10"0,0-8 0,5-5 0,1-1 0,4 3 0,6 7 0,4 6 0,4 6 0,2 8 0,1 9 0,-4 2-8191</inkml:trace>
  <inkml:trace contextRef="#ctx0" brushRef="#br0" timeOffset="1">7 384 24575,'-5'0'0,"4"0"0,6 0 0,11 0 0,8 0 0,10 0 0,7-4 0,-3-2-8191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6.426"/>
    </inkml:context>
    <inkml:brush xml:id="br0">
      <inkml:brushProperty name="width" value="0.05" units="cm"/>
      <inkml:brushProperty name="height" value="0.05" units="cm"/>
    </inkml:brush>
  </inkml:definitions>
  <inkml:trace contextRef="#ctx0" brushRef="#br0">0 1 24575,'0'4'0,"0"7"0,0 6 0,0 4 0,0 9 0,0 3 0,0 6 0,5 0 0,1 3 0,0 0 0,-1 1 0,-2-2 0,-1-3 0,-1-3 0,0-9-8191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6.768"/>
    </inkml:context>
    <inkml:brush xml:id="br0">
      <inkml:brushProperty name="width" value="0.05" units="cm"/>
      <inkml:brushProperty name="height" value="0.05" units="cm"/>
    </inkml:brush>
  </inkml:definitions>
  <inkml:trace contextRef="#ctx0" brushRef="#br0">3 219 24575,'-1'-42'0,"0"25"0,1 0 0,0-1 0,1 1 0,5-26 0,-6 43 0,0-1 0,0 0 0,0 1 0,0-1 0,1 0 0,-1 1 0,0-1 0,0 0 0,0 1 0,1-1 0,-1 0 0,0 1 0,1-1 0,-1 1 0,1-1 0,-1 0 0,0 1 0,1-1 0,-1 1 0,1 0 0,0-1 0,-1 1 0,1-1 0,-1 1 0,1 0 0,1-1 0,-2 1 0,1 1 0,0-1 0,0 0 0,0 1 0,-1-1 0,1 1 0,0-1 0,-1 1 0,1-1 0,-1 1 0,1 0 0,0-1 0,-1 1 0,1 0 0,-1-1 0,0 1 0,1 1 0,16 39 0,7 38 0,-9-24 0,25 55 0,-34-95 0,1-1 0,0 0 0,1 0 0,1-1 0,0 0 0,1 0 0,0-1 0,19 17 0,-25-26 0,0 0 0,0 0 0,0 0 0,0-1 0,0 1 0,0-1 0,1 0 0,-1 0 0,1-1 0,0 1 0,-1-1 0,1 0 0,0-1 0,0 1 0,0-1 0,0 1 0,-1-2 0,1 1 0,5-1 0,-6 0 0,-1 0 0,1-1 0,0 1 0,-1-1 0,1 0 0,-1 0 0,0 0 0,0 0 0,0-1 0,0 1 0,0-1 0,0 0 0,-1 0 0,1 0 0,-1 0 0,0 0 0,0-1 0,0 1 0,0 0 0,0-1 0,-1 0 0,0 1 0,0-1 0,1-4 0,2-10 0,-1 0 0,-1 0 0,-1 0 0,-1 0 0,0 0 0,-1 0 0,-1 0 0,-8-33 0,-1 9 0,-2 0 0,-28-60 0,39 99-86,-19-38 303,6 27-472,14 14 212,1 0 0,-1 0 1,1 0-1,-1 0 0,0 0 0,1-1 0,-1 1 1,1 0-1,-1 0 0,1 0 0,-1 1 0,0-1 1,1 0-1,-1 0 0,1 0 0,-1 0 0,1 0 1,-1 1-1,1-1 0,-1 0 0,1 1 0,-1-1 1,1 0-1,-1 1 0,1-1 0,-1 0 1,1 1-1,-1 0 0,-6 9-6783</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7.139"/>
    </inkml:context>
    <inkml:brush xml:id="br0">
      <inkml:brushProperty name="width" value="0.05" units="cm"/>
      <inkml:brushProperty name="height" value="0.05" units="cm"/>
    </inkml:brush>
  </inkml:definitions>
  <inkml:trace contextRef="#ctx0" brushRef="#br0">0 1 24575,'5'0'0,"6"4"0,6 7 0,4 10 0,4 7 0,2 12 0,1 9 0,0 14 0,-4 11 0,-6 6 0,-11 4 0,-12 2 0,-9-1 0,-2-14-8191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8.022"/>
    </inkml:context>
    <inkml:brush xml:id="br0">
      <inkml:brushProperty name="width" value="0.05" units="cm"/>
      <inkml:brushProperty name="height" value="0.05" units="cm"/>
    </inkml:brush>
  </inkml:definitions>
  <inkml:trace contextRef="#ctx0" brushRef="#br0">13 0 24575,'-5'0'0,"-1"5"0,5 1 0,7 0 0,7-1 0,7-2 0,4-1 0,7-1 0,8 0 0,-3-1-8191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18.392"/>
    </inkml:context>
    <inkml:brush xml:id="br0">
      <inkml:brushProperty name="width" value="0.05" units="cm"/>
      <inkml:brushProperty name="height" value="0.05" units="cm"/>
    </inkml:brush>
  </inkml:definitions>
  <inkml:trace contextRef="#ctx0" brushRef="#br0">28 0 24575,'-5'0'0,"-1"5"0,-5 1 0,5 4 0,8 1 0,8-2 0,11-2 0,12-3 0,10-1 0,6-2 0,5-1 0,2 0 0,-9 0-8191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23.597"/>
    </inkml:context>
    <inkml:brush xml:id="br0">
      <inkml:brushProperty name="width" value="0.05" units="cm"/>
      <inkml:brushProperty name="height" value="0.05" units="cm"/>
    </inkml:brush>
  </inkml:definitions>
  <inkml:trace contextRef="#ctx0" brushRef="#br0">0 139 24575,'1'-6'0,"0"0"0,0 0 0,1-1 0,0 1 0,0 1 0,0-1 0,1 0 0,-1 0 0,1 1 0,1 0 0,-1-1 0,1 1 0,0 1 0,0-1 0,0 0 0,1 1 0,9-7 0,-9 7 0,0 0 0,1 0 0,-1 1 0,1 0 0,0 0 0,0 0 0,0 1 0,0 0 0,0 0 0,0 1 0,1-1 0,-1 2 0,1-1 0,-1 0 0,0 1 0,1 0 0,-1 1 0,1 0 0,8 1 0,9 7 0,1 1 0,-1 1 0,34 21 0,-32-17 0,1-1 0,37 14 0,-51-24 0,-1 1 0,0-1 0,1 0 0,-1-1 0,1-1 0,17 2 0,-26-4 0,0 0 0,0-1 0,0 1 0,1-1 0,-1 0 0,0 0 0,-1 0 0,1-1 0,0 0 0,0 1 0,0-1 0,-1 0 0,1-1 0,-1 1 0,0-1 0,0 1 0,0-1 0,0 0 0,0 0 0,0 0 0,2-4 0,-1-1-151,1 0-1,-1 1 0,0-1 0,-1-1 1,0 1-1,0 0 0,-1-1 1,2-17-1,-2 14-6674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24.332"/>
    </inkml:context>
    <inkml:brush xml:id="br0">
      <inkml:brushProperty name="width" value="0.05" units="cm"/>
      <inkml:brushProperty name="height" value="0.05" units="cm"/>
    </inkml:brush>
  </inkml:definitions>
  <inkml:trace contextRef="#ctx0" brushRef="#br0">0 141 24575,'0'-7'0,"1"1"0,-1 0 0,1-1 0,0 1 0,0 0 0,1-1 0,0 1 0,0 0 0,0 0 0,1 0 0,0 1 0,0-1 0,0 1 0,1-1 0,0 1 0,8-9 0,-8 11 0,0 0 0,0 0 0,1 0 0,-1 0 0,1 1 0,0 0 0,-1-1 0,1 2 0,0-1 0,0 1 0,0-1 0,1 1 0,-1 1 0,0-1 0,0 1 0,0 0 0,1 0 0,-1 0 0,0 1 0,0 0 0,7 2 0,15 5 0,1 2 0,-1 0 0,25 16 0,-23-12 0,61 22 0,-58-27 0,1-1 0,1-2 0,-1-1 0,1-2 0,0-1 0,66-4 0,-97 1 5,1 1 1,-1-1-1,0 0 0,0 1 0,1-1 0,-1-1 0,0 1 0,0 0 0,0-1 1,0 0-1,0 0 0,-1 0 0,1 0 0,-1 0 0,1 0 0,-1-1 1,1 1-1,-1-1 0,2-3 0,1-3-207,0 0 0,-1-1 0,0 0 0,5-16 0,-7 17-256,6-13-6368</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25.165"/>
    </inkml:context>
    <inkml:brush xml:id="br0">
      <inkml:brushProperty name="width" value="0.05" units="cm"/>
      <inkml:brushProperty name="height" value="0.05" units="cm"/>
    </inkml:brush>
  </inkml:definitions>
  <inkml:trace contextRef="#ctx0" brushRef="#br0">179 0 24575,'-11'92'0,"-2"4"0,-7 81 0,8-81 0,9-67 0,-1 0 0,-14 45 0,18-73 0,-1 0 0,1 0 0,-1 0 0,0 0 0,1 0 0,-1-1 0,0 1 0,1 0 0,-1 0 0,0-1 0,0 1 0,0 0 0,1-1 0,-1 1 0,0-1 0,0 1 0,0-1 0,0 0 0,0 1 0,0-1 0,0 0 0,0 0 0,0 0 0,0 0 0,0 1 0,0-1 0,0-1 0,0 1 0,0 0 0,0 0 0,0 0 0,-2-1 0,-36-12 0,29 10 0,-8-7 0,18 10 0,0 0 0,0-1 0,0 1 0,0 0 0,0 0 0,0 0 0,0-1 0,0 1 0,0 0 0,0 0 0,1-1 0,-1 1 0,0 0 0,0 0 0,0 0 0,0 0 0,0-1 0,1 1 0,-1 0 0,0 0 0,0 0 0,0 0 0,1 0 0,-1-1 0,0 1 0,0 0 0,0 0 0,1 0 0,-1 0 0,0 0 0,0 0 0,0 0 0,1 0 0,-1 0 0,0 0 0,0 0 0,1 0 0,-1 0 0,0 0 0,40-3 0,113-10 0,-103 6 0,98 1 0,-124 10 120,-23-4-156,-1 0 0,1 0-1,-1 0 1,0 0 0,1 0 0,-1 0-1,1 0 1,-1 0 0,1 0 0,-1 0 0,1 0-1,-1 0 1,1 0 0,-1 1 0,1-1-1,-1 0 1,0 0 0,1 1 0,-1-1 0,1 0-1,-1 1 1,0-1 0,1 0 0,-1 1 0,0-1-1,0 0 1,1 1 0,-1-1 0,0 1-1,0-1 1,1 0 0,-1 1 0,0-1 0,0 1-1,0-1 1,0 1 0,0-1 0,0 1-1,0-1 1,0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4.683"/>
    </inkml:context>
    <inkml:brush xml:id="br0">
      <inkml:brushProperty name="width" value="0.05" units="cm"/>
      <inkml:brushProperty name="height" value="0.05" units="cm"/>
    </inkml:brush>
  </inkml:definitions>
  <inkml:trace contextRef="#ctx0" brushRef="#br0">376 59 24575,'1'0'0,"-1"0"0,0-1 0,1 1 0,-1 0 0,0-1 0,0 1 0,1 0 0,-1-1 0,0 1 0,0 0 0,1-1 0,-1 1 0,0-1 0,0 1 0,0 0 0,0-1 0,0 1 0,0-1 0,0 1 0,0-1 0,0 1 0,0 0 0,0-1 0,0 1 0,0-1 0,0 1 0,0 0 0,0-1 0,0 1 0,0-1 0,0 1 0,-1 0 0,1-1 0,0 1 0,0-1 0,-1 1 0,1 0 0,0-1 0,0 1 0,-1 0 0,1 0 0,0-1 0,-1 1 0,1 0 0,0 0 0,-1-1 0,1 1 0,-1 0 0,1 0 0,0 0 0,-1-1 0,-28-8 0,21 7 0,-26-7 0,0 2 0,0 2 0,-1 1 0,1 1 0,-1 2 0,-46 4 0,77-2 0,-1-1 0,1 1 0,0 0 0,0 0 0,0 1 0,-7 3 0,10-5 0,0 0 0,1 1 0,-1-1 0,0 0 0,1 1 0,-1-1 0,0 1 0,1-1 0,-1 1 0,1-1 0,-1 1 0,1-1 0,-1 1 0,1 0 0,-1-1 0,1 1 0,-1 0 0,1-1 0,0 1 0,0 0 0,-1 0 0,1-1 0,0 1 0,0 0 0,0 0 0,0 0 0,0-1 0,0 1 0,0 0 0,0 0 0,0-1 0,0 1 0,0 0 0,0 0 0,1-1 0,-1 1 0,0 0 0,0 0 0,1-1 0,-1 1 0,2 1 0,4 9 0,1 1 0,-1 0 0,-1 0 0,0 1 0,-1-1 0,-1 1 0,0 0 0,0 0 0,1 27 0,-4-38 0,0 1 0,1-1 0,-1 0 0,1 1 0,-1-1 0,1 1 0,0-1 0,0 0 0,0 0 0,0 0 0,0 0 0,0 1 0,1-1 0,-1-1 0,1 1 0,0 0 0,-1 0 0,1-1 0,0 1 0,0-1 0,0 1 0,2 1 0,-1-3 0,0 1 0,-1 0 0,1-1 0,0 1 0,-1-1 0,1 0 0,0 0 0,0 0 0,-1 0 0,1-1 0,0 1 0,-1-1 0,1 1 0,0-1 0,-1 0 0,1 0 0,-1 0 0,0 0 0,5-4 0,83-60 0,-89 65 0,0-1 0,1 0 0,-1 0 0,0 0 0,0 1 0,0-1 0,1 0 0,-1 1 0,0 0 0,1-1 0,-1 1 0,1 0 0,-1-1 0,0 1 0,1 0 0,-1 0 0,1 0 0,-1 0 0,0 0 0,1 1 0,-1-1 0,1 0 0,-1 1 0,0-1 0,1 1 0,-1-1 0,0 1 0,0-1 0,1 1 0,-1 0 0,0 0 0,0 0 0,0 0 0,0 0 0,0 0 0,0 0 0,0 0 0,0 0 0,-1 0 0,1 0 0,0 1 0,-1-1 0,2 3 0,2 6 0,0 1 0,-1-1 0,0 1 0,1 18 0,0-11 0,-1 0 0,1-3 0,-1 0 0,0 1 0,-1-1 0,-1 27 0,-1-38 0,0 0 0,-1 0 0,0 0 0,0 0 0,0 0 0,0 0 0,0-1 0,-1 1 0,0 0 0,0-1 0,0 1 0,0-1 0,0 0 0,-1 0 0,1 0 0,-1 0 0,0 0 0,0 0 0,0-1 0,0 1 0,-1-1 0,1 0 0,-5 2 0,-2 1-97,0-2-1,0 1 1,0-1-1,0-1 1,0 0-1,-1 0 1,1-1-1,-1-1 1,1 1-1,-1-2 1,1 1-1,0-1 0,-18-5 1,3 0-6729</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28.866"/>
    </inkml:context>
    <inkml:brush xml:id="br0">
      <inkml:brushProperty name="width" value="0.05" units="cm"/>
      <inkml:brushProperty name="height" value="0.05" units="cm"/>
    </inkml:brush>
  </inkml:definitions>
  <inkml:trace contextRef="#ctx0" brushRef="#br0">712 4 24575,'0'-1'0,"0"1"0,0 0 0,0 0 0,0 0 0,0 0 0,0 0 0,0-1 0,0 1 0,0 0 0,0 0 0,0 0 0,-1 0 0,1 0 0,0-1 0,0 1 0,0 0 0,0 0 0,0 0 0,0 0 0,0 0 0,0 0 0,-1 0 0,1 0 0,0 0 0,0 0 0,0-1 0,0 1 0,0 0 0,0 0 0,-1 0 0,1 0 0,0 0 0,0 0 0,0 0 0,0 0 0,0 0 0,-1 0 0,1 0 0,0 0 0,0 0 0,0 0 0,0 0 0,0 0 0,-1 0 0,1 0 0,0 1 0,0-1 0,0 0 0,0 0 0,0 0 0,0 0 0,-1 0 0,1 0 0,0 0 0,0 0 0,0 0 0,0 1 0,0-1 0,-14 11 0,-12 17 0,-7 20 0,4 2 0,-31 68 0,22-42 0,-354 658 0,361-679-14,18-30-437,-1 0 1,-23 30 0,18-33-6376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29.315"/>
    </inkml:context>
    <inkml:brush xml:id="br0">
      <inkml:brushProperty name="width" value="0.05" units="cm"/>
      <inkml:brushProperty name="height" value="0.05" units="cm"/>
    </inkml:brush>
  </inkml:definitions>
  <inkml:trace contextRef="#ctx0" brushRef="#br0">0 32 24575,'7'-27'0,"0"22"0,0 18 0,-4 3 0,0 1 0,-2-1 0,0 0 0,-1 20 0,-1-14 0,5 41 0,-3-56 0,1-1 0,-1 0 0,1 0 0,0 1 0,0-2 0,1 1 0,0 0 0,0 0 0,0-1 0,8 10 0,-7-11 0,1 0 0,0 0 0,0-1 0,0 0 0,0 0 0,0 0 0,0 0 0,1-1 0,0 0 0,-1 0 0,1-1 0,0 0 0,0 1 0,0-2 0,0 1 0,7-1 0,13 0 0,1-1 0,30-5 0,-56 6 0,54-10 59,66-20-1,-69 15-799,76-11 0,-102 23-6085</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0.434"/>
    </inkml:context>
    <inkml:brush xml:id="br0">
      <inkml:brushProperty name="width" value="0.05" units="cm"/>
      <inkml:brushProperty name="height" value="0.05" units="cm"/>
    </inkml:brush>
  </inkml:definitions>
  <inkml:trace contextRef="#ctx0" brushRef="#br0">271 27 24575,'-1'-1'0,"-1"-1"0,0 1 0,0 0 0,0 0 0,0 0 0,0 0 0,0 0 0,-1 0 0,1 1 0,0-1 0,0 1 0,0-1 0,-1 1 0,1 0 0,0 0 0,-1 0 0,1 0 0,0 0 0,0 1 0,-1-1 0,1 1 0,0-1 0,0 1 0,0 0 0,-1 0 0,1 0 0,0 0 0,0 0 0,-2 2 0,-8 5 0,0 1 0,0 0 0,-14 14 0,20-18 0,-11 11 0,1 0 0,1 0 0,1 2 0,0 0 0,-21 36 0,32-48 0,-1 1 0,1 0 0,0 0 0,0 0 0,1 1 0,0-1 0,0 0 0,0 1 0,1 0 0,1-1 0,-1 1 0,1 0 0,0-1 0,1 1 0,0 0 0,0-1 0,1 1 0,0-1 0,0 0 0,6 13 0,-6-16 0,0-1 0,1 1 0,-1-1 0,1 1 0,0-1 0,0 0 0,0 0 0,1 0 0,-1-1 0,0 1 0,1-1 0,0 0 0,7 3 0,-3-2 0,0 0 0,0-1 0,1 0 0,-1 0 0,1-1 0,13 0 0,-5-1 0,1-1 0,-1 0 0,0-2 0,0 0 0,0-1 0,22-8 0,-28 8 0,0-1 0,0-1 0,-1 0 0,0 0 0,0-1 0,0 0 0,-1-1 0,0 0 0,14-16 0,-19 20 0,-1-1 0,1 0 0,-1 0 0,0 0 0,0 0 0,-1 0 0,1 0 0,-1-1 0,0 1 0,-1-1 0,0 0 0,1 1 0,-2-1 0,1 0 0,-1 0 0,0 1 0,0-1 0,0 0 0,-1 0 0,0 0 0,-3-10 0,-1 3 0,-1 1 0,0 0 0,-1 0 0,0 0 0,-1 1 0,0 0 0,-13-13 0,6 9 0,-1 0 0,0 1 0,-36-23 0,30 25-1365,3 4-5461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1.037"/>
    </inkml:context>
    <inkml:brush xml:id="br0">
      <inkml:brushProperty name="width" value="0.05" units="cm"/>
      <inkml:brushProperty name="height" value="0.05" units="cm"/>
    </inkml:brush>
  </inkml:definitions>
  <inkml:trace contextRef="#ctx0" brushRef="#br0">18 13 24575,'5'0'0,"5"0"0,-2 5 0,-9 1 0,-7 0 0,-8-1 0,4-6 0,8-8 0,10-2 0,8 1 0,2 6 0,-2 9 0,-3-1 0,-4-6 0,2-2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1.470"/>
    </inkml:context>
    <inkml:brush xml:id="br0">
      <inkml:brushProperty name="width" value="0.05" units="cm"/>
      <inkml:brushProperty name="height" value="0.05" units="cm"/>
    </inkml:brush>
  </inkml:definitions>
  <inkml:trace contextRef="#ctx0" brushRef="#br0">11 61 24575,'-6'-18'0,"6"17"0,-1 1 0,1-1 0,0 1 0,-1-1 0,1 0 0,-1 1 0,1-1 0,0 0 0,0 0 0,-1 1 0,1-1 0,0 0 0,0 0 0,0 1 0,0-1 0,0 0 0,0 0 0,0 1 0,0-1 0,0 0 0,0 0 0,0 0 0,1 1 0,-1-1 0,0 0 0,1 1 0,-1-1 0,0 0 0,1 1 0,-1-1 0,1 0 0,-1 1 0,1-1 0,-1 1 0,1-1 0,-1 1 0,1-1 0,-1 1 0,1-1 0,0 1 0,-1-1 0,1 1 0,0 0 0,0 0 0,-1-1 0,1 1 0,0 0 0,0 0 0,-1 0 0,1 0 0,0-1 0,1 2 0,24-6 0,0 1 0,1 1 0,-1 2 0,1 1 0,50 6 0,-75-6 0,-1 0 0,1 0 0,0 0 0,-1 0 0,1 1 0,-1-1 0,1 1 0,0-1 0,-1 1 0,1-1 0,-1 1 0,1 0 0,-1 0 0,1 0 0,-1 0 0,0 0 0,0 0 0,1 0 0,-1 0 0,0 1 0,0-1 0,0 0 0,0 1 0,0-1 0,-1 1 0,1-1 0,0 1 0,-1-1 0,1 1 0,-1 0 0,1-1 0,-1 1 0,0-1 0,1 1 0,-1 0 0,0 0 0,0-1 0,0 1 0,-1 2 0,-1 8 0,-1-1 0,0 1 0,0-1 0,-10 19 0,5-8 0,-1 4 24,2 1-1,1 0 1,1 0 0,-2 35-1,5 110-1439,2-169 1349,1 25-6759</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1.827"/>
    </inkml:context>
    <inkml:brush xml:id="br0">
      <inkml:brushProperty name="width" value="0.05" units="cm"/>
      <inkml:brushProperty name="height" value="0.05" units="cm"/>
    </inkml:brush>
  </inkml:definitions>
  <inkml:trace contextRef="#ctx0" brushRef="#br0">13 96 24575,'-5'-5'0,"-1"-6"0,5-1 0,7 1 0,7 3 0,7-3 0,8 2 0,5 2 0,5 1 0,7-1 0,-6-1-8191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2.215"/>
    </inkml:context>
    <inkml:brush xml:id="br0">
      <inkml:brushProperty name="width" value="0.05" units="cm"/>
      <inkml:brushProperty name="height" value="0.05" units="cm"/>
    </inkml:brush>
  </inkml:definitions>
  <inkml:trace contextRef="#ctx0" brushRef="#br0">60 0 24575,'-1'0'0,"-1"1"0,1-1 0,0 1 0,0-1 0,-1 1 0,1 0 0,0-1 0,0 1 0,0 0 0,0 0 0,0 0 0,0 0 0,0 0 0,0 0 0,1 0 0,-1 0 0,0 0 0,0 0 0,1 1 0,-1 0 0,-13 30 0,13-29 0,-2 3 0,1 1 0,0-1 0,1 0 0,0 1 0,0-1 0,0 1 0,0 0 0,1-1 0,1 1 0,-1-1 0,1 1 0,0-1 0,0 1 0,1-1 0,0 1 0,0-1 0,0 0 0,1 0 0,0 0 0,0 0 0,0-1 0,1 1 0,0-1 0,0 0 0,9 8 0,19 20 0,-20-23 0,-2 1 0,1-1 0,-2 2 0,1-1 0,9 18 0,-18-27 0,1 1 0,-1-1 0,0 1 0,0 0 0,0 0 0,0 0 0,-1 0 0,1 0 0,-1 0 0,0 0 0,0-1 0,0 1 0,0 0 0,0 0 0,0 0 0,-1 0 0,0 0 0,1 0 0,-1 0 0,0 0 0,-1-1 0,1 1 0,0 0 0,-1-1 0,1 1 0,-1-1 0,0 1 0,0-1 0,0 0 0,0 0 0,-4 3 0,-1 0-105,0 0 0,0-1 0,0 0 0,0 0 0,-1-1 0,0 0 0,1 0 0,-1-1 0,0 0 0,-1 0 0,1-1 0,-15 1 0,-8 0-6721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2.575"/>
    </inkml:context>
    <inkml:brush xml:id="br0">
      <inkml:brushProperty name="width" value="0.05" units="cm"/>
      <inkml:brushProperty name="height" value="0.05" units="cm"/>
    </inkml:brush>
  </inkml:definitions>
  <inkml:trace contextRef="#ctx0" brushRef="#br0">1 1 24575,'5'0'0,"5"0"0,7 0 0,4 0 0,4 0 0,7 0 0,2 0 0,5 0 0,0 4 0,-6 3-8191</inkml:trace>
  <inkml:trace contextRef="#ctx0" brushRef="#br0" timeOffset="1">547 273 24575,'0'5'0,"-5"1"0,4 0 0,6-1 0,6-1 0,8-2 0,3-1 0,4 0 0,2-6 0,5-2 0,2 1 0,-1 1 0,-1 1 0,-6 2-8191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3.036"/>
    </inkml:context>
    <inkml:brush xml:id="br0">
      <inkml:brushProperty name="width" value="0.05" units="cm"/>
      <inkml:brushProperty name="height" value="0.05" units="cm"/>
    </inkml:brush>
  </inkml:definitions>
  <inkml:trace contextRef="#ctx0" brushRef="#br0">215 110 24575,'0'0'0,"0"-1"0,0 0 0,0 1 0,0-1 0,0 0 0,0 1 0,0-1 0,0 1 0,-1-1 0,1 0 0,0 1 0,0-1 0,-1 1 0,1-1 0,-1 1 0,1-1 0,0 1 0,-1-1 0,1 1 0,-1-1 0,1 1 0,-1-1 0,1 1 0,-1 0 0,1-1 0,-1 1 0,0 0 0,0-1 0,-22 0 0,-22 13 0,35-6 0,0 0 0,1 0 0,0 1 0,0 1 0,0 0 0,1 0 0,0 0 0,1 1 0,0 0 0,0 1 0,1-1 0,0 1 0,1 1 0,0-1 0,1 1 0,-6 20 0,8-23 0,0 0 0,0-1 0,1 1 0,1 0 0,-1 0 0,1-1 0,1 1 0,-1 0 0,1 0 0,0-1 0,4 12 0,-3-14 0,0 0 0,1 0 0,-1 0 0,1 0 0,0 0 0,0-1 0,1 0 0,-1 1 0,1-1 0,0-1 0,0 1 0,1-1 0,-1 1 0,0-1 0,1 0 0,0-1 0,8 4 0,-3-2 0,1 0 0,0-1 0,0 0 0,-1-1 0,2-1 0,-1 0 0,0 0 0,0-1 0,14-1 0,-16 0 0,0 0 0,-1-1 0,1 0 0,-1 0 0,1-1 0,-1 0 0,0 0 0,0-1 0,0 0 0,0 0 0,-1-1 0,9-7 0,-11 7 0,-1 0 0,0-1 0,0 1 0,-1-1 0,1 0 0,-1 0 0,0 0 0,-1 0 0,0 0 0,0-1 0,0 1 0,-1-1 0,0 1 0,0-1 0,0 0 0,-1 0 0,0 1 0,0-1 0,-2-8 0,0 1 0,0 1 0,-1-1 0,0 1 0,-1 0 0,-1 0 0,0 1 0,0-1 0,-13-18 0,9 17-105,-1 1 0,0 0 0,-1 1 0,0 0 0,-1 0 0,0 2 0,-1-1 0,0 2 0,-1-1 0,0 2 0,0 0 0,-20-8 0,9 9-6721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3.410"/>
    </inkml:context>
    <inkml:brush xml:id="br0">
      <inkml:brushProperty name="width" value="0.05" units="cm"/>
      <inkml:brushProperty name="height" value="0.05" units="cm"/>
    </inkml:brush>
  </inkml:definitions>
  <inkml:trace contextRef="#ctx0" brushRef="#br0">1 7 24575,'0'5'0,"4"1"0,7 0 0,1 4 0,3 0 0,-5-2 0,-10-2 0,-4-7 0,-1-8 0,-1-7 0,6-1 0,3 3-8191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5.022"/>
    </inkml:context>
    <inkml:brush xml:id="br0">
      <inkml:brushProperty name="width" value="0.05" units="cm"/>
      <inkml:brushProperty name="height" value="0.05" units="cm"/>
    </inkml:brush>
  </inkml:definitions>
  <inkml:trace contextRef="#ctx0" brushRef="#br0">104 7 24575,'-4'0'0,"-3"-5"0,2 4 0,0 6 0,1 7 0,2 6 0,1 5 0,1 3 0,0 1 0,0 6 0,0 2 0,-4 0 0,-2-2 0,-4-2 0,-6-1 0,-4-6 0,1-7-8191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3.896"/>
    </inkml:context>
    <inkml:brush xml:id="br0">
      <inkml:brushProperty name="width" value="0.05" units="cm"/>
      <inkml:brushProperty name="height" value="0.05" units="cm"/>
    </inkml:brush>
  </inkml:definitions>
  <inkml:trace contextRef="#ctx0" brushRef="#br0">251 184 24575,'1'-4'0,"0"-1"0,1 1 0,-1-1 0,1 1 0,0 0 0,1 0 0,2-5 0,5-9 0,-8 12 0,1 0 0,-1 0 0,0 0 0,0 0 0,-1-1 0,0 1 0,0-1 0,-1 1 0,0 0 0,0-7 0,0 10 0,-1 1 0,1-1 0,-1 1 0,0-1 0,0 1 0,1 0 0,-2-1 0,1 1 0,0 0 0,0 0 0,-1 0 0,1 0 0,-1 0 0,0 0 0,1 0 0,-1 1 0,0-1 0,0 1 0,0-1 0,0 1 0,-1 0 0,1-1 0,0 1 0,0 0 0,-1 1 0,1-1 0,-1 0 0,1 1 0,-4-1 0,0 0 0,-1 1 0,0 0 0,1 0 0,-1 1 0,0 0 0,1 0 0,-1 1 0,1-1 0,-1 1 0,1 1 0,0-1 0,-12 7 0,1 1 0,0 1 0,1 0 0,-17 16 0,27-22 0,0 0 0,1 1 0,0 0 0,0 0 0,0 1 0,1-1 0,0 1 0,1 0 0,-1 0 0,1 1 0,1-1 0,-3 10 0,4-13 0,0 0 0,0 0 0,1 0 0,-1 0 0,1 0 0,0 1 0,1-1 0,-1 0 0,1 0 0,-1 0 0,1 0 0,1 0 0,-1 0 0,0 0 0,1 0 0,0 0 0,0 0 0,0-1 0,0 1 0,1-1 0,-1 0 0,1 0 0,0 1 0,4 2 0,1 0 0,1 0 0,0 0 0,0-1 0,1-1 0,-1 1 0,1-1 0,0-1 0,0 0 0,0 0 0,1-1 0,-1 0 0,1-1 0,-1 0 0,1-1 0,13-1 0,-16 1 0,-1-1 0,1 0 0,-1-1 0,1 1 0,-1-2 0,0 1 0,0-1 0,0 0 0,0 0 0,-1 0 0,1-1 0,-1 0 0,0-1 0,0 0 0,0 0 0,-1 0 0,1 0 0,-1-1 0,-1 0 0,1 0 0,6-12 0,-11 17 0,0 1 0,0-1 0,0 1 0,0 0 0,0-1 0,1 1 0,-1 0 0,0-1 0,0 1 0,0-1 0,0 1 0,0 0 0,0-1 0,1 1 0,-1 0 0,0-1 0,0 1 0,0 0 0,1 0 0,-1-1 0,0 1 0,1 0 0,-1 0 0,0-1 0,0 1 0,1 0 0,-1 0 0,0 0 0,1 0 0,-1-1 0,0 1 0,1 0 0,-1 0 0,1 0 0,-1 0 0,1 0 0,-1 17 0,-8 39 0,7-49 0,-7 47 60,-3 95 0,11-123-272,1-1 0,1 0 0,2 1-1,0-1 1,2-1 0,8 26 0,-4-25-6614</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4.425"/>
    </inkml:context>
    <inkml:brush xml:id="br0">
      <inkml:brushProperty name="width" value="0.05" units="cm"/>
      <inkml:brushProperty name="height" value="0.05" units="cm"/>
    </inkml:brush>
  </inkml:definitions>
  <inkml:trace contextRef="#ctx0" brushRef="#br0">214 360 24575,'0'0'0,"0"-1"0,0 1 0,0 0 0,0-1 0,0 1 0,0 0 0,1-1 0,-1 1 0,0 0 0,0-1 0,0 1 0,0 0 0,-1-1 0,1 1 0,0-1 0,0 1 0,0 0 0,0-1 0,0 1 0,0 0 0,0 0 0,-1-1 0,1 1 0,0 0 0,0-1 0,-1 1 0,1 0 0,0 0 0,0-1 0,-1 1 0,1 0 0,0 0 0,0 0 0,-1-1 0,1 1 0,0 0 0,-1 0 0,1 0 0,-12 9 0,-7 21 0,15-20 0,0 1 0,1-1 0,1 1 0,0 0 0,1 0 0,0 0 0,0 0 0,1 0 0,0 0 0,1 0 0,1 0 0,0 0 0,0 0 0,8 20 0,-8-25 0,0 0 0,1-1 0,0 1 0,0-1 0,0 0 0,1 0 0,-1 0 0,1-1 0,1 1 0,-1-1 0,0 0 0,1 0 0,0 0 0,0-1 0,0 0 0,1 0 0,-1 0 0,1 0 0,-1-1 0,1 0 0,0 0 0,0-1 0,0 0 0,0 0 0,0 0 0,0 0 0,0-1 0,9-1 0,-12 1 0,1 0 0,-1 0 0,0-1 0,0 1 0,0-1 0,0 0 0,1 0 0,-1 0 0,0 0 0,-1 0 0,1-1 0,0 0 0,0 1 0,0-1 0,-1 0 0,1 0 0,-1 0 0,0-1 0,0 1 0,0-1 0,0 1 0,0-1 0,0 1 0,0-1 0,-1 0 0,0 0 0,1 0 0,-1 0 0,0 0 0,0 0 0,-1 0 0,1-6 0,0 2 0,-1-1 0,0 1 0,0-1 0,-1 1 0,0-1 0,-1 1 0,1-1 0,-1 1 0,-1 0 0,0 0 0,0 0 0,0 0 0,-5-7 0,-18-22 0,-2 1 0,-2 2 0,-1 1 0,-63-51 0,-18-18 0,106 95 0,0-1 0,0 1 0,0-1 0,1 0 0,0-1 0,-5-9 0,9 15 0,0 0 0,1 0 0,-1 0 0,0 0 0,1-1 0,-1 1 0,1 0 0,0 0 0,-1 0 0,1 0 0,0-1 0,0 1 0,1 0 0,-1 0 0,0 0 0,1 0 0,-1 0 0,1 0 0,0-1 0,0 1 0,0 1 0,0-1 0,0 0 0,0 0 0,0 0 0,1 0 0,-1 1 0,0-1 0,1 1 0,3-3 0,2-1 0,1 0 0,-1 0 0,1 1 0,1 0 0,-1 1 0,1-1 0,-1 2 0,1-1 0,0 1 0,11-1 0,2 1 0,0 0 0,1 2 0,22 2 0,-38-1 5,1 0-1,-1 0 1,1 0 0,-1 1-1,0 1 1,1-1-1,-1 1 1,0 0 0,-1 1-1,1 0 1,-1 0 0,1 0-1,-1 0 1,0 1-1,-1 0 1,1 1 0,-1-1-1,0 1 1,-1 0-1,1 0 1,-1 1 0,0-1-1,-1 1 1,1 0-1,3 11 1,-3-4-119,0 0 0,-1 0-1,-1 0 1,0 1 0,0-1 0,-2 1-1,0 0 1,0-1 0,-2 1 0,1-1-1,-2 1 1,-5 18 0,-6 6-6712</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5.677"/>
    </inkml:context>
    <inkml:brush xml:id="br0">
      <inkml:brushProperty name="width" value="0.05" units="cm"/>
      <inkml:brushProperty name="height" value="0.05" units="cm"/>
    </inkml:brush>
  </inkml:definitions>
  <inkml:trace contextRef="#ctx0" brushRef="#br0">0 55 24575,'3'-1'0,"0"0"0,0 0 0,0 0 0,0 0 0,0-1 0,0 1 0,-1-1 0,1 0 0,-1 0 0,1 0 0,-1 0 0,0 0 0,0 0 0,0-1 0,3-3 0,-3 3 0,1 0 0,0 0 0,0 0 0,1 0 0,-1 1 0,5-4 0,-8 6 0,1 0 0,-1 0 0,1 0 0,-1 0 0,1 0 0,-1 0 0,1 0 0,-1 0 0,1 0 0,-1 0 0,1 1 0,-1-1 0,0 0 0,1 0 0,-1 0 0,1 1 0,-1-1 0,0 0 0,1 0 0,-1 1 0,1-1 0,-1 0 0,0 1 0,1-1 0,-1 0 0,0 1 0,0-1 0,1 1 0,-1-1 0,0 1 0,0-1 0,0 0 0,0 1 0,1-1 0,-1 1 0,0-1 0,0 1 0,0-1 0,0 1 0,0-1 0,0 1 0,0 0 0,3 28 0,-3-22 0,2 6 0,1 0 0,0-1 0,0 1 0,1 0 0,1-1 0,0 0 0,1 0 0,0-1 0,1 1 0,0-1 0,1-1 0,0 0 0,15 15 0,-16-18 0,0-1 0,0 0 0,1 0 0,0-1 0,0 1 0,0-2 0,0 0 0,1 0 0,0 0 0,0-1 0,0 0 0,0-1 0,0 0 0,1 0 0,-1-1 0,1 0 0,-1-1 0,1 0 0,12-2 0,133-32 0,16-1 0,-39 19 0,0 6 0,214 12 0,1344 174 0,-1619-164 0,46 8 0,1-4 0,121-1 0,-222-14 0,-1 0 0,0 2 0,24 6 0,-29-6 0,1 0 0,0-1 0,0 0 0,0 0 0,0-2 0,0 1 0,15-3 0,-27 2 0,1 0 0,-1 0 0,0 0 0,1 0 0,-1-1 0,0 1 0,1 0 0,-1 0 0,0-1 0,0 1 0,1 0 0,-1 0 0,0-1 0,0 1 0,0 0 0,1-1 0,-1 1 0,0 0 0,0 0 0,0-1 0,0 1 0,0 0 0,1-1 0,-1 1 0,0-1 0,0 1 0,0 0 0,0-1 0,0 1 0,0 0 0,0-1 0,0 1 0,-1 0 0,1-1 0,0 1 0,0 0 0,0-1 0,0 1 0,0 0 0,0-1 0,-1 1 0,1 0 0,0-1 0,0 1 0,-1 0 0,1 0 0,0-1 0,0 1 0,-1 0 0,1 0 0,0 0 0,-1-1 0,1 1 0,-15-16 0,-5-1 0,2-1 0,0-1 0,1 0 0,-17-25 0,29 36 0,1 1 0,-1-1 0,2 0 0,-1 0 0,1-1 0,1 1 0,-1-1 0,1 1 0,1-1 0,0 0 0,0 1 0,0-1 0,1 0 0,1 0 0,0 1 0,2-11 0,-2 6-195,2 1 0,0 0 0,0 0 0,1 1 0,1-1 0,9-16 0,-6 17-6631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6.450"/>
    </inkml:context>
    <inkml:brush xml:id="br0">
      <inkml:brushProperty name="width" value="0.05" units="cm"/>
      <inkml:brushProperty name="height" value="0.05" units="cm"/>
    </inkml:brush>
  </inkml:definitions>
  <inkml:trace contextRef="#ctx0" brushRef="#br0">1 0 24575,'1'0'0,"0"1"0,-1-1 0,1 0 0,0 1 0,0-1 0,0 0 0,0 1 0,0-1 0,-1 1 0,1 0 0,0-1 0,0 1 0,-1-1 0,1 1 0,0 0 0,-1 0 0,1-1 0,-1 1 0,1 0 0,-1 0 0,1 0 0,-1 0 0,1 1 0,8 27 0,-6-19 0,5 20 0,-1-1 0,-2 1 0,3 58 0,-8 96 0,-2-92 0,1 59-1365,1-126-5461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6.808"/>
    </inkml:context>
    <inkml:brush xml:id="br0">
      <inkml:brushProperty name="width" value="0.05" units="cm"/>
      <inkml:brushProperty name="height" value="0.05" units="cm"/>
    </inkml:brush>
  </inkml:definitions>
  <inkml:trace contextRef="#ctx0" brushRef="#br0">0 6 24575,'0'-4'0,"0"2"0,5 3 0,5 4 0,7 3 0,5 4 0,3-1 0,2 4 0,1-2 0,5-2 0,-3-4-8191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09:37.166"/>
    </inkml:context>
    <inkml:brush xml:id="br0">
      <inkml:brushProperty name="width" value="0.05" units="cm"/>
      <inkml:brushProperty name="height" value="0.05" units="cm"/>
    </inkml:brush>
  </inkml:definitions>
  <inkml:trace contextRef="#ctx0" brushRef="#br0">350 38 24575,'0'-5'0,"-5"-1"0,-1-5 0,-5 1 0,-4 5 0,-5 9 0,-4 3 0,-2 6 0,-1 5 0,-1 3 0,-5 4 0,-2 2 0,-3 1 0,-6 1 0,6-6-8191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8:54.378"/>
    </inkml:context>
    <inkml:brush xml:id="br0">
      <inkml:brushProperty name="width" value="0.05" units="cm"/>
      <inkml:brushProperty name="height" value="0.05" units="cm"/>
    </inkml:brush>
  </inkml:definitions>
  <inkml:trace contextRef="#ctx0" brushRef="#br0">1 1 24575,'5'0'0,"10"0"0,13 0 0,24 0 0,41 0 0,36 0 0,44 0 0,43 0 0,40 0 0,24 0-1273,-4 0 1273,-16 0 0,-39 0 0,-51 0 0,-51 0 0,-40 0 0,-35 0-6918</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09.206"/>
    </inkml:context>
    <inkml:brush xml:id="br0">
      <inkml:brushProperty name="width" value="0.05" units="cm"/>
      <inkml:brushProperty name="height" value="0.05" units="cm"/>
    </inkml:brush>
  </inkml:definitions>
  <inkml:trace contextRef="#ctx0" brushRef="#br0">0 0 24575,'5'0'0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09.545"/>
    </inkml:context>
    <inkml:brush xml:id="br0">
      <inkml:brushProperty name="width" value="0.05" units="cm"/>
      <inkml:brushProperty name="height" value="0.05" units="cm"/>
    </inkml:brush>
  </inkml:definitions>
  <inkml:trace contextRef="#ctx0" brushRef="#br0">0 0 24575,'5'0'0,"6"0"0,5 0 0,1 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09.925"/>
    </inkml:context>
    <inkml:brush xml:id="br0">
      <inkml:brushProperty name="width" value="0.05" units="cm"/>
      <inkml:brushProperty name="height" value="0.05" units="cm"/>
    </inkml:brush>
  </inkml:definitions>
  <inkml:trace contextRef="#ctx0" brushRef="#br0">1 28 24575,'4'0'0,"7"0"0,6 0 0,-1 0-8191</inkml:trace>
  <inkml:trace contextRef="#ctx0" brushRef="#br0" timeOffset="1">329 0 24575,'0'5'0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9.047"/>
    </inkml:context>
    <inkml:brush xml:id="br0">
      <inkml:brushProperty name="width" value="0.05" units="cm"/>
      <inkml:brushProperty name="height" value="0.05" units="cm"/>
    </inkml:brush>
  </inkml:definitions>
  <inkml:trace contextRef="#ctx0" brushRef="#br0">377 85 24575,'6'-5'0,"0"0"0,0 0 0,0 1 0,9-5 0,-10 7 0,-1 0 0,1-1 0,-1 0 0,0 0 0,0 0 0,0 0 0,0-1 0,0 0 0,3-4 0,-7 8 0,0-1 0,0 1 0,0-1 0,0 1 0,0-1 0,0 1 0,0 0 0,0-1 0,0 1 0,0-1 0,0 1 0,0-1 0,0 1 0,0-1 0,0 1 0,0-1 0,0 1 0,-1 0 0,1-1 0,0 1 0,0-1 0,0 1 0,-1 0 0,1-1 0,0 1 0,-1 0 0,1-1 0,0 1 0,-1 0 0,1-1 0,0 1 0,-1 0 0,1 0 0,-1-1 0,1 1 0,0 0 0,-1 0 0,1 0 0,-1 0 0,1 0 0,-1-1 0,1 1 0,-1 0 0,0 0 0,-25-4 0,25 4 0,-60-2 0,1 3 0,0 2 0,-72 14 0,74-9 0,56-8 0,-1 0 0,0 1 0,0-1 0,0 1 0,1-1 0,-1 1 0,0 0 0,1 0 0,-1 0 0,1 1 0,-1-1 0,1 1 0,0-1 0,-5 5 0,6-4 0,0 0 0,0-1 0,0 1 0,0 1 0,0-1 0,1 0 0,-1 0 0,1 0 0,-1 0 0,1 0 0,0 1 0,0-1 0,0 0 0,0 0 0,0 0 0,0 1 0,1-1 0,-1 0 0,2 3 0,42 152 0,-43-155 0,0 0 0,-1 0 0,1 0 0,0 0 0,0 0 0,1 0 0,-1-1 0,0 1 0,0 0 0,1-1 0,-1 1 0,1-1 0,0 1 0,-1-1 0,1 0 0,0 1 0,0-1 0,0 0 0,0 0 0,0-1 0,0 1 0,0 0 0,0-1 0,0 1 0,0-1 0,0 0 0,1 1 0,-1-1 0,0 0 0,0 0 0,4-1 0,9-1 0,0 0 0,0-1 0,23-7 0,-15 4 0,-13 4 0,0 0 0,0 1 0,0 1 0,0-1 0,0 2 0,0-1 0,0 1 0,16 4 0,-23-4 0,0-1 0,-1 1 0,1 0 0,-1 0 0,1 0 0,-1 0 0,1 0 0,-1 1 0,0-1 0,0 1 0,1-1 0,-1 1 0,0 0 0,0 0 0,-1 0 0,1 0 0,0 0 0,-1 0 0,1 0 0,-1 1 0,0-1 0,1 0 0,-1 1 0,0-1 0,-1 1 0,1 0 0,0-1 0,-1 1 0,1 0 0,-1-1 0,0 1 0,0 0 0,0-1 0,0 1 0,-1 0 0,0 4 0,0-3 0,0 0 0,-1 0 0,1 0 0,-1 0 0,0-1 0,0 1 0,0 0 0,0-1 0,-1 0 0,1 0 0,-1 1 0,0-1 0,0-1 0,-4 4 0,1-1 0,-1-1 0,0 0 0,0 0 0,0-1 0,0 0 0,-15 4 0,0-1 0,-1-2 0,0-1 0,0-1 0,-24-1 0,-8-2-1365,31 1-5461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0.278"/>
    </inkml:context>
    <inkml:brush xml:id="br0">
      <inkml:brushProperty name="width" value="0.05" units="cm"/>
      <inkml:brushProperty name="height" value="0.05" units="cm"/>
    </inkml:brush>
  </inkml:definitions>
  <inkml:trace contextRef="#ctx0" brushRef="#br0">1 0 24575,'4'0'0,"7"0"0,2 0-8191</inkml:trace>
  <inkml:trace contextRef="#ctx0" brushRef="#br0" timeOffset="1">329 0 24575,'4'0'0,"7"0"0,6 0 0,0 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0.647"/>
    </inkml:context>
    <inkml:brush xml:id="br0">
      <inkml:brushProperty name="width" value="0.05" units="cm"/>
      <inkml:brushProperty name="height" value="0.05" units="cm"/>
    </inkml:brush>
  </inkml:definitions>
  <inkml:trace contextRef="#ctx0" brushRef="#br0">0 28 24575,'5'0'0,"6"0"0,1 0-8191</inkml:trace>
  <inkml:trace contextRef="#ctx0" brushRef="#br0" timeOffset="1">383 28 24575,'5'0'0,"6"-5"0,1-1-8191</inkml:trace>
  <inkml:trace contextRef="#ctx0" brushRef="#br0" timeOffset="2">793 1 24575,'4'0'0,"7"0"0,1 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1.036"/>
    </inkml:context>
    <inkml:brush xml:id="br0">
      <inkml:brushProperty name="width" value="0.05" units="cm"/>
      <inkml:brushProperty name="height" value="0.05" units="cm"/>
    </inkml:brush>
  </inkml:definitions>
  <inkml:trace contextRef="#ctx0" brushRef="#br0">0 1 24575,'5'0'0,"6"0"0,2 0-8191</inkml:trace>
  <inkml:trace contextRef="#ctx0" brushRef="#br0" timeOffset="1">384 1 24575,'4'0'0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3.968"/>
    </inkml:context>
    <inkml:brush xml:id="br0">
      <inkml:brushProperty name="width" value="0.05" units="cm"/>
      <inkml:brushProperty name="height" value="0.05" units="cm"/>
    </inkml:brush>
  </inkml:definitions>
  <inkml:trace contextRef="#ctx0" brushRef="#br0">0 1 24575,'0'4'0,"5"2"0,1-4 0</inkml:trace>
  <inkml:trace contextRef="#ctx0" brushRef="#br0" timeOffset="1">355 28 24575,'5'0'0,"1"-5"0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4.369"/>
    </inkml:context>
    <inkml:brush xml:id="br0">
      <inkml:brushProperty name="width" value="0.05" units="cm"/>
      <inkml:brushProperty name="height" value="0.05" units="cm"/>
    </inkml:brush>
  </inkml:definitions>
  <inkml:trace contextRef="#ctx0" brushRef="#br0">6 56 24575,'-4'0'0,"2"0"0</inkml:trace>
  <inkml:trace contextRef="#ctx0" brushRef="#br0" timeOffset="1">225 0 24575,'0'5'0,"4"1"0,7 0 0,2-2-8191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4.769"/>
    </inkml:context>
    <inkml:brush xml:id="br0">
      <inkml:brushProperty name="width" value="0.05" units="cm"/>
      <inkml:brushProperty name="height" value="0.05" units="cm"/>
    </inkml:brush>
  </inkml:definitions>
  <inkml:trace contextRef="#ctx0" brushRef="#br0">0 0 24575,'0'5'0,"5"1"0,6 0 0,6-2 0,0 0-8191</inkml:trace>
  <inkml:trace contextRef="#ctx0" brushRef="#br0" timeOffset="1">411 0 24575,'4'0'0,"7"0"0,1 5 0,3 1 0,4 0 0,3-2 0,-2 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5.097"/>
    </inkml:context>
    <inkml:brush xml:id="br0">
      <inkml:brushProperty name="width" value="0.05" units="cm"/>
      <inkml:brushProperty name="height" value="0.05" units="cm"/>
    </inkml:brush>
  </inkml:definitions>
  <inkml:trace contextRef="#ctx0" brushRef="#br0">1 0 24575,'4'0'0,"8"0"0,4 0 0,6 0 0,3 0 0,1 0 0,3 0 0,-1 0 0,1 0 0,-1 0 0,0 0 0,-5 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5.503"/>
    </inkml:context>
    <inkml:brush xml:id="br0">
      <inkml:brushProperty name="width" value="0.05" units="cm"/>
      <inkml:brushProperty name="height" value="0.05" units="cm"/>
    </inkml:brush>
  </inkml:definitions>
  <inkml:trace contextRef="#ctx0" brushRef="#br0">1 1 24575,'4'0'0,"7"0"0,-3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32.605"/>
    </inkml:context>
    <inkml:brush xml:id="br0">
      <inkml:brushProperty name="width" value="0.05" units="cm"/>
      <inkml:brushProperty name="height" value="0.05" units="cm"/>
    </inkml:brush>
  </inkml:definitions>
  <inkml:trace contextRef="#ctx0" brushRef="#br0">179 0 24575,'-17'1'0,"0"1"0,-28 6 0,30-4 0,-1-2 0,1 0 0,-18 1 0,16-1 0,14 5 0,17 17 0,-9-19 0,105 128 120,-91-113-417,1-1 0,1 0 0,0-2 0,29 18 0,-26-21-6529</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36.435"/>
    </inkml:context>
    <inkml:brush xml:id="br0">
      <inkml:brushProperty name="width" value="0.05" units="cm"/>
      <inkml:brushProperty name="height" value="0.05" units="cm"/>
    </inkml:brush>
  </inkml:definitions>
  <inkml:trace contextRef="#ctx0" brushRef="#br0">0 1 24575,'1'1'0,"-1"0"0,0 0 0,0-1 0,1 1 0,-1 0 0,1 0 0,-1 0 0,1 0 0,-1 0 0,1 0 0,-1-1 0,1 1 0,0 0 0,0-1 0,-1 1 0,1 0 0,0-1 0,0 1 0,0-1 0,0 1 0,-1-1 0,1 1 0,0-1 0,0 0 0,0 1 0,0-1 0,1 0 0,31 6 0,-31-6 0,85 7 0,93 15 0,-103-5-80,-18-3-562,115 11-1,-150-24-6183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9.406"/>
    </inkml:context>
    <inkml:brush xml:id="br0">
      <inkml:brushProperty name="width" value="0.05" units="cm"/>
      <inkml:brushProperty name="height" value="0.05" units="cm"/>
    </inkml:brush>
  </inkml:definitions>
  <inkml:trace contextRef="#ctx0" brushRef="#br0">156 1 24575,'11'0'0,"-3"0"0,-1 0 0,1 0 0,-1 1 0,1-1 0,-1 2 0,9 1 0,-14-2 0,-1 0 0,1 0 0,-1-1 0,1 1 0,-1 0 0,1 0 0,-1 0 0,0 0 0,1 1 0,-1-1 0,0 0 0,0 0 0,0 1 0,0-1 0,0 1 0,0-1 0,-1 1 0,1-1 0,0 1 0,-1 0 0,1-1 0,-1 1 0,1 0 0,-1-1 0,0 1 0,0 0 0,0-1 0,0 1 0,0 0 0,0 0 0,0-1 0,-1 4 0,-3 6 0,1 1 0,-2-1 0,1 0 0,-2 0 0,1 0 0,-1-1 0,-15 20 0,-6 10 0,0 6 0,2 1 0,1 1 0,3 1 0,-20 71 0,15-39-1365,19-63-5461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37.005"/>
    </inkml:context>
    <inkml:brush xml:id="br0">
      <inkml:brushProperty name="width" value="0.05" units="cm"/>
      <inkml:brushProperty name="height" value="0.05" units="cm"/>
    </inkml:brush>
  </inkml:definitions>
  <inkml:trace contextRef="#ctx0" brushRef="#br0">347 51 24575,'1'0'0,"0"0"0,0 0 0,0 0 0,0 0 0,1 0 0,-1 0 0,0-1 0,0 1 0,0 0 0,0-1 0,0 1 0,0-1 0,1 1 0,-1-1 0,0 1 0,-1-1 0,1 0 0,0 0 0,0 1 0,0-1 0,0 0 0,0 0 0,-1 0 0,1 0 0,0 0 0,-1 0 0,1 0 0,-1 0 0,1 0 0,-1 0 0,1 0 0,-1 0 0,0-3 0,0 3 0,0 0 0,0 0 0,0-1 0,0 1 0,-1 0 0,1 0 0,-1 0 0,1 0 0,-1 0 0,1-1 0,-1 1 0,1 0 0,-1 0 0,0 1 0,0-1 0,0 0 0,1 0 0,-1 0 0,0 0 0,0 1 0,0-1 0,0 0 0,0 1 0,0-1 0,-1 1 0,1-1 0,0 1 0,0 0 0,0-1 0,0 1 0,-1 0 0,1 0 0,0 0 0,-2 0 0,-12-1 0,1 2 0,-1 0 0,1 0 0,-1 2 0,1-1 0,0 2 0,0 0 0,0 1 0,-21 10 0,19-7 0,-1 1 0,1 0 0,1 1 0,0 1 0,0 0 0,1 2 0,-14 15 0,23-23 0,0 1 0,1 0 0,-1 0 0,2 0 0,-1 1 0,0 0 0,1-1 0,1 1 0,-1 0 0,1 0 0,0 1 0,1-1 0,-1 0 0,1 1 0,1 9 0,0-7 0,1-1 0,1 0 0,0 1 0,0-1 0,1 0 0,0 0 0,0 0 0,1-1 0,1 1 0,-1-1 0,10 13 0,-3-6 0,1-1 0,1 0 0,0-1 0,0-1 0,2 0 0,-1 0 0,1-2 0,1 0 0,0-1 0,0 0 0,1-1 0,0-1 0,0-1 0,1 0 0,0-1 0,0-1 0,0-1 0,0 0 0,1-2 0,-1 0 0,1-1 0,-1 0 0,1-2 0,28-6 0,-42 7 0,0-1 0,0 1 0,0-1 0,0-1 0,0 1 0,0-1 0,-1 1 0,1-1 0,-1-1 0,0 1 0,0 0 0,0-1 0,0 0 0,-1 0 0,1 0 0,4-9 0,-6 9 0,0 0 0,0-1 0,-1 1 0,0 0 0,0 0 0,0-1 0,0 1 0,-1 0 0,1-1 0,-1 1 0,-1-1 0,1 1 0,0 0 0,-1-1 0,0 1 0,0 0 0,0-1 0,-1 1 0,1 0 0,-1 0 0,-2-4 0,-6-8 0,0 1 0,-1 0 0,-18-18 0,-2-5 0,31 38 0,0 0 0,-1 0 0,1 0 0,0 0 0,0 0 0,0 0 0,0 0 0,0-1 0,-1 1 0,1 0 0,0 0 0,0 0 0,0 0 0,0 0 0,0 0 0,0-1 0,0 1 0,0 0 0,-1 0 0,1 0 0,0 0 0,0 0 0,0-1 0,0 1 0,0 0 0,0 0 0,0 0 0,0 0 0,0-1 0,0 1 0,0 0 0,0 0 0,0 0 0,0 0 0,0-1 0,0 1 0,0 0 0,0 0 0,0 0 0,1 0 0,-1 0 0,0-1 0,0 1 0,0 0 0,0 0 0,0 0 0,0 0 0,0 0 0,0 0 0,1-1 0,-1 1 0,0 0 0,12 2 0,16 10 0,-10-3 0,-1 0 0,-1 1 0,0 0 0,0 2 0,-1 0 0,0 0 0,-1 1 0,-1 1 0,0 1 0,-1 0 0,-1 0 0,0 1 0,-1 1 0,10 21 0,-9-15-1365,-1-5-5461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38.198"/>
    </inkml:context>
    <inkml:brush xml:id="br0">
      <inkml:brushProperty name="width" value="0.05" units="cm"/>
      <inkml:brushProperty name="height" value="0.05" units="cm"/>
    </inkml:brush>
  </inkml:definitions>
  <inkml:trace contextRef="#ctx0" brushRef="#br0">18 506 24575,'0'17'0,"1"0"0,1-1 0,0 1 0,1 0 0,1-1 0,0 0 0,13 28 0,-14-38 0,-1-1 0,2 1 0,-1-1 0,1 0 0,0 0 0,0 0 0,0 0 0,1-1 0,-1 0 0,8 6 0,-8-8 0,0 0 0,0 0 0,1 0 0,-1 0 0,0-1 0,1 0 0,-1 0 0,1 0 0,-1 0 0,1-1 0,0 1 0,-1-1 0,1 0 0,0-1 0,7-1 0,-9 2 0,-1 0 0,1-1 0,0 0 0,-1 1 0,1-1 0,-1 0 0,1 0 0,-1-1 0,1 1 0,-1 0 0,0-1 0,0 0 0,0 1 0,0-1 0,0 0 0,0 0 0,0 0 0,0 0 0,-1 0 0,1-1 0,-1 1 0,0-1 0,0 1 0,0 0 0,0-1 0,0 0 0,0 1 0,0-1 0,-1 0 0,0 1 0,1-1 0,-1-3 0,0 1 0,-1-1 0,1 0 0,-1 1 0,0-1 0,-1 0 0,1 1 0,-1 0 0,0-1 0,0 1 0,-1 0 0,0 0 0,0 0 0,0 0 0,-5-6 0,-9-6 0,-1 1 0,0 0 0,-1 1 0,0 1 0,-1 1 0,-1 0 0,0 2 0,-29-11 0,50 22 0,0 0 0,0 0 0,0 0 0,0 0 0,0 0 0,1 0 0,-1-1 0,0 1 0,0 0 0,0 0 0,0 0 0,0 0 0,0 0 0,0 0 0,0 0 0,0 0 0,0 0 0,0 0 0,0 0 0,0 0 0,0 0 0,0 0 0,0 0 0,0 0 0,0 0 0,0-1 0,0 1 0,0 0 0,0 0 0,0 0 0,0 0 0,0 0 0,0 0 0,0 0 0,0 0 0,0 0 0,0 0 0,0 0 0,0 0 0,0 0 0,0-1 0,0 1 0,0 0 0,0 0 0,0 0 0,0 0 0,0 0 0,0 0 0,0 0 0,0 0 0,0 0 0,13-2 0,21 2 0,-27 0 0,79 3 0,1-3 0,110-16 0,-188 15 0,-6 0 0,1 0 0,-1 0 0,1 1 0,-1-1 0,1 1 0,-1 0 0,1 0 0,0 0 0,-1 0 0,1 1 0,-1-1 0,1 1 0,-1 0 0,7 3 0,-10-4 0,1 1 0,-1-1 0,0 1 0,1-1 0,-1 1 0,0 0 0,1-1 0,-1 1 0,0 0 0,0-1 0,0 1 0,0 0 0,0-1 0,0 1 0,0 0 0,0-1 0,0 1 0,0 0 0,0-1 0,0 1 0,0 0 0,0-1 0,-1 1 0,1 0 0,0-1 0,-1 1 0,1 0 0,0-1 0,-1 1 0,1-1 0,-1 1 0,1-1 0,-1 1 0,1-1 0,-1 1 0,0 0 0,-25 22 0,21-19 0,-4 4 0,1-1 0,1 1 0,-1 0 0,1 0 0,1 1 0,0 0 0,-9 17 0,13-23 0,1-1 0,0 1 0,0-1 0,1 1 0,-1-1 0,0 1 0,1 0 0,0-1 0,0 1 0,-1-1 0,1 1 0,1 0 0,-1-1 0,0 1 0,1 0 0,-1-1 0,1 1 0,0-1 0,0 1 0,0-1 0,0 1 0,0-1 0,1 0 0,-1 1 0,1-1 0,-1 0 0,1 0 0,0 0 0,0 0 0,0-1 0,0 1 0,0 0 0,0-1 0,0 1 0,0-1 0,1 0 0,3 2 0,9 4 0,0-1 0,1 0 0,-1-1 0,32 6 0,-40-10 0,0 0 0,0 0 0,-1-1 0,1 0 0,0 0 0,0 0 0,0-1 0,0 0 0,0 0 0,-1-1 0,1 0 0,-1 0 0,1-1 0,6-3 0,-10 4 0,-1 1 0,0 0 0,0-1 0,0 1 0,-1-1 0,1 1 0,0-1 0,0 0 0,-1 0 0,1 0 0,-1 0 0,0 0 0,0 0 0,1 0 0,-1 0 0,-1-1 0,1 1 0,0 0 0,0-1 0,0-3 0,-2 3 0,1-1 0,0 1 0,-1 0 0,1 0 0,-1 0 0,0-1 0,0 1 0,-1 0 0,1 0 0,-1 0 0,1 1 0,-1-1 0,-3-4 0,-4-3 0,0 0 0,-1 1 0,0 0 0,0 0 0,-1 1 0,-14-8 0,12 9 0,0 0 0,-1 2 0,1 0 0,-1 0 0,-24-4 0,176 10 0,-12-14 0,27-1 0,-92 15 0,-35 0 0,50-4 0,-75 3 0,-1 1 0,0-1 0,0 0 0,0 0 0,0 0 0,0 0 0,1 0 0,-1 0 0,0 0 0,0 0 0,0 0 0,0 0 0,0 0 0,1 0 0,-1 0 0,0 0 0,0 0 0,0 0 0,0 0 0,0 0 0,1 0 0,-1 0 0,0 0 0,0 0 0,0-1 0,0 1 0,0 0 0,1 0 0,-1 0 0,0 0 0,0 0 0,0 0 0,0 0 0,0 0 0,0-1 0,0 1 0,0 0 0,1 0 0,-1 0 0,0 0 0,0 0 0,0-1 0,0 1 0,0 0 0,0 0 0,0 0 0,0 0 0,0 0 0,0-1 0,0 1 0,0 0 0,0 0 0,0 0 0,0 0 0,0-1 0,0 1 0,-11-6 0,-19-3 0,21 9 0,-1 1 0,1 0 0,0 0 0,-1 1 0,1 0 0,0 1 0,0 0 0,0 0 0,1 1 0,-1 0 0,1 1 0,0-1 0,-9 8 0,10-7 0,-1 0 0,1 1 0,0 1 0,1-1 0,-1 1 0,1 0 0,1 0 0,-1 1 0,1 0 0,1 0 0,-1 0 0,1 0 0,-4 13 0,7-18 0,1-1 0,-1 1 0,1-1 0,-1 1 0,1 0 0,0-1 0,0 1 0,0-1 0,0 1 0,0 0 0,1-1 0,-1 1 0,1-1 0,0 1 0,0-1 0,0 1 0,0-1 0,0 0 0,0 1 0,2 1 0,0-1 0,-1 0 0,1-1 0,0 0 0,0 1 0,0-1 0,0 0 0,0-1 0,1 1 0,-1 0 0,0-1 0,1 0 0,6 2 0,3-1 0,-1 0 0,1-1 0,0 0 0,0-1 0,0-1 0,0 0 0,15-3 0,-13 1 0,-1-1 0,1-1 0,-1 0 0,0 0 0,-1-2 0,0 1 0,0-2 0,0 0 0,-1 0 0,0-1 0,-1-1 0,1 0 0,-2 0 0,0-1 0,0-1 0,12-19 0,-13 16 0,0 0 0,-2-1 0,0-1 0,0 1 0,-2-1 0,0 0 0,-1 0 0,-1 0 0,0-1 0,-1 1 0,-1-1 0,-1 0 0,-3-30 0,0 24 0,-1-1 0,-1 0 0,-1 1 0,-1 0 0,-1 0 0,-1 1 0,-21-39 0,30 61 0,-1 0 0,0-1 0,0 1 0,1 0 0,-1 0 0,0 0 0,0 0 0,0 0 0,0 0 0,0 0 0,0 0 0,0 0 0,-1 0 0,1 1 0,0-1 0,0 0 0,-1 1 0,1-1 0,0 1 0,-1-1 0,-1 1 0,2 0 0,-1 0 0,1 1 0,0-1 0,0 0 0,0 1 0,0 0 0,0-1 0,0 1 0,0-1 0,1 1 0,-1 0 0,0 0 0,0 0 0,0-1 0,1 1 0,-1 0 0,0 0 0,1 0 0,-1 0 0,0 2 0,-2 4 0,-1 1 0,2 0 0,-1 0 0,1 0 0,-2 15 0,0 34-195,2 1 0,3 0 0,2-1 0,3 1 0,2-1 0,29 103 0,-16-87-6631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39.348"/>
    </inkml:context>
    <inkml:brush xml:id="br0">
      <inkml:brushProperty name="width" value="0.05" units="cm"/>
      <inkml:brushProperty name="height" value="0.05" units="cm"/>
    </inkml:brush>
  </inkml:definitions>
  <inkml:trace contextRef="#ctx0" brushRef="#br0">2 42 24575,'-1'-27'0,"0"12"0,4 32 0,54 325 0,-56-335 0,1 0 0,0 0 0,0 0 0,0 0 0,1 0 0,0-1 0,4 7 0,-6-12 0,0 1 0,0-1 0,0 0 0,1 0 0,-1 0 0,0 0 0,0 0 0,1 0 0,-1 0 0,0-1 0,1 1 0,-1 0 0,1-1 0,-1 1 0,1-1 0,-1 0 0,1 1 0,-1-1 0,1 0 0,-1 0 0,1 0 0,-1 0 0,1 0 0,-1 0 0,1 0 0,0-1 0,-1 1 0,1-1 0,-1 1 0,0-1 0,1 1 0,-1-1 0,1 0 0,-1 0 0,0 1 0,0-1 0,1 0 0,-1 0 0,2-2 0,12-11 0,0-1 0,0 0 0,-1 0 0,-1-2 0,-1 0 0,18-31 0,-16 24 0,1 2 0,1 0 0,26-29 0,-39 49 12,0-1 0,0 0 0,0 0 0,1 1 0,-1 0 0,1 0 0,0 0 0,0 0 0,6-2 0,-8 4-71,-1-1-1,1 1 1,0 0-1,0 0 1,-1 0 0,1 0-1,0 0 1,0 0-1,-1 0 1,1 0 0,0 1-1,-1-1 1,1 1-1,0-1 1,-1 1 0,1 0-1,0 0 1,-1-1-1,1 1 1,-1 0 0,0 0-1,1 1 1,-1-1-1,2 2 1,8 13-6767</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39.733"/>
    </inkml:context>
    <inkml:brush xml:id="br0">
      <inkml:brushProperty name="width" value="0.05" units="cm"/>
      <inkml:brushProperty name="height" value="0.05" units="cm"/>
    </inkml:brush>
  </inkml:definitions>
  <inkml:trace contextRef="#ctx0" brushRef="#br0">17 563 24575,'-15'-38'0,"14"29"0,1 1 0,0-1 0,0 0 0,1 0 0,0 0 0,1 0 0,0 1 0,6-17 0,31-65 0,-34 78 0,73-139 0,-63 126 0,1 1 0,0 0 0,38-39 0,-29 40-1365,-1 6-5461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0.313"/>
    </inkml:context>
    <inkml:brush xml:id="br0">
      <inkml:brushProperty name="width" value="0.05" units="cm"/>
      <inkml:brushProperty name="height" value="0.05" units="cm"/>
    </inkml:brush>
  </inkml:definitions>
  <inkml:trace contextRef="#ctx0" brushRef="#br0">0 247 24575,'1'4'0,"1"0"0,-1 0 0,1 0 0,0 0 0,0 0 0,0 0 0,0-1 0,6 7 0,4 7 0,0 4 0,10 15 0,-2 0 0,-1 2 0,-2 0 0,-2 1 0,11 41 0,-37-148 0,-2 19 0,2-1 0,2-1 0,2 0 0,3 0 0,3-84 0,2 125 0,0 1 0,1 0 0,1-1 0,-1 1 0,2 0 0,-1 1 0,1-1 0,0 0 0,10-13 0,-12 19 0,-1 1 0,1 0 0,-1 0 0,1 0 0,0 0 0,0 0 0,0 0 0,0 0 0,0 0 0,0 1 0,0-1 0,0 1 0,1-1 0,-1 1 0,1 0 0,-1 0 0,1 0 0,0 1 0,-1-1 0,1 0 0,-1 1 0,1 0 0,0 0 0,0-1 0,-1 2 0,1-1 0,0 0 0,-1 0 0,1 1 0,0 0 0,-1-1 0,1 1 0,-1 0 0,1 0 0,-1 1 0,1-1 0,2 3 0,-2-3 0,-1 1 0,1 0 0,-1 0 0,0 0 0,0 0 0,0 1 0,0-1 0,-1 0 0,1 1 0,0 0 0,-1-1 0,0 1 0,0 0 0,0-1 0,0 1 0,0 0 0,0 0 0,-1 0 0,1 0 0,-1 0 0,0 0 0,0 0 0,0 0 0,0 0 0,0 0 0,-1 0 0,0 0 0,1 0 0,-1 0 0,0-1 0,0 1 0,-1 0 0,-1 3 0,-3 5 0,0-1 0,0 0 0,-1 0 0,-1 0 0,0-1 0,0 0 0,-9 8 0,-41 31 0,-68 43 0,126-91 0,0 0 0,0 0 0,0 1 0,0-1 0,0 0 0,0 0 0,0 0 0,1 0 0,-1 0 0,0 0 0,0 0 0,0 0 0,0 0 0,0 0 0,0 0 0,0 0 0,0 0 0,0 0 0,0 0 0,0 0 0,0 0 0,0 0 0,0 0 0,0 0 0,0 0 0,0 0 0,0 0 0,0 0 0,0 0 0,0 0 0,0 0 0,0 0 0,0 0 0,0 1 0,0-1 0,0 0 0,0 0 0,0 0 0,0 0 0,0 0 0,0 0 0,0 0 0,0 0 0,0 0 0,0 0 0,12-2 0,26-6 0,-15 2 0,4 1 0,1 0 0,-1 2 0,1 2 0,43 1 0,-59 2 0,0-1 0,-1 1 0,1 1 0,-1 0 0,20 9 0,-25-9 0,0 0 0,0 0 0,-1 0 0,1 1 0,-1 0 0,0 1 0,0-1 0,-1 1 0,1 0 0,-1 0 0,5 7 0,-7-8 0,1 1 0,-1-1 0,0 1 0,-1-1 0,1 1 0,-1 0 0,0-1 0,0 1 0,0 0 0,-1 0 0,1 0 0,-1 0 0,-1 0 0,1-1 0,-1 1 0,1 0 0,-1 0 0,-1 0 0,1-1 0,-1 1 0,0 0 0,0-1 0,0 0 0,0 1 0,-1-1 0,0 0 0,0 0 0,-5 5 0,1-1 0,0-1 0,-1 1 0,0-2 0,0 1 0,0-1 0,-1 0 0,0-1 0,0 0 0,-1 0 0,0-1 0,1 0 0,-15 3 0,15-5-227,-1-1-1,0 0 1,1 0-1,-1-1 1,-15-1-1,-6-4-6598</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0.676"/>
    </inkml:context>
    <inkml:brush xml:id="br0">
      <inkml:brushProperty name="width" value="0.05" units="cm"/>
      <inkml:brushProperty name="height" value="0.05" units="cm"/>
    </inkml:brush>
  </inkml:definitions>
  <inkml:trace contextRef="#ctx0" brushRef="#br0">30 184 24575,'7'0'0,"1"0"0,-1-1 0,0 0 0,0-1 0,0 0 0,0 0 0,0 0 0,0-1 0,-1 0 0,1 0 0,-1-1 0,0 1 0,8-7 0,-12 8 0,1 0 0,-1 0 0,1-1 0,-1 1 0,0-1 0,0 1 0,0-1 0,-1 0 0,1 0 0,-1 1 0,1-1 0,-1 0 0,0 0 0,0-1 0,0 1 0,-1 0 0,1 0 0,-1 0 0,0-1 0,1 1 0,-2 0 0,1 0 0,0-1 0,0 1 0,-1 0 0,0 0 0,0 0 0,0 0 0,0 0 0,0 0 0,-3-5 0,2 5 0,1 0 0,-1-1 0,-1 1 0,1 0 0,0 0 0,-1 0 0,1 1 0,-1-1 0,0 1 0,0-1 0,0 1 0,0 0 0,0 0 0,0 0 0,-1 0 0,1 1 0,-1 0 0,1-1 0,-1 1 0,-6-1 0,7 2 0,0 0 0,0 0 0,0 0 0,1 1 0,-1-1 0,0 1 0,0 0 0,0-1 0,1 1 0,-1 0 0,0 1 0,1-1 0,-1 0 0,1 1 0,-1 0 0,1-1 0,0 1 0,0 0 0,-1 0 0,2 0 0,-1 1 0,0-1 0,0 0 0,1 1 0,-1-1 0,1 1 0,-2 2 0,0 4 0,-1 1 0,1 0 0,1-1 0,-1 1 0,2 0 0,-1 0 0,1 0 0,1 0 0,0 0 0,0 0 0,1 0 0,1 0 0,-1 0 0,2 0 0,-1-1 0,1 1 0,1-1 0,5 13 0,-6-16 0,1 1 0,-1-1 0,1 1 0,0-1 0,1-1 0,-1 1 0,1 0 0,0-1 0,1 0 0,-1 0 0,1-1 0,0 0 0,0 0 0,1 0 0,-1 0 0,1-1 0,-1 0 0,1-1 0,0 0 0,0 0 0,0 0 0,1-1 0,-1 0 0,0 0 0,13-1 0,22-6-1365,-3-4-5461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1.061"/>
    </inkml:context>
    <inkml:brush xml:id="br0">
      <inkml:brushProperty name="width" value="0.05" units="cm"/>
      <inkml:brushProperty name="height" value="0.05" units="cm"/>
    </inkml:brush>
  </inkml:definitions>
  <inkml:trace contextRef="#ctx0" brushRef="#br0">125 134 24575,'-9'-15'0,"0"0"0,-1 1 0,0 0 0,-1 1 0,-1 0 0,0 0 0,-1 1 0,-18-13 0,31 26 0,0-1 0,1 0 0,-1 0 0,0 1 0,0-1 0,0 0 0,0 0 0,0 0 0,0 1 0,0-1 0,0 0 0,0 0 0,0 1 0,0-1 0,0 0 0,0 0 0,0 0 0,0 1 0,0-1 0,0 0 0,-1 0 0,1 1 0,0-1 0,0 0 0,0 0 0,0 0 0,0 0 0,0 1 0,-1-1 0,1 0 0,0 0 0,0 0 0,0 0 0,-1 1 0,1-1 0,0 0 0,0 0 0,0 0 0,-1 0 0,1 0 0,0 0 0,0 0 0,0 0 0,-1 0 0,1 0 0,0 0 0,0 0 0,-1 0 0,1 0 0,0 0 0,0 0 0,0 0 0,-1 0 0,1 0 0,0 0 0,0 0 0,-1 0 0,1 0 0,0 0 0,0 0 0,0-1 0,-1 1 0,8 20 0,13 19 0,1-1 0,2-1 0,48 58 0,-12-15 0,-52-71-116,5 9-509,25 28 1,-22-33-6202</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1.497"/>
    </inkml:context>
    <inkml:brush xml:id="br0">
      <inkml:brushProperty name="width" value="0.05" units="cm"/>
      <inkml:brushProperty name="height" value="0.05" units="cm"/>
    </inkml:brush>
  </inkml:definitions>
  <inkml:trace contextRef="#ctx0" brushRef="#br0">249 92 24575,'-34'-91'0,"34"91"0,0 0 0,0 0 0,0 0 0,0 0 0,0 0 0,0 0 0,0 0 0,0 0 0,0 0 0,0 0 0,0 0 0,0 0 0,0 0 0,0 0 0,0 0 0,0 0 0,0 0 0,0 0 0,0 0 0,0 0 0,0 0 0,0 0 0,1 0 0,-1-1 0,0 1 0,0 0 0,0 0 0,0 0 0,0 0 0,8 10 0,11 18 0,167 323 0,-169-318-1365,-4-6-5461</inkml:trace>
  <inkml:trace contextRef="#ctx0" brushRef="#br0" timeOffset="1">31 339 24575,'-2'0'0,"0"0"0,-1 0 0,1 0 0,0-1 0,0 1 0,0-1 0,0 1 0,0-1 0,0 0 0,0 1 0,-2-3 0,1-5 0,14-3 0,8 0 0,1 1 0,1 0 0,0 2 0,41-12 0,95-12 0,-101 22 0,-29 6 0,-9 1 0,-1 0 0,1 0 0,-1-2 0,0 0 0,0-1 0,26-14 0,-41 20 0,-1-1 0,0 0 0,1 0 0,-1 0 0,0 0 0,0 0 0,0 0 0,0 0 0,1 0 0,-2 0 0,1 0 0,0-1 0,0 1 0,0 0 0,-1-1 0,1 1 0,0 0 0,-1-1 0,1-1 0,-1 2 0,0 0 0,0 0 0,-1 0 0,1-1 0,0 1 0,0 0 0,-1 0 0,1 0 0,-1 0 0,1 1 0,-1-1 0,1 0 0,-1 0 0,0 0 0,0 0 0,1 0 0,-1 1 0,0-1 0,0 0 0,-1 0 0,-3-2 0,-1-1 0,1 2 0,-1-1 0,0 0 0,0 1 0,0 0 0,-9-1 0,2 0 0,-2 1 0,1 1 0,0 0 0,0 1 0,0 0 0,-15 3 0,27-3 0,-1 0 0,1 1 0,-1-1 0,1 1 0,-1 0 0,1-1 0,-1 1 0,1 0 0,0 1 0,-1-1 0,1 0 0,0 1 0,0-1 0,0 1 0,0-1 0,0 1 0,1 0 0,-1 0 0,0 0 0,1 0 0,-1 0 0,1 1 0,0-1 0,0 0 0,0 0 0,0 1 0,0-1 0,0 1 0,1-1 0,-1 1 0,1-1 0,-1 1 0,1-1 0,0 1 0,0 0 0,0-1 0,1 1 0,-1-1 0,1 1 0,1 4 0,1 4 9,0-1-1,1 1 1,0-1-1,1 0 1,0 0 0,1-1-1,0 1 1,0-1-1,1-1 1,0 1-1,1-1 1,-1 0-1,13 9 1,-7-7-174,1 0 0,1-1 0,-1-1 0,1 0 0,1-1 0,-1-1 0,1 0 0,17 4 0,5-2-6661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1.871"/>
    </inkml:context>
    <inkml:brush xml:id="br0">
      <inkml:brushProperty name="width" value="0.05" units="cm"/>
      <inkml:brushProperty name="height" value="0.05" units="cm"/>
    </inkml:brush>
  </inkml:definitions>
  <inkml:trace contextRef="#ctx0" brushRef="#br0">19 225 24575,'-2'-1'0,"0"-1"0,1 1 0,-1-1 0,1 1 0,0-1 0,-1 1 0,1-1 0,0 0 0,0 0 0,0 0 0,0 0 0,1 1 0,-1-1 0,0 0 0,1 0 0,-1-3 0,1 4 0,0 1 0,0 0 0,1-1 0,-1 1 0,0-1 0,0 1 0,0-1 0,1 1 0,-1 0 0,0-1 0,0 1 0,1 0 0,-1-1 0,0 1 0,1 0 0,-1-1 0,0 1 0,1 0 0,-1 0 0,1 0 0,-1-1 0,0 1 0,1 0 0,-1 0 0,2 0 0,21 0 0,-12 3 0,0 0 0,0 0 0,-1 2 0,0-1 0,0 1 0,0 1 0,0 0 0,-1 0 0,0 1 0,0 0 0,-1 0 0,8 9 0,-11-10 0,1 0 0,-2 1 0,1-1 0,-1 1 0,0 0 0,0 0 0,-1 0 0,3 8 0,-4-11 0,-1 1 0,0-1 0,-1 1 0,1-1 0,-1 1 0,0-1 0,0 1 0,0-1 0,0 1 0,-1 0 0,0-1 0,0 0 0,0 1 0,-3 6 0,4-10 0,-1 1 0,1-1 0,-1 1 0,0-1 0,1 0 0,-1 1 0,0-1 0,0 0 0,0 0 0,0 1 0,0-1 0,0 0 0,0 0 0,0 0 0,0 0 0,-1-1 0,1 1 0,0 0 0,-1 0 0,1-1 0,-1 1 0,1-1 0,0 1 0,-4 0 0,3-2 0,0 1 0,-1 0 0,1-1 0,0 1 0,0-1 0,0 0 0,0 0 0,0 0 0,-1 0 0,1 0 0,1 0 0,-1 0 0,0-1 0,-3-2 0,-1-2 0,0-1 0,0 1 0,0-2 0,1 1 0,0 0 0,0-1 0,-5-11 0,7 9 0,0 0 0,1-1 0,0 1 0,0-1 0,1 1 0,1-1 0,0 1 0,0-1 0,1 0 0,0 1 0,1-1 0,0 1 0,1 0 0,0-1 0,0 1 0,1 0 0,1 1 0,0-1 0,0 1 0,8-11 0,-6 10 0,0 1 0,0 0 0,1 0 0,0 1 0,0 0 0,1 0 0,0 1 0,1 0 0,0 1 0,0 0 0,0 0 0,1 1 0,-1 0 0,1 1 0,0 0 0,1 1 0,-1 0 0,13-1 0,-20 4-105,1 0 0,-1 0 0,0 0 0,1 0 0,-1 1 0,0-1 0,0 1 0,1 0 0,-1 0 0,0 1 0,0-1 0,5 4 0,9 8-6721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2.975"/>
    </inkml:context>
    <inkml:brush xml:id="br0">
      <inkml:brushProperty name="width" value="0.05" units="cm"/>
      <inkml:brushProperty name="height" value="0.05" units="cm"/>
    </inkml:brush>
  </inkml:definitions>
  <inkml:trace contextRef="#ctx0" brushRef="#br0">277 604 24575,'5'16'0,"0"-1"0,12 24 0,-2-5 0,20 48 0,-41-92 0,1-1 0,-2 1 0,-7-10 0,-5-9 0,-84-120 0,-15-24 0,104 150 0,2 0 0,1-1 0,1-1 0,1 1 0,-11-48 0,18 64 0,1 0 0,0 0 0,0 0 0,1-1 0,0 1 0,0 0 0,1 0 0,0-1 0,4-12 0,-3 17 0,-1-1 0,2 1 0,-1-1 0,0 1 0,1 0 0,0 0 0,0 0 0,0 0 0,1 0 0,-1 1 0,1-1 0,0 1 0,0 0 0,0 0 0,0 1 0,0-1 0,5-1 0,8-3 0,-1 1 0,1 0 0,0 2 0,1 0 0,-1 1 0,1 1 0,-1 0 0,1 1 0,-1 1 0,1 1 0,0 1 0,-1 0 0,1 1 0,-1 1 0,0 0 0,0 2 0,22 9 0,-35-13 0,0 0 0,0 0 0,-1 0 0,1 1 0,-1-1 0,0 1 0,1 0 0,-1 0 0,-1 0 0,1 1 0,0-1 0,-1 1 0,1-1 0,-1 1 0,0 0 0,0 0 0,-1 0 0,2 6 0,-2-5 0,0 1 0,-1 0 0,0-1 0,0 1 0,0 0 0,-1 0 0,0-1 0,0 1 0,0 0 0,-1-1 0,0 0 0,0 1 0,-4 5 0,-3 8 0,-2-1 0,0 0 0,-1-1 0,-1 0 0,-16 15 0,-79 70 0,82-78 0,23-22 0,1 0 0,-1 0 0,1 0 0,0 1 0,0-1 0,0 1 0,1-1 0,-1 1 0,1 0 0,-1 0 0,-1 4 0,3-6 0,0 0 0,0 0 0,0 0 0,0 0 0,0 0 0,1 0 0,-1 0 0,0 0 0,0 0 0,1 0 0,-1 0 0,0 0 0,1-1 0,-1 1 0,1 0 0,-1 0 0,1 0 0,-1 0 0,1-1 0,0 1 0,-1 0 0,1-1 0,0 1 0,0 0 0,0-1 0,-1 1 0,1-1 0,0 1 0,0-1 0,0 0 0,0 1 0,0-1 0,0 0 0,0 0 0,0 1 0,0-1 0,2 0 0,19 4 0,1-2 0,0 0 0,39-2 0,20 1 0,-55 1 0,0 1 0,50 14 0,-69-15 0,-1 1 0,1 0 0,-1 0 0,0 1 0,0 0 0,9 6 0,-13-7 0,-1-1 0,1 1 0,0-1 0,-1 1 0,1 0 0,-1 0 0,0 0 0,0 0 0,0 1 0,0-1 0,-1 1 0,1-1 0,-1 1 0,1 4 0,-1-3 0,-1 0 0,0 0 0,-1 0 0,1 0 0,-1 0 0,0 0 0,0 0 0,0 0 0,-1 0 0,0 0 0,0 0 0,0-1 0,0 1 0,-1-1 0,0 0 0,1 1 0,-6 4 0,-2 2 0,0 0 0,0 0 0,-1-1 0,-21 15 0,23-18 17,-1 0 0,-1-1 1,1-1-1,-1 1 0,0-2 0,-12 5 0,20-9-61,1 1 1,-1 0-1,1-1 0,-1 0 1,1 1-1,-1-1 0,0 0 1,1 0-1,-1 0 0,1-1 1,-1 1-1,0-1 0,1 1 1,-1-1-1,1 0 0,0 0 0,-1 0 1,1 0-1,0 0 0,-1-1 1,1 1-1,0-1 0,0 1 1,0-1-1,0 0 0,1 0 1,-1 0-1,0 0 0,1 0 1,-1 0-1,1 0 0,0-1 1,-2-2-1,-5-15-6782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4.448"/>
    </inkml:context>
    <inkml:brush xml:id="br0">
      <inkml:brushProperty name="width" value="0.05" units="cm"/>
      <inkml:brushProperty name="height" value="0.05" units="cm"/>
    </inkml:brush>
  </inkml:definitions>
  <inkml:trace contextRef="#ctx0" brushRef="#br0">1314 187 24575,'-3'0'0,"-1"-1"0,1 0 0,-1 0 0,1 0 0,0 0 0,-1-1 0,-2-1 0,-21-8 0,-7 6 0,-1 2 0,0 1 0,-50 3 0,-105 19 0,76-2 0,-119 33 0,165-32 0,1 4 0,1 2 0,-64 35 0,111-50 0,1 1 0,-1 0 0,2 1 0,0 1 0,0 1 0,-21 23 0,32-30 0,1 0 0,-1 1 0,1 0 0,0-1 0,1 2 0,0-1 0,0 0 0,1 1 0,0 0 0,0 0 0,1 0 0,1 0 0,-1 0 0,1 0 0,1 0 0,0 1 0,1 12 0,1-7 0,0 0 0,2-1 0,-1 1 0,2-1 0,0 0 0,1 0 0,0-1 0,1 1 0,0-1 0,1-1 0,1 1 0,0-2 0,0 1 0,1-1 0,1 0 0,0-1 0,0-1 0,1 0 0,0 0 0,1-1 0,0 0 0,0-1 0,1-1 0,-1 0 0,26 6 0,0-5 0,1-2 0,0-2 0,-1-1 0,69-7 0,159-33 0,-235 32 0,320-70 0,-283 56 0,0-3 0,126-62 0,-181 78 0,-1 0 0,-1-1 0,1-1 0,-1 1 0,-1-2 0,0 0 0,14-15 0,-21 20 0,-1-1 0,1 1 0,-1-1 0,0 0 0,0 1 0,-1-1 0,1-1 0,-1 1 0,-1 0 0,1 0 0,-1-1 0,0 1 0,-1-1 0,1 1 0,-1-1 0,0 1 0,-1-1 0,0 1 0,-2-8 0,-3-12 0,-2 0 0,-1 1 0,-1 0 0,-1 1 0,-1 0 0,-16-23 0,7 16 0,-2 0 0,-1 1 0,-45-43 0,52 59 0,-1 0 0,0 1 0,-1 1 0,0 1 0,0 1 0,-2 0 0,1 2 0,-1 0 0,0 1 0,-1 1 0,1 1 0,-1 1 0,-35-1 0,14 3 0,-1 2 0,1 2 0,0 2 0,0 1 0,0 3 0,-41 13 0,76-19-136,0 0-1,1 1 1,0 0-1,-1 1 1,1-1-1,0 2 1,1-1-1,-1 1 0,-7 6 1,-3 7-6690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9.856"/>
    </inkml:context>
    <inkml:brush xml:id="br0">
      <inkml:brushProperty name="width" value="0.05" units="cm"/>
      <inkml:brushProperty name="height" value="0.05" units="cm"/>
    </inkml:brush>
  </inkml:definitions>
  <inkml:trace contextRef="#ctx0" brushRef="#br0">205 55 24575,'5'-19'0,"-4"18"0,-1 0 0,1 1 0,-1-1 0,1 0 0,-1 1 0,0-1 0,0 0 0,1 0 0,-1 1 0,0-1 0,0 0 0,0 0 0,1 1 0,-1-1 0,0 0 0,0 0 0,0 0 0,0 1 0,-1-1 0,1 0 0,0 0 0,0 1 0,0-1 0,-1 0 0,1 0 0,0 1 0,-1-1 0,1 0 0,0 1 0,-1-1 0,1 0 0,-1 1 0,1-1 0,-1 1 0,0-1 0,1 1 0,-1-1 0,1 1 0,-1-1 0,0 1 0,1 0 0,-1-1 0,0 1 0,0 0 0,1-1 0,-1 1 0,0 0 0,0 0 0,0 0 0,-1 0 0,-3-2 0,-1 1 0,0 0 0,1 0 0,-1 0 0,0 1 0,0 0 0,0 0 0,1 1 0,-1-1 0,0 1 0,0 1 0,1-1 0,-1 1 0,1 0 0,-1 0 0,1 0 0,-9 6 0,8-4 0,1-1 0,-1 1 0,1 0 0,0 1 0,0-1 0,1 1 0,0 0 0,-1 0 0,2 0 0,-1 1 0,0-1 0,1 1 0,0 0 0,1 0 0,-4 12 0,0 2 0,4-14 0,0 0 0,0 0 0,1 1 0,0-1 0,0 1 0,1 11 0,0-17 0,0 1 0,1 0 0,-1-1 0,1 1 0,-1-1 0,1 1 0,0-1 0,0 1 0,-1-1 0,1 1 0,0-1 0,0 0 0,1 0 0,-1 1 0,0-1 0,0 0 0,0 0 0,1 0 0,-1 0 0,1 0 0,-1-1 0,1 1 0,-1 0 0,1-1 0,-1 1 0,1-1 0,-1 1 0,1-1 0,0 0 0,-1 0 0,4 0 0,24 3 0,56-4 0,-56 0 0,0 0 0,40 6 0,-61-4 0,1 0 0,-1 1 0,0 1 0,0-1 0,0 1 0,0 0 0,0 1 0,-1 0 0,0 0 0,0 1 0,0 0 0,10 8 0,-15-11 0,0 0 0,-1 0 0,1 0 0,0 0 0,-1 0 0,1 0 0,-1 1 0,1-1 0,-1 0 0,0 1 0,0-1 0,0 1 0,0-1 0,-1 1 0,1 0 0,-1-1 0,1 1 0,-1 0 0,0-1 0,0 5 0,-1-3 0,0 0 0,-1 0 0,1 0 0,-1 0 0,0 0 0,0 0 0,0 0 0,0-1 0,0 1 0,-1-1 0,-5 6 0,-4 2 0,0 0 0,-1-1 0,-1 0 0,1-1 0,-27 13 0,27-16-114,-1 0 1,1-1-1,-1 0 0,0-1 0,0 0 1,0-1-1,-1-1 0,1 0 0,-1-1 1,1-1-1,-16-1 0,3-5-6712</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3.638"/>
    </inkml:context>
    <inkml:brush xml:id="br0">
      <inkml:brushProperty name="width" value="0.05" units="cm"/>
      <inkml:brushProperty name="height" value="0.05" units="cm"/>
    </inkml:brush>
  </inkml:definitions>
  <inkml:trace contextRef="#ctx0" brushRef="#br0">26 327 24575,'3'1'0,"1"0"0,-1 0 0,0 0 0,0 0 0,0 1 0,0-1 0,0 1 0,-1 0 0,1 0 0,-1 0 0,6 5 0,17 11 0,-17-15 0,1 0 0,-1-1 0,0 0 0,1-1 0,-1 0 0,1 0 0,-1-1 0,1 0 0,-1 0 0,1-1 0,-1 0 0,0-1 0,1 0 0,10-4 0,-13 4 0,0 0 0,-1 0 0,1 0 0,-1-1 0,0 0 0,0-1 0,0 1 0,0-1 0,0 0 0,-1 0 0,1 0 0,-1 0 0,0-1 0,-1 0 0,1 0 0,-1 0 0,0 0 0,0-1 0,-1 1 0,4-11 0,-5 14 0,-1 0 0,1 0 0,-1 0 0,0-1 0,0 1 0,0 0 0,0 0 0,0 0 0,0-1 0,0 1 0,-1 0 0,1 0 0,-1 0 0,0 0 0,1 0 0,-1 0 0,0 0 0,0 0 0,-3-3 0,2 2 0,-1 1 0,1-1 0,-1 1 0,0 0 0,1 0 0,-1 0 0,0 0 0,0 1 0,-1-1 0,1 1 0,-5-2 0,-1 1 0,0 0 0,-1 0 0,1 1 0,-1 0 0,1 0 0,-1 1 0,1 1 0,-12 1 0,10 1 0,0 0 0,1 0 0,-1 1 0,1 1 0,0-1 0,0 2 0,1-1 0,0 1 0,-10 8 0,13-9 0,0 0 0,0 1 0,1 0 0,-1 0 0,1 0 0,0 0 0,1 1 0,0 0 0,0 0 0,0 0 0,1 0 0,0 1 0,-2 7 0,4-12 0,1 0 0,-1 0 0,1 0 0,0 0 0,0 0 0,0 0 0,0 0 0,1-1 0,-1 1 0,1 0 0,0 0 0,0 0 0,0-1 0,0 1 0,0 0 0,1-1 0,1 4 0,0-2 0,1 1 0,0-1 0,0 0 0,0 0 0,1 0 0,-1-1 0,1 1 0,6 2 0,2 1 0,0-1 0,0 0 0,1-1 0,0-1 0,0 0 0,17 2 0,-5-4 0,-1-1 0,1-1 0,-1-1 0,1-1 0,-1-2 0,0 0 0,0-2 0,36-12 0,-32 7 0,0-1 0,-1-1 0,0-1 0,-1-2 0,-1-1 0,38-30 0,-55 38 0,1 0 0,-1-1 0,0 1 0,-1-2 0,-1 1 0,1-1 0,-2 0 0,1-1 0,-1 0 0,7-22 0,-11 29 0,-1-1 0,0 0 0,0 1 0,0-1 0,0 0 0,-1 1 0,0-1 0,0 0 0,-1 1 0,0-1 0,0 0 0,0 1 0,0-1 0,-1 1 0,0-1 0,0 1 0,-1 0 0,1 0 0,-1 0 0,0 0 0,-1 0 0,1 1 0,-1-1 0,0 1 0,0 0 0,-7-6 0,6 6 0,-1 0 0,0 1 0,0-1 0,0 1 0,-1 0 0,1 1 0,-1-1 0,0 1 0,1 0 0,-1 1 0,-13-1 0,17 1 0,1 1 0,-1 0 0,0 0 0,0 0 0,0 1 0,1-1 0,-1 1 0,0-1 0,0 1 0,1 0 0,-1 0 0,1 0 0,-1 1 0,1-1 0,-1 1 0,1-1 0,0 1 0,-1 0 0,1-1 0,0 1 0,0 0 0,1 1 0,-1-1 0,0 0 0,1 0 0,-1 1 0,1-1 0,0 1 0,0 0 0,0-1 0,-1 5 0,1-3 0,0 1 0,1-1 0,0 0 0,0 0 0,0 1 0,0-1 0,1 0 0,-1 1 0,1-1 0,0 0 0,0 0 0,1 0 0,0 0 0,-1 0 0,1 0 0,0 0 0,1-1 0,-1 1 0,1-1 0,-1 1 0,1-1 0,0 0 0,5 4 0,3 2 0,0 0 0,1-1 0,-1 0 0,2-1 0,24 11 0,10-2 0,0-1 0,1-3 0,67 9 0,-65-13 0,-46-7 0,4 0 0,1 1 0,-1-1 0,0 2 0,0-1 0,11 6 0,-18-8 0,-1 0 0,1 0 0,-1 0 0,0 1 0,1-1 0,-1 0 0,1 0 0,-1 0 0,0 0 0,1 1 0,-1-1 0,0 0 0,1 0 0,-1 1 0,0-1 0,0 0 0,1 1 0,-1-1 0,0 0 0,0 1 0,1-1 0,-1 0 0,0 1 0,0-1 0,0 1 0,0-1 0,1 0 0,-1 1 0,0-1 0,0 1 0,0-1 0,0 0 0,0 1 0,0-1 0,0 1 0,0-1 0,0 0 0,-1 1 0,1 0 0,-17 7 0,-27 0 0,-36-5-1365,40-3-5461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3.993"/>
    </inkml:context>
    <inkml:brush xml:id="br0">
      <inkml:brushProperty name="width" value="0.05" units="cm"/>
      <inkml:brushProperty name="height" value="0.05" units="cm"/>
    </inkml:brush>
  </inkml:definitions>
  <inkml:trace contextRef="#ctx0" brushRef="#br0">1 43 24575,'0'-4'0,"1"0"0,0 0 0,0 0 0,1 0 0,-1 0 0,1 0 0,0 0 0,4-6 0,-6 10 0,1 0 0,-1 0 0,1 0 0,-1 0 0,1 0 0,-1 0 0,0 0 0,1 0 0,-1 0 0,1 0 0,-1 1 0,1-1 0,-1 0 0,0 0 0,1 0 0,-1 1 0,0-1 0,1 0 0,-1 1 0,0-1 0,1 0 0,-1 1 0,0-1 0,0 0 0,1 1 0,-1-1 0,0 0 0,0 1 0,0-1 0,1 1 0,-1-1 0,0 1 0,13 23 0,-9-17 0,309 479 0,-301-470-455,1-1 0,17 16 0,-7-12-6371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44.380"/>
    </inkml:context>
    <inkml:brush xml:id="br0">
      <inkml:brushProperty name="width" value="0.05" units="cm"/>
      <inkml:brushProperty name="height" value="0.05" units="cm"/>
    </inkml:brush>
  </inkml:definitions>
  <inkml:trace contextRef="#ctx0" brushRef="#br0">141 302 24575,'-9'0'0,"-13"-5"0,-6-5 0,-5-7 0,5-4 0,11-4 0,13-2 0,17-6 0,20-1 0,18-1 0,10 7 0,9 3 0,1 5 0,-2 7 0,-13 5-8191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1.379"/>
    </inkml:context>
    <inkml:brush xml:id="br0">
      <inkml:brushProperty name="width" value="0.05" units="cm"/>
      <inkml:brushProperty name="height" value="0.05" units="cm"/>
    </inkml:brush>
  </inkml:definitions>
  <inkml:trace contextRef="#ctx0" brushRef="#br0">0 1 24575,'0'5'0,"5"1"0</inkml:trace>
  <inkml:trace contextRef="#ctx0" brushRef="#br0" timeOffset="1">355 1 24575,'5'0'0,"1"5"0,4 1 0,1 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2.466"/>
    </inkml:context>
    <inkml:brush xml:id="br0">
      <inkml:brushProperty name="width" value="0.05" units="cm"/>
      <inkml:brushProperty name="height" value="0.05" units="cm"/>
    </inkml:brush>
  </inkml:definitions>
  <inkml:trace contextRef="#ctx0" brushRef="#br0">0 28 24575,'0'0'-8191</inkml:trace>
  <inkml:trace contextRef="#ctx0" brushRef="#br0" timeOffset="1">191 1 24575,'-5'0'0,"4"0"0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2.824"/>
    </inkml:context>
    <inkml:brush xml:id="br0">
      <inkml:brushProperty name="width" value="0.05" units="cm"/>
      <inkml:brushProperty name="height" value="0.05" units="cm"/>
    </inkml:brush>
  </inkml:definitions>
  <inkml:trace contextRef="#ctx0" brushRef="#br0">0 1 24575,'5'0'0,"1"4"0,5 2 0,-1 0-8191</inkml:trace>
  <inkml:trace contextRef="#ctx0" brushRef="#br0" timeOffset="1">355 1 24575,'5'0'0,"6"0"0,1 0-8191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3.164"/>
    </inkml:context>
    <inkml:brush xml:id="br0">
      <inkml:brushProperty name="width" value="0.05" units="cm"/>
      <inkml:brushProperty name="height" value="0.05" units="cm"/>
    </inkml:brush>
  </inkml:definitions>
  <inkml:trace contextRef="#ctx0" brushRef="#br0">0 28 24575,'5'0'0</inkml:trace>
  <inkml:trace contextRef="#ctx0" brushRef="#br0" timeOffset="1">411 1 24575,'0'4'0,"4"2"0,7 0 0,1-1-8191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3.536"/>
    </inkml:context>
    <inkml:brush xml:id="br0">
      <inkml:brushProperty name="width" value="0.05" units="cm"/>
      <inkml:brushProperty name="height" value="0.05" units="cm"/>
    </inkml:brush>
  </inkml:definitions>
  <inkml:trace contextRef="#ctx0" brushRef="#br0">0 1 24575,'5'0'0,"6"0"0,1 0-8191</inkml:trace>
  <inkml:trace contextRef="#ctx0" brushRef="#br0" timeOffset="1">137 1 24575,'5'0'0,"5"0"0,7 0 0,4 0 0,-1 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22.133"/>
    </inkml:context>
    <inkml:brush xml:id="br0">
      <inkml:brushProperty name="width" value="0.05" units="cm"/>
      <inkml:brushProperty name="height" value="0.05" units="cm"/>
    </inkml:brush>
  </inkml:definitions>
  <inkml:trace contextRef="#ctx0" brushRef="#br0">275 63 24575,'-8'1'0,"0"0"0,1 1 0,-1 0 0,0 1 0,1 0 0,0 0 0,-10 5 0,-8 4 0,10-6 0,1 1 0,-1 1 0,1 0 0,1 1 0,0 0 0,0 1 0,-22 23 0,30-28 0,1 0 0,-1 0 0,1 1 0,0-1 0,1 1 0,-1 0 0,1 0 0,0 0 0,1 1 0,-1-1 0,1 0 0,1 1 0,-1 0 0,1-1 0,0 1 0,1 0 0,-1 0 0,1 0 0,1-1 0,-1 1 0,3 9 0,-1-9 0,1-1 0,0 0 0,0 0 0,1 0 0,0 0 0,0-1 0,0 1 0,0-1 0,1 0 0,0 0 0,0-1 0,0 1 0,1-1 0,-1-1 0,1 1 0,0-1 0,0 0 0,1 0 0,-1 0 0,8 1 0,13 5 0,0-2 0,0-1 0,42 4 0,-35-7 0,0-1 0,0-2 0,0-2 0,0-1 0,61-13 0,-69 10 0,0-1 0,-1-2 0,1-1 0,-2-1 0,0-1 0,0 0 0,41-32 0,-57 38 0,-1 0 0,0-1 0,0 0 0,0 0 0,-1-1 0,0 0 0,-1 0 0,1 0 0,-2-1 0,1 0 0,3-11 0,-6 15 0,-1 0 0,1 0 0,-2 0 0,1 0 0,0 0 0,-1 0 0,0 0 0,0 0 0,0-1 0,-1 1 0,0 0 0,0 0 0,0 0 0,-1 0 0,1 1 0,-1-1 0,0 0 0,-1 1 0,1-1 0,-1 1 0,0 0 0,-7-8 0,-1 1 0,0 0 0,-1 1 0,-1 1 0,0 0 0,0 1 0,0 0 0,-1 1 0,-1 1 0,1 0 0,-1 1 0,0 0 0,0 1 0,-29-3 0,-1 2 0,0 2 0,0 2 0,-71 7 0,31 5-1365,8 3-5461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1.748"/>
    </inkml:context>
    <inkml:brush xml:id="br0">
      <inkml:brushProperty name="width" value="0.05" units="cm"/>
      <inkml:brushProperty name="height" value="0.05" units="cm"/>
    </inkml:brush>
  </inkml:definitions>
  <inkml:trace contextRef="#ctx0" brushRef="#br0">1 0 24575,'0'5'0,"4"1"0,7 0 0,6-1 0,4-1 0,4-2 0,-3-1-8191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0.242"/>
    </inkml:context>
    <inkml:brush xml:id="br0">
      <inkml:brushProperty name="width" value="0.05" units="cm"/>
      <inkml:brushProperty name="height" value="0.05" units="cm"/>
    </inkml:brush>
  </inkml:definitions>
  <inkml:trace contextRef="#ctx0" brushRef="#br0">0 56 24575,'0'-4'0,"5"-3"0,6 2 0,6 0 0,4 2 0,4 0 0,7 2 0,2-4 0,5-1 0,0 0 0,4 2 0,-2 1 0,-3 1 0,-3 1 0,-3 1 0,-7 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2.109"/>
    </inkml:context>
    <inkml:brush xml:id="br0">
      <inkml:brushProperty name="width" value="0.05" units="cm"/>
      <inkml:brushProperty name="height" value="0.05" units="cm"/>
    </inkml:brush>
  </inkml:definitions>
  <inkml:trace contextRef="#ctx0" brushRef="#br0">1 28 24575,'5'0'0</inkml:trace>
  <inkml:trace contextRef="#ctx0" brushRef="#br0" timeOffset="1">438 0 24575,'0'5'0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24.287"/>
    </inkml:context>
    <inkml:brush xml:id="br0">
      <inkml:brushProperty name="width" value="0.05" units="cm"/>
      <inkml:brushProperty name="height" value="0.05" units="cm"/>
    </inkml:brush>
  </inkml:definitions>
  <inkml:trace contextRef="#ctx0" brushRef="#br0">658 27 24575,'0'-1'0,"-1"-1"0,1 1 0,-1 0 0,1 0 0,-1 0 0,0 0 0,1 0 0,-1 0 0,0 0 0,0 0 0,0 0 0,0 0 0,0 0 0,0 0 0,0 1 0,0-1 0,0 0 0,0 1 0,-1-1 0,1 1 0,0-1 0,0 1 0,-1-1 0,1 1 0,0 0 0,0 0 0,-3 0 0,-41-5 0,40 4 0,-11 1 0,0 1 0,0 0 0,1 1 0,-1 1 0,0 0 0,-26 10 0,-88 41 0,117-48 0,-24 12 0,-65 43 0,83-48 0,2 1 0,-1 0 0,2 2 0,0 0 0,-16 20 0,27-29 0,0 1 0,0-1 0,1 1 0,0 0 0,0 0 0,1 0 0,0 1 0,1-1 0,-3 17 0,4-20 0,1-1 0,-1 1 0,1-1 0,1 1 0,-1 0 0,1-1 0,-1 1 0,1-1 0,1 1 0,-1-1 0,0 0 0,1 0 0,0 1 0,0-1 0,0 0 0,1 0 0,0-1 0,-1 1 0,1 0 0,5 4 0,0-2 0,0 0 0,1 0 0,-1-1 0,1 0 0,0 0 0,1-1 0,-1 0 0,0-1 0,1 0 0,0-1 0,0 0 0,0 0 0,0-1 0,0 0 0,0-1 0,0 0 0,0-1 0,0 0 0,11-2 0,21-6 0,-1-2 0,-1-2 0,50-22 0,-42 16 0,-16 7 0,9-4 0,45-23 0,-76 34 0,0-1 0,0 0 0,0 0 0,-1-1 0,0-1 0,-1 0 0,1 0 0,-2 0 0,11-15 0,-15 20 0,-1-1 0,0 1 0,0-1 0,0 0 0,-1 0 0,1 0 0,-1 0 0,0 0 0,0 0 0,0 0 0,-1 0 0,1 0 0,-1 0 0,0 0 0,0 0 0,-1-1 0,1 1 0,-1 0 0,0 0 0,0 0 0,0 0 0,-1 0 0,1 0 0,-1 1 0,0-1 0,0 0 0,0 1 0,-1-1 0,1 1 0,-1 0 0,0 0 0,0 0 0,0 0 0,0 0 0,0 1 0,-1-1 0,1 1 0,-1 0 0,0 0 0,1 0 0,-1 1 0,-7-3 0,-5-1 23,-1 1 0,0 1 0,0 0 0,-34-1 0,-68 8-1503,47 3-5346</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26.301"/>
    </inkml:context>
    <inkml:brush xml:id="br0">
      <inkml:brushProperty name="width" value="0.05" units="cm"/>
      <inkml:brushProperty name="height" value="0.05" units="cm"/>
    </inkml:brush>
  </inkml:definitions>
  <inkml:trace contextRef="#ctx0" brushRef="#br0">0 4 24575,'0'0'0,"0"0"0,0 0 0,0-1 0,0 1 0,0 0 0,0 0 0,0 0 0,0 0 0,0 0 0,0 0 0,0-1 0,0 1 0,0 0 0,0 0 0,1 0 0,-1 0 0,0 0 0,0 0 0,0 0 0,0-1 0,0 1 0,0 0 0,0 0 0,0 0 0,0 0 0,0 0 0,0 0 0,1 0 0,-1 0 0,0 0 0,0 0 0,0-1 0,0 1 0,0 0 0,0 0 0,0 0 0,1 0 0,-1 0 0,0 0 0,0 0 0,0 0 0,0 0 0,0 0 0,0 0 0,1 0 0,-1 0 0,0 0 0,0 0 0,0 0 0,0 0 0,0 0 0,0 0 0,0 1 0,1-1 0,-1 0 0,0 0 0,0 0 0,0 0 0,0 0 0,0 0 0,12 10 0,8 13 0,261 336 0,-248-318-455,-2 1 0,33 62 0,-53-81-6371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26.729"/>
    </inkml:context>
    <inkml:brush xml:id="br0">
      <inkml:brushProperty name="width" value="0.05" units="cm"/>
      <inkml:brushProperty name="height" value="0.05" units="cm"/>
    </inkml:brush>
  </inkml:definitions>
  <inkml:trace contextRef="#ctx0" brushRef="#br0">1 228 24575,'25'0'0,"159"-7"0,-163 4 0,0-1 0,1 0 0,-1-2 0,-1-1 0,1 0 0,28-15 0,-46 20 0,1 0 0,-1 0 0,1-1 0,-1 1 0,0-1 0,0 0 0,0 1 0,0-2 0,-1 1 0,1 0 0,-1 0 0,1-1 0,-1 1 0,0-1 0,-1 0 0,1 0 0,-1 1 0,1-1 0,-1 0 0,0 0 0,-1 0 0,1 0 0,-1-1 0,0 1 0,0 0 0,0 0 0,0 0 0,-1 0 0,1 0 0,-1 0 0,0 0 0,-1 0 0,1 0 0,-1 0 0,1 0 0,-1 1 0,0-1 0,0 1 0,-1-1 0,1 1 0,-1 0 0,0 0 0,-4-4 0,6 6 0,1 0 0,-1 0 0,0 1 0,1-1 0,-1 0 0,0 1 0,0-1 0,0 1 0,0-1 0,0 1 0,1-1 0,-1 1 0,0-1 0,0 1 0,0 0 0,0-1 0,0 1 0,0 0 0,0 0 0,0 0 0,0 0 0,0 0 0,0 0 0,0 0 0,0 0 0,0 0 0,0 1 0,0-1 0,0 0 0,0 1 0,0-1 0,0 1 0,0-1 0,0 1 0,0-1 0,0 1 0,1-1 0,-1 1 0,0 0 0,0 0 0,1-1 0,-1 1 0,1 0 0,-1 0 0,0 0 0,1 0 0,0 0 0,-1-1 0,1 1 0,-1 0 0,1 0 0,0 0 0,0 0 0,-1 2 0,-1 7 0,0 0 0,0 0 0,1 0 0,0 12 0,1 46-1365,1-37-5461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07.811"/>
    </inkml:context>
    <inkml:brush xml:id="br0">
      <inkml:brushProperty name="width" value="0.05" units="cm"/>
      <inkml:brushProperty name="height" value="0.05" units="cm"/>
    </inkml:brush>
  </inkml:definitions>
  <inkml:trace contextRef="#ctx0" brushRef="#br0">291 0 24575,'-3'1'0,"-1"-1"0,1 1 0,-1 0 0,1 0 0,-1 0 0,1 0 0,0 1 0,0 0 0,0-1 0,0 1 0,0 0 0,0 0 0,0 1 0,0-1 0,1 1 0,-1-1 0,1 1 0,0 0 0,0 0 0,0 0 0,0 0 0,0 0 0,-1 4 0,-5 10 0,1 0 0,1 0 0,-5 20 0,-128 364 0,98-310-1365,31-68-5461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08.168"/>
    </inkml:context>
    <inkml:brush xml:id="br0">
      <inkml:brushProperty name="width" value="0.05" units="cm"/>
      <inkml:brushProperty name="height" value="0.05" units="cm"/>
    </inkml:brush>
  </inkml:definitions>
  <inkml:trace contextRef="#ctx0" brushRef="#br0">257 1 24575,'-1'3'0,"0"1"0,0 0 0,0-1 0,0 1 0,0-1 0,-1 1 0,0-1 0,0 1 0,-4 5 0,-4 8 0,-17 46 0,-34 113 0,-1 74 0,21-80 0,34-142-63,3-10-371,0-1 0,-9 19 0,4-16-6392</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08.542"/>
    </inkml:context>
    <inkml:brush xml:id="br0">
      <inkml:brushProperty name="width" value="0.05" units="cm"/>
      <inkml:brushProperty name="height" value="0.05" units="cm"/>
    </inkml:brush>
  </inkml:definitions>
  <inkml:trace contextRef="#ctx0" brushRef="#br0">248 0 24575,'-1'28'0,"-1"-1"0,-2 0 0,0 1 0,-12 34 0,-42 106 0,19-61 0,-6 11-1,24-66-454,3 0 1,-17 72-1,31-96-6371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08.885"/>
    </inkml:context>
    <inkml:brush xml:id="br0">
      <inkml:brushProperty name="width" value="0.05" units="cm"/>
      <inkml:brushProperty name="height" value="0.05" units="cm"/>
    </inkml:brush>
  </inkml:definitions>
  <inkml:trace contextRef="#ctx0" brushRef="#br0">220 0 24575,'-2'77'30,"-2"1"0,-4-1 0,-22 92 0,20-125-242,-3 0 0,-2 0 0,-1-1-1,-2-1 1,-2-1 0,-45 68 0,47-84-6614</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09.257"/>
    </inkml:context>
    <inkml:brush xml:id="br0">
      <inkml:brushProperty name="width" value="0.05" units="cm"/>
      <inkml:brushProperty name="height" value="0.05" units="cm"/>
    </inkml:brush>
  </inkml:definitions>
  <inkml:trace contextRef="#ctx0" brushRef="#br0">293 0 24575,'1'0'0,"0"1"0,0-1 0,0 0 0,0 1 0,0-1 0,0 1 0,0-1 0,0 1 0,-1-1 0,1 1 0,0-1 0,0 1 0,-1 0 0,1 0 0,0-1 0,-1 1 0,1 0 0,-1 0 0,1 0 0,-1 0 0,1 0 0,-1-1 0,1 1 0,-1 0 0,0 0 0,0 0 0,1 1 0,4 31 0,-4-30 0,0 26 0,0 0 0,-2 0 0,-2 0 0,0 1 0,-2-2 0,-15 53 0,-71 163 0,80-219 0,-36 80-682,-79 130-1,113-214-6143</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09.636"/>
    </inkml:context>
    <inkml:brush xml:id="br0">
      <inkml:brushProperty name="width" value="0.05" units="cm"/>
      <inkml:brushProperty name="height" value="0.05" units="cm"/>
    </inkml:brush>
  </inkml:definitions>
  <inkml:trace contextRef="#ctx0" brushRef="#br0">290 1 24575,'0'10'0,"-7"239"0,3-206 0,-2-1 0,-2-1 0,-24 76 0,0-40-341,-2-2 0,-4-2-1,-76 111 1,100-162-6485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0.645"/>
    </inkml:context>
    <inkml:brush xml:id="br0">
      <inkml:brushProperty name="width" value="0.05" units="cm"/>
      <inkml:brushProperty name="height" value="0.05" units="cm"/>
    </inkml:brush>
  </inkml:definitions>
  <inkml:trace contextRef="#ctx0" brushRef="#br0">24 0 24575,'-5'0'0,"-6"0"0,4 0 0,7 0 0,9 0 0,7 0 0,10 0 0,6 0 0,1 0 0,1 0 0,-2 0 0,-6 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10.345"/>
    </inkml:context>
    <inkml:brush xml:id="br0">
      <inkml:brushProperty name="width" value="0.05" units="cm"/>
      <inkml:brushProperty name="height" value="0.05" units="cm"/>
    </inkml:brush>
  </inkml:definitions>
  <inkml:trace contextRef="#ctx0" brushRef="#br0">164 21 24575,'3'0'0,"0"-1"0,0 1 0,0-1 0,0 0 0,0 0 0,0-1 0,4-2 0,21-6 0,-27 10 0,1 0 0,-1 0 0,0 0 0,0-1 0,0 2 0,0-1 0,1 0 0,-1 0 0,0 0 0,0 0 0,0 1 0,0-1 0,0 1 0,0-1 0,0 0 0,0 1 0,0 0 0,0-1 0,0 1 0,0 0 0,0-1 0,0 1 0,0 0 0,1 2 0,-1-1 0,0 0 0,-1 0 0,1 0 0,0 0 0,-1 0 0,0 0 0,1 0 0,-1 1 0,0-1 0,0 0 0,0 0 0,-1 4 0,-1 7 0,-1 0 0,-1 1 0,-7 17 0,9-24 0,-23 52 54,-57 96 0,53-105-545,2 1 0,-31 82 0,50-106-6335</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10.718"/>
    </inkml:context>
    <inkml:brush xml:id="br0">
      <inkml:brushProperty name="width" value="0.05" units="cm"/>
      <inkml:brushProperty name="height" value="0.05" units="cm"/>
    </inkml:brush>
  </inkml:definitions>
  <inkml:trace contextRef="#ctx0" brushRef="#br0">391 0 24575,'-2'16'0,"0"0"0,-2-1 0,0 1 0,0-1 0,-1 0 0,-13 25 0,-2 10 0,-17 38 0,-3-3 0,-65 102 0,73-132 0,-6 6-17,19-32-432,1 1-1,-18 42 1,29-52-6377</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11.089"/>
    </inkml:context>
    <inkml:brush xml:id="br0">
      <inkml:brushProperty name="width" value="0.05" units="cm"/>
      <inkml:brushProperty name="height" value="0.05" units="cm"/>
    </inkml:brush>
  </inkml:definitions>
  <inkml:trace contextRef="#ctx0" brushRef="#br0">192 1 24575,'-1'33'0,"-2"0"0,-1 0 0,-2 0 0,-12 40 0,-50 125 0,60-175 0,2-7-86,-15 37-340,3 0-1,-17 85 1,32-114-6400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11.476"/>
    </inkml:context>
    <inkml:brush xml:id="br0">
      <inkml:brushProperty name="width" value="0.05" units="cm"/>
      <inkml:brushProperty name="height" value="0.05" units="cm"/>
    </inkml:brush>
  </inkml:definitions>
  <inkml:trace contextRef="#ctx0" brushRef="#br0">52 1 24575,'0'4'0,"0"7"0,-4 5 0,-3 11 0,2 4 0,0 6 0,2 7 0,0 4 0,7 0 0,2 0 0,-1 1 0,0 2 0,-1 2 0,-6-4 0,-3-1 0,-5-4 0,-6 0 0,1-8-8191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44.189"/>
    </inkml:context>
    <inkml:brush xml:id="br0">
      <inkml:brushProperty name="width" value="0.05" units="cm"/>
      <inkml:brushProperty name="height" value="0.05" units="cm"/>
    </inkml:brush>
  </inkml:definitions>
  <inkml:trace contextRef="#ctx0" brushRef="#br0">0 0 24575,'183'12'0,"-13"1"0,325-10-138,-348-4-1089,-110 1-5599</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44.574"/>
    </inkml:context>
    <inkml:brush xml:id="br0">
      <inkml:brushProperty name="width" value="0.05" units="cm"/>
      <inkml:brushProperty name="height" value="0.05" units="cm"/>
    </inkml:brush>
  </inkml:definitions>
  <inkml:trace contextRef="#ctx0" brushRef="#br0">84 30 24575,'-16'1'0,"12"0"0,0-1 0,0 0 0,-1 1 0,1-1 0,0-1 0,-1 1 0,1-1 0,0 1 0,0-1 0,0-1 0,0 1 0,0 0 0,0-1 0,-5-2 0,9 4 0,0 0 0,0-1 0,0 1 0,0 0 0,0 0 0,0 0 0,0 0 0,0 0 0,0 0 0,0-1 0,0 1 0,-1 0 0,1 0 0,0 0 0,0 0 0,0 0 0,0-1 0,0 1 0,0 0 0,0 0 0,0 0 0,1 0 0,-1 0 0,0-1 0,0 1 0,0 0 0,0 0 0,0 0 0,0 0 0,0 0 0,0-1 0,0 1 0,0 0 0,0 0 0,0 0 0,1 0 0,-1 0 0,0 0 0,0 0 0,0 0 0,0 0 0,0-1 0,0 1 0,1 0 0,-1 0 0,0 0 0,0 0 0,0 0 0,0 0 0,14-4 0,13 0 0,394-1 0,-241 7 0,-112-1 0,-1 3 0,81 16 0,-140-18-1365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03:21:13.8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9154 32,'-13'-6,"-1"1,0 0,0 1,0 1,0 0,-1 1,-24-1,17 2,1 2,-1 0,1 2,-31 6,33-1,19-8,-1 0,1 0,0 1,0-1,-1 0,1 0,0 0,0 1,0-1,-1 0,1 0,0 1,0-1,0 0,0 1,-1-1,1 0,0 0,0 1,0-1,0 0,0 1,0-1,0 0,0 1,0-1,0 0,0 1,0-1,2 2,-1-1,0 0,1 1,0-1,-1 0,1 0,0 0,-1 0,1-1,0 1,0 0,-1-1,1 1,0-1,0 0,3 1,111 14,142-1,-153-10,1315 34,-56-2,-1319-34,572 39,-549-30,-66-11,1 0,-1 1,0 0,0-1,0 1,0 0,0 0,0 0,0 0,3 2,-7 4,-13 0,-15 1,0-2,-52 4,60-7,-1721 179,101 10,3 41,194 24,20 71,1026-215,16 27,370-135,-118 58,116-55,0 2,0 0,1 0,0 1,-22 25,34-34,0 0,0 0,0 1,1-1,-1 0,1 1,0 0,0-1,-1 1,2 0,-1-1,-1 5,2-6,0 1,0-1,0 1,1-1,-1 1,0-1,1 1,-1-1,0 0,1 1,0-1,-1 0,1 1,0-1,0 0,0 0,-1 0,3 2,2 1,0-1,0 1,0-1,1 0,-1 0,1-1,0 0,0 0,0 0,9 1,52 7,0-3,90-1,886-42,-781 21,3111-133,5 145,-2970 19,-56 1,-338-16,644 55,-567-38,-90-18,1 0,-1 1,0-1,1 1,-1-1,0 1,1-1,-1 1,0 0,0 0,0 0,0-1,0 1,2 2,-3-3,0 1,0-1,0 0,0 1,0-1,-1 1,1-1,0 0,0 1,0-1,0 0,0 1,-1-1,1 0,0 1,0-1,-1 0,1 0,0 1,0-1,-1 0,1 0,0 1,-1-1,1 0,0 0,-1 0,1 0,0 1,-1-1,1 0,-1 0,-47 12,-235 10,235-20,-232 9,-75-1,-69 2,-65 0,-65 1,-2087 63,2 86,103 120,29 168,2455-439,-356 87,287-64,-141 61,244-87,1 0,-24 15,39-22,1 0,-1 0,1 1,-1-1,1 0,0 1,-1-1,1 1,0-1,-2 4,3-5,0 1,0-1,0 1,0-1,0 0,0 1,0-1,0 1,0-1,0 1,0-1,0 0,0 1,0-1,0 1,0-1,0 1,1-1,-1 0,0 1,0-1,0 0,1 1,-1-1,0 0,1 1,-1-1,0 0,1 1,3 1,0 0,1 0,-1-1,0 1,1-1,-1 0,10 1,52 3,134-5,-176-1,230-11,76-11,75-7,71-6,66-4,5156-180,-130 372,-5255-129,-306-22,115 9,128 27,-244-36,0 0,0 1,0-1,0 2,0-1,-1 1,7 3,-12-6,0 0,0 0,0 0,1 1,-1-1,0 0,0 0,0 0,0 1,1-1,-1 0,0 0,0 1,0-1,0 0,0 0,0 1,0-1,0 0,0 1,0-1,0 0,0 0,0 1,0-1,0 0,0 0,0 1,0-1,0 0,0 1,0-1,-1 0,1 0,0 0,0 1,0-1,0 0,-1 0,1 1,0-1,0 0,0 0,-1 0,1 1,-30 10,-27-1,0-2,-78 0,81-5,-211 8,-56-1,1-2</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03:21:14.2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11024 0,'-482'17,"-1"5,-129 10,-2420 195,12 226,403 220,2112-507,475-156,-92 37,105-40,1 1,0 1,0 1,-19 15,33-24,0 1,0-1,0 1,1 0,-1 0,1 0,-1 0,1 0,0 0,0 0,-1 2,1-3,1-1,0 1,0 0,0-1,0 1,0 0,0-1,0 1,0 0,0-1,0 1,1 0,-1-1,0 1,0 0,0-1,1 1,-1-1,0 1,1-1,-1 1,1-1,-1 1,1-1,0 2,3 0,0 0,1 0,-1 0,0 0,1-1,0 0,-1 0,1 0,8 1,53 1,1-3,92-11,-137 10,231-25,64-11,57-9,1559-176,12 51,1632 35,-1 191,-1963 27,-12 63,-1303-107,85 29,-359-61,46 18,-67-23,-1 0,1 0,-1 0,1 1,-1-1,1 1,-1 0,0-1,0 1,0 0,0 0,0 0,2 4,-4-5,0-1,1 1,-1 0,0-1,0 1,0 0,0-1,0 1,0-1,0 1,0 0,0-1,0 1,-1 0,1-1,0 1,0-1,0 1,-1-1,1 1,-1 0,-18 14,-2-7,-1-1,0-1,0-1,-1-1,1-1,-27 0,18 0,-702 30,718-33,-286 6</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03:21:14.5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2080 0,'-134'5,"-175"6,-165 10,-127 12,39-1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03:21:15.6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5968 1,'-339'54,"7"2,-85 19,-904 186,13 70,1087-266,-273 121,475-177,-73 36,83-40,1 0,0 0,0 1,1 0,0 0,0 1,-8 10,14-16,0 0,1-1,-1 1,0 0,1 0,-1 0,0 0,1 0,-1 0,1 0,0 0,-1 0,1 0,0 0,0 0,-1 0,1 0,0 0,0 0,0 0,0 0,1 0,-1 0,0 1,0-1,1 0,-1 0,0 0,1 0,-1 0,1 0,-1-1,1 1,0 0,-1 0,1 0,0 0,0-1,-1 1,1 0,2 0,2 2,1 0,-1-1,1 0,0 0,0 0,10 0,37 3,-1-2,105-8,-138 4,736-71,3-31,-602 81,345-49,1838-230,12 96,1318 133,-4 209,-2464-56,-20 78,-1160-155,3 0,0 0,-1 2,1 1,39 17,-48-12,-14-2,-2-9,-1 1,1-1,-1 1,0-1,0 0,1 0,-1 0,0 0,0 0,0 0,0 0,-4 0,-26 7,0-2,0-2,-51 2,67-6,-878-6,770 2,-283-11,-63-2,-63 0,-2175-38,-5 97,-3746 590,4886-355,26 86,1201-262,251-69,-135 66,213-90,0 1,1 0,0 1,1 1,-26 23,39-33,1 1,-1-1,1 1,-1-1,1 1,0 0,0-1,0 1,0 0,0 0,0 0,0 0,1 0,-1 0,1 0,-1 0,1 0,0 0,0 3,0-3,1-1,0 1,-1-1,1 0,0 1,0-1,0 0,0 1,0-1,0 0,0 0,0 0,0 0,1 0,-1 0,0 0,1 0,-1 0,3 0,7 3,1 0,0-1,0 0,0-1,17 1,92 3,133-9,126-27,-330 26,1385-176,-1052 126,1845-236,11 66,1204 89,2 202,-322 134,-2777-166,-316-32,623 87,-632-86,-1-1,0 1,0 0,-1 2,0 0,0 1,26 14,-44-21,0 1,0 0,0-1,0 1,0 0,0 0,-1 0,1 0,0 0,0 0,0 0,-1 0,1 0,0 1,-1-1,0-1,0 1,0-1,0 1,0-1,0 1,0-1,0 1,0-1,0 0,0 1,-1-1,1 1,0-1,0 0,0 1,-1-1,1 1,0-1,-1 0,1 1,0-1,-1 0,1 0,0 1,-1-1,-3 2,0 0,0 0,0 0,0-1,-1 0,-6 2,-50 6,1-3,-1-3,-84-6,73 2,-1736-94,869 35,-2674-55,-3 202,1759 64,19 128,1047-110,-1100 386,1848-540,-70 25,-161 80,263-114,-43 26,50-30,0 1,1 0,-1 0,0 1,1-1,0 1,0 0,0 0,-3 5,5-8,1 0,-1 0,1 0,-1 0,1 0,0 0,0 0,-1 0,1 0,0 0,0 0,0 0,0 0,0 0,0 0,1 0,-1 0,0 0,0 0,1 0,-1 0,0-1,1 1,-1 0,1 0,0 0,-1 0,1-1,1 3,0-1,1 0,0 0,0-1,0 1,0 0,0-1,1 0,3 1,25 6,1-2,0-2,0-1,65-2,-42-1,809-38,5-52,-724 73,-26 4,2429-263,7 78,1687 218,-1452 212,-2238-159,-534-69,-1-2,0 2,-1 0,1 0,27 13,-28-5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0.973"/>
    </inkml:context>
    <inkml:brush xml:id="br0">
      <inkml:brushProperty name="width" value="0.05" units="cm"/>
      <inkml:brushProperty name="height" value="0.05" units="cm"/>
    </inkml:brush>
  </inkml:definitions>
  <inkml:trace contextRef="#ctx0" brushRef="#br0">17 0 24575,'-4'5'0,"-2"6"0,0 6 0,6 0 0,7-3 0,8-4 0,5-3 0,4-8 0,3-4 0,6 0 0,2-1 0,4 2 0,1-3 0,-3-1 0,-2 1 0,-3 2 0,-7 2-8191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30T03:21:29.26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2260 2592,'1'-5,"0"-1,0 1,0-1,1 1,0-1,0 1,0 0,0 0,1 0,0 0,0 1,1-1,6-6,8-9,33-26,-35 32,64-52,3 4,2 3,132-67,295-113,-467 219,828-370,-14-33,-346 188,-293 141,385-129,-123 81,-97 30,372-90,-714 196,66-2,-32 4,-27-7,-42 8,0 1,0 0,16-2,-22 6,-8 2,-10 3,-261 90,-746 282,400-102,25 52,356-174,-881 525,572-362,375-205,-166 142,-109 136,7-6,68-97,-176 156,500-391,-81 107,-28 72,-64 83,161-242,-113 99,-88 47,-11 11,246-204,1 0,1 2,2 2,-44 62,69-91,1 0,-1-1,0 1,1 0,-1 0,1 0,0 0,-1-1,1 1,0 0,0 0,-1 0,1 0,0 0,0 0,0 0,0 0,0 0,0 0,0 0,1 0,-1 0,0 0,1 1,0-1,0 0,0-1,0 1,-1-1,1 1,0-1,0 1,0-1,0 0,0 1,0-1,1 0,-1 0,0 0,0 0,0 0,0 0,1 0,8-1,-1-1,1 0,15-6,43-17,104-57,58-52,-112 64,471-298,135-78,4 66,14 23,190-96,-927 450,1381-681,41 93,-24 127,80-28,-692 220,12 44,128 48,5 48,-899 127,1325-139,-1083 124,1358-93,-72 92,-893 49,-4 0,-616-28,-10 0,47 6,-88-6,0-1,0 1,1 0,-1 0,0 1,0-1,1 0,-1 0,0 0,0 1,0-1,0 1,0-1,0 1,1-1,-1 1,0 0,0-1,1 3,-4-2,0 0,1 0,-1 0,0 0,-1-1,1 1,0 0,0-1,0 0,0 1,-3-1,-495 50,259-30,1 2,-1220 124,7 69,-256 182,23 89,-589 289,1364-427,-1616 588,1239-449,878-304,-408 251,-268 263,608-381,247-167,-356 238,-148 188,446-334,-111 56,-100 84,469-353,2 1,0 1,2 1,-45 68,70-96,0 1,0 0,0-1,0 1,1 0,0 0,0 0,0 0,0 0,0 1,1-1,-1 0,1 0,0 0,2 7,-2-9,1 1,0-1,1 0,-1 0,0 0,1 1,-1-1,1 0,0-1,-1 1,1 0,0 0,0-1,0 1,0-1,0 0,1 0,-1 0,0 0,1 0,-1 0,1 0,-1-1,0 1,1-1,4 0,10 2,1-1,-1-2,1 1,-1-2,26-5,88-28,-99 25,1013-381,-812 291,422-177,1211-432,259 46,-242 227,26 125,1342 63,-425 307,-837 116,-1114-60,-688-71,-31-7,-255-47,-966-118,445 65,-885-156,1306 181,-872-178,-972-145,1728 327,-370 7,164 39,-570 89,563-33,-262 39,-24 81,522-111,156-43,-681 193,199-33,444-142,-10-4,156-46,29-2,-1 0,0 0,0-1,1 1,-1 0,0 0,0 0,1-1,-1 1,0 0,0-1,0 1,1 0,-1 0,0-1,0 1,0 0,0-1,0 1,1 0,-1-1,0 1,0 0,0-1,0 1,0 0,0-1,0 1,0 0,-1-1,1 1,0 0,0-1,0 1,0 0,0-1,0 1,-1 0,1-1,0 1,0 0,0 0,-1-1,1 1,0 0,0 0,-1 0,1-1,0 1,-1 0,1 0,0 0,-1 0,1-1,0 1,-1 0,1 0,0 0,-1 0,1 0,0 0,-1 0,1 0,0 0,-1 0,1 0,0 0,-1 1,20-17,1 2,1 0,0 1,0 1,42-16,-19 8,713-291,-593 248,1602-488,42 137,-1542 357,1615-335,-375 141,13 119,-522 125,-5 89,-919-72,563 93,-448-64,244 84,-222-38,-180-70,0 1,-2 1,0 2,44 37,-69-53,1 0,-1 0,0 0,0 1,-1-1,1 1,-1 0,1 0,-1 0,0 0,-1 0,1 0,-1 0,1 1,-1-1,-1 1,1-1,-1 1,1-1,-2 9,0-8,0-1,-1 1,0 0,0-1,0 1,0-1,-1 0,1 0,-1 0,0 0,0 0,-1-1,1 1,-1-1,0 0,0 0,0 0,0-1,-5 3,-31 16,-1-3,0-1,-48 11,-136 25,-428 47,-10-41,525-48,62-5,-1851 162,5 77,-994 321,1467-199,37 120,442-84,737-304,5 9,-348 224,390-213,-5-9,-5-8,-317 116,185-99,327-119,-22 11,17-5,13-3,23-2,-1-1,1-2,56-11,-31 5,621-103,-172 26,1194-155,12 75,1167 14,-1679 126,0 51,-433 36,-3 27,24 2,-498-60,422 40,0-25,-464-35,248 5,-487-16,26-1,-1 2,1 1,54 12,-78-11,-16-1,-19-3,-2250-104,2137 105,-1989 24,935 26,2 42,87 45,61 18,809-123,-88 15,252-33,0 3,-100 39,166-54,-9 3,0 1,0 0,-21 14,32-18,-1 0,1 0,-1 0,1 0,0 1,0-1,0 1,0-1,1 1,-3 3,4-5,-1 1,1 0,0-1,-1 1,1-1,0 1,0 0,0-1,0 1,0 0,0-1,0 1,1-1,-1 1,1 0,-1-1,1 1,-1-1,1 1,1 1,1 1,0-1,0 0,0 0,0 0,0-1,1 1,-1-1,1 0,0 1,0-2,0 1,0 0,4 0,57 14,-24-9,1-3,69-1,87-15,-134 7,2071-137,6 82,-315 62,-1818-3,-11-2,-14-3,17 5,-20-4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2.528"/>
    </inkml:context>
    <inkml:brush xml:id="br0">
      <inkml:brushProperty name="width" value="0.05" units="cm"/>
      <inkml:brushProperty name="height" value="0.05" units="cm"/>
    </inkml:brush>
  </inkml:definitions>
  <inkml:trace contextRef="#ctx0" brushRef="#br0">81 503 24575,'1'-1'0,"-1"0"0,0 0 0,-1 0 0,1 0 0,0 0 0,0 0 0,0 0 0,0 0 0,-1 0 0,1 0 0,-1 0 0,1 0 0,0 0 0,-1 1 0,1-1 0,-1 0 0,0 0 0,1 0 0,-1 1 0,0-1 0,1 0 0,-1 1 0,0-1 0,0 1 0,0-1 0,0 1 0,1-1 0,-1 1 0,0 0 0,0-1 0,0 1 0,0 0 0,0 0 0,0-1 0,0 1 0,0 0 0,0 0 0,0 0 0,0 0 0,0 0 0,0 1 0,0-1 0,0 0 0,0 0 0,0 1 0,0-1 0,1 0 0,-1 1 0,0-1 0,0 1 0,0-1 0,0 1 0,1-1 0,-1 1 0,0 0 0,0-1 0,0 3 0,-3 4 0,2 1 0,-1 0 0,1-1 0,0 1 0,0 0 0,1 0 0,0 15 0,-2 8 0,-4 23 0,4 0 0,1 0 0,3 0 0,2 0 0,18 92 0,-3-38 0,-15-195 0,-28-208 0,-5-154 0,30 427 0,1-1 0,1 1 0,1 0 0,1 0 0,1 0 0,11-30 0,-14 46 0,0 0 0,1 0 0,0 0 0,0 0 0,1 1 0,0-1 0,0 1 0,0 0 0,0 0 0,1 0 0,0 1 0,0 0 0,0-1 0,0 2 0,1-1 0,0 1 0,-1 0 0,1 0 0,0 0 0,1 1 0,-1 0 0,0 0 0,1 1 0,-1-1 0,13 1 0,-10 1 0,-1 0 0,1 0 0,0 2 0,-1-1 0,1 1 0,-1 0 0,0 0 0,1 1 0,-1 1 0,12 6 0,-7-2 0,0 0 0,0 1 0,-1 1 0,-1 0 0,16 17 0,-2 4 0,-1 1 0,-1 1 0,31 62 0,60 153 120,-101-213-368,-2 1 1,-1 1-1,-2-1 1,-1 1-1,2 46 1,-9-53-6579</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2.884"/>
    </inkml:context>
    <inkml:brush xml:id="br0">
      <inkml:brushProperty name="width" value="0.05" units="cm"/>
      <inkml:brushProperty name="height" value="0.05" units="cm"/>
    </inkml:brush>
  </inkml:definitions>
  <inkml:trace contextRef="#ctx0" brushRef="#br0">66 404 24575,'-5'-5'0,"-6"-1"0,-1-5 0,-3-4 0,1-5 0,7 1 0,6-1 0,6-1 0,13-3 0,7-1 0,9-1 0,13 0 0,7-2 0,9-4 0,3-2 0,-1 0 0,3 2 0,-10 6-8191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3.236"/>
    </inkml:context>
    <inkml:brush xml:id="br0">
      <inkml:brushProperty name="width" value="0.05" units="cm"/>
      <inkml:brushProperty name="height" value="0.05" units="cm"/>
    </inkml:brush>
  </inkml:definitions>
  <inkml:trace contextRef="#ctx0" brushRef="#br0">1 260 24575,'21'68'0,"-6"-24"0,-3-8 0,2 0 0,1-1 0,2 0 0,1-2 0,2 0 0,1-1 0,43 50 0,-58-76 0,-1 0 0,1-1 0,0 0 0,0 0 0,0 0 0,1-1 0,-1 0 0,1 0 0,0-1 0,1 0 0,-1 0 0,8 2 0,-10-5 0,1 1 0,-1 0 0,0-1 0,0 0 0,0 0 0,0-1 0,0 1 0,0-1 0,0 0 0,0 0 0,0-1 0,0 0 0,-1 0 0,1 0 0,-1 0 0,1-1 0,-1 1 0,0-1 0,6-5 0,2-4 0,0 0 0,0-1 0,-2 0 0,0-1 0,0 0 0,-1 0 0,-1-1 0,0 0 0,-1-1 0,-1 0 0,-1 0 0,0 0 0,5-31 0,-4 10 0,-2 0 0,-2-1 0,-1 1 0,-2-1 0,-7-43 0,7 64 0,-2 1 0,0-1 0,-1 0 0,0 1 0,-2 0 0,0 0 0,0 0 0,-2 1 0,0 0 0,-15-21 0,1 16 120,21 19-157,1 1 0,-1 0 0,1-1-1,-1 1 1,1-1 0,-1 1 0,1 0 0,-1-1 0,1 1 0,-1 0 0,0 0-1,1-1 1,-1 1 0,1 0 0,-1 0 0,0 0 0,1 0 0,-1 0 0,0 0-1,1 0 1,-1 0 0,0 0 0,1 0 0,-1 0 0,0 0 0,1 0 0,-1 1-1,1-1 1,-1 0 0,0 0 0,1 1 0,-1-1 0,1 0 0,-1 1 0,1-1-1,-1 1 1,1-1 0,-1 1 0,1 0 0,-2 7-6789</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3.608"/>
    </inkml:context>
    <inkml:brush xml:id="br0">
      <inkml:brushProperty name="width" value="0.05" units="cm"/>
      <inkml:brushProperty name="height" value="0.05" units="cm"/>
    </inkml:brush>
  </inkml:definitions>
  <inkml:trace contextRef="#ctx0" brushRef="#br0">404 109 24575,'1'0'0,"0"-1"0,0 1 0,1-1 0,-1 1 0,0-1 0,0 0 0,0 1 0,0-1 0,0 0 0,0 0 0,0 0 0,0 0 0,0 0 0,0 0 0,-1 0 0,1 0 0,0 0 0,-1-1 0,1 1 0,-1 0 0,1 0 0,-1 0 0,1-1 0,-1 1 0,0 0 0,0-1 0,0 1 0,0 0 0,0-2 0,1-2 0,0 0 0,-1 1 0,0-1 0,0 0 0,0 0 0,-2-8 0,1 11 0,0 0 0,1 0 0,-1 0 0,0 0 0,0 0 0,0 1 0,0-1 0,0 0 0,-1 1 0,1-1 0,0 1 0,-1-1 0,1 1 0,-1-1 0,1 1 0,-1 0 0,0 0 0,0 0 0,0 0 0,1 0 0,-5-1 0,2 2 0,1-1 0,-1 1 0,0-1 0,0 1 0,0 1 0,0-1 0,1 0 0,-1 1 0,0 0 0,-7 2 0,-2 2 0,0 1 0,1 0 0,0 1 0,0 0 0,-15 12 0,-1 4 0,2 1 0,0 2 0,2 0 0,-23 32 0,33-38 0,1 0 0,0 0 0,2 1 0,0 1 0,2 0 0,0 0 0,-6 27 0,13-40 0,0 0 0,1 0 0,0 1 0,0-1 0,1 0 0,0 1 0,1-1 0,0 1 0,0-1 0,1 0 0,0 0 0,1 0 0,0 0 0,1 0 0,8 16 0,-6-16 0,1 0 0,0 0 0,1-1 0,-1 0 0,1 0 0,1-1 0,0 0 0,0 0 0,0-1 0,1 0 0,-1-1 0,1 0 0,13 4 0,4 0 0,0-2 0,1 0 0,-1-2 0,1-1 0,0-1 0,0-1 0,0-2 0,1-1 0,30-4 0,-17-2 0,-1-1 0,0-2 0,0-1 0,-1-3 0,56-26 0,-88 36-170,-1 0-1,1 0 0,-1-1 1,0 0-1,0 0 0,-1 0 1,8-9-1,2-7-6655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3.967"/>
    </inkml:context>
    <inkml:brush xml:id="br0">
      <inkml:brushProperty name="width" value="0.05" units="cm"/>
      <inkml:brushProperty name="height" value="0.05" units="cm"/>
    </inkml:brush>
  </inkml:definitions>
  <inkml:trace contextRef="#ctx0" brushRef="#br0">23 129 24575,'-4'0'0,"-7"0"0,4-4 0,7-2 0,9-5 0,11 0 0,8-3 0,8-4 0,7 2 0,1 2 0,-2 1 0,1 1 0,-7 3-8191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4.388"/>
    </inkml:context>
    <inkml:brush xml:id="br0">
      <inkml:brushProperty name="width" value="0.05" units="cm"/>
      <inkml:brushProperty name="height" value="0.05" units="cm"/>
    </inkml:brush>
  </inkml:definitions>
  <inkml:trace contextRef="#ctx0" brushRef="#br0">0 53 24575,'0'5'0,"0"6"0,5 0 0,6 0 0,11-3 0,5-7 0,9-4 0,6-6 0,6-6 0,5 0 0,-4-3 0,1-3 0,-9 3-8191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7.330"/>
    </inkml:context>
    <inkml:brush xml:id="br0">
      <inkml:brushProperty name="width" value="0.05" units="cm"/>
      <inkml:brushProperty name="height" value="0.05" units="cm"/>
    </inkml:brush>
  </inkml:definitions>
  <inkml:trace contextRef="#ctx0" brushRef="#br0">73 536 24575,'-3'1'0,"1"-1"0,0 1 0,0-1 0,0 1 0,0 0 0,0 0 0,0 0 0,0 0 0,0 0 0,1 0 0,-1 0 0,0 1 0,0-1 0,1 1 0,-1-1 0,1 1 0,0 0 0,-1 0 0,1-1 0,0 1 0,0 0 0,0 0 0,0 0 0,0 0 0,1 0 0,-2 5 0,-1 4 0,0 0 0,1 1 0,-2 18 0,4-6 0,0 0 0,1 1 0,2-1 0,5 25 0,28 96 0,-30-122 0,-3-10 0,-3-8 0,1-1 0,0 1 0,0-1 0,0 1 0,1-1 0,-1 1 0,1-1 0,0 0 0,0 0 0,5 7 0,-6-12 0,0-1 0,0 0 0,-1 1 0,1-1 0,0 0 0,-1 1 0,0-1 0,1 0 0,-1 0 0,0 0 0,0 1 0,0-3 0,-1-46 0,-3 1 0,-1 0 0,-19-78 0,-1-5 0,13 57 0,0 5 0,3 0 0,0-113 0,10 170 0,0 1 0,1-1 0,0 1 0,1-1 0,1 1 0,-1 0 0,2 0 0,0 0 0,10-18 0,-12 26 0,-1 0 0,1 0 0,0 1 0,0-1 0,0 1 0,1 0 0,-1 0 0,1 0 0,0 0 0,-1 0 0,1 1 0,0 0 0,1 0 0,-1 0 0,0 0 0,1 1 0,-1-1 0,1 1 0,-1 0 0,1 1 0,-1-1 0,1 1 0,0 0 0,-1 0 0,1 0 0,-1 1 0,1-1 0,0 1 0,4 2 0,4 1 0,0 1 0,-1 1 0,0 0 0,0 0 0,0 2 0,-1-1 0,0 1 0,-1 1 0,0 0 0,0 0 0,10 14 0,8 11 0,-2 1 0,24 44 0,-9-6 45,56 141 0,9 88-814,-84-236 83,-10-30-6140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7.687"/>
    </inkml:context>
    <inkml:brush xml:id="br0">
      <inkml:brushProperty name="width" value="0.05" units="cm"/>
      <inkml:brushProperty name="height" value="0.05" units="cm"/>
    </inkml:brush>
  </inkml:definitions>
  <inkml:trace contextRef="#ctx0" brushRef="#br0">84 213 24575,'-9'-4'0,"-8"-2"0,-6-5 0,2-4 0,8-1 0,16-1 0,17-3 0,14-2 0,15-3 0,14-1 0,9-2 0,-7 6-8191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8.076"/>
    </inkml:context>
    <inkml:brush xml:id="br0">
      <inkml:brushProperty name="width" value="0.05" units="cm"/>
      <inkml:brushProperty name="height" value="0.05" units="cm"/>
    </inkml:brush>
  </inkml:definitions>
  <inkml:trace contextRef="#ctx0" brushRef="#br0">0 285 24575,'0'-3'0,"0"-1"0,0 0 0,0 0 0,1 0 0,0 0 0,-1 1 0,1-1 0,0 0 0,1 1 0,-1-1 0,1 1 0,-1-1 0,1 1 0,5-7 0,-5 8 0,1 0 0,0 0 0,-1 0 0,1 0 0,0 0 0,0 0 0,1 1 0,-1 0 0,0-1 0,0 1 0,1 1 0,-1-1 0,0 0 0,1 1 0,-1-1 0,1 1 0,4 0 0,-1 1 0,1 0 0,-1 0 0,1 1 0,-1 0 0,0 0 0,0 1 0,0 0 0,0 0 0,0 0 0,0 1 0,-1 0 0,0 1 0,0-1 0,8 9 0,4 4 0,0 1 0,-2 1 0,15 21 0,-21-28 0,-2 1 0,1 0 0,-2 0 0,0 0 0,-1 1 0,0 0 0,-1 1 0,0-1 0,3 17 0,-8-30 0,0-1 0,0 1 0,0-1 0,0 1 0,0 0 0,0-1 0,0 1 0,0-1 0,0 1 0,0-1 0,0 1 0,0 0 0,0-1 0,0 1 0,0-1 0,-1 1 0,1-1 0,0 1 0,0-1 0,-1 1 0,1-1 0,0 1 0,-1-1 0,1 1 0,0-1 0,-1 1 0,1-1 0,-1 0 0,1 1 0,-1-1 0,1 0 0,-2 1 0,1-1 0,0 0 0,-1 0 0,1 0 0,0-1 0,0 1 0,-1 0 0,1-1 0,0 1 0,0-1 0,-1 1 0,1-1 0,0 1 0,-2-2 0,-33-29 0,28 18 0,0 1 0,0-1 0,1-1 0,1 1 0,0-1 0,1 0 0,1 0 0,0-1 0,1 1 0,0-1 0,0-15 0,2 10 0,0 0 0,1 1 0,1-1 0,1 0 0,0 0 0,2 1 0,11-37 0,-12 48-136,1-1-1,1 1 1,-1 0-1,1 0 1,0 0-1,1 1 1,0 0-1,0 0 0,10-8 1,6-3-6690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28.517"/>
    </inkml:context>
    <inkml:brush xml:id="br0">
      <inkml:brushProperty name="width" value="0.05" units="cm"/>
      <inkml:brushProperty name="height" value="0.05" units="cm"/>
    </inkml:brush>
  </inkml:definitions>
  <inkml:trace contextRef="#ctx0" brushRef="#br0">136 32 24575,'-6'0'0,"1"0"0,-1 1 0,0 0 0,0 0 0,1 0 0,-1 0 0,1 1 0,-1 0 0,1 0 0,0 1 0,0-1 0,0 1 0,0 0 0,0 1 0,0-1 0,1 1 0,0 0 0,0 0 0,0 0 0,0 0 0,1 1 0,-1 0 0,1-1 0,0 1 0,1 0 0,-1 1 0,1-1 0,0 0 0,0 1 0,1-1 0,-1 1 0,1 0 0,1-1 0,-1 1 0,1 9 0,0-6 0,1 1 0,1-1 0,0 1 0,0-1 0,0 0 0,1 0 0,1 0 0,0 0 0,0 0 0,0-1 0,1 0 0,1 0 0,-1 0 0,1 0 0,0-1 0,1 0 0,0-1 0,0 1 0,0-1 0,1 0 0,0-1 0,0 0 0,0 0 0,1-1 0,0 0 0,0-1 0,0 0 0,0 0 0,0 0 0,1-2 0,-1 1 0,0-1 0,1 0 0,0-1 0,-1 0 0,1-1 0,-1 0 0,1 0 0,-1-1 0,0 0 0,1-1 0,-1 0 0,0 0 0,15-9 0,-15 6 0,1-1 0,-1 0 0,0 0 0,-1-1 0,0 0 0,0-1 0,-1 0 0,0 0 0,0 0 0,-1-1 0,9-18 0,-13 23 0,0 0 0,0-1 0,0 1 0,-1-1 0,0 1 0,0-1 0,0 0 0,-1 1 0,1-1 0,-1 0 0,-1 1 0,1-1 0,-1 0 0,0 1 0,0-1 0,-1 1 0,0-1 0,0 1 0,0 0 0,0-1 0,-1 1 0,0 0 0,0 1 0,0-1 0,-6-6 0,-1 2 12,0 0 0,0 1 0,-1 0 0,0 0 0,0 1 0,-1 1 0,0 0 0,0 0 0,-15-4 0,20 8-95,0-1 1,0 1-1,-1 0 1,1 1-1,-1 0 1,1 0-1,-1 1 1,0 0-1,1 0 1,-1 0-1,1 1 1,-1 0-1,1 1 1,-1 0-1,1 0 1,0 0-1,-9 5 1,-1 5-6744</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8.476"/>
    </inkml:context>
    <inkml:brush xml:id="br0">
      <inkml:brushProperty name="width" value="0.05" units="cm"/>
      <inkml:brushProperty name="height" value="0.05" units="cm"/>
    </inkml:brush>
  </inkml:definitions>
  <inkml:trace contextRef="#ctx0" brushRef="#br0">1 239 24575,'0'1'0,"0"0"0,1 0 0,-1 0 0,0-1 0,1 1 0,-1 0 0,1 0 0,-1 0 0,1 0 0,-1 0 0,1-1 0,0 1 0,-1 0 0,1 0 0,0-1 0,0 1 0,0-1 0,-1 1 0,1 0 0,0-1 0,0 0 0,0 1 0,0-1 0,0 0 0,0 1 0,0-1 0,2 0 0,31 6 0,-30-6 0,17 2 0,1-1 0,0-1 0,0-1 0,0-1 0,0-1 0,-1-1 0,1-1 0,-1-1 0,0 0 0,26-13 0,-43 17 0,-1 0 0,1 0 0,-1 0 0,1 0 0,-1-1 0,0 1 0,0-1 0,0 0 0,0 0 0,0 0 0,-1 0 0,1 0 0,-1-1 0,0 1 0,0-1 0,0 1 0,-1-1 0,1 0 0,-1 0 0,0 0 0,0 0 0,1-5 0,-2 4 0,0 1 0,-1 0 0,0-1 0,1 1 0,-1 0 0,-1 0 0,1 0 0,0 0 0,-1 0 0,0 0 0,0 0 0,0 0 0,-1 1 0,1-1 0,-1 1 0,0 0 0,0 0 0,0 0 0,0 0 0,0 0 0,-5-2 0,-4-3 0,0 0 0,0 1 0,-1 1 0,0 0 0,0 1 0,-1 1 0,1-1 0,-1 2 0,-27-3 0,34 5 0,0 1 0,0 0 0,0 0 0,0 1 0,0 0 0,0 0 0,0 1 0,0 0 0,-11 4 0,14-3 0,0-1 0,0 1 0,0-1 0,0 1 0,0 0 0,0 1 0,1-1 0,-1 1 0,1-1 0,0 1 0,0 0 0,1 0 0,-1 1 0,1-1 0,-2 6 0,-1 1 0,2 1 0,0 1 0,0-1 0,1 0 0,1 0 0,0 1 0,1-1 0,0 1 0,1-1 0,0 1 0,1-1 0,0 0 0,1 0 0,0 0 0,1 0 0,6 12 0,-5-12 0,1 0 0,0-1 0,0 1 0,2-1 0,-1 0 0,1-1 0,1 0 0,0 0 0,0-1 0,1 0 0,0-1 0,1 0 0,0 0 0,0-1 0,13 6 0,-5-6-341,0-1 0,0 0-1,37 5 1,-3-5-6485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8.831"/>
    </inkml:context>
    <inkml:brush xml:id="br0">
      <inkml:brushProperty name="width" value="0.05" units="cm"/>
      <inkml:brushProperty name="height" value="0.05" units="cm"/>
    </inkml:brush>
  </inkml:definitions>
  <inkml:trace contextRef="#ctx0" brushRef="#br0">298 105 24575,'-9'-9'0,"2"1"0,0 1 0,-1 0 0,1 1 0,-1 0 0,-14-8 0,19 12 0,-11-6 0,-1 1 0,1 0 0,-1 1 0,0 0 0,-17-3 0,29 8 0,0 0 0,0 1 0,-1 0 0,1-1 0,0 1 0,-1 0 0,1 0 0,0 1 0,0-1 0,-1 1 0,1 0 0,0 0 0,0 0 0,0 0 0,0 0 0,0 0 0,0 1 0,0 0 0,0 0 0,1-1 0,-1 2 0,1-1 0,-1 0 0,1 0 0,0 1 0,0-1 0,0 1 0,0 0 0,0-1 0,0 1 0,-1 5 0,-3 6 0,0 1 0,1 0 0,1 0 0,1 1 0,0-1 0,1 1 0,0 0 0,1 0 0,1-1 0,1 1 0,3 20 0,-2-24 0,0 0 0,1-1 0,0 1 0,1-1 0,0 0 0,1 0 0,0 0 0,1-1 0,0 0 0,0 0 0,1 0 0,1-1 0,0 0 0,0-1 0,16 14 0,-22-20 0,1 0 0,-1 0 0,1 0 0,0 0 0,0 0 0,0-1 0,0 1 0,0-1 0,0 0 0,0 0 0,0 0 0,0 0 0,1-1 0,-1 1 0,0-1 0,0 0 0,1 0 0,-1 0 0,0 0 0,1 0 0,-1-1 0,0 0 0,0 1 0,0-1 0,1 0 0,-1-1 0,0 1 0,0 0 0,-1-1 0,1 0 0,0 0 0,0 0 0,-1 0 0,1 0 0,-1 0 0,3-5 0,2-1 0,-1 0 0,-1-1 0,0 0 0,0 0 0,-1 0 0,0-1 0,0 1 0,-1-1 0,0 0 0,2-17 0,-3-3 0,-2-1 0,0 1 0,-2 0 0,-2-1 0,-8-38 0,11 63 0,-1-15 0,2 21 0,0 0 0,0 0 0,0-1 0,1 1 0,-1 0 0,0 0 0,0 0 0,0 0 0,0 0 0,0 0 0,1 0 0,-1 0 0,0 0 0,0 0 0,0 0 0,0 0 0,0 0 0,1 0 0,-1 0 0,0 0 0,0 0 0,0 0 0,0 0 0,0 0 0,1 0 0,-1 0 0,0 0 0,0 0 0,0 0 0,0 0 0,0 0 0,1 0 0,-1 0 0,0 0 0,0 1 0,0-1 0,0 0 0,0 0 0,0 0 0,0 0 0,1 0 0,-1 0 0,0 0 0,0 1 0,0-1 0,0 0 0,0 0 0,0 0 0,0 0 0,0 0 0,0 1 0,0-1 0,0 0 0,21 35 0,-18-29 0,40 75-50,67 117-1265,-86-160-5511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9.188"/>
    </inkml:context>
    <inkml:brush xml:id="br0">
      <inkml:brushProperty name="width" value="0.05" units="cm"/>
      <inkml:brushProperty name="height" value="0.05" units="cm"/>
    </inkml:brush>
  </inkml:definitions>
  <inkml:trace contextRef="#ctx0" brushRef="#br0">133 428 24575,'-5'-6'0,"0"-1"0,-1 0 0,2 0 0,-1 0 0,1-1 0,1 0 0,-4-8 0,5 9 0,-1 1 0,1-1 0,-1 1 0,-1 0 0,1 0 0,-1 1 0,0-1 0,0 1 0,-1 0 0,1 0 0,-7-5 0,10 9 0,0 1 0,1-1 0,-1 1 0,0 0 0,0-1 0,0 1 0,0 0 0,0-1 0,1 1 0,-1 0 0,0 0 0,0 0 0,0 0 0,0 0 0,0 0 0,0 0 0,0 0 0,0 0 0,1 0 0,-1 0 0,0 1 0,0-1 0,0 0 0,0 1 0,0-1 0,1 1 0,-1-1 0,0 1 0,0-1 0,1 1 0,-1-1 0,0 1 0,1 0 0,-1-1 0,1 1 0,-1 0 0,1 0 0,-1-1 0,1 1 0,-1 0 0,1 0 0,0 0 0,-1 0 0,1-1 0,0 1 0,0 1 0,-3 5 0,1 0 0,0 0 0,1 0 0,-2 13 0,2 9 0,2-1 0,0 1 0,2 0 0,1-1 0,1 0 0,11 32 0,-4-23 0,1-1 0,2 0 0,1-1 0,22 34 0,-27-52 0,1-1 0,0 0 0,1 0 0,0-1 0,1-1 0,1 0 0,1-1 0,0-1 0,0 0 0,1-2 0,20 11 0,-25-16 0,0 0 0,0 0 0,0-2 0,1 1 0,-1-1 0,1-1 0,0 0 0,0-1 0,0-1 0,-1 0 0,1 0 0,0-1 0,0-1 0,0 0 0,-1-1 0,1-1 0,-1 1 0,14-8 0,-14 6 0,0-1 0,0-1 0,-1 0 0,0-1 0,-1 0 0,1 0 0,-1-1 0,-1-1 0,0 1 0,0-2 0,-1 1 0,9-16 0,-8 9 0,-1 0 0,0 0 0,-2-1 0,0 0 0,-1 0 0,0 0 0,3-38 0,-6 17 0,-2 1 0,-2-1 0,-1 0 0,-2 1 0,-1 0 0,-2 0 0,-26-71 0,20 75 0,0 1 0,-3 1 0,-1 0 0,-1 1 0,-44-53 0,29 49 120,32 34-198,0 0 0,1-1 0,-1 1-1,0 0 1,0 0 0,0 0 0,0 0 0,0 1 0,0-1-1,0 1 1,-1-1 0,1 1 0,0-1 0,0 1 0,0 0-1,-1 0 1,1 0 0,-4 1 0,-10 6-6748</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9.576"/>
    </inkml:context>
    <inkml:brush xml:id="br0">
      <inkml:brushProperty name="width" value="0.05" units="cm"/>
      <inkml:brushProperty name="height" value="0.05" units="cm"/>
    </inkml:brush>
  </inkml:definitions>
  <inkml:trace contextRef="#ctx0" brushRef="#br0">0 177 24575,'0'-2'0,"0"-1"0,0 0 0,1 0 0,-1 0 0,0 1 0,1-1 0,0 0 0,0 1 0,0-1 0,0 1 0,0-1 0,0 1 0,2-4 0,-2 5 0,0 0 0,0 0 0,1 0 0,-1 0 0,0 0 0,0 0 0,1 0 0,-1 0 0,1 0 0,-1 1 0,1-1 0,-1 0 0,1 1 0,-1-1 0,1 1 0,-1 0 0,3-1 0,0 2 0,0-1 0,0 0 0,0 1 0,0 0 0,0 0 0,0 0 0,0 0 0,0 1 0,-1 0 0,1-1 0,-1 1 0,1 1 0,-1-1 0,0 0 0,0 1 0,0 0 0,3 2 0,13 17 0,0 1 0,-2 1 0,-1 0 0,-1 1 0,-1 1 0,-1 0 0,-1 1 0,-2 0 0,14 56 0,-23-79 0,1 0 0,-1 1 0,1 0 0,-1 0 0,-1 0 0,1 0 0,-1 0 0,1-1 0,-1 1 0,-1 0 0,1 0 0,-1 0 0,0 0 0,-3 9 0,4-14 0,0 1 0,0-1 0,0 0 0,0 0 0,0 0 0,0 0 0,0 0 0,-1 1 0,1-1 0,0 0 0,0 0 0,0 0 0,0 0 0,-1 0 0,1 0 0,0 0 0,0 0 0,0 0 0,0 0 0,-1 0 0,1 0 0,0 0 0,0 0 0,0 0 0,-1 0 0,1 0 0,0 0 0,0 0 0,0 0 0,-1 0 0,1 0 0,0 0 0,0 0 0,0 0 0,0 0 0,-1 0 0,1 0 0,0 0 0,0-1 0,0 1 0,0 0 0,0 0 0,-1 0 0,-7-11 0,-3-13 0,3-9 0,2 0 0,1-1 0,1 0 0,3-64 0,1 66 0,-1 2 0,8-61 0,-6 83 0,0 0 0,1 0 0,0 0 0,1 0 0,-1 1 0,1-1 0,1 1 0,-1 0 0,1 0 0,1 0 0,-1 0 0,12-11 0,-15 17 0,1-1 0,0 1 0,-1 0 0,1-1 0,0 1 0,0 0 0,0 0 0,0 0 0,0 0 0,1 1 0,-1-1 0,0 0 0,0 1 0,0 0 0,1-1 0,-1 1 0,0 0 0,0 0 0,3 1 0,0 0 0,-1 0 0,1 0 0,-1 1 0,0-1 0,1 1 0,-1 0 0,0 1 0,7 4 0,3 5 0,0 0 0,0 1 0,17 23 0,-30-35 0,42 57-443,71 126 0,-104-167-36,15 26-6347</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39.980"/>
    </inkml:context>
    <inkml:brush xml:id="br0">
      <inkml:brushProperty name="width" value="0.05" units="cm"/>
      <inkml:brushProperty name="height" value="0.05" units="cm"/>
    </inkml:brush>
  </inkml:definitions>
  <inkml:trace contextRef="#ctx0" brushRef="#br0">303 377 24575,'-1'-2'0,"1"1"0,0-1 0,-1 1 0,0 0 0,1-1 0,-1 1 0,0 0 0,0-1 0,1 1 0,-1 0 0,0 0 0,0-1 0,0 1 0,-1 0 0,1 0 0,0 0 0,-2-1 0,-27-16 0,23 14 0,0 0 0,-1 0 0,1 1 0,-1 0 0,0 0 0,0 0 0,0 1 0,0 0 0,-1 1 0,1 0 0,0 0 0,-1 1 0,1 0 0,0 0 0,-1 1 0,-8 2 0,11-2 0,1 1 0,-1 0 0,0 0 0,1 1 0,0-1 0,0 1 0,0 0 0,0 1 0,0-1 0,0 1 0,1 0 0,0 0 0,0 0 0,0 1 0,0-1 0,1 1 0,-1 0 0,1 0 0,0 0 0,1 1 0,0-1 0,-3 8 0,2-1 0,0 0 0,1 0 0,1 0 0,0 1 0,1-1 0,0 0 0,0 1 0,2-1 0,-1 0 0,2 0 0,-1 0 0,2 0 0,0 0 0,0-1 0,1 1 0,0-1 0,1 0 0,12 16 0,-6-9 0,1 0 0,1-2 0,0 0 0,2 0 0,-1-1 0,2-1 0,0-1 0,1 0 0,35 18 0,-47-28 0,1 0 0,0 0 0,0-1 0,0 1 0,0-2 0,0 1 0,0-1 0,1 0 0,11 0 0,-15-2 0,-1 1 0,1-1 0,-1 1 0,0-1 0,0 0 0,1 0 0,-1 0 0,0-1 0,0 1 0,0-1 0,0 1 0,-1-1 0,1 0 0,0 0 0,-1-1 0,1 1 0,-1 0 0,0-1 0,0 1 0,0-1 0,0 0 0,0 0 0,2-4 0,0-5 0,0 0 0,0 0 0,-1 0 0,0 0 0,-2-1 0,1 1 0,-1-1 0,-1 0 0,0 1 0,-1-1 0,0 1 0,-1-1 0,-4-14 0,-7-21 0,-36-89 0,47 133 0,-163-372 0,146 347 0,10 23 0,8 6 0,1 1 0,-1-1 0,1 1 0,0-1 0,-1 1 0,1-1 0,0 0 0,0 1 0,-1-1 0,1 1 0,0 0 0,0-1 0,-1 1 0,1-1 0,0 1 0,0-1 0,0 1 0,0-1 0,0 1 0,0 0 0,0-1 0,0 1 0,0-1 0,1 2 0,-1 16 0,2 1 0,1 0 0,0 0 0,9 28 0,31 75 0,-29-84 0,107 266 120,-87-228-863,85 136 1,-94-176-6084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40.336"/>
    </inkml:context>
    <inkml:brush xml:id="br0">
      <inkml:brushProperty name="width" value="0.05" units="cm"/>
      <inkml:brushProperty name="height" value="0.05" units="cm"/>
    </inkml:brush>
  </inkml:definitions>
  <inkml:trace contextRef="#ctx0" brushRef="#br0">6 293 24575,'19'0'0,"1"0"0,0-2 0,-1 0 0,1-2 0,21-6 0,-35 9 0,-1-1 0,1 0 0,0-1 0,-1 1 0,0-1 0,1 0 0,-1 0 0,0-1 0,-1 0 0,1 0 0,0 0 0,-1 0 0,0-1 0,0 1 0,-1-1 0,1 0 0,-1-1 0,0 1 0,0 0 0,3-12 0,-5 11 0,0-1 0,0 1 0,-1-1 0,0 1 0,-1-1 0,1 1 0,-1-1 0,0 1 0,-1 0 0,0 0 0,0-1 0,0 1 0,-1 0 0,1 1 0,-2-1 0,1 0 0,0 1 0,-1 0 0,0 0 0,0 0 0,-7-6 0,8 7 0,-1 0 0,0 0 0,0 1 0,0-1 0,0 1 0,-1 0 0,1 0 0,-1 0 0,0 1 0,0-1 0,0 1 0,0 0 0,0 1 0,0-1 0,-1 1 0,1 0 0,-1 1 0,1-1 0,0 1 0,-1 0 0,1 0 0,-1 1 0,1-1 0,-1 1 0,-5 2 0,6 0 0,1-1 0,0 1 0,0 0 0,1 0 0,-1 0 0,1 1 0,-1-1 0,1 1 0,0 0 0,1 0 0,-1 0 0,0 0 0,1 0 0,0 0 0,0 1 0,1-1 0,-1 1 0,1 0 0,0-1 0,0 1 0,0 6 0,-1 4 0,0 1 0,2 0 0,0 0 0,1-1 0,3 20 0,-1-21-65,0-1 0,1 0 0,0 0 0,1 0 0,1-1 0,0 1 0,0-1 0,1-1 0,1 1 0,0-1 0,1-1 0,0 1 0,0-1 0,1-1 0,0 0 0,1 0 0,0-1 0,0-1 0,1 0 0,21 10 0,5-3-6761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40.721"/>
    </inkml:context>
    <inkml:brush xml:id="br0">
      <inkml:brushProperty name="width" value="0.05" units="cm"/>
      <inkml:brushProperty name="height" value="0.05" units="cm"/>
    </inkml:brush>
  </inkml:definitions>
  <inkml:trace contextRef="#ctx0" brushRef="#br0">91 385 24575,'-18'-21'0,"0"-1"0,-21-35 0,26 37 0,11 16 0,5 7 0,14 17 0,24 29 0,5 16 0,-1 1 0,-4 3 0,44 100 0,-82-163 0,14 42 0,-16-46 0,0 0 0,-1 0 0,1 0 0,-1 0 0,1 1 0,-1-1 0,0 0 0,0 0 0,0 0 0,0 0 0,-1 1 0,1-1 0,-1 0 0,1 0 0,-1 0 0,0 0 0,1 0 0,-3 3 0,2-4 0,0-1 0,0 1 0,0-1 0,1 1 0,-1-1 0,0 0 0,0 1 0,0-1 0,0 0 0,0 0 0,0 0 0,0 0 0,0 0 0,0 0 0,0 0 0,0 0 0,0 0 0,0 0 0,0-1 0,0 1 0,0 0 0,0-1 0,0 1 0,0-1 0,0 1 0,1-1 0,-1 1 0,0-1 0,0 1 0,0-1 0,1 0 0,-1 1 0,0-1 0,1 0 0,-2-2 0,-25-29 0,14 12 0,2-1 0,0 0 0,1-1 0,1 0 0,2 0 0,0-1 0,1 0 0,1 0 0,-2-25 0,4 8 0,0 0 0,3 0 0,1-1 0,11-60 0,-8 74 0,2 0 0,1 1 0,16-39 0,-21 58 0,1 0 0,0 0 0,1 1 0,0-1 0,0 1 0,0 0 0,1 0 0,0 0 0,0 0 0,0 1 0,1 0 0,0 0 0,0 0 0,0 1 0,0 0 0,1 0 0,10-4 0,-14 7-151,0 1-1,0-1 0,1 1 0,-1-1 1,0 1-1,0 0 0,1 0 1,3 1-1,22 7-6674</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41.198"/>
    </inkml:context>
    <inkml:brush xml:id="br0">
      <inkml:brushProperty name="width" value="0.05" units="cm"/>
      <inkml:brushProperty name="height" value="0.05" units="cm"/>
    </inkml:brush>
  </inkml:definitions>
  <inkml:trace contextRef="#ctx0" brushRef="#br0">580 578 24575,'-1'-51'0,"-1"1"0,-19-96 0,15 119 0,-1 0 0,-2 0 0,-1 1 0,-1 0 0,-1 1 0,-27-43 0,33 60 0,0 0 0,0 0 0,-1 0 0,0 1 0,-1 0 0,0 0 0,0 1 0,0 0 0,-1 0 0,0 1 0,0 0 0,0 1 0,-1 0 0,1 0 0,-1 1 0,-12-2 0,13 3 0,0 1 0,0 1 0,-1 0 0,1 0 0,0 0 0,0 1 0,0 1 0,0-1 0,0 2 0,0-1 0,0 1 0,0 0 0,1 1 0,0 0 0,-1 1 0,1-1 0,1 1 0,-8 7 0,2-1 0,2 1 0,0 0 0,0 1 0,1 0 0,1 1 0,0 0 0,1 0 0,0 1 0,1 0 0,1 0 0,1 0 0,0 1 0,-4 21 0,3-6 0,2 0 0,1-1 0,1 1 0,2 0 0,1 0 0,6 38 0,-3-45 0,1-1 0,1 0 0,0 0 0,2 0 0,1-1 0,1 0 0,1 0 0,1-1 0,0-1 0,23 28 0,-21-33 0,0 0 0,0 0 0,2-2 0,0 0 0,0-1 0,1 0 0,1-1 0,0-1 0,0-1 0,1-1 0,0 0 0,32 8 0,-27-11 12,0 0 0,1-2 0,0-1 0,-1 0 0,1-2 0,0-1 0,0-1 0,-1-1 0,26-7 0,-20 2-224,-1-1 0,-1-1 0,1-2-1,-2-1 1,0-1 0,48-34 0,-14 3-6614</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41.554"/>
    </inkml:context>
    <inkml:brush xml:id="br0">
      <inkml:brushProperty name="width" value="0.05" units="cm"/>
      <inkml:brushProperty name="height" value="0.05" units="cm"/>
    </inkml:brush>
  </inkml:definitions>
  <inkml:trace contextRef="#ctx0" brushRef="#br0">165 350 24575,'-9'-19'0,"0"1"0,-2 0 0,0 1 0,-1 0 0,0 1 0,-1 0 0,-1 1 0,-19-16 0,32 30 0,1 0 0,-1 1 0,0-1 0,1 0 0,-1 1 0,0-1 0,1 1 0,-1-1 0,0 1 0,0-1 0,1 1 0,-1 0 0,0-1 0,0 1 0,0 0 0,0 0 0,0-1 0,1 1 0,-1 0 0,0 0 0,0 0 0,0 0 0,0 0 0,0 0 0,0 1 0,0-1 0,1 0 0,-1 0 0,0 1 0,0-1 0,0 0 0,0 1 0,1-1 0,-1 1 0,0-1 0,0 1 0,1-1 0,-1 1 0,0-1 0,1 1 0,-1 0 0,1-1 0,-1 1 0,1 0 0,-1 0 0,1 0 0,-1-1 0,1 1 0,0 0 0,0 0 0,-1 0 0,1 0 0,0-1 0,0 1 0,0 0 0,0 1 0,-2 6 0,2-1 0,-1 1 0,1-1 0,0 1 0,1 10 0,2 0 0,1 0 0,0 0 0,2 0 0,0 0 0,0-1 0,2 0 0,0 0 0,1-1 0,16 23 0,-17-29 0,-1-1 0,1 1 0,1-1 0,0-1 0,0 0 0,0 0 0,1-1 0,0 0 0,1 0 0,0-1 0,0-1 0,0 0 0,0 0 0,1-1 0,16 3 0,-20-6 0,-1 0 0,0 0 0,1-1 0,-1 0 0,0-1 0,0 0 0,1 0 0,-1 0 0,0-1 0,0 0 0,0 0 0,0-1 0,-1 0 0,1 0 0,-1-1 0,1 0 0,-1 0 0,0 0 0,10-10 0,-10 8 0,-1 0 0,0-1 0,0 1 0,0-1 0,0 0 0,-1 0 0,-1-1 0,1 1 0,-1-1 0,0 0 0,-1 0 0,0 0 0,0 0 0,0 0 0,-1 0 0,-1 0 0,0-13 0,-2-5 0,-2 0 0,0 0 0,-2 1 0,-18-48 0,6 29 0,-42-74 0,42 90 0,15 25 0,10 18 0,14 23 0,2-2 0,1 0 0,36 39 0,-42-55-682,35 31-1,-21-25-6143</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41.942"/>
    </inkml:context>
    <inkml:brush xml:id="br0">
      <inkml:brushProperty name="width" value="0.05" units="cm"/>
      <inkml:brushProperty name="height" value="0.05" units="cm"/>
    </inkml:brush>
  </inkml:definitions>
  <inkml:trace contextRef="#ctx0" brushRef="#br0">47 442 24575,'-5'-5'0,"0"-1"0,1 0 0,0 0 0,0 0 0,0 0 0,1 0 0,0-1 0,0 1 0,1-1 0,-1 0 0,2 0 0,-1 0 0,1 0 0,-1-8 0,2 12 0,0-1 0,0 1 0,0 0 0,0 0 0,0 0 0,1 0 0,-1-1 0,1 1 0,0 0 0,0 0 0,1 0 0,-1 0 0,0 1 0,1-1 0,0 0 0,-1 0 0,1 1 0,0-1 0,1 1 0,-1 0 0,0 0 0,1-1 0,-1 2 0,1-1 0,-1 0 0,1 0 0,0 1 0,0-1 0,0 1 0,0 0 0,0 0 0,6-1 0,0 1 0,0 0 0,-1 1 0,1 0 0,0 0 0,0 1 0,0 0 0,-1 1 0,1 0 0,0 0 0,-1 1 0,0 0 0,1 0 0,11 8 0,-2-1 0,0 1 0,0 1 0,-1 1 0,24 23 0,-29-23 0,0-1 0,-1 2 0,-1-1 0,0 2 0,12 24 0,-18-32 0,-1 0 0,0 0 0,0 1 0,0-1 0,-1 1 0,-1 0 0,1 0 0,-1 0 0,0 0 0,-1 0 0,0 0 0,0 0 0,-1 0 0,-2 9 0,3-15 0,0 0 0,0-1 0,-1 1 0,1 0 0,-1-1 0,1 1 0,-1 0 0,0-1 0,0 1 0,0-1 0,0 1 0,0-1 0,0 0 0,0 1 0,0-1 0,0 0 0,-1 0 0,1 0 0,0 0 0,-1 0 0,1 0 0,-1 0 0,1 0 0,-1 0 0,1-1 0,-1 1 0,0-1 0,1 1 0,-1-1 0,0 0 0,0 0 0,1 1 0,-1-1 0,0 0 0,0 0 0,1-1 0,-1 1 0,0 0 0,1-1 0,-1 1 0,0-1 0,-1 0 0,-2-1 0,0-1 0,0 0 0,0 1 0,0-2 0,0 1 0,1 0 0,0-1 0,0 0 0,0 0 0,0 0 0,0-1 0,-2-4 0,-5-11 0,1 1 0,1-1 0,1-1 0,1 0 0,1 0 0,1 0 0,-5-37 0,7 30 0,2 0 0,0 0 0,2 0 0,1 0 0,8-43 0,-6 56 24,-1 1 0,2 0 0,0 0 0,9-17 0,-11 25-148,0 1 0,1-1 1,0 0-1,0 1 0,0 0 0,1 0 1,0 0-1,0 0 0,0 1 0,1 0 1,6-5-1,18-5-6702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28.877"/>
    </inkml:context>
    <inkml:brush xml:id="br0">
      <inkml:brushProperty name="width" value="0.05" units="cm"/>
      <inkml:brushProperty name="height" value="0.05" units="cm"/>
    </inkml:brush>
  </inkml:definitions>
  <inkml:trace contextRef="#ctx0" brushRef="#br0">138 0 24575,'-1'4'0,"-1"0"0,1 0 0,-1 0 0,0 0 0,0-1 0,-1 1 0,1-1 0,-1 1 0,1-1 0,-1 0 0,-5 4 0,-7 11 0,5-2 0,1 0 0,0 1 0,2 0 0,0 0 0,0 1 0,2 0 0,-4 22 0,-13 133 0,20-153 0,-3 113-1365,5-109-5461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42.270"/>
    </inkml:context>
    <inkml:brush xml:id="br0">
      <inkml:brushProperty name="width" value="0.05" units="cm"/>
      <inkml:brushProperty name="height" value="0.05" units="cm"/>
    </inkml:brush>
  </inkml:definitions>
  <inkml:trace contextRef="#ctx0" brushRef="#br0">11 357 24575,'-2'-6'0,"-6"-17"0,8 17 0,7 10 0,3 9 0,-1-1 0,0 1 0,-1 0 0,-1 1 0,0 0 0,6 16 0,11 21 0,-10-24 0,50 88 0,-54-98 0,1-1 0,0-1 0,2 0 0,20 20 0,-32-34 0,-1-1 0,1 1 0,-1 0 0,1-1 0,0 1 0,0 0 0,-1-1 0,1 1 0,0-1 0,0 1 0,0-1 0,0 1 0,-1-1 0,1 0 0,0 1 0,0-1 0,0 0 0,0 0 0,0 0 0,0 0 0,0 0 0,0 0 0,0 0 0,0 0 0,0 0 0,0 0 0,1-1 0,-1 0 0,0 0 0,0 0 0,-1 0 0,1 0 0,0 0 0,0 0 0,-1 0 0,1 0 0,-1-1 0,1 1 0,-1 0 0,1 0 0,-1-1 0,0 1 0,0 0 0,1-3 0,-1-7 0,0-1 0,0 1 0,-2-15 0,-15-68 0,-34-108 0,-13-69 0,64 266-89,-2-6 144,0 1 0,1-1 0,1-12 1,0 21-75,0 1 1,0 0-1,1-1 1,-1 1-1,0-1 1,1 1-1,-1 0 1,1-1-1,-1 1 1,1 0-1,-1 0 1,1-1-1,2-1 1,-3 3-28,1-1 0,-1 1 0,1 0 0,0-1 1,0 1-1,-1 0 0,1-1 0,0 1 0,0 0 0,-1 0 1,1 0-1,0 0 0,0 0 0,-1 0 0,1 0 0,0 0 0,0 0 1,-1 0-1,1 0 0,0 0 0,0 0 0,-1 1 0,1-1 1,0 0-1,0 1 0,0 0 0,17 9-6780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42.670"/>
    </inkml:context>
    <inkml:brush xml:id="br0">
      <inkml:brushProperty name="width" value="0.05" units="cm"/>
      <inkml:brushProperty name="height" value="0.05" units="cm"/>
    </inkml:brush>
  </inkml:definitions>
  <inkml:trace contextRef="#ctx0" brushRef="#br0">55 372 24575,'-10'-8'0,"-11"-12"0,21 19 0,0 1 0,0-1 0,-1 1 0,1-1 0,0 1 0,0-1 0,0 1 0,0-1 0,0 0 0,0 1 0,0-1 0,0 1 0,0-1 0,0 0 0,0 1 0,0-1 0,1 1 0,-1-1 0,0 1 0,0-1 0,1 1 0,-1-1 0,0 1 0,1-1 0,-1 1 0,0-1 0,1 1 0,-1-1 0,1 1 0,-1 0 0,0-1 0,1 1 0,-1 0 0,1-1 0,-1 1 0,1 0 0,0 0 0,-1-1 0,1 1 0,-1 0 0,1 0 0,-1 0 0,1 0 0,0 0 0,12-4 0,1 1 0,-1 1 0,0 0 0,1 1 0,-1 0 0,1 1 0,18 2 0,-14-1 0,-1 0 0,1-1 0,26-5 0,-38 4 0,1 0 0,-1-1 0,0 0 0,0 0 0,0-1 0,0 0 0,0 0 0,0 0 0,-1 0 0,1-1 0,-1 0 0,0-1 0,0 1 0,-1-1 0,0 1 0,1-2 0,-1 1 0,-1 0 0,4-7 0,-4 7 0,-1 0 0,0-1 0,-1 1 0,1-1 0,-1 1 0,0-1 0,-1 0 0,1 1 0,-1-1 0,0 0 0,-1 0 0,1 1 0,-1-1 0,0 0 0,-1 1 0,1-1 0,-1 1 0,0 0 0,0 0 0,-1-1 0,1 1 0,-5-5 0,2 2 0,0 0 0,-1 1 0,0-1 0,-1 1 0,1 1 0,-1-1 0,0 1 0,-1 0 0,0 1 0,0 0 0,0 0 0,0 0 0,-1 1 0,1 1 0,-13-4 0,14 5 0,0 1 0,0 0 0,0 0 0,-1 1 0,1 0 0,0 0 0,-1 1 0,1 0 0,0 0 0,0 1 0,0 0 0,0 0 0,0 0 0,0 1 0,1 0 0,-1 1 0,1-1 0,0 1 0,0 0 0,-8 7 0,8-5 0,-1 1 0,1-1 0,0 1 0,0 0 0,1 1 0,0-1 0,0 1 0,0 0 0,1 0 0,1 1 0,-5 13 0,5-9 0,0 0 0,1-1 0,0 1 0,1 0 0,1 0 0,0 0 0,4 21 0,-1-15 0,1 0 0,1 0 0,0-1 0,2 1 0,0-2 0,1 1 0,1-1 0,0 0 0,2-1 0,-1 0 0,15 16 0,-10-18 0,0 0 0,1 0 0,0-2 0,1 0 0,1-1 0,-1 0 0,2-2 0,-1 0 0,1-1 0,1-1 0,0-1 0,-1 0 0,37 4 0,-39-8 0,0 0 0,0-1 0,0-1 0,-1 0 0,1-2 0,0 0 0,-1 0 0,1-2 0,-1 0 0,0-1 0,0 0 0,0-2 0,-1 0 0,0 0 0,0-1 0,-1-1 0,16-13 0,-23 17-85,-1-1 0,-1 1-1,1-1 1,-1 0 0,0 0-1,-1-1 1,1 0 0,-1 0-1,-1 0 1,1 0 0,-1 0-1,0-1 1,-1 1 0,0-1-1,2-10 1,-3-15-6741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1.065"/>
    </inkml:context>
    <inkml:brush xml:id="br0">
      <inkml:brushProperty name="width" value="0.05" units="cm"/>
      <inkml:brushProperty name="height" value="0.05" units="cm"/>
    </inkml:brush>
  </inkml:definitions>
  <inkml:trace contextRef="#ctx0" brushRef="#br0">35 141 24575,'-5'0'0,"-6"0"0,-1-4 0,6-7 0,9-1 0,8-3 0,7-4 0,10-3 0,5 2 0,1-1 0,-5 4-8191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1.424"/>
    </inkml:context>
    <inkml:brush xml:id="br0">
      <inkml:brushProperty name="width" value="0.05" units="cm"/>
      <inkml:brushProperty name="height" value="0.05" units="cm"/>
    </inkml:brush>
  </inkml:definitions>
  <inkml:trace contextRef="#ctx0" brushRef="#br0">33 17 24575,'-4'5'0,"-7"6"0,-1 6 0,6 0 0,9-8 0,8-5 0,7-7 0,5-9 0,9-7 0,2-5 0,-4 3-8191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1.810"/>
    </inkml:context>
    <inkml:brush xml:id="br0">
      <inkml:brushProperty name="width" value="0.05" units="cm"/>
      <inkml:brushProperty name="height" value="0.05" units="cm"/>
    </inkml:brush>
  </inkml:definitions>
  <inkml:trace contextRef="#ctx0" brushRef="#br0">14 24 24575,'0'-2'0,"0"0"0,-1 1 0,1-1 0,-1 0 0,0 1 0,1-1 0,-1 1 0,0-1 0,0 1 0,0-1 0,-2-2 0,-1 3 0,10 14 0,29 48 0,-3 2 0,-3 2 0,-2 0 0,-4 2 0,18 81 0,-22-53 0,-11-46 0,24 76 0,-27-119 0,-2-14 0,0-23 0,-3 24 0,7-92 0,5 1 0,27-115 0,-37 206 0,0 1 0,0-1 0,1 1 0,0 0 0,0-1 0,0 1 0,1 1 0,0-1 0,0 0 0,0 1 0,8-7 0,-10 11 0,0-1 0,0 0 0,1 1 0,-1-1 0,1 1 0,-1 0 0,1 0 0,0 0 0,-1 0 0,1 0 0,0 1 0,0-1 0,0 1 0,0 0 0,-1 0 0,1 0 0,0 0 0,0 0 0,0 0 0,0 1 0,-1-1 0,1 1 0,0 0 0,0 0 0,-1 0 0,1 0 0,-1 1 0,1-1 0,3 4 0,13 10 0,0 2 0,-1 0 0,-1 1 0,-1 0 0,0 2 0,16 27 0,-13-21 0,20 32 0,-23-32 0,2-1 0,0-1 0,1 0 0,2-2 0,24 22 0,-42-41-42,-1-1-1,1 0 0,0 0 1,-1 0-1,1-1 0,0 1 1,0-1-1,0 1 0,1-1 1,-1 0-1,0 0 0,0-1 1,1 1-1,-1-1 0,0 1 1,1-1-1,-1 0 0,0 0 1,1-1-1,-1 1 0,0-1 1,1 1-1,-1-1 0,0 0 1,0-1-1,0 1 0,0 0 1,0-1-1,0 1 0,0-1 1,4-3-1,10-12-6783</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2.202"/>
    </inkml:context>
    <inkml:brush xml:id="br0">
      <inkml:brushProperty name="width" value="0.05" units="cm"/>
      <inkml:brushProperty name="height" value="0.05" units="cm"/>
    </inkml:brush>
  </inkml:definitions>
  <inkml:trace contextRef="#ctx0" brushRef="#br0">177 410 24575,'0'-4'0,"0"-7"0,-5-1 0,4 6 0,6 9 0,6 13 0,7 8 0,5 5 0,3 7 0,1 6 0,2 1 0,0-2 0,-1-4 0,0-3 0,-4-7-8191</inkml:trace>
  <inkml:trace contextRef="#ctx0" brushRef="#br0" timeOffset="1">13 0 24575,'-5'0'0,"-1"5"0,5 6 0,7 6 0,2 0-8191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2.758"/>
    </inkml:context>
    <inkml:brush xml:id="br0">
      <inkml:brushProperty name="width" value="0.05" units="cm"/>
      <inkml:brushProperty name="height" value="0.05" units="cm"/>
    </inkml:brush>
  </inkml:definitions>
  <inkml:trace contextRef="#ctx0" brushRef="#br0">167 220 24575,'5'-2'0,"-1"1"0,1-1 0,-1 0 0,0 0 0,1-1 0,-1 1 0,0-1 0,-1 0 0,1 0 0,4-5 0,0 1 0,4-2 0,-1-1 0,0 0 0,0-1 0,15-20 0,-24 28 0,0 0 0,-1 0 0,1 0 0,0-1 0,-1 1 0,0 0 0,0-1 0,0 1 0,0-1 0,-1 1 0,1-6 0,-1 6 0,0 1 0,-1 0 0,1 0 0,-1-1 0,1 1 0,-1 0 0,0 0 0,0 0 0,0 0 0,0 0 0,0 0 0,0 0 0,-1 0 0,1 0 0,-1 1 0,1-1 0,-1 0 0,0 1 0,-3-3 0,-1 0 0,0 1 0,-1 0 0,1 0 0,-1 1 0,0 0 0,1 0 0,-1 1 0,0-1 0,0 1 0,0 1 0,0-1 0,0 1 0,0 1 0,0-1 0,0 1 0,0 0 0,0 1 0,0 0 0,0 0 0,-6 3 0,4-2 0,0 1 0,0 0 0,0 0 0,0 1 0,1 0 0,0 1 0,0-1 0,0 2 0,1-1 0,0 1 0,0 0 0,1 1 0,-11 15 0,15-19 0,-1 1 0,1 0 0,0-1 0,0 1 0,1 0 0,0 0 0,-1 0 0,2 0 0,-1 1 0,1-1 0,-1 0 0,1 0 0,1 0 0,-1 0 0,1 1 0,1 4 0,0-4 0,1 0 0,-1 0 0,1 0 0,0 0 0,1 0 0,-1-1 0,1 1 0,0-1 0,1 0 0,-1-1 0,7 6 0,2 1 0,1-2 0,0 0 0,0 0 0,1-1 0,0-1 0,1 0 0,-1-2 0,1 1 0,18 2 0,-16-4 0,0-1 0,0-1 0,1-1 0,-1-1 0,32-3 0,-44 2 0,1 0 0,0-1 0,-1 1 0,1-2 0,-1 1 0,0-1 0,0 0 0,7-4 0,-9 4 0,-1 1 0,0-1 0,0 1 0,0-1 0,0 0 0,-1 0 0,1-1 0,-1 1 0,0 0 0,0-1 0,0 1 0,0-1 0,-1 0 0,3-7 0,-3 7 0,-1-1 0,1 1 0,-1-1 0,0 1 0,0-1 0,-1 1 0,1-1 0,-1 1 0,0-1 0,0 1 0,-1 0 0,1-1 0,-1 1 0,-2-4 0,2 8 0,4 10 0,4 14 0,30 57 0,54 88 0,-36-69 0,0-6 0,-26-47 0,-2 1 0,26 69 0,-50-112 0,0 1 0,0-1 0,-1 1 0,0 0 0,0-1 0,-1 1 0,1 0 0,-1 0 0,0 0 0,-1-1 0,1 1 0,-1 0 0,-3 8 0,3-11 0,-1 0 0,1 0 0,-1 0 0,0 0 0,0 0 0,0 0 0,0-1 0,-1 1 0,1-1 0,-1 1 0,0-1 0,0 0 0,1 0 0,-1 0 0,-1 0 0,1-1 0,0 1 0,0-1 0,0 0 0,-1 0 0,1 0 0,-1 0 0,-4 0 0,-8 1 0,0-1 0,0-1 0,0 0 0,0-2 0,1 1 0,-1-2 0,0 0 0,-22-8 0,7 0 0,1-1 0,0-1 0,-32-20 0,42 21 0,2 0 0,0-1 0,0-1 0,1-1 0,1 0 0,1-2 0,0 1 0,1-2 0,0 0 0,-11-21 0,20 29 0,0 0 0,0 0 0,1-1 0,0 1 0,1-1 0,0 0 0,0 0 0,2 0 0,-1-1 0,1 1 0,1 0 0,0-1 0,1 1 0,0 0 0,0 0 0,2-1 0,-1 1 0,1 0 0,1 1 0,0-1 0,9-16 0,-4 11 20,1 0 0,1 1 0,0 0 0,1 1 0,28-24 0,-6 9-763,48-29 1,-40 31-6084</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3.192"/>
    </inkml:context>
    <inkml:brush xml:id="br0">
      <inkml:brushProperty name="width" value="0.05" units="cm"/>
      <inkml:brushProperty name="height" value="0.05" units="cm"/>
    </inkml:brush>
  </inkml:definitions>
  <inkml:trace contextRef="#ctx0" brushRef="#br0">17 142 24575,'0'-11'0,"-2"0"0,1 0 0,-5-13 0,4 17 0,0 0 0,1 0 0,0-1 0,0 1 0,0 0 0,1-1 0,1-10 0,-1 17 0,0 0 0,0 1 0,0-1 0,1 0 0,-1 1 0,0-1 0,0 0 0,0 1 0,1-1 0,-1 0 0,0 1 0,1-1 0,-1 0 0,1 1 0,-1-1 0,0 1 0,1-1 0,-1 1 0,1-1 0,-1 1 0,1 0 0,0-1 0,-1 1 0,1-1 0,0 1 0,-1 0 0,2-1 0,-1 1 0,1 0 0,-1 0 0,0 1 0,1-1 0,-1 0 0,0 0 0,0 1 0,1-1 0,-1 1 0,0-1 0,0 1 0,0 0 0,2 1 0,32 30 0,20 37 0,-3 2 0,-3 3 0,64 131 0,-77-118 0,-50-174 0,12 71 0,-4-17 0,-2-62 0,8 87 0,0 1 0,0-1 0,1 1 0,0-1 0,0 1 0,1-1 0,0 1 0,0 0 0,1 0 0,0 0 0,0 0 0,0 0 0,1 1 0,6-9 0,-8 13 0,0 0 0,1-1 0,-1 1 0,1 0 0,-1 0 0,1 0 0,0 1 0,0-1 0,0 1 0,0 0 0,0-1 0,0 1 0,0 0 0,1 1 0,-1-1 0,4 0 0,-1 1 0,-1 0 0,1 1 0,0-1 0,0 1 0,0 0 0,-1 1 0,1-1 0,8 5 0,1 1 0,1 1 0,-1 1 0,-1 0 0,0 1 0,16 14 0,-9-4-227,-2 0-1,0 1 1,0 1-1,-2 1 1,19 34-1,-21-32-6598</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4.324"/>
    </inkml:context>
    <inkml:brush xml:id="br0">
      <inkml:brushProperty name="width" value="0.05" units="cm"/>
      <inkml:brushProperty name="height" value="0.05" units="cm"/>
    </inkml:brush>
  </inkml:definitions>
  <inkml:trace contextRef="#ctx0" brushRef="#br0">34 130 24575,'-5'0'0,"-5"0"0,-2-5 0,6-6 0,8-1 0,10-4 0,6 2 0,5-2 0,8 2 0,4 3 0,-1-1 0,5 2 0,-5 2-8191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4.696"/>
    </inkml:context>
    <inkml:brush xml:id="br0">
      <inkml:brushProperty name="width" value="0.05" units="cm"/>
      <inkml:brushProperty name="height" value="0.05" units="cm"/>
    </inkml:brush>
  </inkml:definitions>
  <inkml:trace contextRef="#ctx0" brushRef="#br0">28 43 24575,'-5'5'0,"-1"6"0,-4 1 0,4-1 0,7-8 0,9-4 0,7-1 0,5-6 0,8-2 0,4-2 0,6-1 0,4-2 0,0 2 0,-7 3-8191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29.611"/>
    </inkml:context>
    <inkml:brush xml:id="br0">
      <inkml:brushProperty name="width" value="0.05" units="cm"/>
      <inkml:brushProperty name="height" value="0.05" units="cm"/>
    </inkml:brush>
  </inkml:definitions>
  <inkml:trace contextRef="#ctx0" brushRef="#br0">308 22 24575,'0'-1'0,"-1"0"0,1 0 0,-1-1 0,1 1 0,-1 0 0,1 0 0,-1 0 0,0 0 0,0 0 0,0 0 0,1 0 0,-1 0 0,0 0 0,0 1 0,0-1 0,0 0 0,-1 0 0,1 1 0,0-1 0,0 1 0,0-1 0,0 1 0,-1 0 0,1-1 0,0 1 0,0 0 0,-1 0 0,1 0 0,-2 0 0,-40-1 0,-156 49 0,196-47 0,1-1 0,0 0 0,0 1 0,0-1 0,0 1 0,0 0 0,0 0 0,0-1 0,0 1 0,0 1 0,0-1 0,0 0 0,0 0 0,-2 4 0,3-4 0,1 0 0,-1 1 0,1-1 0,0 1 0,-1-1 0,1 0 0,0 1 0,0-1 0,0 1 0,0-1 0,0 0 0,1 1 0,-1-1 0,0 1 0,1-1 0,-1 0 0,1 1 0,-1-1 0,1 0 0,-1 1 0,1-1 0,0 0 0,1 2 0,15 37 0,-16-33 0,2-1 0,-1 1 0,1-1 0,0 0 0,0 0 0,7 9 0,-9-14 0,1 1 0,0 0 0,0-1 0,-1 0 0,1 1 0,0-1 0,0 0 0,0 0 0,0 0 0,1 0 0,-1 0 0,0-1 0,0 1 0,1-1 0,-1 1 0,0-1 0,0 0 0,1 0 0,-1 0 0,0 0 0,1 0 0,-1-1 0,0 1 0,3-1 0,53-15 0,-41 10 0,-1 1 0,1 1 0,1 0 0,28-1 0,-41 4 0,-1 1 0,0 1 0,1-1 0,-1 1 0,1 0 0,-1 0 0,0 0 0,0 0 0,1 1 0,-1 0 0,0 0 0,0 0 0,-1 0 0,1 1 0,0-1 0,-1 1 0,0 0 0,1 0 0,-1 0 0,0 0 0,-1 1 0,1-1 0,3 6 0,-4-5 0,0-1 0,0 1 0,0 0 0,0 0 0,0 0 0,-1 0 0,0 0 0,0 0 0,0 0 0,0 1 0,-1-1 0,1 0 0,-1 1 0,0-1 0,-1 0 0,1 0 0,-1 1 0,1-1 0,-1 0 0,-1 0 0,1 0 0,-1 0 0,1 0 0,-1 0 0,0 0 0,0-1 0,-1 1 0,1 0 0,-1-1 0,0 0 0,-4 5 0,-1-2 0,1 0 0,-1 0 0,0-1 0,0 0 0,-1 0 0,1-1 0,-1 0 0,0-1 0,0 0 0,0 0 0,-1-1 0,1 0 0,-13 1 0,-7 0-273,-1-2 0,0-1 0,0-1 0,-40-7 0,46 2-6553</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5.975"/>
    </inkml:context>
    <inkml:brush xml:id="br0">
      <inkml:brushProperty name="width" value="0.05" units="cm"/>
      <inkml:brushProperty name="height" value="0.05" units="cm"/>
    </inkml:brush>
  </inkml:definitions>
  <inkml:trace contextRef="#ctx0" brushRef="#br0">157 462 24575,'-1'-4'0,"1"0"0,0 0 0,-1-1 0,0 1 0,0 0 0,0 0 0,0 0 0,-1 0 0,1 0 0,-1 1 0,0-1 0,0 0 0,-1 1 0,1-1 0,-1 1 0,0 0 0,1 0 0,-1 0 0,-1 0 0,1 0 0,-7-3 0,10 5 0,0 1 0,-1 0 0,1 0 0,0 0 0,0-1 0,-1 1 0,1 0 0,0 0 0,0 0 0,-1 0 0,1 0 0,0 0 0,-1 0 0,1-1 0,0 1 0,0 0 0,-1 0 0,1 0 0,0 0 0,-1 0 0,1 1 0,0-1 0,-1 0 0,1 0 0,0 0 0,0 0 0,-1 0 0,1 0 0,0 0 0,-1 0 0,1 1 0,0-1 0,0 0 0,-1 0 0,1 0 0,0 1 0,0-1 0,0 0 0,-1 0 0,1 1 0,0-1 0,0 1 0,1 16 0,11 18 0,134 211 0,-129-221 0,-13-21 0,-9-15 0,-37-69 0,-10-14 0,-68-179 0,101 223 0,8 20 0,1 0 0,-8-35 0,18 62 0,0-1 0,-1 1 0,1 0 0,0-1 0,1 1 0,-1 0 0,1-1 0,-1 1 0,1 0 0,0 0 0,0-1 0,0 1 0,1 0 0,-1 0 0,1 0 0,0 1 0,3-6 0,-4 7 0,0 0 0,0 0 0,0 0 0,1 0 0,-1 0 0,0 0 0,1 0 0,-1 0 0,1 1 0,-1-1 0,1 1 0,-1-1 0,1 1 0,0-1 0,-1 1 0,1 0 0,-1 0 0,1 0 0,0 0 0,-1 0 0,1 0 0,0 0 0,-1 0 0,1 1 0,-1-1 0,1 0 0,-1 1 0,1 0 0,-1-1 0,1 1 0,-1 0 0,1 0 0,-1 0 0,0 0 0,1 0 0,-1 0 0,1 1 0,20 20 0,-21-20 0,1 0 0,-1 0 0,1 1 0,0-1 0,0 0 0,0-1 0,0 1 0,0 0 0,0 0 0,1-1 0,-1 0 0,1 1 0,-1-1 0,1 0 0,-1 0 0,1 0 0,-1 0 0,1-1 0,0 1 0,0-1 0,-1 0 0,1 0 0,0 0 0,0 0 0,-1 0 0,1 0 0,5-2 0,24-9 0,-29 9 0,0 1 0,0-1 0,0 1 0,1 0 0,-1 0 0,0 0 0,1 0 0,-1 0 0,0 1 0,1 0 0,-1 0 0,1 0 0,-1 0 0,0 0 0,1 0 0,-1 1 0,0 0 0,1 0 0,-1 0 0,0 0 0,0 0 0,0 0 0,0 1 0,0 0 0,6 4 0,-2-1 0,0 0 0,0 0 0,-1 1 0,1 0 0,-1 1 0,-1-1 0,1 1 0,-1 0 0,0 1 0,-1-1 0,0 1 0,0 0 0,0 0 0,-1 0 0,-1 0 0,1 1 0,-1-1 0,0 1 0,-1 0 0,0-1 0,-1 1 0,0 0 0,0 0 0,-1-1 0,0 1 0,0 0 0,-1-1 0,0 1 0,-4 9 0,3-10 0,-1 0 0,0 0 0,0 0 0,0-1 0,-1 1 0,0-1 0,0 0 0,-1-1 0,0 0 0,0 0 0,-8 6 0,13-12 0,1 1 0,-1 0 0,0-1 0,0 1 0,0-1 0,1 0 0,-1 1 0,0-1 0,0 0 0,0 0 0,0 1 0,0-1 0,0 0 0,0 0 0,0 0 0,1 0 0,-2 0 0,1 0 0,1-1 0,-1 1 0,1 0 0,-1 0 0,1-1 0,0 1 0,-1 0 0,1 0 0,0-1 0,-1 1 0,1 0 0,0-1 0,0 1 0,-1-1 0,1 1 0,0 0 0,0-1 0,-1 1 0,1-1 0,0 1 0,0-1 0,0 1 0,0 0 0,0-1 0,0-1 0,-1 0 0,2 0 0,-1 0 0,0 0 0,0 0 0,0 0 0,1 0 0,-1 0 0,1 0 0,0 0 0,-1 0 0,1 1 0,0-1 0,2-3 0,5-4 0,0-1 0,0 2 0,1-1 0,0 1 0,1 1 0,0-1 0,0 2 0,0-1 0,1 1 0,0 1 0,0 0 0,22-6 0,-27 9 0,1 0 0,-1 1 0,1 0 0,-1 0 0,1 1 0,0 0 0,-1 0 0,1 1 0,0-1 0,-1 1 0,1 1 0,-1-1 0,0 1 0,1 0 0,-1 1 0,0 0 0,0-1 0,0 2 0,-1-1 0,1 1 0,-1 0 0,0 0 0,0 0 0,8 9 0,-6-4 0,0 1 0,-1-1 0,0 1 0,-1 0 0,0 1 0,-1-1 0,0 1 0,0 0 0,-1 0 0,-1 0 0,1 0 0,-2 1 0,0-1 0,0 1 0,-1-1 0,-3 22 0,2-24 0,0 0 0,-1-1 0,0 1 0,-1 0 0,0-1 0,0 0 0,-1 0 0,0 0 0,0 0 0,-1 0 0,0-1 0,0 0 0,-1 0 0,0 0 0,0-1 0,0 0 0,-1 0 0,0-1 0,0 0 0,-1 0 0,1 0 0,-10 3 0,4-2 0,0-1 0,0-1 0,0 0 0,-1 0 0,0-2 0,1 0 0,-1 0 0,-20-1 0,27-1 0,0-1 0,0 0 0,0-1 0,1 1 0,-1-1 0,0 0 0,1-1 0,0 0 0,-1 0 0,1 0 0,0-1 0,1 0 0,-1 0 0,1 0 0,-1-1 0,1 0 0,1 0 0,-9-10 0,-3-12-1365,5 2-5461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6.704"/>
    </inkml:context>
    <inkml:brush xml:id="br0">
      <inkml:brushProperty name="width" value="0.05" units="cm"/>
      <inkml:brushProperty name="height" value="0.05" units="cm"/>
    </inkml:brush>
  </inkml:definitions>
  <inkml:trace contextRef="#ctx0" brushRef="#br0">133 637 24575,'16'0'0,"9"0"0,1 0 0,-1-2 0,49-9 0,-68 10 0,-1-1 0,1 1 0,-1-1 0,0 0 0,0 0 0,0-1 0,0 0 0,0 1 0,0-2 0,-1 1 0,1 0 0,-1-1 0,0 0 0,0 0 0,0 0 0,-1-1 0,0 1 0,1-1 0,-2 0 0,1 0 0,0 0 0,-1 0 0,3-10 0,-4 12 0,0 0 0,-1 1 0,1-1 0,-1 0 0,0 1 0,0-1 0,0 0 0,0 0 0,0 1 0,-1-1 0,1 0 0,-1 1 0,0-1 0,1 0 0,-1 1 0,0-1 0,-1 1 0,1-1 0,0 1 0,-1 0 0,1-1 0,-1 1 0,0 0 0,0 0 0,0 0 0,0 1 0,0-1 0,0 0 0,0 1 0,-1-1 0,1 1 0,-1 0 0,1-1 0,-1 1 0,1 1 0,-1-1 0,1 0 0,-6 0 0,-4-2 0,0 1 0,-1 1 0,1 0 0,0 1 0,-1 0 0,1 1 0,-18 3 0,16-1 0,-1 1 0,1 0 0,0 1 0,0 1 0,0 0 0,1 1 0,-1 0 0,2 1 0,-1 1 0,1 0 0,1 1 0,-1 0 0,2 0 0,-19 24 0,26-30 0,0 0 0,1 0 0,0 0 0,0 0 0,0 1 0,1-1 0,-1 0 0,1 1 0,0-1 0,0 1 0,1 0 0,-1-1 0,1 1 0,0 0 0,0-1 0,1 1 0,-1 0 0,1-1 0,0 1 0,0-1 0,1 1 0,-1-1 0,1 0 0,0 1 0,0-1 0,1 0 0,-1 0 0,1-1 0,0 1 0,4 4 0,3 3 0,1-1 0,0 0 0,1 0 0,0-1 0,1-1 0,-1 0 0,2-1 0,16 7 0,-7-4 0,0-2 0,1 0 0,0-2 0,0-1 0,0 0 0,1-2 0,27 0 0,-41-3 0,-1-1 0,1 0 0,0 0 0,-1-1 0,0-1 0,1 1 0,-1-2 0,13-5 0,-16 5 0,-1 1 0,0-1 0,0-1 0,-1 1 0,1-1 0,-1 0 0,0 0 0,0 0 0,0-1 0,-1 1 0,0-1 0,0 0 0,4-11 0,-5 10 0,0 0 0,0-1 0,-1 0 0,-1 1 0,1-1 0,-1 0 0,0 0 0,-1 0 0,0 0 0,0 0 0,-1 0 0,0 1 0,-2-12 0,-5-8 0,0 1 0,-19-39 0,-1-3 0,-48-198 0,42 133 0,33 129 0,-1-1 0,1 1 0,0 0 0,-1 0 0,0-1 0,0 1 0,0 1 0,-4-7 0,6 10 0,0 0 0,0 0 0,0 0 0,0 0 0,0 0 0,-1 0 0,1-1 0,0 1 0,0 0 0,0 0 0,0 0 0,0 0 0,0 0 0,0 0 0,0 0 0,0 0 0,0 0 0,-1-1 0,1 1 0,0 0 0,0 0 0,0 0 0,0 0 0,0 0 0,0 0 0,-1 0 0,1 0 0,0 0 0,0 0 0,0 0 0,0 0 0,0 0 0,0 0 0,-1 0 0,1 0 0,0 0 0,0 0 0,0 0 0,0 0 0,0 0 0,0 0 0,-1 0 0,1 0 0,0 1 0,0-1 0,0 0 0,0 0 0,0 0 0,0 0 0,0 0 0,0 0 0,0 0 0,-1 0 0,1 0 0,0 1 0,0-1 0,0 0 0,0 12 0,6 14 0,8 10 0,3-1 0,1 0 0,1-2 0,29 39 0,108 113 0,-140-167-273,1-2 0,0-1 0,1 0 0,37 23 0,-31-26-6553</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7.077"/>
    </inkml:context>
    <inkml:brush xml:id="br0">
      <inkml:brushProperty name="width" value="0.05" units="cm"/>
      <inkml:brushProperty name="height" value="0.05" units="cm"/>
    </inkml:brush>
  </inkml:definitions>
  <inkml:trace contextRef="#ctx0" brushRef="#br0">94 226 24575,'-51'-121'0,"10"20"0,39 98 0,2 5 0,4 15 0,11 24 0,88 189 120,-81-188-491,2-1-1,1 0 1,40 46 0,-41-60-6455</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7.449"/>
    </inkml:context>
    <inkml:brush xml:id="br0">
      <inkml:brushProperty name="width" value="0.05" units="cm"/>
      <inkml:brushProperty name="height" value="0.05" units="cm"/>
    </inkml:brush>
  </inkml:definitions>
  <inkml:trace contextRef="#ctx0" brushRef="#br0">118 414 24575,'-8'-3'0,"0"0"0,0 1 0,0-1 0,0 2 0,-10-2 0,11 2 0,0 0 0,0 0 0,0-1 0,0 0 0,-13-5 0,20 7 0,0 0 0,0-1 0,-1 1 0,1 0 0,0 0 0,-1 0 0,1 0 0,0-1 0,0 1 0,0 0 0,-1 0 0,1 0 0,0-1 0,0 1 0,0 0 0,-1 0 0,1-1 0,0 1 0,0 0 0,0 0 0,0-1 0,0 1 0,-1 0 0,1-1 0,0 1 0,0 0 0,0-1 0,0 1 0,0 0 0,0 0 0,0-1 0,0 1 0,0 0 0,0-1 0,1 1 0,-1 0 0,0-1 0,11-10 0,18-4 0,-29 15 0,79-30 0,97-23 0,-33 10 0,-71 21 0,-2-4 0,123-63 0,-188 86 0,36-24 0,-40 26 0,1 0 0,-1-1 0,1 1 0,-1 0 0,1 0 0,-1-1 0,0 1 0,0-1 0,0 1 0,0-1 0,0 0 0,0 1 0,0-1 0,0 0 0,-1 0 0,1 1 0,0-1 0,-1 0 0,0 0 0,1-3 0,-2 3 0,0 1 0,1 0 0,-1 0 0,0-1 0,0 1 0,0 0 0,0 0 0,0 0 0,0 0 0,0 0 0,-1 0 0,1 0 0,0 1 0,0-1 0,-1 0 0,1 1 0,-1-1 0,1 1 0,0-1 0,-1 1 0,1 0 0,-1 0 0,1-1 0,-1 1 0,1 0 0,-1 0 0,-2 1 0,-41 3 0,41-3 0,1 0 0,0 0 0,-1 0 0,1 1 0,0-1 0,0 1 0,0 0 0,0 0 0,0 0 0,0 0 0,0 0 0,1 0 0,-1 1 0,1 0 0,0-1 0,0 1 0,0 0 0,-3 6 0,3-5 0,1 0 0,0 1 0,0-1 0,0 1 0,0-1 0,1 1 0,0-1 0,0 1 0,0-1 0,0 1 0,1-1 0,2 9 0,1-1 0,0 0 0,0-1 0,1 0 0,1 0 0,0-1 0,0 1 0,1-1 0,0-1 0,1 1 0,10 9 0,-10-12-105,0 0 0,0-1 0,1 0 0,-1 0 0,1 0 0,1-1 0,-1-1 0,1 0 0,0 0 0,0-1 0,0 0 0,15 2 0,-1-2-6721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7.774"/>
    </inkml:context>
    <inkml:brush xml:id="br0">
      <inkml:brushProperty name="width" value="0.05" units="cm"/>
      <inkml:brushProperty name="height" value="0.05" units="cm"/>
    </inkml:brush>
  </inkml:definitions>
  <inkml:trace contextRef="#ctx0" brushRef="#br0">12 460 24575,'0'-4'0,"-1"-1"0,1 0 0,-1 1 0,0-1 0,0 1 0,-1-1 0,-1-4 0,2 7 0,1 2 0,0 0 0,0 0 0,-1-1 0,1 1 0,0 0 0,0 0 0,0 0 0,0-1 0,0 1 0,0 0 0,0 0 0,0 0 0,0-1 0,0 1 0,0 0 0,0 0 0,0 0 0,0-1 0,0 1 0,0 0 0,0 0 0,0 0 0,0-1 0,0 1 0,0 0 0,0 0 0,0 0 0,0-1 0,0 1 0,1 0 0,-1 0 0,0 0 0,0 0 0,0-1 0,0 1 0,0 0 0,1 0 0,-1 0 0,0 0 0,10 2 0,12 10 0,156 116 0,-156-114 0,-1 1 0,34 31 0,-50-42 0,-1 1 0,0-1 0,0 1 0,0-1 0,0 1 0,-1 0 0,0 0 0,0 1 0,0-1 0,-1 1 0,1-1 0,-1 1 0,-1 0 0,1 0 0,-1 0 0,0 0 0,0 12 0,-1-17 0,1 1 0,-1-1 0,0 0 0,-1 1 0,1-1 0,0 0 0,0 1 0,-1-1 0,1 0 0,0 0 0,-1 1 0,1-1 0,-1 0 0,0 0 0,1 0 0,-1 0 0,0 1 0,0-1 0,0 0 0,0 0 0,0-1 0,0 1 0,0 0 0,0 0 0,0 0 0,0-1 0,0 1 0,0 0 0,-1-1 0,1 1 0,0-1 0,0 0 0,-1 1 0,1-1 0,0 0 0,-1 0 0,1 0 0,0 0 0,-1 0 0,1 0 0,0 0 0,-1 0 0,-1-1 0,-2 0 0,1-1 0,0 0 0,-1 1 0,1-2 0,0 1 0,0 0 0,0-1 0,0 0 0,1 0 0,-1 0 0,-4-5 0,0-3 0,0-1 0,1 0 0,0 0 0,1-1 0,0 1 0,1-1 0,1-1 0,0 1 0,1-1 0,0 1 0,1-1 0,1 0 0,-1-14 0,2-16 0,2 1 0,14-81 0,-10 82 0,2 0 0,2 1 0,2 0 0,23-55 0,-32 91-114,-1 0 1,0 1-1,1-1 0,0 1 0,0-1 1,1 1-1,-1 0 0,1 0 0,0 0 1,0 1-1,9-6 0,9 0-6712</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8.165"/>
    </inkml:context>
    <inkml:brush xml:id="br0">
      <inkml:brushProperty name="width" value="0.05" units="cm"/>
      <inkml:brushProperty name="height" value="0.05" units="cm"/>
    </inkml:brush>
  </inkml:definitions>
  <inkml:trace contextRef="#ctx0" brushRef="#br0">39 105 24575,'-29'-71'0,"23"52"0,5 18 0,1 1 0,0-1 0,-1 1 0,1-1 0,0 1 0,-1-1 0,1 0 0,0 1 0,0-1 0,0 1 0,0-1 0,0 0 0,0 1 0,0-1 0,0 1 0,0-1 0,0 0 0,0 1 0,0-1 0,0 0 0,0 1 0,0-1 0,1 0 0,9 7 0,16 22 0,8 21 0,-2 2 0,29 63 0,-13-25 0,124 203-1365,-154-266-5461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8.832"/>
    </inkml:context>
    <inkml:brush xml:id="br0">
      <inkml:brushProperty name="width" value="0.05" units="cm"/>
      <inkml:brushProperty name="height" value="0.05" units="cm"/>
    </inkml:brush>
  </inkml:definitions>
  <inkml:trace contextRef="#ctx0" brushRef="#br0">142 682 24575,'-8'0'0,"-1"1"0,1 1 0,-16 3 0,19-3 0,1-1 0,-1 0 0,1 0 0,-1 0 0,0 0 0,1-1 0,-1 1 0,0-1 0,0-1 0,1 1 0,-1-1 0,0 0 0,1 0 0,-8-2 0,11 3 0,0-1 0,0 1 0,0-1 0,1 1 0,-1-1 0,0 1 0,0-1 0,1 1 0,-1-1 0,0 1 0,1-1 0,-1 0 0,0 0 0,1 1 0,-1-1 0,1 0 0,-1 0 0,1 0 0,0 1 0,-1-1 0,1 0 0,0 0 0,-1 0 0,1 0 0,0 0 0,0-1 0,0 0 0,0 0 0,1 0 0,-1 0 0,1 0 0,0 0 0,-1 0 0,1 0 0,0 0 0,0 1 0,0-1 0,2-3 0,6-5 0,0 0 0,0 1 0,12-10 0,-13 12 0,51-46 0,-8 8 0,87-98 0,-125 128 0,-1-1 0,-1 0 0,-1-1 0,-1 0 0,0-1 0,-1 1 0,0-2 0,-2 1 0,0-1 0,-1 0 0,3-27 0,-8 35 0,0 0 0,0 0 0,-1 0 0,-1 1 0,0-1 0,0 0 0,-1 1 0,-4-11 0,57 104 0,-10-21 0,39 74 0,74 117 0,-141-242 0,-12-11 0,1 0 0,-1 0 0,0 0 0,1-1 0,-1 1 0,0 0 0,1 0 0,-1 0 0,0 0 0,1-1 0,-1 1 0,0 0 0,0 0 0,0-1 0,1 1 0,-1 0 0,0 0 0,0-1 0,0 1 0,1 0 0,-1-1 0,0 1 0,0 0 0,0-1 0,0 1 0,0 0 0,0-1 0,0 0 0,3-36 0,-3 26 0,3-35 0,11-48 0,-11 79 0,0 1 0,1 0 0,1 0 0,0 0 0,1 0 0,0 1 0,13-19 0,-17 29 0,0 0 0,0 1 0,1-1 0,0 0 0,-1 1 0,1 0 0,0-1 0,0 1 0,0 0 0,0 1 0,0-1 0,1 0 0,-1 1 0,0 0 0,1 0 0,-1 0 0,5-1 0,-2 2 0,1 0 0,-1 0 0,0 0 0,0 1 0,1-1 0,-1 2 0,0-1 0,0 1 0,7 2 0,8 6 0,-1 0 0,0 1 0,-1 1 0,26 21 0,-31-23 0,0 1 0,1-2 0,0 0 0,0-1 0,1 0 0,0-1 0,25 6 0,-37-12 0,0 0 0,1 0 0,-1 0 0,0-1 0,0 1 0,0-1 0,1 0 0,-1-1 0,0 1 0,0-1 0,1 1 0,-1-1 0,0-1 0,0 1 0,0 0 0,0-1 0,0 0 0,-1 0 0,1 0 0,0-1 0,-1 1 0,0-1 0,1 0 0,-1 1 0,0-2 0,-1 1 0,1 0 0,0 0 0,-1-1 0,0 0 0,0 1 0,0-1 0,0 0 0,-1 0 0,3-8 0,-1 2 0,-1-1 0,0 1 0,-1-1 0,0 0 0,-1 1 0,0-1 0,0 0 0,-1 0 0,-1 1 0,1-1 0,-2 1 0,0-1 0,-6-16 0,6 20 0,0 0 0,0 1 0,0-1 0,-1 1 0,0-1 0,0 1 0,-1 0 0,1 0 0,-1 1 0,-1 0 0,1-1 0,-1 2 0,0-1 0,0 1 0,0 0 0,-1 0 0,1 0 0,-1 1 0,0 0 0,-10-2 0,15 4 0,-1 0 0,0 1 0,1 0 0,-1-1 0,0 1 0,1 0 0,-1 0 0,0 1 0,1-1 0,-1 0 0,0 1 0,1 0 0,-1 0 0,1-1 0,-1 1 0,1 1 0,-1-1 0,1 0 0,0 1 0,0-1 0,0 1 0,0 0 0,0-1 0,0 1 0,0 0 0,0 0 0,0 0 0,1 1 0,-1-1 0,1 0 0,0 1 0,-1 2 0,0 0 0,0 0 0,1 0 0,0 0 0,0 1 0,0-1 0,1 0 0,-1 0 0,1 1 0,1-1 0,-1 0 0,1 1 0,0-1 0,0 0 0,0 0 0,4 9 0,1-3 9,0 0-1,1 0 1,0-1-1,1 0 1,0-1 0,0 0-1,1 0 1,0-1-1,1 0 1,0 0-1,0-1 1,0-1-1,22 11 1,-21-12-108,0 0 0,0-1 0,1 0 0,-1 0 0,1-1 0,0-1 0,0 0 0,0-1 0,0 0 0,0-1 0,0 0 0,1-1 0,-1-1 0,14-2 0,7-8-6727</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1:59.726"/>
    </inkml:context>
    <inkml:brush xml:id="br0">
      <inkml:brushProperty name="width" value="0.05" units="cm"/>
      <inkml:brushProperty name="height" value="0.05" units="cm"/>
    </inkml:brush>
  </inkml:definitions>
  <inkml:trace contextRef="#ctx0" brushRef="#br0">44 194 24575,'-6'-6'0,"0"-1"0,0 0 0,1 0 0,-6-10 0,10 16 0,0 0 0,0-1 0,0 1 0,0-1 0,0 1 0,1-1 0,-1 1 0,0-1 0,1 0 0,-1 1 0,1-1 0,0 0 0,-1 1 0,1-1 0,0 0 0,0 1 0,0-1 0,0 0 0,1 1 0,-1-1 0,0 0 0,1 1 0,-1-1 0,1 0 0,0 1 0,-1-1 0,1 1 0,1-3 0,-1 4 0,0-1 0,0 0 0,0 1 0,1-1 0,-1 1 0,0 0 0,0-1 0,0 1 0,1 0 0,-1 0 0,0-1 0,0 1 0,1 0 0,-1 0 0,0 0 0,0 1 0,0-1 0,1 0 0,-1 0 0,0 1 0,0-1 0,0 1 0,1-1 0,-1 1 0,0-1 0,0 1 0,0 0 0,0-1 0,0 1 0,1 1 0,30 28 0,-13-5 0,0 0 0,-2 1 0,17 34 0,28 42 0,-62-101 0,1 1 0,-1-1 0,1 0 0,0 0 0,0 0 0,-1 0 0,1 0 0,0 0 0,0 0 0,0 0 0,0 0 0,0 0 0,0-1 0,0 1 0,0 0 0,0-1 0,1 1 0,-1-1 0,0 1 0,2 0 0,-2-2 0,-1 0 0,1 0 0,-1 1 0,1-1 0,-1 0 0,1 0 0,-1 0 0,0 0 0,0 0 0,1 1 0,-1-1 0,0 0 0,0 0 0,0 0 0,0 0 0,0 0 0,0 0 0,0 0 0,0 0 0,-1-1 0,-11-58 0,10 56 0,-20-75 0,20 71 0,0 0 0,1 1 0,1-1 0,-1 0 0,1 0 0,0 0 0,1 1 0,1-10 0,-1 16 0,-1 0 0,0 0 0,0 0 0,1 0 0,-1 0 0,0 1 0,1-1 0,-1 0 0,1 0 0,-1 0 0,1 0 0,-1 0 0,1 1 0,0-1 0,0 0 0,-1 1 0,1-1 0,0 0 0,0 1 0,0-1 0,-1 1 0,1-1 0,0 1 0,0-1 0,0 1 0,0 0 0,2-1 0,-1 1 0,1 0 0,-1 1 0,1-1 0,-1 0 0,1 1 0,-1-1 0,1 1 0,-1 0 0,0 0 0,5 2 0,4 4 0,-1-1 0,0 1 0,14 13 0,-9-4 0,-13-12 0,1-1 0,0 1 0,0-1 0,0 0 0,0 0 0,1-1 0,-1 1 0,1-1 0,0 1 0,0-1 0,6 2 0,-10-4 0,1 0 0,0 0 0,0 0 0,0 0 0,0 0 0,-1-1 0,1 1 0,0 0 0,0-1 0,0 1 0,-1-1 0,1 1 0,0-1 0,-1 1 0,1-1 0,0 1 0,-1-1 0,1 1 0,-1-1 0,1 0 0,-1 1 0,1-1 0,-1 0 0,0 0 0,1 1 0,-1-1 0,0 0 0,1 0 0,-1 0 0,0 1 0,0-1 0,0 0 0,0 0 0,0 0 0,0 0 0,0 0 0,0 0 0,-1-35 0,-4 15 0,-1 0 0,-8-21 0,8 24 0,5 16 0,0 0 0,1 0 0,0 0 0,-1-1 0,1 1 0,0 0 0,0 0 0,0 0 0,1 0 0,-1 0 0,0 0 0,1-1 0,-1 1 0,1 0 0,0 0 0,0 0 0,0 0 0,0 1 0,0-1 0,0 0 0,0 0 0,0 1 0,1-1 0,-1 0 0,1 1 0,-1-1 0,1 1 0,0 0 0,0 0 0,-1-1 0,1 1 0,0 0 0,0 1 0,0-1 0,0 0 0,4 0 0,-3-1 0,1 1 0,0 0 0,0 0 0,0 0 0,0 0 0,0 1 0,1-1 0,-1 1 0,0 0 0,0 1 0,0-1 0,0 1 0,0 0 0,0 0 0,0 0 0,0 0 0,0 0 0,5 4 0,61 47-1365,-55-42-5461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2:01.397"/>
    </inkml:context>
    <inkml:brush xml:id="br0">
      <inkml:brushProperty name="width" value="0.05" units="cm"/>
      <inkml:brushProperty name="height" value="0.05" units="cm"/>
    </inkml:brush>
  </inkml:definitions>
  <inkml:trace contextRef="#ctx0" brushRef="#br0">220 376 24575,'0'-2'0,"0"0"0,-1 0 0,1 0 0,-1 0 0,0 0 0,0 1 0,0-1 0,0 0 0,0 0 0,0 1 0,0-1 0,0 0 0,-1 1 0,1-1 0,0 1 0,-1 0 0,0-1 0,1 1 0,-4-2 0,-39-20 0,33 18 0,-1-2 0,4 3 0,0 0 0,0 0 0,-1 1 0,-9-3 0,16 5 0,1 1 0,-1-1 0,0 1 0,1 0 0,-1 0 0,0-1 0,1 1 0,-1 1 0,0-1 0,1 0 0,-1 0 0,0 1 0,1-1 0,-1 1 0,1-1 0,-1 1 0,0-1 0,1 1 0,-1 0 0,1 0 0,0 0 0,-1 0 0,1 0 0,0 0 0,0 0 0,-1 1 0,1-1 0,-1 2 0,-3 7 0,0 0 0,0 1 0,2-1 0,-1 1 0,1-1 0,1 1 0,-1 0 0,2 0 0,0 0 0,0 0 0,1 1 0,0-1 0,1 0 0,3 15 0,-1-12 0,0 0 0,0-1 0,2 1 0,0-1 0,0 0 0,1 0 0,1 0 0,0-1 0,0 0 0,19 21 0,-24-30 0,0-1 0,1 1 0,0-1 0,-1 0 0,1 0 0,0 0 0,0 0 0,1 0 0,-1 0 0,0-1 0,0 0 0,1 1 0,-1-1 0,1-1 0,-1 1 0,1 0 0,-1-1 0,1 0 0,-1 0 0,1 0 0,6-1 0,-5 0 0,0 0 0,0-1 0,0 0 0,0 0 0,0 0 0,0-1 0,-1 1 0,1-1 0,-1-1 0,0 1 0,0 0 0,0-1 0,5-6 0,-4 5 0,-1-1 0,0 1 0,0-1 0,-1 0 0,1 0 0,-1-1 0,-1 1 0,1-1 0,-1 1 0,2-13 0,-3 15 0,-1 0 0,1 0 0,-1-1 0,0 1 0,-1 0 0,1-1 0,-1 1 0,1 0 0,-1 0 0,-1 0 0,1 0 0,0 0 0,-1 0 0,0 0 0,0 0 0,0 0 0,-5-6 0,-5-1 0,1 1 0,-1 0 0,-1 1 0,0 0 0,0 1 0,-1 1 0,0 0 0,0 0 0,-19-5 0,58 9 0,22 2 0,6 0 0,97-13 0,-143 13 0,0 0 0,0 0 0,0 1 0,0 0 0,0 0 0,13 2 0,-18-1 0,0 0 0,0-1 0,0 1 0,1 1 0,-1-1 0,0 0 0,0 0 0,-1 1 0,1-1 0,0 1 0,0-1 0,-1 1 0,1 0 0,-1 0 0,1 0 0,-1 0 0,0 0 0,0 0 0,0 0 0,0 0 0,0 0 0,0 1 0,0 4 0,3 5 0,0 0 0,0 0 0,1-1 0,0 1 0,11 16 0,-14-25 0,0 0 0,0 0 0,0-1 0,0 1 0,0-1 0,1 1 0,-1-1 0,1 0 0,0 1 0,-1-2 0,1 1 0,0 0 0,0 0 0,0-1 0,0 0 0,1 1 0,-1-1 0,0 0 0,0-1 0,1 1 0,-1-1 0,1 1 0,-1-1 0,0 0 0,6-1 0,-7 1 0,0-1 0,0 1 0,0-1 0,0 1 0,0-1 0,0 0 0,-1 0 0,1 0 0,0 0 0,-1-1 0,1 1 0,0 0 0,-1-1 0,0 1 0,1-1 0,-1 1 0,0-1 0,0 1 0,2-4 0,-1 1 0,0-1 0,-1 1 0,1-1 0,-1 0 0,0 1 0,-1-1 0,1 0 0,-1-5 0,0-6 0,-1-1 0,0 0 0,-8-27 0,-2 3 0,-3 1 0,-2 1 0,-1 0 0,-2 1 0,-1 1 0,-36-48 0,53 81 0,1 0 0,0 0 0,-1 1 0,1-1 0,-1 1 0,0 0 0,0-1 0,0 2 0,0-1 0,-1 0 0,-5-3 0,9 6 0,0 0 0,-1 0 0,1 0 0,-1 0 0,1 0 0,0 0 0,-1 0 0,1 0 0,0 0 0,-1 1 0,1-1 0,0 0 0,-1 0 0,1 0 0,0 1 0,0-1 0,-1 0 0,1 0 0,0 0 0,0 1 0,-1-1 0,1 0 0,0 1 0,0-1 0,0 0 0,-1 1 0,1-1 0,0 0 0,0 1 0,0-1 0,0 0 0,0 1 0,0-1 0,0 0 0,0 1 0,0-1 0,0 0 0,0 1 0,0-1 0,0 0 0,0 1 0,0 0 0,1 18 0,-1-19 0,4 22 0,0 0 0,2-1 0,1 0 0,0 0 0,12 23 0,4 0 0,34 53 0,-42-75-151,1 0-1,1-1 0,1-1 0,0 0 1,2-2-1,0 0 0,1-1 1,24 15-1,-11-14-6674</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2:02.004"/>
    </inkml:context>
    <inkml:brush xml:id="br0">
      <inkml:brushProperty name="width" value="0.05" units="cm"/>
      <inkml:brushProperty name="height" value="0.05" units="cm"/>
    </inkml:brush>
  </inkml:definitions>
  <inkml:trace contextRef="#ctx0" brushRef="#br0">3 723 24575,'1'-2'0,"-1"0"0,1 1 0,0-1 0,0 0 0,-1 0 0,1 0 0,0 1 0,1-1 0,-1 0 0,0 1 0,0-1 0,1 1 0,-1 0 0,1-1 0,-1 1 0,1 0 0,0 0 0,-1 0 0,1 0 0,0 0 0,0 0 0,2 0 0,43-15 0,-8 11 0,28-7 0,-64 11 0,1 0 0,-1 0 0,1 0 0,-1-1 0,0 1 0,0-1 0,1 0 0,-1 0 0,0 0 0,-1 0 0,1 0 0,0-1 0,-1 0 0,3-2 0,-4 3 0,0 1 0,-1-1 0,1 1 0,-1-1 0,0 0 0,1 1 0,-1-1 0,0 1 0,0-1 0,0 0 0,0 1 0,0-1 0,-1 0 0,1 1 0,0-1 0,-1 1 0,1-1 0,-1 1 0,1-1 0,-1 1 0,0-1 0,0 1 0,0-1 0,0 1 0,0 0 0,0 0 0,0-1 0,0 1 0,0 0 0,0 0 0,-3-1 0,-4-5 0,0 1 0,0 0 0,-16-8 0,14 9 0,0 0 0,-1 0 0,0 1 0,0 1 0,0 0 0,0 0 0,-22-2 0,31 5 0,-1 0 0,0 0 0,0 0 0,0 1 0,1-1 0,-1 1 0,0 0 0,0-1 0,1 1 0,-1 0 0,0 1 0,1-1 0,-1 0 0,1 1 0,-4 2 0,4-2 0,0 1 0,0-1 0,1 1 0,-1 0 0,0-1 0,1 1 0,0 0 0,-1 0 0,1 0 0,0 0 0,1 0 0,-1 0 0,0 0 0,1 1 0,0-1 0,0 0 0,0 3 0,1 2 0,-1-1 0,2 0 0,-1 0 0,1 0 0,0 0 0,1 0 0,-1 0 0,1-1 0,1 1 0,-1-1 0,1 0 0,0 0 0,1 0 0,9 10 0,-6-7 0,0-1 0,1-1 0,0 0 0,0 0 0,1 0 0,-1-1 0,2-1 0,17 8 0,-12-8 0,0-1 0,0 0 0,1-1 0,-1-1 0,1-1 0,-1 0 0,1-1 0,0-1 0,-1-1 0,1 0 0,-1-1 0,0-1 0,20-7 0,-25 8 0,-1-2 0,1 1 0,-1-1 0,0-1 0,-1 0 0,1 0 0,-1-1 0,-1 0 0,1 0 0,-1-1 0,0 0 0,-1-1 0,0 0 0,0 0 0,-1 0 0,0-1 0,-1 0 0,0 0 0,0 0 0,3-14 0,-4 6 0,-1 1 0,-1-1 0,0 0 0,-1 0 0,-1 0 0,-1 0 0,-1 0 0,0 0 0,-8-28 0,-7-14 0,-36-83 0,21 63 0,28 69 0,2 4 0,0 0 0,-1 0 0,1 0 0,-1 1 0,-1-1 0,0 1 0,0-1 0,0 1 0,0 0 0,-1 1 0,-7-7 0,12 11 0,-1 1 0,1 0 0,-1-1 0,1 1 0,-1 0 0,0 0 0,1 0 0,-1-1 0,1 1 0,-1 0 0,1 0 0,-1 0 0,1 0 0,-1 0 0,0 0 0,1 0 0,-1 0 0,1 0 0,-1 0 0,1 1 0,-1-1 0,1 0 0,-1 0 0,1 0 0,-1 1 0,1-1 0,-1 0 0,1 1 0,-1-1 0,1 0 0,-1 1 0,1-1 0,-1 1 0,1-1 0,0 0 0,-1 1 0,1-1 0,0 1 0,0-1 0,-1 1 0,1-1 0,0 1 0,0 0 0,0-1 0,0 1 0,-1-1 0,1 1 0,0-1 0,0 2 0,-4 30 0,4-12 0,1 0 0,1 0 0,1 0 0,1-1 0,6 21 0,3-1 0,25 55 0,-26-68-170,2 0-1,1-1 0,1-1 1,1-1-1,1 0 0,1-1 1,40 35-1,-14-20-6655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29.981"/>
    </inkml:context>
    <inkml:brush xml:id="br0">
      <inkml:brushProperty name="width" value="0.05" units="cm"/>
      <inkml:brushProperty name="height" value="0.05" units="cm"/>
    </inkml:brush>
  </inkml:definitions>
  <inkml:trace contextRef="#ctx0" brushRef="#br0">73 35 24575,'0'-5'0,"0"-6"0,-4-1 0,-2 6 0,0 9 0,1 8 0,-3 7 0,-1 5 0,2 4 0,-3 1 0,1 1 0,1-5-8191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34.582"/>
    </inkml:context>
    <inkml:brush xml:id="br0">
      <inkml:brushProperty name="width" value="0.05" units="cm"/>
      <inkml:brushProperty name="height" value="0.05" units="cm"/>
    </inkml:brush>
  </inkml:definitions>
  <inkml:trace contextRef="#ctx0" brushRef="#br0">0 0 24575,'0'0'-8191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34.973"/>
    </inkml:context>
    <inkml:brush xml:id="br0">
      <inkml:brushProperty name="width" value="0.05" units="cm"/>
      <inkml:brushProperty name="height" value="0.05" units="cm"/>
    </inkml:brush>
  </inkml:definitions>
  <inkml:trace contextRef="#ctx0" brushRef="#br0">0 0 24575,'0'0'-8191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1.893"/>
    </inkml:context>
    <inkml:brush xml:id="br0">
      <inkml:brushProperty name="width" value="0.05" units="cm"/>
      <inkml:brushProperty name="height" value="0.05" units="cm"/>
    </inkml:brush>
  </inkml:definitions>
  <inkml:trace contextRef="#ctx0" brushRef="#br0">0 74 24575,'0'4'0,"5"-2"0,6-3 0,6 0 0,9-5 0,9-2 0,9 1 0,6 2 0,3-4 0,3 1 0,-5 1 0,0 1 0,-6 3 0,-5 1 0,-9-3 0,-15-1 0,-15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2.234"/>
    </inkml:context>
    <inkml:brush xml:id="br0">
      <inkml:brushProperty name="width" value="0.05" units="cm"/>
      <inkml:brushProperty name="height" value="0.05" units="cm"/>
    </inkml:brush>
  </inkml:definitions>
  <inkml:trace contextRef="#ctx0" brushRef="#br0">2 17 24575,'0'0'0,"0"-1"0,-1 0 0,1 1 0,0-1 0,0 0 0,0 1 0,0-1 0,0 0 0,0 0 0,0 1 0,0-1 0,0 0 0,0 1 0,0-1 0,0 0 0,1 1 0,-1-1 0,0 0 0,0 1 0,1-1 0,-1 1 0,0-1 0,1 0 0,0 0 0,6 19 0,5 35 0,-12-52 0,21 101-104,45 290-1157,-64-366-5565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3.148"/>
    </inkml:context>
    <inkml:brush xml:id="br0">
      <inkml:brushProperty name="width" value="0.05" units="cm"/>
      <inkml:brushProperty name="height" value="0.05" units="cm"/>
    </inkml:brush>
  </inkml:definitions>
  <inkml:trace contextRef="#ctx0" brushRef="#br0">2 15 24575,'0'-14'0,"0"19"0,0 37 0,0-4 0,0-25 0,-1 69 0,4 1 0,16 103 0,-17-179-195,-1 0 0,1 0 0,0 0 0,1-1 0,0 1 0,5 8 0,5 3-6631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3.552"/>
    </inkml:context>
    <inkml:brush xml:id="br0">
      <inkml:brushProperty name="width" value="0.05" units="cm"/>
      <inkml:brushProperty name="height" value="0.05" units="cm"/>
    </inkml:brush>
  </inkml:definitions>
  <inkml:trace contextRef="#ctx0" brushRef="#br0">154 35 24575,'-8'7'0,"0"0"0,0 1 0,1 0 0,-11 15 0,11-9 0,0 0 0,0 1 0,1 0 0,1 0 0,1 1 0,0-1 0,1 1 0,0 0 0,2 0 0,0 0 0,0 0 0,3 18 0,-1-25 0,0 0 0,1 0 0,0 0 0,0-1 0,1 1 0,0-1 0,1 1 0,0-1 0,0 0 0,0 0 0,1-1 0,1 1 0,-1-1 0,1 0 0,0-1 0,1 1 0,-1-1 0,1-1 0,1 1 0,-1-1 0,1 0 0,0-1 0,8 4 0,-10-5 0,1 0 0,-1-1 0,1 0 0,0-1 0,0 1 0,0-1 0,-1 0 0,1-1 0,0 0 0,0 0 0,0 0 0,0-1 0,0 0 0,0 0 0,0-1 0,-1 0 0,1 0 0,-1-1 0,1 1 0,-1-2 0,0 1 0,0 0 0,0-1 0,5-5 0,-4 3 0,0-1 0,-1 0 0,1 0 0,-1 0 0,-1-1 0,0 0 0,0 0 0,0 0 0,-1 0 0,-1-1 0,1 0 0,-1 0 0,-1 0 0,1 0 0,-2 0 0,1-1 0,-1-11 0,-1 7 0,-1-1 0,0 1 0,-1 0 0,-1 0 0,0 0 0,-1 0 0,-1 0 0,0 1 0,0 0 0,-2 0 0,1 0 0,-2 1 0,0 0 0,0 0 0,-17-18 0,19 24 0,-1-1 0,1 2 0,-1-1 0,0 0 0,0 1 0,-1 1 0,1-1 0,-1 1 0,0 0 0,0 1 0,-1 0 0,1 0 0,0 1 0,-1 0 0,0 1 0,0-1 0,1 2 0,-1-1 0,0 1 0,0 1 0,0-1 0,1 2 0,-1-1 0,0 1 0,1 0 0,-14 6 0,12-4-136,2 1-1,-1 0 1,0 0-1,1 1 1,0 0-1,0 0 1,1 1-1,0 0 0,-7 9 1,-4 8-6690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3.988"/>
    </inkml:context>
    <inkml:brush xml:id="br0">
      <inkml:brushProperty name="width" value="0.05" units="cm"/>
      <inkml:brushProperty name="height" value="0.05" units="cm"/>
    </inkml:brush>
  </inkml:definitions>
  <inkml:trace contextRef="#ctx0" brushRef="#br0">429 107 24575,'1'0'0,"1"0"0,0 0 0,-1 0 0,1-1 0,0 1 0,-1-1 0,1 1 0,0-1 0,-1 0 0,1 1 0,-1-1 0,1 0 0,-1 0 0,0 0 0,1 0 0,-1 0 0,0-1 0,0 1 0,1 0 0,-1-1 0,0 1 0,0 0 0,-1-1 0,1 0 0,0 1 0,0-1 0,-1 1 0,1-1 0,-1 0 0,1-1 0,-1 1 0,1 0 0,-1 0 0,0-1 0,0 1 0,0 0 0,0 0 0,0 0 0,0 0 0,0 0 0,-1 0 0,1 0 0,-1 0 0,0 0 0,1 0 0,-1 0 0,0 0 0,0 0 0,0 0 0,0 1 0,-1-1 0,1 0 0,0 1 0,-1-1 0,-2-1 0,-3-1 0,1 1 0,-1 0 0,0 0 0,0 1 0,0-1 0,0 2 0,0-1 0,0 1 0,0 0 0,-1 1 0,1-1 0,0 1 0,-1 1 0,1 0 0,0 0 0,-8 2 0,-9 2 0,0 2 0,1 1 0,-33 15 0,49-20 0,-1 1 0,0 1 0,1-1 0,0 1 0,0 1 0,0-1 0,1 1 0,0 0 0,0 0 0,-7 10 0,12-13 0,-1 0 0,0 0 0,1-1 0,-1 1 0,1 0 0,0 0 0,0 1 0,0-1 0,0 0 0,1 0 0,-1 0 0,1 1 0,0-1 0,0 0 0,0 0 0,1 1 0,-1-1 0,1 0 0,-1 0 0,1 0 0,0 1 0,0-1 0,0 0 0,1 0 0,-1-1 0,1 1 0,0 0 0,0 0 0,0-1 0,3 4 0,8 7 0,2-1 0,0 0 0,0-1 0,1 0 0,0-2 0,1 0 0,0 0 0,29 9 0,-23-9 0,0 1 0,0 1 0,-1 1 0,24 17 0,-44-27 0,1 0 0,0 0 0,-1 1 0,1-1 0,-1 0 0,1 1 0,-1 0 0,0-1 0,0 1 0,-1 0 0,1 0 0,0 0 0,-1 0 0,0 1 0,0-1 0,0 0 0,0 1 0,0 3 0,-1-5 0,-1 1 0,1 0 0,-1-1 0,1 1 0,-1 0 0,0-1 0,0 1 0,-1-1 0,1 0 0,0 1 0,-1-1 0,1 0 0,-1 0 0,0 0 0,0 0 0,0 0 0,0 0 0,0 0 0,0-1 0,0 1 0,-1-1 0,1 1 0,-4 0 0,-11 6 0,1 0 0,-1-2 0,0 0 0,-1-1 0,1-1 0,-21 3 0,2-3 0,-1-1 0,-37-3 0,65 0-114,0 0 1,0-1-1,0 0 0,0-1 0,0 0 1,0 0-1,0-1 0,1 0 0,0-1 1,-1 0-1,-9-6 0,-4-7-6712</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4.318"/>
    </inkml:context>
    <inkml:brush xml:id="br0">
      <inkml:brushProperty name="width" value="0.05" units="cm"/>
      <inkml:brushProperty name="height" value="0.05" units="cm"/>
    </inkml:brush>
  </inkml:definitions>
  <inkml:trace contextRef="#ctx0" brushRef="#br0">59 39 24575,'0'-2'0,"0"0"0,0 0 0,-1 0 0,1 0 0,0 1 0,-1-1 0,1 0 0,-1 0 0,0 0 0,1 1 0,-1-1 0,0 0 0,0 1 0,0-1 0,-1 1 0,1-1 0,0 1 0,0 0 0,-1-1 0,-1 0 0,2 1 0,1 1 0,-1 0 0,0-1 0,1 1 0,-1 0 0,1 0 0,-1 0 0,1 0 0,-1-1 0,0 1 0,1 0 0,-1 0 0,0 0 0,1 0 0,-1 0 0,1 1 0,-1-1 0,0 0 0,1 0 0,-1 0 0,1 0 0,-1 1 0,0-1 0,-1 1 0,1 0 0,0 0 0,0 1 0,0-1 0,0 0 0,1 0 0,-1 0 0,0 1 0,0-1 0,1 0 0,-1 1 0,1-1 0,-1 0 0,0 3 0,-3 15 0,1 0 0,0 0 0,2 0 0,0 0 0,1 0 0,4 32 0,28 118 0,-23-128 0,9 38 0,27 147 0,-40-192 0,-2 1 0,-1-1 0,-2 1 0,-7 54 0,5-76-341,-1 0 0,0 0-1,-7 17 1,-2-4-6485</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5.048"/>
    </inkml:context>
    <inkml:brush xml:id="br0">
      <inkml:brushProperty name="width" value="0.05" units="cm"/>
      <inkml:brushProperty name="height" value="0.05" units="cm"/>
    </inkml:brush>
  </inkml:definitions>
  <inkml:trace contextRef="#ctx0" brushRef="#br0">84 249 24575,'-5'-6'0,"-7"-8"0,8 13 0,1 10 0,4 14 0,1-1 0,1 1 0,9 32 0,1 8 0,36 318 0,-49-375 0,1 1 0,0-1 0,0 0 0,1 1 0,-1-1 0,4 9 0,-5-15 0,0 0 0,0 0 0,0 0 0,0 0 0,0 0 0,0 0 0,0 1 0,0-1 0,0 0 0,0 0 0,1 0 0,-1 0 0,0 0 0,0 0 0,0 0 0,0 0 0,0 1 0,0-1 0,0 0 0,0 0 0,0 0 0,0 0 0,0 0 0,0 0 0,0 0 0,1 0 0,-1 0 0,0 0 0,0 0 0,0 0 0,0 0 0,0 0 0,0 0 0,0 0 0,0 1 0,1-1 0,-1 0 0,0 0 0,0 0 0,0 0 0,0 0 0,0 0 0,0 0 0,0-1 0,0 1 0,1 0 0,-1 0 0,0 0 0,0 0 0,0 0 0,0 0 0,0 0 0,0 0 0,0 0 0,0 0 0,1 0 0,-1 0 0,0 0 0,0 0 0,0 0 0,0-1 0,0 1 0,3-11 0,-2-15 0,-14-51 0,-33-119 0,37 163 0,-20-67 0,-16-63 0,39 134 0,1 0 0,2-1 0,0-47 0,3 73 0,0 1 0,0-1 0,0 0 0,1 1 0,-1-1 0,1 1 0,0-1 0,0 1 0,0 0 0,1-1 0,-1 1 0,1 0 0,0 0 0,0 0 0,0 0 0,0 0 0,0 1 0,1-1 0,-1 0 0,1 1 0,-1 0 0,1 0 0,0 0 0,4-2 0,-2 2 0,0 0 0,0 1 0,0-1 0,1 1 0,-1 1 0,0-1 0,1 1 0,-1 0 0,1 0 0,-1 0 0,0 1 0,1-1 0,-1 2 0,0-1 0,8 3 0,-5-1 0,0 0 0,0 1 0,0 0 0,-1 0 0,1 1 0,-1 0 0,0 0 0,0 1 0,-1-1 0,1 2 0,-1-1 0,-1 1 0,1 0 0,-1 0 0,0 0 0,-1 1 0,0-1 0,0 1 0,-1 0 0,0 1 0,0-1 0,0 0 0,-2 1 0,1 0 0,-1-1 0,0 1 0,0 0 0,-1-1 0,-1 1 0,1 0 0,-1 0 0,-1-1 0,0 1 0,0-1 0,0 1 0,-1-1 0,-1 0 0,-6 13 0,2-9-195,0-1 0,0 0 0,-1 0 0,-1-1 0,0 0 0,-12 8 0,-3 0-6631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5.447"/>
    </inkml:context>
    <inkml:brush xml:id="br0">
      <inkml:brushProperty name="width" value="0.05" units="cm"/>
      <inkml:brushProperty name="height" value="0.05" units="cm"/>
    </inkml:brush>
  </inkml:definitions>
  <inkml:trace contextRef="#ctx0" brushRef="#br0">1 48 24575,'1'2'0,"1"1"0,0-1 0,-1 1 0,1-1 0,0 1 0,0-1 0,0 0 0,1 0 0,-1 0 0,0 0 0,1-1 0,-1 1 0,1-1 0,3 2 0,16 13 0,-21-15 0,0 0 0,0 0 0,0 0 0,0 0 0,0 0 0,-1 0 0,1 0 0,0 0 0,-1 0 0,1 0 0,0 0 0,-1 0 0,0 0 0,1 1 0,-1-1 0,0 0 0,1 0 0,-1 1 0,0-1 0,0 0 0,0 0 0,0 1 0,0-1 0,-1 0 0,1 0 0,0 1 0,0-1 0,-1 0 0,1 0 0,-1 0 0,1 0 0,-1 1 0,1-1 0,-1 0 0,-1 1 0,1-1 0,0-1 0,0 1 0,0-1 0,0 0 0,-1 1 0,1-1 0,0 0 0,0 0 0,0 1 0,-1-1 0,1 0 0,0 0 0,0 0 0,0 0 0,-1-1 0,1 1 0,0 0 0,0-1 0,0 1 0,0 0 0,0-1 0,-1 1 0,1-1 0,0 0 0,0 1 0,0-1 0,0 0 0,1 1 0,-1-1 0,0 0 0,0 0 0,0 0 0,0 0 0,1 0 0,-1 0 0,0-2 0,-1 0 0,0 0 0,1-1 0,-1 1 0,1-1 0,0 1 0,0-1 0,0 1 0,1-1 0,-1 1 0,1-1 0,0 0 0,0 1 0,0-1 0,0 0 0,1 1 0,0-1 0,-1 1 0,1-1 0,1 1 0,-1-1 0,0 1 0,4-6 0,-4 6 0,0 1 0,1-1 0,-1 1 0,1 0 0,-1-1 0,1 1 0,0 0 0,0 0 0,0 0 0,0 1 0,0-1 0,0 0 0,0 1 0,1-1 0,-1 1 0,0 0 0,1 0 0,-1 0 0,1 0 0,0 0 0,-1 1 0,1-1 0,0 1 0,-1-1 0,1 1 0,0 0 0,-1 0 0,1 0 0,0 1 0,-1-1 0,4 1 0,-3 0-65,-1 1 0,0-1 0,1 0 0,-1 1 0,0 0 0,0-1 0,0 1 0,0 0 0,0 0 0,-1 0 0,1 0 0,-1 0 0,1 0 0,-1 1 0,0-1 0,1 0 0,-1 1 0,0-1 0,-1 1 0,2 2 0,3 15-6761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1.026"/>
    </inkml:context>
    <inkml:brush xml:id="br0">
      <inkml:brushProperty name="width" value="0.05" units="cm"/>
      <inkml:brushProperty name="height" value="0.05" units="cm"/>
    </inkml:brush>
  </inkml:definitions>
  <inkml:trace contextRef="#ctx0" brushRef="#br0">1 7 24575,'0'-5'0,"0"4"0,0 6 0,0 7 0,0 6 0,0 4 0,0 4 0,0 2 0,0 5 0,0 2 0,0-1 0,0-1 0,4-1 0,3-7-8191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6.120"/>
    </inkml:context>
    <inkml:brush xml:id="br0">
      <inkml:brushProperty name="width" value="0.05" units="cm"/>
      <inkml:brushProperty name="height" value="0.05" units="cm"/>
    </inkml:brush>
  </inkml:definitions>
  <inkml:trace contextRef="#ctx0" brushRef="#br0">12 93 24575,'-1'-1'0,"0"1"0,0-1 0,0 0 0,0 0 0,0 0 0,1 0 0,-1-1 0,0 1 0,1 0 0,-1 0 0,0 0 0,1-1 0,0 1 0,-1 0 0,1-1 0,0 1 0,-1 0 0,1-2 0,0 2 0,1 0 0,-1 0 0,0 0 0,0 1 0,1-1 0,-1 0 0,1 0 0,-1 1 0,0-1 0,1 0 0,-1 1 0,1-1 0,0 0 0,-1 1 0,1-1 0,0 1 0,-1-1 0,1 1 0,0-1 0,-1 1 0,2-1 0,1 0 0,0 0 0,-1 0 0,1 1 0,0-1 0,-1 1 0,1-1 0,0 1 0,0 0 0,-1 0 0,1 0 0,0 1 0,0-1 0,-1 1 0,1-1 0,0 1 0,3 1 0,2 3 0,1 1 0,-1 0 0,0 0 0,-1 0 0,0 1 0,0 0 0,0 0 0,-1 1 0,0 0 0,8 13 0,-5-5 0,-1 0 0,-1 0 0,0 0 0,9 36 0,-15-47 0,0 0 0,0 0 0,-1 0 0,0 0 0,0 0 0,0 1 0,-1-1 0,-1 7 0,2-10 0,0-1 0,0 0 0,-1 0 0,1 1 0,-1-1 0,1 0 0,-1 0 0,1 1 0,-1-1 0,0 0 0,0 0 0,0 0 0,1 0 0,-1 0 0,0 0 0,0 0 0,0 0 0,0-1 0,-1 1 0,1 0 0,0-1 0,0 1 0,0 0 0,-1-1 0,1 0 0,0 1 0,0-1 0,-1 0 0,1 1 0,0-1 0,-1 0 0,1 0 0,0 0 0,-1 0 0,1 0 0,0-1 0,-3 0 0,2 1 0,0-1 0,0 0 0,0-1 0,0 1 0,0 0 0,0-1 0,0 1 0,0-1 0,1 1 0,-1-1 0,1 0 0,-1 0 0,1 0 0,0 0 0,-1 0 0,1 0 0,0 0 0,0 0 0,1 0 0,-1 0 0,0-1 0,1 1 0,-1 0 0,1 0 0,0-5 0,-1-4 0,0 0 0,1-1 0,2-21 0,0 17 0,1 0 0,1 0 0,1 1 0,0-1 0,8-17 0,-8 24 0,-1 0 0,2 0 0,-1 1 0,1-1 0,0 1 0,1 1 0,-1-1 0,2 1 0,11-10 0,-16 15 0,-1 1 0,1-1 0,-1 0 0,1 1 0,0 0 0,0-1 0,0 1 0,-1 0 0,1 1 0,0-1 0,0 0 0,0 1 0,0 0 0,0-1 0,1 1 0,-1 1 0,0-1 0,0 0 0,0 1 0,3 0 0,-2 1 0,1 0 0,-1 0 0,0 0 0,0 1 0,0 0 0,0 0 0,0 0 0,0 0 0,-1 1 0,0-1 0,5 6 0,3 7 0,-1 0 0,-1 1 0,0 0 0,-1 0 0,7 23 0,19 91 0,-32-123 0,-3-11 0,-1-7 0,0 0 0,0 0 0,1 0 0,-1-16 0,4 9 0,1 1 0,0 0 0,1 0 0,0 0 0,11-22 0,-13 31 0,1 0 0,1 1 0,-1-1 0,1 1 0,0 0 0,1 0 0,-1 0 0,1 1 0,0-1 0,1 1 0,-1 0 0,1 1 0,0-1 0,9-4 0,-12 8 0,0 0 0,-1 0 0,1 0 0,0 0 0,0 1 0,0-1 0,0 1 0,0 0 0,1 0 0,-1 0 0,0 0 0,0 0 0,0 1 0,0-1 0,0 1 0,0 0 0,4 2 0,-2-1 0,0 1 0,0 0 0,-1 0 0,1 1 0,-1-1 0,0 1 0,1 0 0,5 8 0,0 2 0,-1 0 0,0 0 0,-1 1 0,-1 0 0,8 25 0,-8-16-273,-1 0 0,-2 1 0,0 0 0,0 46 0,-4-36-6553</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6.648"/>
    </inkml:context>
    <inkml:brush xml:id="br0">
      <inkml:brushProperty name="width" value="0.05" units="cm"/>
      <inkml:brushProperty name="height" value="0.05" units="cm"/>
    </inkml:brush>
  </inkml:definitions>
  <inkml:trace contextRef="#ctx0" brushRef="#br0">32 318 24575,'0'0'0,"0"0"0,-1 0 0,1 0 0,0 1 0,0-1 0,-1 0 0,1 0 0,0 0 0,0 0 0,-1 0 0,1 0 0,0 0 0,-1 0 0,1 0 0,0 0 0,-1 0 0,1 0 0,0 0 0,0 0 0,-1 0 0,1-1 0,0 1 0,0 0 0,-1 0 0,1 0 0,0 0 0,0 0 0,-1-1 0,1 1 0,0 0 0,0 0 0,-1 0 0,1-1 0,0 1 0,0 0 0,0 0 0,0-1 0,-1 1 0,1 0 0,0 0 0,0-1 0,0 1 0,0 0 0,0 0 0,0-1 0,0 1 0,0 0 0,0-1 0,0 1 0,0 0 0,0-1 0,0 1 0,0 0 0,0 0 0,0-1 0,0 1 0,0 0 0,0 0 0,0-1 0,1 1 0,-1 0 0,0-1 0,1 0 0,0 0 0,0 0 0,0 0 0,0 0 0,0 0 0,0 0 0,1 0 0,-1 0 0,0 0 0,0 1 0,1-1 0,2 0 0,13-2 0,0 1 0,0 0 0,20 1 0,-21 2 0,-1-2 0,0 1 0,0-2 0,0 0 0,26-8 0,-37 9 0,0-1 0,-1 0 0,1 0 0,-1 0 0,1 0 0,-1-1 0,0 1 0,0-1 0,0 0 0,0 0 0,0 0 0,-1 0 0,1 0 0,-1 0 0,0-1 0,0 1 0,0-1 0,-1 0 0,1 0 0,-1 1 0,0-1 0,0 0 0,0 0 0,-1 0 0,1 0 0,-1-6 0,0 4 0,-1 0 0,1 0 0,-1 1 0,-1-1 0,1 0 0,-1 0 0,0 1 0,0-1 0,-1 1 0,0 0 0,0 0 0,0 0 0,0 0 0,-8-8 0,1 1 0,-1 0 0,-1 1 0,0 0 0,-16-10 0,24 17 0,-1 1 0,0 0 0,0 0 0,0 1 0,0 0 0,0-1 0,-1 2 0,1-1 0,-1 1 0,1 0 0,-1 0 0,1 0 0,-1 1 0,-8 0 0,10 0 0,0 1 0,0 0 0,0 0 0,-1 1 0,1-1 0,0 1 0,1 0 0,-1 0 0,0 1 0,1-1 0,-1 1 0,1-1 0,-1 1 0,1 0 0,0 0 0,0 1 0,1-1 0,-1 1 0,-2 4 0,-1 3 0,1 0 0,0 1 0,1-1 0,0 1 0,0 0 0,2 0 0,-1 0 0,2 0 0,-1 0 0,2 1 0,0-1 0,0 0 0,1 1 0,4 16 0,-2-11 0,1-1 0,1 1 0,0-1 0,1-1 0,1 1 0,1-1 0,0 0 0,1-1 0,16 20 0,-13-20-59,1-2 0,0 0-1,1 0 1,1-2-1,0 1 1,0-2 0,1 0-1,1-1 1,-1 0 0,1-2-1,1 0 1,-1-1 0,1 0-1,0-2 1,1 0-1,-1-1 1,1-1 0,0 0-1,-1-2 1,1 0 0,0-1-1,25-5 1,4-6-6767</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7.008"/>
    </inkml:context>
    <inkml:brush xml:id="br0">
      <inkml:brushProperty name="width" value="0.05" units="cm"/>
      <inkml:brushProperty name="height" value="0.05" units="cm"/>
    </inkml:brush>
  </inkml:definitions>
  <inkml:trace contextRef="#ctx0" brushRef="#br0">60 25 24575,'-3'-3'0,"0"0"0,0 1 0,0 0 0,0-1 0,-1 1 0,1 1 0,0-1 0,-1 0 0,0 1 0,-6-2 0,10 3 0,-1 0 0,1 0 0,-1-1 0,0 1 0,1 0 0,-1 0 0,1 0 0,-1 0 0,0 1 0,1-1 0,-1 0 0,1 0 0,-1 0 0,0 0 0,1 1 0,-1-1 0,1 0 0,-1 0 0,1 1 0,-1-1 0,1 0 0,-1 1 0,1-1 0,-1 1 0,0 0 0,1 0 0,-1 1 0,1-1 0,0 0 0,-1 1 0,1-1 0,0 0 0,0 1 0,0-1 0,0 1 0,0-1 0,0 0 0,1 1 0,-1-1 0,0 1 0,1-1 0,0 2 0,11 29 0,2-1 0,34 56 0,-15-28 0,-5-6 0,17 29 0,41 110 0,-84-181-1365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7.395"/>
    </inkml:context>
    <inkml:brush xml:id="br0">
      <inkml:brushProperty name="width" value="0.05" units="cm"/>
      <inkml:brushProperty name="height" value="0.05" units="cm"/>
    </inkml:brush>
  </inkml:definitions>
  <inkml:trace contextRef="#ctx0" brushRef="#br0">330 6 24575,'-5'-4'0,"-6"2"0,-5 7 0,-5 12 0,-4 7 0,-7 9 0,-2 9 0,0 5 0,5 5 0,4 3 0,0 1 0,6-4 0,5-2 0,0-5 0,3-5 0,4-5 0,2-3 0,2-8-8191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7.733"/>
    </inkml:context>
    <inkml:brush xml:id="br0">
      <inkml:brushProperty name="width" value="0.05" units="cm"/>
      <inkml:brushProperty name="height" value="0.05" units="cm"/>
    </inkml:brush>
  </inkml:definitions>
  <inkml:trace contextRef="#ctx0" brushRef="#br0">25 7 24575,'0'-4'0,"-5"2"0,-1 7 0,0 7 0,1 10 0,2 12 0,6 8 0,2 7 0,0 5 0,5 6 0,0 3 0,-2 4 0,-2 0 0,-2 3 0,-1-6 0,-2-4 0,-1-13-8191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8.120"/>
    </inkml:context>
    <inkml:brush xml:id="br0">
      <inkml:brushProperty name="width" value="0.05" units="cm"/>
      <inkml:brushProperty name="height" value="0.05" units="cm"/>
    </inkml:brush>
  </inkml:definitions>
  <inkml:trace contextRef="#ctx0" brushRef="#br0">27 352 24575,'-3'-4'0,"0"0"0,1 0 0,-1 0 0,1 0 0,0-1 0,0 1 0,0-1 0,1 0 0,-1 1 0,1-1 0,0 0 0,0-6 0,0 3 0,1-1 0,-1 1 0,2-1 0,-1 1 0,1-1 0,2-8 0,-2 12 0,0 1 0,1 0 0,-1 0 0,1 0 0,0 0 0,0 0 0,0 0 0,0 0 0,1 1 0,0-1 0,-1 1 0,1 0 0,0 0 0,1 0 0,-1 0 0,1 0 0,-1 1 0,1 0 0,0-1 0,0 1 0,0 1 0,0-1 0,0 0 0,0 1 0,0 0 0,0 0 0,1 0 0,-1 1 0,0-1 0,1 1 0,-1 0 0,1 0 0,-1 1 0,0-1 0,5 2 0,3 1 0,-1-1 0,1 1 0,-1 1 0,0 0 0,-1 1 0,1 0 0,-1 1 0,0 0 0,0 0 0,0 1 0,-1 0 0,9 10 0,-8-6 0,0 1 0,-1 0 0,0 1 0,-1 0 0,0 0 0,8 22 0,-13-28 0,-1 0 0,1 0 0,-1 0 0,-1 0 0,1 0 0,-1 1 0,0-1 0,-1 0 0,0 1 0,0-1 0,0 1 0,-1-1 0,0 0 0,-1 1 0,-3 9 0,5-15 0,-1 0 0,0 0 0,0 0 0,0 0 0,0 0 0,0-1 0,0 1 0,-1 0 0,1-1 0,0 1 0,-1-1 0,0 1 0,1-1 0,-1 0 0,0 0 0,1 0 0,-1 0 0,0 0 0,0 0 0,0 0 0,0 0 0,0-1 0,0 1 0,0-1 0,0 1 0,0-1 0,0 0 0,0 0 0,0 0 0,0 0 0,0 0 0,-1-1 0,1 1 0,0 0 0,0-1 0,0 0 0,0 1 0,0-1 0,1 0 0,-1 0 0,0 0 0,-2-2 0,-1 0 0,-1-1 0,0 1 0,1-2 0,0 1 0,0 0 0,0-1 0,0 0 0,1 0 0,0-1 0,0 1 0,0-1 0,-3-7 0,3 1 0,0 0 0,1 0 0,1 0 0,0-1 0,1 1 0,0-1 0,0 1 0,2-1 0,-1 0 0,2 1 0,-1-1 0,2 1 0,0 0 0,0 0 0,1 0 0,7-14 0,-5 13 0,0-1 0,1 1 0,1 0 0,0 1 0,1 0 0,0 0 0,1 1 0,0 1 0,1-1 0,0 1 0,1 1 0,0 0 0,19-10 0,-25 16-72,-1 0 1,1 1-1,0 0 0,0 0 0,1 1 0,-1 0 0,0 0 0,0 0 1,1 1-1,-1-1 0,0 2 0,1-1 0,-1 1 0,0 0 0,0 0 1,1 0-1,-1 1 0,7 3 0,11 6-6754</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8.447"/>
    </inkml:context>
    <inkml:brush xml:id="br0">
      <inkml:brushProperty name="width" value="0.05" units="cm"/>
      <inkml:brushProperty name="height" value="0.05" units="cm"/>
    </inkml:brush>
  </inkml:definitions>
  <inkml:trace contextRef="#ctx0" brushRef="#br0">168 190 24575,'7'-1'0,"1"-1"0,-1 0 0,0-1 0,0 0 0,0 0 0,0 0 0,0-1 0,-1 0 0,1 0 0,-1-1 0,0 0 0,-1 0 0,8-8 0,-10 10 0,0-1 0,0 1 0,-1-1 0,0 1 0,1-1 0,-1 0 0,0 1 0,-1-1 0,1 0 0,-1 0 0,0 0 0,0-1 0,0 1 0,0 0 0,0-9 0,-2 11 0,1-1 0,-1 0 0,1 1 0,-1-1 0,0 1 0,0-1 0,0 1 0,0-1 0,0 1 0,-1 0 0,1 0 0,-1-1 0,0 1 0,0 0 0,1 0 0,-1 1 0,0-1 0,0 0 0,-1 1 0,1-1 0,0 1 0,-1 0 0,1-1 0,0 1 0,-1 0 0,-3 0 0,1-1 0,-1 0 0,1 0 0,-1 1 0,1 0 0,-1 0 0,0 1 0,1 0 0,-1 0 0,0 0 0,1 0 0,-1 1 0,0 0 0,1 0 0,-1 1 0,1-1 0,-8 4 0,6-1 0,0 0 0,1 1 0,-1-1 0,1 1 0,0 1 0,0-1 0,0 1 0,1 0 0,0 0 0,-6 11 0,0 1 0,1 2 0,0-1 0,2 1 0,1 1 0,0-1 0,1 1 0,-5 37 0,9-39 0,0 1 0,1-1 0,1 0 0,1 0 0,6 38 0,-6-53 0,-1 1 0,2-1 0,-1 1 0,0-1 0,1 1 0,0-1 0,0 0 0,0 0 0,1 0 0,-1 0 0,1 0 0,0 0 0,0-1 0,0 1 0,1-1 0,-1 0 0,1 0 0,-1 0 0,1-1 0,0 1 0,0-1 0,1 0 0,-1 0 0,0 0 0,1-1 0,-1 1 0,1-1 0,-1 0 0,9 0 0,-5-1 0,-1-1 0,1 0 0,-1 0 0,1-1 0,-1 0 0,0 0 0,0 0 0,0-1 0,0 0 0,0-1 0,-1 0 0,1 0 0,-1 0 0,0-1 0,0 1 0,-1-1 0,0-1 0,8-9 0,4-5 0,-1-2 0,-1 0 0,24-46 0,-23 37 0,-2 0 0,-1-1 0,-2 0 0,-1-1 0,7-43 0,-18 72 0,-2 10 0,-5 13 0,4 3 0,1-1 0,1 1 0,1 0 0,1 0 0,1 0 0,1 0 0,5 28 0,-4-36 0,0-1 0,0 0 0,1-1 0,1 1 0,0-1 0,1 0 0,0 0 0,1 0 0,0-1 0,1 0 0,0-1 0,1 0 0,13 13 0,-19-21 0,0 0 0,0 1 0,0-1 0,0 0 0,0 0 0,0-1 0,1 1 0,-1-1 0,1 0 0,-1 0 0,1 0 0,-1 0 0,1 0 0,0-1 0,-1 1 0,1-1 0,0 0 0,-1-1 0,1 1 0,6-2 0,-6 1 0,0-1 0,0 0 0,0 0 0,0 0 0,-1 0 0,1 0 0,-1-1 0,1 0 0,-1 0 0,0 0 0,0 0 0,-1 0 0,1 0 0,-1-1 0,1 0 0,-1 1 0,3-7 0,-1 2-136,-1-1-1,0 1 1,0-1-1,-1 0 1,0 0-1,0 0 1,-1 0-1,0 0 0,-1-11 1,-3-13-6690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9.393"/>
    </inkml:context>
    <inkml:brush xml:id="br0">
      <inkml:brushProperty name="width" value="0.05" units="cm"/>
      <inkml:brushProperty name="height" value="0.05" units="cm"/>
    </inkml:brush>
  </inkml:definitions>
  <inkml:trace contextRef="#ctx0" brushRef="#br0">138 69 24575,'1'-2'0,"1"1"0,-1-1 0,1 0 0,-1 0 0,0 0 0,0 0 0,0 0 0,0 0 0,0-1 0,0 1 0,-1 0 0,1 0 0,-1-1 0,1 1 0,-1 0 0,0-1 0,0 1 0,0 0 0,0-1 0,-1-2 0,1 4 0,-1-1 0,1 1 0,-1 0 0,1 0 0,-1 0 0,1 0 0,-1 0 0,0 0 0,1 0 0,-1 1 0,0-1 0,0 0 0,1 0 0,-1 0 0,0 1 0,0-1 0,0 1 0,0-1 0,0 0 0,0 1 0,0 0 0,0-1 0,-1 1 0,1 0 0,0-1 0,0 1 0,0 0 0,0 0 0,0 0 0,-1 0 0,1 0 0,0 0 0,0 0 0,0 0 0,0 1 0,0-1 0,0 0 0,0 1 0,-1-1 0,1 1 0,0-1 0,-1 2 0,-4 1 0,1 0 0,-1 1 0,0 0 0,1 0 0,0 1 0,0-1 0,0 1 0,0 0 0,1 0 0,0 1 0,0-1 0,0 1 0,1 0 0,0 0 0,0 0 0,1 1 0,-1-1 0,-1 8 0,-3 13 0,0 1 0,-4 54 0,9-57 11,1 0 0,1 0 0,1-1 0,1 1 0,2 0 0,0-1-1,1 0 1,2 0 0,1 0 0,11 24 0,-13-35-85,0 0-1,1-1 1,0 0 0,1-1 0,1 1-1,0-2 1,0 1 0,1-1 0,0 0-1,1-1 1,0-1 0,1 0 0,-1 0-1,2-1 1,-1 0 0,1-1 0,0-1-1,0 0 1,14 3 0,21 2-6752</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0.157"/>
    </inkml:context>
    <inkml:brush xml:id="br0">
      <inkml:brushProperty name="width" value="0.05" units="cm"/>
      <inkml:brushProperty name="height" value="0.05" units="cm"/>
    </inkml:brush>
  </inkml:definitions>
  <inkml:trace contextRef="#ctx0" brushRef="#br0">108 193 24575,'7'-1'0,"-1"0"0,0-1 0,1 0 0,-1 0 0,0 0 0,0-1 0,11-7 0,1 1 0,-12 6 0,15-7 0,35-22 0,-53 30 0,0 0 0,1-1 0,-1 1 0,0-1 0,0 1 0,0-1 0,0 0 0,-1 0 0,1 0 0,-1-1 0,0 1 0,0 0 0,0-1 0,0 0 0,-1 1 0,1-1 0,1-8 0,-3 10 0,0 0 0,-1 0 0,1 0 0,0-1 0,-1 1 0,0 0 0,1 0 0,-1 0 0,0 0 0,0 0 0,0 1 0,0-1 0,-1 0 0,1 0 0,0 1 0,-1-1 0,1 0 0,-1 1 0,0 0 0,1-1 0,-1 1 0,0 0 0,0 0 0,0 0 0,0 0 0,0 0 0,0 0 0,0 1 0,0-1 0,0 1 0,-3-1 0,-3-1 0,1 1 0,-1 0 0,0 0 0,1 1 0,-1 0 0,1 1 0,-1-1 0,-7 3 0,2 0 0,0 1 0,1 1 0,-1 0 0,1 1 0,1 0 0,-1 1 0,1 0 0,0 1 0,1 0 0,0 1 0,-10 10 0,15-14 0,1-1 0,0 1 0,0 0 0,0 0 0,0 1 0,1-1 0,0 1 0,0 0 0,1 0 0,0 0 0,0 0 0,0 0 0,0 1 0,1-1 0,0 0 0,1 1 0,-1-1 0,1 1 0,0-1 0,1 0 0,0 1 0,0-1 0,0 1 0,4 9 0,-2-9 0,0 1 0,1-1 0,0 0 0,0 0 0,0-1 0,1 1 0,0-1 0,0 0 0,1-1 0,0 1 0,0-1 0,0 0 0,11 7 0,-12-10 0,0 1 0,0-1 0,0 0 0,1 0 0,-1-1 0,1 1 0,0-1 0,-1-1 0,1 1 0,-1-1 0,1 0 0,0 0 0,0 0 0,-1-1 0,1 0 0,-1 0 0,1-1 0,-1 1 0,10-5 0,-8 3 0,-1-1 0,1 1 0,-1-1 0,0-1 0,1 1 0,-2-1 0,1 0 0,-1 0 0,0-1 0,0 1 0,0-1 0,-1 0 0,0-1 0,0 1 0,0-1 0,-1 1 0,3-10 0,1-8 0,-1 0 0,-1 0 0,4-46 0,-8 53 0,0 14 0,-1 1 0,0 0 0,0-1 0,1 1 0,0-1 0,-1 1 0,1 0 0,0 0 0,0-1 0,0 1 0,0 0 0,1 0 0,2-4 0,-4 6 0,1 0 0,-1-1 0,1 1 0,-1 0 0,1 0 0,-1-1 0,1 1 0,-1 0 0,1 0 0,-1 0 0,1-1 0,-1 1 0,1 0 0,0 0 0,-1 0 0,1 0 0,-1 0 0,1 0 0,-1 0 0,1 0 0,-1 1 0,2-1 0,15 15 0,29 55-1365,-30-46-5461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0.545"/>
    </inkml:context>
    <inkml:brush xml:id="br0">
      <inkml:brushProperty name="width" value="0.05" units="cm"/>
      <inkml:brushProperty name="height" value="0.05" units="cm"/>
    </inkml:brush>
  </inkml:definitions>
  <inkml:trace contextRef="#ctx0" brushRef="#br0">1 130 24575,'-1'-2'0,"2"-1"0,-1 0 0,0 1 0,0-1 0,1 0 0,-1 1 0,1-1 0,0 1 0,0-1 0,0 1 0,0-1 0,0 1 0,1 0 0,-1-1 0,1 1 0,-1 0 0,1 0 0,0 0 0,0 0 0,0 0 0,0 1 0,0-1 0,0 1 0,0-1 0,1 1 0,-1 0 0,0 0 0,1 0 0,-1 0 0,5-1 0,-2 1 0,0 0 0,0 0 0,0 1 0,0 0 0,0 0 0,0 0 0,0 1 0,0-1 0,0 1 0,0 1 0,-1-1 0,1 0 0,0 1 0,-1 0 0,8 4 0,-5-1 0,0 0 0,0 0 0,-1 1 0,1 0 0,-1 0 0,-1 1 0,1-1 0,-1 1 0,0 1 0,-1-1 0,7 13 0,-9-14 0,1 0 0,-1-1 0,-1 1 0,1 0 0,-1 0 0,0 0 0,0 0 0,-1 0 0,1 0 0,-1 0 0,-1 0 0,1 0 0,-1 0 0,0-1 0,-1 1 0,1 0 0,-5 10 0,6-15 0,0 0 0,-1 0 0,1 0 0,0 0 0,-1 0 0,1-1 0,-1 1 0,1 0 0,-1 0 0,1 0 0,-1 0 0,0 0 0,1-1 0,-1 1 0,0 0 0,1-1 0,-1 1 0,0 0 0,0-1 0,0 1 0,0-1 0,0 1 0,0-1 0,0 0 0,0 1 0,0-1 0,0 0 0,0 0 0,0 0 0,0 1 0,0-1 0,0 0 0,0 0 0,0-1 0,-1 1 0,1-1 0,0 0 0,0 0 0,0 0 0,0 0 0,0 0 0,0 0 0,0-1 0,0 1 0,1 0 0,-1-1 0,0 1 0,1 0 0,-1-1 0,1 1 0,0-1 0,-1 1 0,1-1 0,0 1 0,0-1 0,0 1 0,0 0 0,0-1 0,0 1 0,1-1 0,-1-1 0,3-10 0,0 1 0,1-1 0,0 1 0,1 0 0,0 0 0,1 0 0,12-17 0,-5 10 0,0 2 0,1-1 0,27-25 0,-34 37 0,-1 1 0,1-1 0,1 1 0,-1 1 0,1-1 0,-1 1 0,1 1 0,1-1 0,-1 1 0,0 1 0,1 0 0,-1 0 0,12-1 0,-14 3 0,-1 0 0,1 0 0,-1 0 0,1 1 0,-1 0 0,0 0 0,1 0 0,-1 1 0,0 0 0,0 0 0,0 0 0,0 1 0,-1-1 0,1 1 0,0 0 0,-1 1 0,0-1 0,0 1 0,0 0 0,0 0 0,-1 0 0,5 7 0,3 6-32,-2 2 0,0-1-1,-1 1 1,-1 1 0,-1-1 0,6 35-1,-1-11-1106,-4-17-5687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1.400"/>
    </inkml:context>
    <inkml:brush xml:id="br0">
      <inkml:brushProperty name="width" value="0.05" units="cm"/>
      <inkml:brushProperty name="height" value="0.05" units="cm"/>
    </inkml:brush>
  </inkml:definitions>
  <inkml:trace contextRef="#ctx0" brushRef="#br0">73 11 24575,'0'-1'0,"0"1"0,0 0 0,-1 0 0,1-1 0,0 1 0,0 0 0,0 0 0,0-1 0,0 1 0,0 0 0,0-1 0,0 1 0,0 0 0,0-1 0,0 1 0,0 0 0,0 0 0,0-1 0,0 1 0,0 0 0,0-1 0,0 1 0,0 0 0,1 0 0,-1-1 0,0 1 0,0 0 0,0 0 0,0-1 0,1 1 0,-1 0 0,0 0 0,0 0 0,0-1 0,1 1 0,-1 0 0,0 0 0,0 0 0,1 0 0,-1 0 0,0 0 0,1-1 0,-1 1 0,0 0 0,0 0 0,1 0 0,-1 0 0,0 0 0,1 0 0,-1 0 0,0 0 0,0 0 0,1 0 0,-1 0 0,0 0 0,1 0 0,-1 1 0,0-1 0,0 0 0,1 0 0,-1 0 0,0 0 0,0 0 0,1 1 0,0 0 0,0 0 0,0 0 0,0 0 0,0 0 0,0 0 0,0 0 0,0 1 0,0-1 0,0 0 0,-1 1 0,1-1 0,0 2 0,2 10 0,-1 0 0,-1-1 0,0 1 0,-1 0 0,0 0 0,-1-1 0,-5 25 0,-29 91 0,12-52 0,-5 23-1365,20-73-5461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2.147"/>
    </inkml:context>
    <inkml:brush xml:id="br0">
      <inkml:brushProperty name="width" value="0.05" units="cm"/>
      <inkml:brushProperty name="height" value="0.05" units="cm"/>
    </inkml:brush>
  </inkml:definitions>
  <inkml:trace contextRef="#ctx0" brushRef="#br0">253 138 24575,'2'-3'0,"0"1"0,1-1 0,-1 0 0,0 0 0,-1 0 0,1 0 0,-1 0 0,1-1 0,-1 1 0,0 0 0,0-1 0,0 1 0,-1-1 0,1 1 0,-1-1 0,0 1 0,0-1 0,0 0 0,0 1 0,-1-1 0,1 1 0,-1-1 0,0 1 0,0 0 0,0-1 0,-1 1 0,1 0 0,-1 0 0,0 0 0,0 0 0,0 0 0,0 0 0,0 0 0,-1 1 0,1-1 0,-1 1 0,0-1 0,1 1 0,-1 0 0,0 0 0,0 1 0,-1-1 0,1 0 0,0 1 0,0 0 0,-1 0 0,1 0 0,-1 0 0,-5 0 0,0 1 0,1 1 0,-1-1 0,1 2 0,0-1 0,-1 1 0,1 1 0,0-1 0,0 1 0,0 1 0,1-1 0,-1 1 0,1 1 0,0-1 0,0 1 0,0 1 0,1-1 0,0 1 0,-9 11 0,10-11 0,0 0 0,0 0 0,1 0 0,0 1 0,0 0 0,1 0 0,0 0 0,0 0 0,1 0 0,0 0 0,0 1 0,0 0 0,1-1 0,1 1 0,-1 0 0,1-1 0,0 1 0,1 0 0,0-1 0,3 14 0,-3-16 0,1 0 0,1 0 0,-1 0 0,1 0 0,0 0 0,0-1 0,1 1 0,-1-1 0,1 0 0,0 0 0,0 0 0,0-1 0,0 1 0,1-1 0,0 0 0,-1 0 0,1-1 0,0 1 0,1-1 0,-1 0 0,0 0 0,0-1 0,1 0 0,-1 0 0,1 0 0,6 0 0,2 0 0,0-1 0,0 0 0,0-1 0,-1 0 0,1-1 0,0-1 0,-1 0 0,1-1 0,17-8 0,-19 7 0,-1 0 0,1-1 0,-1-1 0,-1 0 0,0 0 0,15-14 0,-20 15 0,0 1 0,0-1 0,-1 0 0,0-1 0,0 1 0,0-1 0,-1 1 0,0-1 0,0 0 0,-1 0 0,0 0 0,2-10 0,31 77 0,-31-54-72,-1-1 1,0 0-1,1-1 0,0 1 0,0-1 0,1 1 0,-1-1 0,1-1 1,0 1-1,0 0 0,0-1 0,0 0 0,1-1 0,-1 1 0,1-1 1,0 0-1,0 0 0,8 1 0,8 0-6754</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2.629"/>
    </inkml:context>
    <inkml:brush xml:id="br0">
      <inkml:brushProperty name="width" value="0.05" units="cm"/>
      <inkml:brushProperty name="height" value="0.05" units="cm"/>
    </inkml:brush>
  </inkml:definitions>
  <inkml:trace contextRef="#ctx0" brushRef="#br0">32 57 24575,'0'-3'0,"-1"-1"0,0 0 0,0 0 0,0 1 0,0-1 0,-1 1 0,0-1 0,1 1 0,-1 0 0,0-1 0,-1 1 0,1 0 0,0 0 0,-1 1 0,-4-5 0,6 11 0,7 12 0,11 17 0,-4-11 0,2-1 0,0 0 0,1-1 0,2-1 0,-1 0 0,23 17 0,-32-30 0,1 1 0,-1-1 0,1-1 0,0 0 0,0 0 0,1 0 0,-1-2 0,1 1 0,0-1 0,0 0 0,1-1 0,-1 0 0,0-1 0,0 0 0,1-1 0,-1 0 0,19-2 0,-23 0 0,-1 1 0,0-1 0,0 0 0,0 0 0,0-1 0,-1 1 0,1-1 0,-1 0 0,1-1 0,-1 1 0,0-1 0,0 1 0,0-1 0,-1 0 0,1-1 0,-1 1 0,0-1 0,-1 1 0,1-1 0,-1 0 0,3-7 0,-3 6 0,0 1 0,0-1 0,-1 1 0,0-1 0,0 0 0,0 1 0,-1-1 0,1 0 0,-2 0 0,1 0 0,-1 1 0,1-1 0,-1 0 0,-1 1 0,1-1 0,-1 1 0,0-1 0,-1 1 0,-4-9 0,-6 1 0,12 13 0,1 0 0,0 0 0,-1 0 0,1 0 0,0-1 0,-1 1 0,1 0 0,0 0 0,-1 0 0,1 0 0,0 0 0,-1 0 0,1 1 0,0-1 0,-1 0 0,1 0 0,0 0 0,-1 0 0,1 0 0,0 0 0,-1 1 0,1-1 0,0 0 0,0 0 0,-1 0 0,1 1 0,0-1 0,-1 1 0,0 0 0,0 1 0,1 0 0,-1 0 0,0 0 0,1 0 0,-1-1 0,1 1 0,0 0 0,-1 0 0,1 0 0,0 0 0,0 0 0,1 0 0,-1 3 0,8 35 0,1-1 0,2 0 0,31 71 0,1 5 0,-33-85 0,4 10 0,-3-1 0,8 47 0,-17-76 0,-1-1 0,0 1 0,0 0 0,-1 0 0,0-1 0,-1 1 0,0 0 0,-1 0 0,0-1 0,0 1 0,-1-1 0,0 0 0,-1 0 0,-7 14 0,7-18 0,1 0 0,-1-1 0,0 0 0,0 1 0,0-1 0,0 0 0,-1-1 0,1 1 0,-1-1 0,0 0 0,0 0 0,-1-1 0,1 1 0,-9 2 0,5-3 0,0 0 0,0-1 0,0 0 0,0-1 0,0 1 0,-1-2 0,1 1 0,-14-4 0,0-1 0,1-2 0,1 0 0,-1-1 0,1-2 0,1 0 0,-33-21 0,38 20 0,0 0 0,0-1 0,1 0 0,1-1 0,0-1 0,1 0 0,0 0 0,2-2 0,-15-25 0,19 29 0,0 0 0,1 0 0,1-1 0,0 0 0,0 1 0,2-1 0,-1-1 0,2 1 0,0 0 0,0 0 0,2-1 0,-1 1 0,2 0 0,2-15 0,16-35-1365,3 10-5461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2.989"/>
    </inkml:context>
    <inkml:brush xml:id="br0">
      <inkml:brushProperty name="width" value="0.05" units="cm"/>
      <inkml:brushProperty name="height" value="0.05" units="cm"/>
    </inkml:brush>
  </inkml:definitions>
  <inkml:trace contextRef="#ctx0" brushRef="#br0">1 7 24575,'0'-5'0,"0"4"0,4 5 0,3 9 0,3 5 0,5 9 0,5 5 0,-1 6 0,1 6 0,-4 5 0,2-1 0,-4 0 0,-3-3 0,-4-5 0,-3-5 0,-2-7-8191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3.376"/>
    </inkml:context>
    <inkml:brush xml:id="br0">
      <inkml:brushProperty name="width" value="0.05" units="cm"/>
      <inkml:brushProperty name="height" value="0.05" units="cm"/>
    </inkml:brush>
  </inkml:definitions>
  <inkml:trace contextRef="#ctx0" brushRef="#br0">1 331 24575,'0'-3'0,"1"0"0,0 0 0,-1 0 0,1-1 0,0 1 0,1 0 0,-1 0 0,1 1 0,-1-1 0,1 0 0,0 0 0,0 1 0,0-1 0,0 1 0,1 0 0,-1-1 0,0 1 0,1 0 0,0 1 0,-1-1 0,1 0 0,0 1 0,6-3 0,8-3 0,0 0 0,34-8 0,-45 14 0,85-19 0,-42 11 0,47-18 0,-63 10 0,-23 6 0,-10 10 0,0 1 0,0-1 0,0 1 0,-1 0 0,1-1 0,0 1 0,0-1 0,0 1 0,-1 0 0,1-1 0,0 1 0,0-1 0,-1 1 0,1 0 0,0 0 0,-1-1 0,1 1 0,0 0 0,-1-1 0,1 1 0,-1 0 0,1 0 0,0 0 0,-1 0 0,1-1 0,-1 1 0,1 0 0,-1 0 0,1 0 0,0 0 0,-1 0 0,0 0 0,0 0 0,-1-1 0,1 1 0,0 0 0,-1 0 0,1 0 0,0 0 0,0 0 0,-1 0 0,1 0 0,0 0 0,-1 1 0,1-1 0,0 0 0,0 1 0,-1-1 0,1 1 0,0-1 0,0 1 0,0 0 0,0-1 0,0 1 0,0 0 0,-1 1 0,0 0 0,0 0 0,1 0 0,-1 1 0,1-1 0,0 1 0,0-1 0,0 1 0,0-1 0,0 1 0,0 4 0,-1 2 0,1 0 0,1 0 0,0 0 0,0 0 0,3 16 0,8 23-455,3-1 0,31 70 0,-34-91-6371</inkml:trace>
  <inkml:trace contextRef="#ctx0" brushRef="#br0" timeOffset="1">383 31 24575,'0'-5'0,"-5"-1"0,-1-5 0,0 5 0,6 3 0,7 7 0,3 2-8191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3.717"/>
    </inkml:context>
    <inkml:brush xml:id="br0">
      <inkml:brushProperty name="width" value="0.05" units="cm"/>
      <inkml:brushProperty name="height" value="0.05" units="cm"/>
    </inkml:brush>
  </inkml:definitions>
  <inkml:trace contextRef="#ctx0" brushRef="#br0">243 48 24575,'1'1'0,"1"-1"0,-1 0 0,1 0 0,0 0 0,-1 0 0,1-1 0,0 1 0,-1 0 0,1-1 0,-1 1 0,1-1 0,-1 1 0,1-1 0,-1 0 0,3-1 0,-4 1 0,0 1 0,1-1 0,-1 1 0,0 0 0,0-1 0,0 1 0,0-1 0,0 1 0,1-1 0,-1 1 0,0-1 0,0 1 0,0-1 0,0 1 0,0-1 0,0 1 0,-1-1 0,1 1 0,0-1 0,0 1 0,0-1 0,0 1 0,-1-1 0,1 1 0,0-1 0,0 1 0,-1 0 0,1-1 0,0 1 0,-1 0 0,1-1 0,-3-2 0,1 1 0,-1-1 0,0 1 0,0 0 0,0 0 0,0 0 0,0 1 0,0-1 0,0 1 0,-1-1 0,1 1 0,0 0 0,-6 0 0,-1 0 0,1 1 0,-1 0 0,0 1 0,1 0 0,-1 1 0,1 0 0,0 0 0,-1 1 0,1 0 0,0 1 0,0 0 0,1 0 0,-1 1 0,1 0 0,0 0 0,1 1 0,-15 13 0,18-15 0,0 0 0,0 0 0,1 1 0,-1-1 0,1 1 0,0 0 0,0-1 0,0 2 0,1-1 0,0 0 0,0 0 0,0 1 0,1-1 0,-1 1 0,1-1 0,1 1 0,-1 0 0,1-1 0,0 1 0,0 0 0,1-1 0,0 1 0,0 0 0,0-1 0,0 1 0,1-1 0,0 1 0,0-1 0,1 0 0,-1 0 0,5 6 0,-2-4 7,0-1 0,1 1 0,0-1 0,0 0 0,1-1 1,-1 0-1,1 0 0,0 0 0,1 0 0,-1-1 0,1-1 0,0 1 0,0-1 0,0-1 0,0 1 0,15 1 0,-7-1-193,0-2 1,1 0-1,-1-1 0,1 0 1,-1-1-1,0-1 1,28-7-1,-1-4-6640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4.071"/>
    </inkml:context>
    <inkml:brush xml:id="br0">
      <inkml:brushProperty name="width" value="0.05" units="cm"/>
      <inkml:brushProperty name="height" value="0.05" units="cm"/>
    </inkml:brush>
  </inkml:definitions>
  <inkml:trace contextRef="#ctx0" brushRef="#br0">212 63 24575,'0'-2'0,"0"-1"0,1 1 0,-2 0 0,1-1 0,0 1 0,0-1 0,-1 1 0,1-1 0,-1 1 0,0 0 0,0 0 0,0-1 0,0 1 0,0 0 0,0 0 0,-1 0 0,1 0 0,-1 0 0,1 0 0,-1 0 0,0 1 0,0-1 0,0 1 0,1-1 0,-2 1 0,1 0 0,0-1 0,0 1 0,0 0 0,0 0 0,-1 1 0,1-1 0,0 0 0,-1 1 0,1 0 0,-1-1 0,1 1 0,-1 0 0,-4 1 0,-2-1 0,0 1 0,0 1 0,0 0 0,0 0 0,0 1 0,1 0 0,-1 0 0,1 1 0,-11 6 0,15-8 0,0 0 0,1 1 0,-1 0 0,1 0 0,0-1 0,-1 2 0,1-1 0,0 0 0,1 1 0,-1-1 0,1 1 0,0 0 0,-1 0 0,2 0 0,-1 0 0,-2 8 0,4-9 0,-1 0 0,1 0 0,0 0 0,0 1 0,1-1 0,-1 0 0,1 0 0,-1 0 0,1 0 0,0 0 0,0 0 0,1 0 0,-1 0 0,0 0 0,1 0 0,0 0 0,0-1 0,0 1 0,0-1 0,0 1 0,0-1 0,1 0 0,4 3 0,4 3 0,0 0 0,1-1 0,0-1 0,0 0 0,0 0 0,1-1 0,16 3 0,100 18 0,-66-15 0,-45-8 0,-13-2 0,1-1 0,0 1 0,0 0 0,-1 0 0,1 1 0,-1 0 0,1 0 0,-1 0 0,0 1 0,1-1 0,-1 1 0,-1 1 0,10 6 0,-14-9 0,1 0 0,-1-1 0,1 1 0,-1 0 0,0 0 0,1-1 0,-1 1 0,0 0 0,0 0 0,0 0 0,1-1 0,-1 1 0,0 0 0,0 0 0,0 0 0,0 0 0,-1-1 0,1 1 0,0 0 0,0 0 0,0 0 0,-1-1 0,1 1 0,0 0 0,-1 0 0,1-1 0,-1 1 0,1 0 0,-1 0 0,1-1 0,-1 1 0,1-1 0,-1 1 0,1 0 0,-1-1 0,0 0 0,0 1 0,0 0 0,-32 16 0,32-16 0,-29 10-151,0-2-1,-1 0 0,0-2 0,0-2 1,-1 0-1,0-3 0,1 0 1,-48-4-1,39-4-6674</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4.413"/>
    </inkml:context>
    <inkml:brush xml:id="br0">
      <inkml:brushProperty name="width" value="0.05" units="cm"/>
      <inkml:brushProperty name="height" value="0.05" units="cm"/>
    </inkml:brush>
  </inkml:definitions>
  <inkml:trace contextRef="#ctx0" brushRef="#br0">0 1 24575,'5'0'0,"6"0"0,10 0 0,7 5 0,3 1 0,0 10 0,1 5 0,-1 10 0,-2 3 0,5 6 0,0 10 0,-5 5 0,-8 8 0,-7 2 0,-16 4 0,-20 0 0,-31 2 0,-6-12-8191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9.302"/>
    </inkml:context>
    <inkml:brush xml:id="br0">
      <inkml:brushProperty name="width" value="0.05" units="cm"/>
      <inkml:brushProperty name="height" value="0.05" units="cm"/>
    </inkml:brush>
  </inkml:definitions>
  <inkml:trace contextRef="#ctx0" brushRef="#br0">111 20 24575,'-1'-1'0,"1"0"0,0 0 0,0 0 0,-1 0 0,1 0 0,-1 0 0,1 0 0,-1 1 0,1-1 0,-1 0 0,1 0 0,-1 0 0,0 0 0,1 1 0,-1-1 0,0 0 0,0 1 0,1-1 0,-1 1 0,0-1 0,0 1 0,0-1 0,0 1 0,0-1 0,0 1 0,0 0 0,0 0 0,0-1 0,0 1 0,0 0 0,0 0 0,0 0 0,0 0 0,-1 0 0,0 0 0,-1 0 0,1 0 0,0 0 0,-1 0 0,1 1 0,0-1 0,0 1 0,-1-1 0,1 1 0,0 0 0,0 0 0,0 0 0,0 0 0,-3 2 0,1 1 0,1 0 0,0 1 0,0 0 0,1-1 0,-1 1 0,1 0 0,0 0 0,0 0 0,-1 11 0,-8 52 0,9-56 0,-2 27 0,1 0 0,3-1 0,3 46 0,-1-65 0,1 0 0,0-1 0,2 0 0,0 0 0,0 0 0,2 0 0,0-1 0,17 28 0,-3-19-1365,-2-6-5461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9.704"/>
    </inkml:context>
    <inkml:brush xml:id="br0">
      <inkml:brushProperty name="width" value="0.05" units="cm"/>
      <inkml:brushProperty name="height" value="0.05" units="cm"/>
    </inkml:brush>
  </inkml:definitions>
  <inkml:trace contextRef="#ctx0" brushRef="#br0">44 89 24575,'0'-1'0,"0"0"0,0-1 0,1 1 0,-1 0 0,0 0 0,0 0 0,0 0 0,0 0 0,0 0 0,-1 0 0,1 0 0,0 0 0,0 0 0,-1 0 0,1-1 0,0 1 0,-1 0 0,1 1 0,-1-1 0,0 0 0,0-2 0,0 4 0,0 0 0,0 0 0,0-1 0,0 1 0,0 0 0,0 0 0,1 0 0,-1 0 0,0 0 0,1 0 0,-1 0 0,1 0 0,-1 0 0,1 0 0,-1 2 0,-20 54 0,19-47 0,1 1 0,-1-1 0,2 1 0,-1-1 0,1 0 0,1 1 0,0-1 0,0 1 0,1-1 0,1 0 0,0 0 0,0 0 0,0 0 0,2-1 0,9 18 0,-12-23 0,1 1 0,0 0 0,0-1 0,0 0 0,1 1 0,-1-2 0,1 1 0,0 0 0,0-1 0,0 1 0,1-1 0,-1 0 0,1-1 0,0 1 0,0-1 0,0 0 0,0 0 0,0 0 0,0-1 0,0 0 0,1 0 0,-1 0 0,1-1 0,-1 1 0,0-1 0,1-1 0,-1 1 0,0-1 0,1 0 0,-1 0 0,10-4 0,-8 3 0,0-1 0,0 0 0,0-1 0,0 0 0,-1 0 0,1 0 0,-1-1 0,0 0 0,0 0 0,-1 0 0,1-1 0,-1 0 0,0 0 0,-1 0 0,0-1 0,0 1 0,0-1 0,-1 0 0,0 0 0,0 0 0,-1-1 0,1 1 0,-2-1 0,1 1 0,-1-1 0,0 0 0,-1 0 0,0 1 0,0-1 0,-1 0 0,0 0 0,0 1 0,0-1 0,-1 1 0,-1-1 0,1 1 0,-1 0 0,-6-12 0,1 7 14,-1 1-1,0 0 0,0 0 0,-1 1 1,0 1-1,-1 0 0,0 0 1,-17-10-1,24 16-31,-1 1-1,0-1 1,0 1 0,-1 0 0,1 0-1,0 1 1,-1 0 0,1 0 0,-1 0-1,-8 0 1,10 1-50,1 0 1,-1 1-1,1 0 1,0-1-1,0 1 0,-1 1 1,1-1-1,0 0 1,0 1-1,0-1 1,0 1-1,0 0 0,1 0 1,-1 0-1,1 0 1,-1 1-1,1-1 1,-4 6-1,-6 10-6758</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0.068"/>
    </inkml:context>
    <inkml:brush xml:id="br0">
      <inkml:brushProperty name="width" value="0.05" units="cm"/>
      <inkml:brushProperty name="height" value="0.05" units="cm"/>
    </inkml:brush>
  </inkml:definitions>
  <inkml:trace contextRef="#ctx0" brushRef="#br0">166 0 24575,'-7'1'0,"1"-1"0,0 2 0,0-1 0,-1 1 0,1 0 0,0 0 0,0 0 0,0 1 0,1 0 0,-1 0 0,1 1 0,0 0 0,-1 0 0,2 0 0,-1 0 0,0 1 0,1-1 0,0 1 0,0 1 0,0-1 0,-3 7 0,1-1 0,-1 0 0,2 1 0,0-1 0,0 1 0,1 0 0,0 1 0,1-1 0,1 1 0,-2 22 0,4-29 0,-1 1 0,2-1 0,-1 0 0,1 0 0,0 0 0,0 0 0,1 0 0,0 0 0,0 0 0,0 0 0,1 0 0,0-1 0,0 1 0,0-1 0,1 0 0,0 0 0,0 0 0,0 0 0,0-1 0,1 0 0,0 0 0,0 0 0,0 0 0,0-1 0,0 0 0,12 5 0,-9-5 0,0 0 0,1-1 0,0 0 0,0-1 0,-1 1 0,1-2 0,0 1 0,0-1 0,0-1 0,0 1 0,0-2 0,-1 1 0,1-1 0,0 0 0,-1-1 0,1 0 0,-1 0 0,11-7 0,-12 6 0,0-1 0,0 0 0,0 0 0,-1 0 0,0-1 0,0 0 0,0 0 0,-1 0 0,0-1 0,0 0 0,0 0 0,-1 0 0,5-12 0,-7 14 0,-1 1 0,0 0 0,1-1 0,-2 1 0,1-1 0,0 0 0,-1 1 0,0-1 0,0 1 0,0-1 0,-1 0 0,0 1 0,0-1 0,0 1 0,0-1 0,-1 1 0,1 0 0,-1 0 0,0-1 0,0 1 0,-1 0 0,1 1 0,-1-1 0,0 0 0,-6-5 0,-2-1-97,-1 1-1,1 1 1,-1 0-1,-1 0 1,0 2-1,0-1 1,0 2-1,0-1 1,-1 2-1,0 0 1,0 1-1,0 0 0,-26-1 1,11 2-6729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6.390"/>
    </inkml:context>
    <inkml:brush xml:id="br0">
      <inkml:brushProperty name="width" value="0.05" units="cm"/>
      <inkml:brushProperty name="height" value="0.05" units="cm"/>
    </inkml:brush>
  </inkml:definitions>
  <inkml:trace contextRef="#ctx0" brushRef="#br0">1178 154 24575,'0'-5'0,"-1"0"0,1 0 0,-1 0 0,1 0 0,-2 0 0,1 0 0,0 0 0,-1 1 0,0-1 0,0 0 0,0 1 0,-1-1 0,0 1 0,1 0 0,-2 0 0,1 0 0,0 0 0,-1 0 0,0 1 0,1 0 0,-1 0 0,-1 0 0,1 0 0,0 0 0,-1 1 0,1 0 0,-1 0 0,-5-2 0,-7-2 0,1 1 0,-1 1 0,-1 0 0,1 1 0,-29-1 0,-92 6 0,61 0 0,-149 9 0,190-6 0,0 1 0,1 2 0,0 1 0,-45 18 0,59-16 0,1 1 0,-1 1 0,2 0 0,-33 31 0,24-21 0,14-11 0,1 0 0,0 0 0,1 1 0,0 0 0,1 1 0,-13 23 0,17-25 0,2-1 0,0 1 0,0 1 0,1-1 0,0 1 0,1-1 0,1 1 0,0 0 0,0 19 0,1-19 0,1 0 0,0 0 0,1 0 0,1-1 0,0 1 0,0 0 0,1-1 0,1 0 0,0 1 0,1-1 0,0-1 0,1 1 0,0-1 0,1 0 0,0 0 0,1-1 0,0 0 0,0-1 0,19 17 0,5-1 0,1-2 0,1-1 0,1-1 0,1-2 0,53 20 0,-7-10 0,125 27 0,138 4 0,-300-55 0,1-3 0,0-2 0,-1-2 0,1-2 0,73-15 0,-65 2 0,-2-2 0,0-3 0,50-28 0,-7 4 0,-71 35 0,-1-1 0,0-1 0,-1 0 0,0-2 0,-1-1 0,27-26 0,-43 37 0,1 0 0,-1-1 0,-1 0 0,1 0 0,-1 0 0,0-1 0,0 0 0,-1 1 0,0-1 0,0 0 0,-1-1 0,1 1 0,-2 0 0,1-1 0,-1 1 0,0-1 0,-1 0 0,0 1 0,0-1 0,0 1 0,-1-1 0,0 1 0,-1-1 0,0 1 0,0-1 0,-4-8 0,-2-1 0,-1 0 0,-1 0 0,0 1 0,-1 0 0,-1 1 0,0 0 0,-1 1 0,-1 1 0,0 0 0,-1 1 0,0 0 0,-21-11 0,-23-11 0,-2 3 0,-73-26 0,7 3 0,73 29 0,-81-26 0,83 38 0,0 2 0,-62-5 0,61 6-1365,29 4-5461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1.785"/>
    </inkml:context>
    <inkml:brush xml:id="br0">
      <inkml:brushProperty name="width" value="0.05" units="cm"/>
      <inkml:brushProperty name="height" value="0.05" units="cm"/>
    </inkml:brush>
  </inkml:definitions>
  <inkml:trace contextRef="#ctx0" brushRef="#br0">0 0 24575,'1'10'0,"1"0"0,0-1 0,0 1 0,0-1 0,1 1 0,1-1 0,0 0 0,0 0 0,1 0 0,0-1 0,0 1 0,1-1 0,12 13 0,-3-6 0,1-2 0,0 0 0,27 16 0,-29-20 0,0 0 0,0 2 0,0-1 0,-2 2 0,19 19 0,-30-31-24,-1 1-1,1 0 1,-1-1 0,1 1-1,-1-1 1,1 1 0,-1 0-1,1-1 1,-1 1-1,0 0 1,1 0 0,-1-1-1,0 1 1,0 0 0,0 0-1,1-1 1,-1 1-1,0 0 1,0 0 0,0 0-1,0-1 1,0 1 0,0 0-1,-1 0 1,1 0-1,0-1 1,0 1 0,0 0-1,-1 0 1,1-1-1,0 1 1,-1 0 0,1 0-1,-1-1 1,1 1 0,-1-1-1,1 1 1,-1 0-1,1-1 1,-1 1 0,0-1-1,1 1 1,-1-1 0,0 0-1,1 1 1,-1-1-1,0 0 1,0 1 0,1-1-1,-1 0 1,0 0-1,0 1 1,0-1 0,1 0-1,-3 0 1,-18 4-6802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0.511"/>
    </inkml:context>
    <inkml:brush xml:id="br0">
      <inkml:brushProperty name="width" value="0.05" units="cm"/>
      <inkml:brushProperty name="height" value="0.05" units="cm"/>
    </inkml:brush>
  </inkml:definitions>
  <inkml:trace contextRef="#ctx0" brushRef="#br0">374 85 24575,'-16'-16'0,"11"10"0,0 0 0,0 1 0,0 0 0,-1 0 0,0 0 0,0 1 0,-1 0 0,1 0 0,-1 0 0,0 1 0,0 0 0,-12-3 0,7 3 0,1 1 0,-1 0 0,0 1 0,0 1 0,0 0 0,1 0 0,-1 1 0,0 1 0,0 0 0,1 0 0,-1 1 0,1 1 0,0 0 0,0 0 0,0 1 0,0 1 0,1 0 0,0 0 0,-18 15 0,26-19 0,0-1 0,1 1 0,-1-1 0,0 1 0,1 0 0,-1 0 0,1 0 0,0-1 0,0 1 0,0 1 0,0-1 0,0 0 0,0 0 0,0 0 0,0 0 0,1 1 0,-1-1 0,1 0 0,0 1 0,0-1 0,0 0 0,0 1 0,0-1 0,0 0 0,1 0 0,-1 1 0,1-1 0,-1 0 0,1 0 0,0 1 0,0-1 0,0 0 0,0 0 0,1 0 0,-1 0 0,0-1 0,1 1 0,-1 0 0,1 0 0,0-1 0,-1 1 0,1-1 0,3 2 0,5 4 0,0 0 0,1-1 0,-1-1 0,1 1 0,1-2 0,-1 0 0,13 3 0,15 1 0,57 5 0,-69-12 0,0 2 0,0 1 0,0 2 0,-1 0 0,32 13 0,-53-17 0,0 1 0,0-1 0,0 1 0,-1 0 0,1 0 0,-1 1 0,0-1 0,6 7 0,-9-8 0,0-1 0,0 0 0,0 1 0,-1-1 0,1 0 0,0 1 0,0-1 0,-1 1 0,1-1 0,-1 1 0,0-1 0,1 1 0,-1 0 0,0-1 0,0 1 0,0-1 0,0 1 0,0 0 0,0-1 0,0 1 0,-1-1 0,1 1 0,0-1 0,-1 1 0,1-1 0,-1 1 0,0-1 0,0 1 0,1-1 0,-1 0 0,-2 3 0,-5 5 0,-1-1 0,0 0 0,0-1 0,0 0 0,-1 0 0,0-1 0,0 0 0,-1-1 0,0 0 0,-11 4 0,-10 1 0,0-1 0,-43 7 0,-20-5 120,85-10-306,0-1 1,0-1-1,0 0 0,0 0 1,1-1-1,-1 0 1,-13-5-1,-2-5-6640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10.866"/>
    </inkml:context>
    <inkml:brush xml:id="br0">
      <inkml:brushProperty name="width" value="0.05" units="cm"/>
      <inkml:brushProperty name="height" value="0.05" units="cm"/>
    </inkml:brush>
  </inkml:definitions>
  <inkml:trace contextRef="#ctx0" brushRef="#br0">26 57 24575,'0'-9'0,"1"6"0,-1 1 0,0-1 0,1 1 0,-1-1 0,0 1 0,-1-1 0,1 1 0,0-1 0,-1 1 0,0-1 0,1 1 0,-1-1 0,0 1 0,0 0 0,0-1 0,-1 1 0,-1-4 0,2 6 0,1 0 0,-1 0 0,1 0 0,-1 0 0,1 0 0,0 0 0,-1 1 0,1-1 0,-1 0 0,1 0 0,0 0 0,-1 0 0,1 0 0,0 1 0,-1-1 0,1 0 0,0 0 0,-1 1 0,1-1 0,0 0 0,-1 0 0,1 1 0,0-1 0,0 0 0,-1 1 0,1-1 0,0 0 0,0 1 0,0-1 0,0 0 0,-1 1 0,1-1 0,0 1 0,0-1 0,0 0 0,0 1 0,0-1 0,0 1 0,0-1 0,0 1 0,0-1 0,0 1 0,-3 20 0,3-21 0,-1 15 0,1-1 0,0 1 0,2-1 0,-1 1 0,2-1 0,0 0 0,8 25 0,47 96 0,-33-83 0,8 25 60,33 111 0,-53-141-431,-3 0-1,-1 1 1,3 87 0,-11-106-6455</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25.999"/>
    </inkml:context>
    <inkml:brush xml:id="br0">
      <inkml:brushProperty name="width" value="0.05" units="cm"/>
      <inkml:brushProperty name="height" value="0.05" units="cm"/>
    </inkml:brush>
  </inkml:definitions>
  <inkml:trace contextRef="#ctx0" brushRef="#br0">7 117 24575,'-5'0'0,"4"0"0,6 0 0,7 0 0,10 0 0,12 0 0,13-5 0,13-6 0,10-1 0,12-3 0,5 1 0,3-2 0,-1 2 0,-6-2 0,-16 2-8191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35.022"/>
    </inkml:context>
    <inkml:brush xml:id="br0">
      <inkml:brushProperty name="width" value="0.05" units="cm"/>
      <inkml:brushProperty name="height" value="0.05" units="cm"/>
    </inkml:brush>
  </inkml:definitions>
  <inkml:trace contextRef="#ctx0" brushRef="#br0">20 318 24575,'-1'-2'0,"1"0"0,-1 0 0,0 0 0,1 1 0,-1-1 0,0 0 0,0 1 0,0-1 0,0 0 0,-3-2 0,-3 0 0,6 15 0,11 27 0,1-1 0,1 0 0,21 40 0,-33-76 0,0 1 0,1-1 0,-1 0 0,1 1 0,0-1 0,-1 0 0,1 0 0,0 0 0,0 1 0,-1-1 0,1 0 0,0 0 0,0 0 0,0 0 0,1 0 0,-1 0 0,0-1 0,0 1 0,0 0 0,1 0 0,-1-1 0,0 1 0,1-1 0,-1 1 0,0-1 0,1 0 0,-1 0 0,1 1 0,-1-1 0,1 0 0,-1 0 0,0 0 0,1-1 0,-1 1 0,1 0 0,-1 0 0,0-1 0,1 1 0,-1-1 0,0 1 0,1-1 0,-1 0 0,0 1 0,0-1 0,1 0 0,-1 0 0,1-1 0,7-6 0,0 0 0,0-1 0,-1 0 0,11-15 0,-11 14 0,110-152 0,46-55 0,-163 216 0,36-36 0,-34 34 0,0 1 0,-1 0 0,1 0 0,1 0 0,-1 0 0,0 0 0,0 1 0,1-1 0,-1 1 0,1 0 0,5-1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35.806"/>
    </inkml:context>
    <inkml:brush xml:id="br0">
      <inkml:brushProperty name="width" value="0.05" units="cm"/>
      <inkml:brushProperty name="height" value="0.05" units="cm"/>
    </inkml:brush>
  </inkml:definitions>
  <inkml:trace contextRef="#ctx0" brushRef="#br0">854 103 24575,'-1'-2'0,"1"-1"0,-1 0 0,0 1 0,0-1 0,0 0 0,0 1 0,-1-1 0,1 1 0,-1-1 0,1 1 0,-1 0 0,0 0 0,0 0 0,-2-3 0,-32-24 0,30 24 0,-1 1 0,0 0 0,0 0 0,-1 1 0,1 0 0,-1 1 0,1-1 0,-1 1 0,0 1 0,0 0 0,0 0 0,0 0 0,0 1 0,0 0 0,0 1 0,0-1 0,0 2 0,0-1 0,-14 5 0,-9 5 0,1 2 0,0 0 0,-43 28 0,51-29 0,-25 16 0,0 3 0,2 1 0,1 3 0,-61 61 0,86-76 0,2 1 0,0 1 0,1 0 0,-19 36 0,27-41 0,0 0 0,2 0 0,-1 1 0,2 0 0,1 0 0,0 0 0,-2 28 0,4-18 0,2 0 0,0 0 0,2 0 0,1 0 0,1-1 0,8 30 0,-9-45 0,1-1 0,1 1 0,-1-1 0,2 0 0,0-1 0,0 1 0,1-1 0,0 0 0,0-1 0,1 0 0,1 0 0,0 0 0,0-1 0,0-1 0,1 0 0,16 10 0,2-4 0,-1-1 0,2-1 0,51 12 0,92 10 0,-121-26 0,1-1 0,0-3 0,0-3 0,0-1 0,96-16 0,-119 11 0,-1 0 0,1-2 0,-1-2 0,-1 0 0,0-2 0,0-1 0,-1-1 0,-1-1 0,0-1 0,-1-1 0,39-38 0,-51 42 0,0-1 0,-1 0 0,0 0 0,-1-1 0,-1-1 0,0 0 0,-2 0 0,1 0 0,8-32 0,-11 25 0,0-1 0,-2 1 0,0-1 0,-2 1 0,-1-1 0,-4-45 0,-2 35 0,0 0 0,-3 1 0,0-1 0,-3 2 0,0-1 0,-2 2 0,-2 0 0,0 0 0,-2 2 0,-29-37 0,41 58 0,0 1 0,-1-1 0,0 2 0,0-1 0,-1 1 0,1 0 0,-1 0 0,-1 1 0,1 0 0,-1 1 0,1 0 0,-1 0 0,-1 0 0,1 2 0,0-1 0,-1 1 0,1 0 0,-1 1 0,0 0 0,0 1 0,-10 0 0,-206 18 126,13 0-1617,190-18-5335</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44.460"/>
    </inkml:context>
    <inkml:brush xml:id="br0">
      <inkml:brushProperty name="width" value="0.05" units="cm"/>
      <inkml:brushProperty name="height" value="0.05" units="cm"/>
    </inkml:brush>
  </inkml:definitions>
  <inkml:trace contextRef="#ctx0" brushRef="#br0">231 248 24575,'2'-3'0,"-1"-1"0,0 0 0,1 1 0,-1-1 0,1 1 0,0 0 0,0-1 0,1 1 0,-1 0 0,5-4 0,10-16 0,-9 7 0,1 2 0,-8 39 0,-1 70 0,23 174 0,-1-35 0,-16 71 0,-12 0 0,-53 346 0,48-576 0,5 1 0,4 130 0,2-194 0,2-1 0,-1 1 0,2-1 0,5 17 0,-8-26 0,0-1 0,1 1 0,0 0 0,-1 0 0,1-1 0,0 1 0,0 0 0,0-1 0,0 1 0,0-1 0,1 1 0,-1-1 0,0 0 0,1 0 0,-1 1 0,1-1 0,-1 0 0,1 0 0,-1 0 0,1 0 0,0-1 0,0 1 0,-1 0 0,1-1 0,0 1 0,0-1 0,0 0 0,-1 1 0,1-1 0,0 0 0,0 0 0,0 0 0,0-1 0,0 1 0,2-1 0,-4 1 0,69-18 0,1 2 0,72-6 0,501-6-492,-557 26 114,2083-10-3641,-1383 14 3231,-29 13 3017,121 0 832,-859-18-2837,-19 3-222,0 0 1,1-1 0,-1 1-1,0 0 1,0 0 0,0 0-1,0 0 1,0 0 0,0-1-1,1 1 1,-1 0 0,0 0-1,0 0 1,0 0 0,0-1-1,0 1 1,0 0 0,0 0-1,0 0 1,0-1-1,0 1 1,0 0 0,0 0-1,0 0 1,0 0 0,0-1-1,0 1 1,0 0 0,0 0-1,0 0 1,0 0 0,0-1-1,-1 1 1,1 0 0,0 0-1,0 0 1,0 0 0,0-1-1,0 1 1,0 0-1,0 0 1,-1 0 0,1 0-1,0 0 1,-30-20 47,14 11-56,6 1 6,0-1 0,1 0 0,1 0 0,-1-1 0,1 0 0,1 0 0,0-1 0,0 0 0,1 0 0,1 0 0,0-1 0,0 0 0,1 0 0,1 0 0,-3-15 0,-1-20 0,1 0 0,3-82 0,2 100 0,1-80 0,-18-455 0,13 495 0,-46-654 0,46 357 0,5 360 0,0-1 0,1 0 0,0 0 0,0 0 0,0 0 0,1 1 0,0-1 0,1 1 0,0-1 0,5-8 0,-8 14 0,1 0 0,0 0 0,-1 0 0,1 0 0,-1 0 0,1 0 0,-1 0 0,0 0 0,1 0 0,-1 0 0,0 0 0,0 0 0,0 0 0,0-1 0,0 1 0,0 0 0,0 0 0,0 0 0,0 0 0,0 0 0,-1 0 0,1 0 0,0 0 0,-2-2 0,1 2 0,0 0 0,0 0 0,0 0 0,-1-1 0,1 1 0,0 0 0,-1 1 0,1-1 0,-1 0 0,1 0 0,-1 1 0,0-1 0,1 1 0,-3-1 0,-9-2 0,0 2 0,1 0 0,-21 0 0,21 1 0,-1559 16-2976,906-4 658,-2089 62 591,2153-64 7224,582-10-12164</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45.070"/>
    </inkml:context>
    <inkml:brush xml:id="br0">
      <inkml:brushProperty name="width" value="0.05" units="cm"/>
      <inkml:brushProperty name="height" value="0.05" units="cm"/>
    </inkml:brush>
  </inkml:definitions>
  <inkml:trace contextRef="#ctx0" brushRef="#br0">524 249 24575,'3'-1'0,"-1"1"0,1-1 0,-1 0 0,0 0 0,1 0 0,-1 0 0,0 0 0,1 0 0,-1-1 0,0 1 0,0-1 0,0 0 0,0 1 0,0-1 0,-1 0 0,1 0 0,-1 0 0,3-4 0,1-2 0,1-1 0,-2 1 0,6-15 0,-7 17 0,-1-1 0,0 1 0,-1-1 0,0 1 0,0-1 0,0 1 0,-1-1 0,0 0 0,0 1 0,0-1 0,-3-12 0,2 15 0,-1 0 0,1 1 0,-1-1 0,1 0 0,-1 1 0,0-1 0,-1 1 0,1 0 0,0 0 0,-1 0 0,0 0 0,0 0 0,0 0 0,0 1 0,0 0 0,0-1 0,-1 1 0,1 0 0,-1 0 0,1 1 0,-5-2 0,-7-1 0,1 0 0,-1 1 0,0 1 0,0 1 0,0 0 0,0 0 0,0 2 0,0 0 0,-25 5 0,15-1 0,0 1 0,1 1 0,-1 1 0,-42 22 0,48-20 0,0 1 0,1 1 0,1 0 0,0 1 0,0 1 0,2 1 0,-24 26 0,35-35 0,0 1 0,0-1 0,0 0 0,1 1 0,-1 0 0,2 0 0,-1 0 0,1 0 0,0 0 0,0 0 0,0 8 0,2-9 0,0 0 0,0 0 0,1 0 0,0-1 0,0 1 0,0 0 0,1-1 0,0 1 0,0-1 0,0 1 0,1-1 0,0 0 0,0 0 0,0 0 0,7 8 0,2 0 0,0-1 0,1 0 0,0-1 0,1 0 0,0-1 0,0-1 0,27 13 0,117 41 0,-93-40 0,-46-16 0,64 28 0,-77-32 0,0 0 0,-1 1 0,1-1 0,-1 1 0,0 0 0,0 0 0,0 1 0,0 0 0,-1-1 0,7 11 0,-10-13 0,-1-1 0,1 1 0,0-1 0,-1 1 0,0-1 0,1 1 0,-1-1 0,0 1 0,0-1 0,0 1 0,0-1 0,0 1 0,0-1 0,0 1 0,0-1 0,0 1 0,-1-1 0,1 1 0,-1-1 0,1 1 0,-1-1 0,0 1 0,0-1 0,1 0 0,-1 1 0,0-1 0,0 0 0,0 0 0,0 0 0,0 0 0,-1 0 0,1 0 0,0 0 0,0 0 0,-1 0 0,-1 0 0,-6 5 0,-1-1 0,0-1 0,0 0 0,-10 3 0,17-6 0,-24 7 0,0-1 0,0-1 0,-43 4 0,54-9 0,1-1 0,-1 0 0,0-1 0,0 0 0,1-1 0,-1-1 0,-25-9 0,37 11-36,0 0 0,1-1 0,-1 1 1,1-1-1,-1 0 0,1 0 0,0-1 0,0 1 0,0-1 0,0 1 0,0-1 0,1 0 0,-1 0 0,1 0 0,0-1 0,0 1 0,0 0 1,0-1-1,0 1 0,1-1 0,0 0 0,0 1 0,0-1 0,0 0 0,0 0 0,1 0 0,-1 0 0,1 0 0,0 1 0,1-1 0,-1 0 1,1 0-1,-1 0 0,1 0 0,0 0 0,0 1 0,3-6 0,9-22-6790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45.505"/>
    </inkml:context>
    <inkml:brush xml:id="br0">
      <inkml:brushProperty name="width" value="0.05" units="cm"/>
      <inkml:brushProperty name="height" value="0.05" units="cm"/>
    </inkml:brush>
  </inkml:definitions>
  <inkml:trace contextRef="#ctx0" brushRef="#br0">1 122 24575,'1'-2'0,"0"1"0,0 0 0,0-1 0,0 1 0,1 0 0,-1 0 0,0 0 0,1 0 0,-1 0 0,1 0 0,-1 0 0,1 0 0,-1 0 0,1 1 0,0-1 0,-1 1 0,1-1 0,0 1 0,-1 0 0,1 0 0,0 0 0,0 0 0,-1 0 0,1 0 0,0 0 0,0 0 0,-1 1 0,1-1 0,0 0 0,-1 1 0,1 0 0,-1-1 0,1 1 0,0 0 0,-1 0 0,1 0 0,-1 0 0,0 0 0,1 0 0,-1 0 0,0 1 0,0-1 0,0 0 0,0 1 0,0-1 0,0 1 0,1 1 0,3 6 0,-1 0 0,1 0 0,-1 1 0,-1-1 0,0 1 0,3 17 0,0 8 0,19 131 0,-22-135 0,-1 0 0,-2 1 0,-4 40 0,-9-14 0,12-55 0,0 0 0,0 0 0,0 0 0,0-1 0,-1 1 0,1 0 0,-1-1 0,0 0 0,1 1 0,-1-1 0,0 0 0,0 0 0,-1 0 0,1 0 0,0 0 0,-1 0 0,-3 1 0,5-3 0,0 0 0,0 0 0,0 0 0,0 0 0,0 0 0,0 0 0,-1 0 0,1-1 0,0 1 0,0 0 0,0-1 0,0 1 0,0-1 0,0 1 0,0-1 0,0 1 0,0-1 0,0 0 0,1 0 0,-1 1 0,0-1 0,0 0 0,1 0 0,-1 0 0,0 0 0,1 0 0,-1 0 0,1 0 0,-1 0 0,1 0 0,-1 0 0,1 0 0,0 0 0,-1-2 0,-11-44 0,11 44 0,-3-23 0,1-1 0,1 0 0,2-1 0,0 1 0,2 0 0,1 0 0,8-34 0,0 15 0,2 1 0,2 1 0,29-60 0,-43 101 0,6-11 0,0 0 0,0 1 0,2 0 0,14-19 0,-21 30 0,0-1 0,0 1 0,0 0 0,0 0 0,0 0 0,0 1 0,1-1 0,-1 0 0,1 1 0,-1 0 0,1-1 0,0 1 0,-1 0 0,1 0 0,0 1 0,0-1 0,0 0 0,-1 1 0,1 0 0,0 0 0,0 0 0,0 0 0,0 0 0,0 0 0,0 1 0,-1-1 0,1 1 0,0 0 0,0 0 0,-1 0 0,6 3 0,4 3 0,0 2 0,-1-1 0,0 1 0,-1 1 0,1 0 0,8 12 0,52 73 0,-44-57 0,242 346-1365,-249-358-5461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45.847"/>
    </inkml:context>
    <inkml:brush xml:id="br0">
      <inkml:brushProperty name="width" value="0.05" units="cm"/>
      <inkml:brushProperty name="height" value="0.05" units="cm"/>
    </inkml:brush>
  </inkml:definitions>
  <inkml:trace contextRef="#ctx0" brushRef="#br0">1 57 24575,'0'-5'0,"0"-6"0,4-1 0,7 2 0,6 2 0,9 2 0,5 3 0,11 2 0,8 5 0,9 2 0,4 0 0,5 0 0,1-3 0,-13 0-8191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46.204"/>
    </inkml:context>
    <inkml:brush xml:id="br0">
      <inkml:brushProperty name="width" value="0.05" units="cm"/>
      <inkml:brushProperty name="height" value="0.05" units="cm"/>
    </inkml:brush>
  </inkml:definitions>
  <inkml:trace contextRef="#ctx0" brushRef="#br0">268 159 24575,'57'-49'0,"-43"40"0,-2-1 0,1-1 0,-1 0 0,20-25 0,-32 35 0,1 0 0,0 1 0,-1-1 0,1 0 0,-1 0 0,1 1 0,-1-1 0,1 0 0,-1 0 0,1 0 0,-1 0 0,0 0 0,0 1 0,1-1 0,-1 0 0,0 0 0,0 0 0,0 0 0,0 0 0,0 0 0,0 0 0,0 0 0,-1 0 0,1 0 0,0 0 0,-1-1 0,0 1 0,0 0 0,0 0 0,0 1 0,0-1 0,0 0 0,0 1 0,-1-1 0,1 1 0,0-1 0,0 1 0,0 0 0,-1 0 0,1-1 0,0 1 0,0 0 0,-3 0 0,-5 0 0,1 1 0,-1 0 0,1 0 0,-15 5 0,-1 2 0,2 1 0,-1 2 0,1 0 0,1 1 0,0 1 0,0 1 0,2 1 0,0 1 0,0 0 0,2 2 0,0 0 0,1 1 0,1 0 0,-17 29 0,28-41 0,0 1 0,1 0 0,0-1 0,0 1 0,1 1 0,0-1 0,0 0 0,1 1 0,0-1 0,1 0 0,0 1 0,0-1 0,1 1 0,0-1 0,0 1 0,1-1 0,0 0 0,0 0 0,1 0 0,4 10 0,0-7 0,-1 0 0,2 0 0,-1-1 0,1 1 0,1-2 0,0 1 0,0-1 0,1-1 0,0 0 0,1 0 0,0-1 0,19 10 0,-5-6 0,-1-1 0,2-1 0,-1-1 0,1-1 0,1-2 0,35 4 0,-13-5 0,0-3 0,77-6 0,-121 4 0,10 0 0,0 0 0,-1-1 0,1 0 0,0-1 0,-1-1 0,0-1 0,0 0 0,18-9 0,-30 14 5,-1-1 1,1 0-1,-1 0 0,0 0 0,1 0 1,-1 0-1,0 0 0,0-1 0,0 1 1,0 0-1,0 0 0,0-1 0,0 1 1,0-1-1,0 1 0,-1-1 0,1 1 0,-1-1 1,1 0-1,0-1 0,-1 1-66,-1 1-1,1 0 1,0-1-1,-1 1 1,1 0-1,-1-1 1,1 1-1,-1 0 1,1 0-1,-1 0 1,0-1 0,0 1-1,0 0 1,0 0-1,1 0 1,-1 0-1,-1 0 1,1 0-1,0 1 1,0-1-1,0 0 1,0 0-1,-2 0 1,-24-11-6765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2.149"/>
    </inkml:context>
    <inkml:brush xml:id="br0">
      <inkml:brushProperty name="width" value="0.05" units="cm"/>
      <inkml:brushProperty name="height" value="0.05" units="cm"/>
    </inkml:brush>
  </inkml:definitions>
  <inkml:trace contextRef="#ctx0" brushRef="#br0">0 196 24575,'5'-4'0,"6"-12"0,10-6 0,6-6 0,9 3 0,2 1 0,3 0 0,1 3 0,2 7 0,-3 4 0,-2 5 0,-4 3 0,-4 1 0,-6 2-8191</inkml:trace>
  <inkml:trace contextRef="#ctx0" brushRef="#br0" timeOffset="1">1147 387 24575,'0'5'0,"0"6"0,0 6 0,0 4 0,0 4 0,0 2 0,0-4-8191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2.796"/>
    </inkml:context>
    <inkml:brush xml:id="br0">
      <inkml:brushProperty name="width" value="0.05" units="cm"/>
      <inkml:brushProperty name="height" value="0.05" units="cm"/>
    </inkml:brush>
  </inkml:definitions>
  <inkml:trace contextRef="#ctx0" brushRef="#br0">1 10 24575,'0'5'0,"0"6"0,0 5 0,4 1 0,7-8 0,6-5 0,4-8 0,4-3 0,7-5 0,2-6 0,5 1 0,-4 3-8191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5.645"/>
    </inkml:context>
    <inkml:brush xml:id="br0">
      <inkml:brushProperty name="width" value="0.05" units="cm"/>
      <inkml:brushProperty name="height" value="0.05" units="cm"/>
    </inkml:brush>
  </inkml:definitions>
  <inkml:trace contextRef="#ctx0" brushRef="#br0">589 221 24575,'1'0'0,"-1"0"0,1 0 0,0-1 0,0 1 0,0 0 0,-1-1 0,1 1 0,0-1 0,0 1 0,-1 0 0,1-1 0,0 0 0,-1 1 0,1-1 0,-1 1 0,1-1 0,-1 0 0,1 1 0,-1-1 0,1 0 0,-1 0 0,1-1 0,9-22 0,-6 11 0,6-8 0,-5 12 0,0 0 0,-1-1 0,0 0 0,-1 1 0,0-1 0,2-16 0,-5 24 0,0-1 0,0 1 0,0-1 0,0 1 0,-1-1 0,1 1 0,-1-1 0,0 1 0,0 0 0,0-1 0,0 1 0,0 0 0,0 0 0,0 0 0,-1 0 0,1 0 0,-1 0 0,0 0 0,0 0 0,1 1 0,-1-1 0,0 1 0,0-1 0,0 1 0,-1 0 0,1 0 0,0 0 0,0 0 0,-1 0 0,1 0 0,0 1 0,-6-2 0,-3 0 0,-1 0 0,0 1 0,0 0 0,1 1 0,-1 0 0,0 0 0,0 2 0,0-1 0,1 2 0,-18 4 0,0 3 0,1 1 0,-52 27 0,54-24 0,0 1 0,2 1 0,-26 21 0,45-32 0,-1 0 0,1 0 0,0 0 0,0 0 0,0 1 0,1 0 0,0 0 0,0 0 0,0 0 0,1 1 0,0 0 0,0-1 0,0 1 0,1 0 0,1 0 0,-1 1 0,1-1 0,-1 8 0,3-8 0,0 0 0,1-1 0,0 1 0,0-1 0,0 0 0,0 1 0,1-1 0,0 0 0,1 0 0,-1-1 0,1 1 0,0-1 0,1 1 0,-1-1 0,1-1 0,0 1 0,0-1 0,8 5 0,10 8 0,2-2 0,48 24 0,169 59 0,-149-64 0,110 57 0,-195-86 0,0 0 0,1 0 0,-2 0 0,1 1 0,11 11 0,-18-15 0,0-1 0,0 0 0,0 0 0,0 0 0,0 1 0,0-1 0,0 0 0,0 1 0,0-1 0,-1 1 0,1-1 0,-1 1 0,1 0 0,-1-1 0,1 1 0,-1-1 0,0 1 0,0 0 0,0-1 0,0 1 0,0 0 0,0-1 0,0 1 0,-1 0 0,1-1 0,0 1 0,-1-1 0,1 1 0,-1-1 0,0 1 0,0-1 0,1 1 0,-1-1 0,0 1 0,0-1 0,0 0 0,-1 0 0,1 0 0,-2 2 0,-7 5 0,0-2 0,0 0 0,-1 0 0,1 0 0,-1-2 0,0 1 0,-1-1 0,-13 2 0,-99 16 0,44-12 0,-100-2 0,143-8 0,-1-2 0,0-2 0,1-2 0,-69-19 0,96 23-62,1-1 0,0-1 0,0 0 0,0 0 0,1 0 0,0-1 0,0-1 0,0 1 0,0-1 0,1-1 0,0 1 0,0-1-1,1-1 1,0 1 0,0-1 0,0 0 0,1 0 0,1-1 0,-1 1 0,1-1 0,-3-13 0,-2-17-6764</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6.031"/>
    </inkml:context>
    <inkml:brush xml:id="br0">
      <inkml:brushProperty name="width" value="0.05" units="cm"/>
      <inkml:brushProperty name="height" value="0.05" units="cm"/>
    </inkml:brush>
  </inkml:definitions>
  <inkml:trace contextRef="#ctx0" brushRef="#br0">33 0 24575,'0'5'0,"0"6"0,0 6 0,4 4 0,2 9 0,0 8 0,4 7 0,0 4 0,-2 5 0,-2 6 0,-7 2 0,-3 5 0,-6 0 0,-1-2 0,-3-3 0,0-7 0,-1-4 0,1-11-8191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6.374"/>
    </inkml:context>
    <inkml:brush xml:id="br0">
      <inkml:brushProperty name="width" value="0.05" units="cm"/>
      <inkml:brushProperty name="height" value="0.05" units="cm"/>
    </inkml:brush>
  </inkml:definitions>
  <inkml:trace contextRef="#ctx0" brushRef="#br0">26 1 24575,'-3'4'0,"0"-1"0,1 1 0,-1 0 0,1 1 0,0-1 0,0 0 0,0 1 0,1-1 0,0 1 0,-1-1 0,1 1 0,1 0 0,-1-1 0,1 1 0,0 0 0,1 8 0,0 2 0,1-1 0,0 1 0,2-1 0,5 18 0,8 9 0,1 0 0,3-1 0,47 70 0,-58-96 0,0-2 0,0 1 0,1-1 0,0 0 0,1-1 0,1-1 0,25 18 0,-33-25 0,1 0 0,-1-1 0,0 1 0,1-1 0,0 0 0,-1 0 0,1-1 0,0 1 0,0-1 0,0-1 0,0 1 0,0-1 0,0 0 0,0 0 0,0-1 0,0 0 0,0 0 0,-1 0 0,1-1 0,0 0 0,0 0 0,-1 0 0,0-1 0,8-4 0,-2-1 0,-1 0 0,0-1 0,-1 0 0,0 0 0,0-1 0,-1 0 0,0-1 0,-1 0 0,0 0 0,-1-1 0,0 0 0,6-16 0,-7 12 0,0 0 0,0-1 0,-2 1 0,0-1 0,-1 1 0,0-1 0,-1 0 0,-1 0 0,-3-18 0,-3 8 0,0 19 0,6 8 0,0 0 0,-1 0 0,1 0 0,0 0 0,0 0 0,-1 0 0,1 0 0,0 0 0,0 0 0,-1 1 0,1-1 0,0 0 0,0 0 0,-1 0 0,1 0 0,0 1 0,0-1 0,0 0 0,0 0 0,-1 1 0,1-1 0,0 0 0,0 0 0,0 0 0,0 1 0,0-1 0,0 0 0,0 1 0,-1-1 0,1 0 0,0 0 0,0 1 0,0-1 0,0 0 0,0 1 0,-3 12 0,0 1 0,1 0 0,0-1 0,1 1 0,1 21 0,11 75 0,-4-50 0,27 223-1365,-30-257-5461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6.744"/>
    </inkml:context>
    <inkml:brush xml:id="br0">
      <inkml:brushProperty name="width" value="0.05" units="cm"/>
      <inkml:brushProperty name="height" value="0.05" units="cm"/>
    </inkml:brush>
  </inkml:definitions>
  <inkml:trace contextRef="#ctx0" brushRef="#br0">22 46 24575,'-4'-27'0,"5"26"0,-1 1 0,0-1 0,-1 0 0,1 0 0,0 1 0,0-1 0,0 0 0,0 1 0,0-1 0,-1 0 0,1 0 0,0 1 0,-1-1 0,1 0 0,0 1 0,-1-1 0,1 1 0,-1-1 0,1 1 0,-1-1 0,1 1 0,-1-1 0,1 1 0,-1-1 0,0 1 0,1-1 0,-1 1 0,0 0 0,1 0 0,-1-1 0,0 1 0,0 1 0,0-1 0,1 1 0,-1 0 0,1-1 0,-1 1 0,1 0 0,0 0 0,-1 0 0,1 0 0,0-1 0,0 1 0,-1 0 0,1 0 0,0 0 0,0 0 0,0 0 0,0 0 0,0 0 0,0-1 0,0 1 0,1 2 0,3 27 0,-3-22 0,30 188 0,8 82 0,-35-137-1365,-4-110-5461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7.138"/>
    </inkml:context>
    <inkml:brush xml:id="br0">
      <inkml:brushProperty name="width" value="0.05" units="cm"/>
      <inkml:brushProperty name="height" value="0.05" units="cm"/>
    </inkml:brush>
  </inkml:definitions>
  <inkml:trace contextRef="#ctx0" brushRef="#br0">20 431 24575,'-5'-5'0,"-10"-10"0,15 14 0,0 1 0,0 0 0,0-1 0,0 1 0,0 0 0,0-1 0,0 1 0,0 0 0,0-1 0,0 1 0,1 0 0,-1-1 0,0 1 0,0 0 0,0-1 0,0 1 0,0 0 0,0-1 0,1 1 0,-1 0 0,0 0 0,0-1 0,1 1 0,-1 0 0,0 0 0,0 0 0,1-1 0,-1 1 0,0 0 0,1 0 0,-1 0 0,0-1 0,0 1 0,1 0 0,-1 0 0,0 0 0,1 0 0,-1 0 0,0 0 0,1 0 0,-1 0 0,0 0 0,1 0 0,-1 0 0,0 0 0,1 0 0,-1 0 0,0 0 0,1 0 0,-1 1 0,1-1 0,192 0 0,-35 2 0,-130-3 0,0-2 0,0 0 0,42-12 0,-64 13 0,1 0 0,-1 0 0,1 0 0,-1-1 0,0 0 0,0 0 0,0-1 0,-1 0 0,1 0 0,-1 0 0,0-1 0,0 0 0,5-5 0,-7 5 0,-1 1 0,1 0 0,-1-1 0,0 0 0,0 0 0,-1 1 0,1-1 0,-1 0 0,0 0 0,-1 0 0,1 0 0,-1 0 0,0-1 0,0 1 0,-1 0 0,1 0 0,-1 0 0,-2-6 0,-18-64 0,14 53 0,0-1 0,2 0 0,0 0 0,-1-32 0,8 47 0,4 15 0,5 18 0,8 31 0,-2 1 0,-3 1 0,10 84 0,-5 181 0,-20-277-1365,1-9-5461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7.478"/>
    </inkml:context>
    <inkml:brush xml:id="br0">
      <inkml:brushProperty name="width" value="0.05" units="cm"/>
      <inkml:brushProperty name="height" value="0.05" units="cm"/>
    </inkml:brush>
  </inkml:definitions>
  <inkml:trace contextRef="#ctx0" brushRef="#br0">102 245 24575,'0'0'0,"0"0"0,0-1 0,1 1 0,-1 0 0,0-1 0,0 1 0,1 0 0,-1 0 0,0-1 0,0 1 0,1 0 0,-1 0 0,0 0 0,1-1 0,-1 1 0,1 0 0,-1 0 0,0 0 0,1 0 0,-1 0 0,0 0 0,1 0 0,-1 0 0,0 0 0,1 0 0,-1 0 0,1 0 0,-1 0 0,0 0 0,1 0 0,-1 0 0,0 0 0,1 1 0,-1-1 0,0 0 0,1 0 0,-1 0 0,0 0 0,1 1 0,7 18 0,-3 26 0,-5-43 0,0 307 0,0-300 0,-8 74 0,7-78 0,0 0 0,0 1 0,-1-1 0,1 0 0,-1 0 0,0-1 0,0 1 0,-1 0 0,1-1 0,-1 1 0,0-1 0,-6 7 0,9-10 0,-1-1 0,0 1 0,0-1 0,0 1 0,0 0 0,1-1 0,-1 0 0,0 1 0,0-1 0,0 1 0,0-1 0,0 0 0,0 0 0,0 0 0,0 1 0,0-1 0,0 0 0,0 0 0,0 0 0,0 0 0,0-1 0,0 1 0,0 0 0,0 0 0,0-1 0,0 1 0,0 0 0,0-1 0,0 1 0,1-1 0,-1 1 0,0-1 0,0 0 0,0 1 0,1-1 0,-1 0 0,0 1 0,1-1 0,-1 0 0,1 0 0,-1 0 0,0-1 0,-3-4 0,1 0 0,0-1 0,0 1 0,-4-14 0,-2-15 0,2 1 0,1-2 0,2 1 0,1-1 0,2-40 0,4 15 0,3 1 0,17-72 0,-18 109 0,1-1 0,1 1 0,1 1 0,12-24 0,-16 39 0,0-1 0,0 1 0,1 0 0,1 0 0,-1 1 0,11-10 0,-13 13 0,1 0 0,-1 1 0,1-1 0,0 1 0,0 0 0,0 0 0,0 1 0,0-1 0,0 1 0,1 0 0,-1 0 0,0 0 0,8 0 0,-7 1 0,0 0 0,1 1 0,-1 0 0,0 0 0,0 1 0,0 0 0,0-1 0,0 1 0,0 1 0,-1-1 0,1 1 0,-1 0 0,0 0 0,1 0 0,-1 1 0,-1-1 0,1 1 0,4 5 0,4 6 0,0 1 0,-1 1 0,14 26 0,-3 3 0,-2 2 0,-1 0 0,20 87 0,-22-51 0,11 124 0,-27-192-341,0 1 0,-1 0-1,-3 18 1,-3-5-6485</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7.836"/>
    </inkml:context>
    <inkml:brush xml:id="br0">
      <inkml:brushProperty name="width" value="0.05" units="cm"/>
      <inkml:brushProperty name="height" value="0.05" units="cm"/>
    </inkml:brush>
  </inkml:definitions>
  <inkml:trace contextRef="#ctx0" brushRef="#br0">1 357 24575,'0'-5'0,"4"-1"0,7 0 0,6 2 0,9-5 0,10 1 0,12-4 0,7 1 0,-5 1-8191</inkml:trace>
  <inkml:trace contextRef="#ctx0" brushRef="#br0" timeOffset="1">765 29 24575,'-12'-14'0,"-1"0"0,11 16 0,4 11 0,7 33 0,-2 0 0,-2 1 0,-1 75 0,-5-88 0,-2 1 0,-1 0 0,-2-1 0,-1 1 0,-18 49 0,4-40 120,20-42-207,0 0-1,-1 0 1,1 0 0,-1 0-1,0 0 1,0 0 0,0-1-1,0 1 1,0-1-1,0 1 1,0-1 0,0 0-1,0 0 1,-1 0 0,1 0-1,-4 1 1,-10-2-6739</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8.177"/>
    </inkml:context>
    <inkml:brush xml:id="br0">
      <inkml:brushProperty name="width" value="0.05" units="cm"/>
      <inkml:brushProperty name="height" value="0.05" units="cm"/>
    </inkml:brush>
  </inkml:definitions>
  <inkml:trace contextRef="#ctx0" brushRef="#br0">0 614 24575,'3'-32'0,"0"0"0,3 0 0,15-56 0,-16 72 0,41-133 0,-40 133 0,1 0 0,1 0 0,0 1 0,1 0 0,0 0 0,22-24 0,-30 37 0,1 0 0,-1 1 0,1-1 0,0 0 0,-1 1 0,1 0 0,0-1 0,0 1 0,0 0 0,0 0 0,0 0 0,0 0 0,0 1 0,0-1 0,1 0 0,-1 1 0,0 0 0,0-1 0,0 1 0,1 0 0,-1 0 0,0 0 0,0 1 0,1-1 0,-1 0 0,0 1 0,0-1 0,0 1 0,0 0 0,0 0 0,0 0 0,0 0 0,0 0 0,0 0 0,0 0 0,0 1 0,-1-1 0,1 1 0,0-1 0,2 5 0,5 4 0,0 2 0,-1 0 0,-1 0 0,0 0 0,6 14 0,42 93 0,-13-26 0,56 91 0,-92-174 0,1-1 0,-1 0 0,2 0 0,-1-1 0,1 0 0,1-1 0,9 8 0,-15-13 0,-1 0 0,0-1 0,1 1 0,-1-1 0,1 0 0,-1 1 0,1-1 0,-1 0 0,1 0 0,0-1 0,0 1 0,-1-1 0,1 1 0,0-1 0,0 0 0,0 0 0,-1 0 0,1 0 0,0-1 0,0 1 0,0-1 0,-1 1 0,1-1 0,0 0 0,-1 0 0,1-1 0,-1 1 0,1 0 0,-1-1 0,0 1 0,1-1 0,-1 0 0,2-2 0,2-4 0,0 1 0,-1-1 0,0 0 0,0 0 0,-1-1 0,0 1 0,-1-1 0,0 0 0,0 0 0,-1 0 0,1-9 0,3-19 0,-1-50 0,-4 78 0,-1-12 0,4-46 0,-3-1 0,-3 0 0,-14-89 0,4 118 120,11 38-175,1-1 0,-1 1 0,1 0 0,-1 0 0,0 0 0,0-1 0,1 1 0,-1 0 0,0 0 0,0 0 0,0 0 0,0 0 0,0 1 0,0-1 0,0 0 0,0 0 0,-1 1 0,1-1 0,0 0 0,0 1 0,-1 0 0,1-1 0,0 1 0,-1 0 0,1-1 0,-3 1 0,-9 4-6771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8.596"/>
    </inkml:context>
    <inkml:brush xml:id="br0">
      <inkml:brushProperty name="width" value="0.05" units="cm"/>
      <inkml:brushProperty name="height" value="0.05" units="cm"/>
    </inkml:brush>
  </inkml:definitions>
  <inkml:trace contextRef="#ctx0" brushRef="#br0">1 256 24575,'8'21'0,"0"-4"0,4 36 0,-2 1 0,5 87 0,-12 110 0,-4-199 0,1-34 0,1-11 0,0 0 0,-1 0 0,-1 0 0,1 0 0,-1-1 0,0 1 0,0 0 0,-1 0 0,0-1 0,-3 8 0,5-14 0,-1 0 0,1 1 0,0-1 0,0 0 0,0 0 0,0 0 0,0 0 0,-1 0 0,1 0 0,0 0 0,0 0 0,0 0 0,0 0 0,-1 0 0,1 0 0,0 0 0,0 0 0,0 0 0,0 0 0,0 0 0,-1 0 0,1 0 0,0 0 0,0 0 0,0 0 0,0 0 0,0-1 0,-1 1 0,1 0 0,0 0 0,0 0 0,0 0 0,0 0 0,0 0 0,0 0 0,0 0 0,-1-1 0,1 1 0,0 0 0,0 0 0,0 0 0,0 0 0,0 0 0,0-1 0,0 1 0,0 0 0,0 0 0,0 0 0,0 0 0,0 0 0,0-1 0,0 1 0,0 0 0,0 0 0,0 0 0,0 0 0,0-1 0,0 1 0,0 0 0,0 0 0,0 0 0,0 0 0,0 0 0,1-1 0,-1 1 0,0 0 0,-1-16 0,58-444 0,-37 332 0,-12 69 0,-3 20 0,1 1 0,1-1 0,2 1 0,17-42 0,-24 76 0,0 0 0,0 0 0,0 0 0,1 0 0,-1 0 0,1 1 0,5-6 0,-8 9 0,1-1 0,0 0 0,0 1 0,-1-1 0,1 1 0,0-1 0,0 1 0,0-1 0,0 1 0,0 0 0,0-1 0,0 1 0,0 0 0,0 0 0,0 0 0,0 0 0,0 0 0,0 0 0,0 0 0,0 0 0,0 0 0,0 0 0,0 0 0,0 1 0,0-1 0,0 0 0,0 1 0,0-1 0,0 1 0,0-1 0,-1 1 0,1-1 0,0 1 0,0 0 0,0-1 0,-1 1 0,2 1 0,4 5 0,0 1 0,0-1 0,-1 1 0,0 0 0,0 1 0,-1-1 0,6 17 0,17 72 0,-18-64 0,24 91 0,67 278 0,-86-316-1365,-11-56-5461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2.536"/>
    </inkml:context>
    <inkml:brush xml:id="br0">
      <inkml:brushProperty name="width" value="0.05" units="cm"/>
      <inkml:brushProperty name="height" value="0.05" units="cm"/>
    </inkml:brush>
  </inkml:definitions>
  <inkml:trace contextRef="#ctx0" brushRef="#br0">1 133 24575,'0'-5'0,"0"0"0,0-1 0,0 1 0,1-1 0,0 1 0,0 0 0,1-1 0,-1 1 0,1 0 0,0 0 0,1 0 0,-1 0 0,1 1 0,0-1 0,0 1 0,0-1 0,1 1 0,-1 0 0,1 0 0,0 1 0,0-1 0,1 1 0,-1 0 0,1 0 0,-1 0 0,1 0 0,0 1 0,0 0 0,0 0 0,0 1 0,1-1 0,9-1 0,-6 3 0,0-1 0,0 2 0,0-1 0,0 1 0,0 0 0,-1 1 0,1 0 0,0 0 0,-1 1 0,1 0 0,-1 1 0,0 0 0,0 0 0,-1 1 0,1 0 0,7 6 0,-12-9 0,0 1 0,0 0 0,0 0 0,0 0 0,-1 0 0,1 0 0,-1 1 0,0-1 0,0 1 0,0-1 0,0 1 0,-1 0 0,1 0 0,-1-1 0,0 1 0,0 0 0,-1 0 0,1 1 0,-1-1 0,0 0 0,0 0 0,0 0 0,0 0 0,-1 0 0,0 0 0,0 0 0,0 0 0,0 0 0,0 0 0,-1-1 0,0 1 0,0 0 0,0-1 0,0 1 0,0-1 0,-5 5 0,-3 4 0,0-1 0,-1-1 0,0 0 0,0-1 0,-19 12 0,-69 36 0,52-31 0,44-25 0,1 0 0,-1 0 0,1 0 0,0 1 0,0-1 0,0 1 0,0 0 0,0-1 0,0 1 0,0 0 0,1 0 0,-1 0 0,-1 3 0,3-4 0,0-1 0,0 0 0,0 1 0,0-1 0,0 0 0,0 1 0,0-1 0,0 0 0,0 1 0,1-1 0,-1 0 0,0 1 0,0-1 0,0 0 0,0 1 0,0-1 0,1 0 0,-1 1 0,0-1 0,0 0 0,1 0 0,-1 1 0,0-1 0,0 0 0,1 0 0,-1 0 0,0 1 0,1-1 0,-1 0 0,0 0 0,1 0 0,24 5 0,56-4-403,1-3 0,136-23 0,-211 24 247,63-10-6670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8.952"/>
    </inkml:context>
    <inkml:brush xml:id="br0">
      <inkml:brushProperty name="width" value="0.05" units="cm"/>
      <inkml:brushProperty name="height" value="0.05" units="cm"/>
    </inkml:brush>
  </inkml:definitions>
  <inkml:trace contextRef="#ctx0" brushRef="#br0">1 45 24575,'5'0'0,"1"-5"0,9-1 0,7 0 0,8 2 0,9 0 0,12 2 0,11 1 0,4 1 0,5 0 0,4 0 0,-1-5 0,-9-1 0,-15 0-8191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9.359"/>
    </inkml:context>
    <inkml:brush xml:id="br0">
      <inkml:brushProperty name="width" value="0.05" units="cm"/>
      <inkml:brushProperty name="height" value="0.05" units="cm"/>
    </inkml:brush>
  </inkml:definitions>
  <inkml:trace contextRef="#ctx0" brushRef="#br0">645 318 24575,'17'-17'0,"-8"8"0,0 0 0,-1 0 0,0-1 0,10-16 0,-16 21 0,0 1 0,0-1 0,0 1 0,-1-1 0,1 0 0,-1 0 0,0 0 0,-1 0 0,1 0 0,-1 0 0,0 0 0,-1 0 0,1 0 0,-1 0 0,-1-6 0,0 4 0,0 0 0,0-1 0,-1 1 0,0 1 0,0-1 0,-1 0 0,0 1 0,0 0 0,0 0 0,-1 0 0,0 0 0,0 1 0,-6-6 0,3 5 0,-1 0 0,0 0 0,0 1 0,0 0 0,-1 0 0,0 1 0,0 0 0,-16-3 0,10 3 0,-1 1 0,0 1 0,0 1 0,-1 0 0,1 1 0,0 1 0,0 1 0,0 0 0,0 1 0,0 1 0,-20 8 0,17-4 0,0 2 0,0 0 0,1 2 0,1 0 0,0 1 0,0 0 0,2 2 0,-25 26 0,23-21 0,2 1 0,0 0 0,2 2 0,0-1 0,1 2 0,2 0 0,-10 28 0,14-32 0,1 0 0,1 1 0,1 0 0,0 0 0,2 0 0,1 0 0,0 0 0,2 0 0,3 24 0,-1-29 0,0-1 0,1 1 0,1 0 0,0-1 0,1 0 0,1 0 0,0-1 0,1 0 0,1 0 0,0-1 0,1 0 0,19 20 0,-12-17-9,0-1 0,1 0 0,1-2 1,0 0-1,1-1 0,1 0 0,0-2 0,41 14 0,-34-16 37,0-1 1,0-1 0,1-1-1,0-2 1,0-1-1,48-3 1,-43-2-143,0-1 0,0-2-1,0-1 1,-1-2 0,0-1 0,-1-2-1,0-1 1,-1-1 0,0-2 0,-1-1-1,-1-1 1,43-36 0,-14 0-6712</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9:59.730"/>
    </inkml:context>
    <inkml:brush xml:id="br0">
      <inkml:brushProperty name="width" value="0.05" units="cm"/>
      <inkml:brushProperty name="height" value="0.05" units="cm"/>
    </inkml:brush>
  </inkml:definitions>
  <inkml:trace contextRef="#ctx0" brushRef="#br0">30 12 24575,'-20'-8'0,"10"4"0,13 23 0,18 64 0,11 101 0,-25-137 0,26 246 25,-21-169-1415,-9-94-5436</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0.366"/>
    </inkml:context>
    <inkml:brush xml:id="br0">
      <inkml:brushProperty name="width" value="0.05" units="cm"/>
      <inkml:brushProperty name="height" value="0.05" units="cm"/>
    </inkml:brush>
  </inkml:definitions>
  <inkml:trace contextRef="#ctx0" brushRef="#br0">128 179 24575,'0'0'0,"0"-1"0,0 1 0,0-1 0,0 1 0,0-1 0,0 1 0,0-1 0,-1 1 0,1-1 0,0 1 0,0-1 0,0 1 0,-1-1 0,1 1 0,0-1 0,0 1 0,-1 0 0,1-1 0,0 1 0,-1 0 0,1-1 0,-1 1 0,1 0 0,0-1 0,-1 1 0,1 0 0,-1 0 0,1-1 0,-1 1 0,1 0 0,-1 0 0,1 0 0,-1 0 0,1 0 0,-1 0 0,1-1 0,-1 1 0,1 0 0,-1 1 0,1-1 0,-1 0 0,1 0 0,-1 0 0,1 0 0,-1 0 0,1 0 0,-1 1 0,1-1 0,-1 0 0,1 0 0,-1 1 0,0 0 0,-25 15 0,22-11 0,0 0 0,0 1 0,1 0 0,0-1 0,0 1 0,0 0 0,0 1 0,1-1 0,0 0 0,1 1 0,-1-1 0,1 1 0,0 7 0,-1 3 0,2 1 0,0-1 0,5 34 0,-4-45 0,0 0 0,0 0 0,0 0 0,1 0 0,0 0 0,0 0 0,1-1 0,-1 1 0,1-1 0,1 1 0,-1-1 0,1 0 0,0 0 0,0-1 0,0 1 0,1-1 0,-1 0 0,1 0 0,0 0 0,0-1 0,1 0 0,-1 0 0,1 0 0,-1 0 0,1-1 0,0 0 0,0 0 0,0-1 0,0 0 0,0 0 0,0 0 0,0-1 0,11 0 0,-13 0 0,0 0 0,-1 0 0,1 0 0,0 0 0,0-1 0,0 0 0,0 0 0,-1 0 0,1 0 0,0-1 0,-1 1 0,1-1 0,-1 0 0,0 0 0,1 0 0,-1 0 0,0-1 0,0 1 0,-1-1 0,4-3 0,-4 3 0,0-1 0,-1 1 0,1 0 0,-1-1 0,0 1 0,0-1 0,0 1 0,-1-1 0,1 0 0,-1 1 0,0-1 0,0 1 0,0-1 0,0 0 0,0 1 0,-1-1 0,0 0 0,0 1 0,0-1 0,0 1 0,-3-5 0,-1-4 0,-1 1 0,-1 0 0,0 0 0,0 1 0,-1 0 0,0 0 0,-1 1 0,0 0 0,-1 0 0,0 1 0,-18-11 0,-11-5 0,-79-34 0,110 55 0,7 1 0,6 1 0,14-1 0,26 0 0,35 3 0,0-3 0,132-22 0,-202 22 0,0-1 0,1 0 0,-1 0 0,-1-1 0,15-8 0,-23 11 0,1 0 0,-1 0 0,1 1 0,-1-2 0,0 1 0,1 0 0,-1 0 0,0 0 0,0-1 0,0 1 0,0 0 0,0-1 0,0 1 0,0-1 0,-1 1 0,1-1 0,0-2 0,-1 3 0,0-1 0,0 1 0,0-1 0,-1 1 0,1-1 0,-1 1 0,1 0 0,-1-1 0,0 1 0,1-1 0,-1 1 0,0 0 0,0 0 0,0-1 0,0 1 0,0 0 0,0 0 0,0 0 0,0 0 0,0 0 0,-1 0 0,1 1 0,-3-2 0,3 1 0,0 0 0,1 1 0,-1-1 0,0 0 0,0 1 0,-1-1 0,1 1 0,0-1 0,0 1 0,0 0 0,0-1 0,0 1 0,0 0 0,-1 0 0,1 0 0,0 0 0,0 0 0,0 0 0,0 0 0,-1 0 0,1 0 0,0 0 0,0 1 0,0-1 0,0 1 0,0-1 0,0 0 0,-2 2 0,1 0 0,0 0 0,1 0 0,-1 0 0,0 0 0,1 0 0,-1 1 0,1-1 0,0 1 0,0-1 0,0 1 0,0-1 0,0 4 0,-2 7 0,1 1 0,0-1 0,0 27 0,3-17 0,1 0 0,1-1 0,1 1 0,1-1 0,0 0 0,2 0 0,17 38 0,-19-51 0,-1 1 0,2-1 0,-1 0 0,1-1 0,0 1 0,1-1 0,0 0 0,0-1 0,1 0 0,0 0 0,0-1 0,0 1 0,1-2 0,0 1 0,0-1 0,1-1 0,-1 0 0,1 0 0,12 3 0,-10-5 0,-1 0 0,1-1 0,0 0 0,-1 0 0,1-2 0,0 1 0,-1-1 0,1-1 0,-1 0 0,1-1 0,-1 0 0,0-1 0,0 0 0,0 0 0,-1-1 0,0-1 0,1 0 0,-2 0 0,1-1 0,-1 0 0,0-1 0,-1 0 0,0 0 0,0-1 0,0 0 0,-1-1 0,-1 1 0,0-1 0,8-16 0,-7 8 0,0 1 0,-2-1 0,0 0 0,-1 0 0,0-1 0,-2 1 0,1-35 0,-3 37 0,0-1 0,-2 1 0,0 0 0,-1 0 0,0-1 0,-1 2 0,-1-1 0,-1 0 0,-8-15 0,13 28 0,0 1 0,0 0 0,-1 0 0,0 0 0,1 0 0,-1 0 0,0 0 0,0 0 0,0 0 0,0 1 0,-4-3 0,6 3 0,-1 1 0,1 0 0,-1 0 0,1 0 0,-1 0 0,1-1 0,-1 1 0,1 0 0,-1 0 0,1 0 0,-1 0 0,1 0 0,-1 0 0,1 0 0,-1 1 0,1-1 0,-1 0 0,1 0 0,-1 0 0,1 0 0,-1 1 0,1-1 0,-1 1 0,0 0 0,0 0 0,0 0 0,0 0 0,0 0 0,1 0 0,-1 0 0,0 0 0,1 0 0,-1 1 0,1-1 0,-1 0 0,1 1 0,-1 1 0,-1 9 0,1 0 0,0 0 0,0 0 0,1 1 0,1-1 0,0 0 0,5 23 0,29 86 0,-27-97 0,2 6-119,-2-1-192,2 0-1,1-1 1,19 36-1,-12-38-6514</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0.865"/>
    </inkml:context>
    <inkml:brush xml:id="br0">
      <inkml:brushProperty name="width" value="0.05" units="cm"/>
      <inkml:brushProperty name="height" value="0.05" units="cm"/>
    </inkml:brush>
  </inkml:definitions>
  <inkml:trace contextRef="#ctx0" brushRef="#br0">437 633 24575,'11'-11'0,"-6"7"0,-1 0 0,0 0 0,0 0 0,0-1 0,-1 0 0,4-5 0,-6 8 0,0 0 0,0-1 0,-1 1 0,1 0 0,-1 0 0,0 0 0,1 0 0,-1 0 0,0 0 0,0-1 0,0 1 0,-1 0 0,1 0 0,0 0 0,-1 0 0,1 0 0,-1 0 0,0 0 0,0 0 0,0 0 0,-2-3 0,-3-5 0,-2-1 0,1 1 0,-1 1 0,-1 0 0,0 0 0,0 1 0,-1 0 0,-20-13 0,8 7 0,0 2 0,-1 1 0,-33-12 0,48 20 0,-1 0 0,1 1 0,-1 0 0,1 1 0,-1 0 0,1 0 0,-1 1 0,1 0 0,-1 0 0,0 1 0,1 0 0,-1 1 0,1 0 0,-15 5 0,16-4 0,1 0 0,-1 1 0,1 0 0,-1 0 0,1 1 0,1 0 0,-1 0 0,1 0 0,0 0 0,0 1 0,0 0 0,1 0 0,0 1 0,0-1 0,0 1 0,1-1 0,-3 10 0,1-1 0,1 1 0,1 0 0,0-1 0,2 1 0,-1 0 0,2 0 0,0 0 0,1 0 0,1 0 0,0 0 0,1 0 0,1-1 0,0 1 0,1-1 0,1 0 0,0 0 0,10 16 0,-10-20 0,1-1 0,0 0 0,0-1 0,1 0 0,0 0 0,0 0 0,1-1 0,0 0 0,1-1 0,15 9 0,-17-12 0,1 0 0,-1 0 0,1-1 0,0 0 0,0-1 0,1 1 0,-1-2 0,0 0 0,1 0 0,-1 0 0,1-1 0,-1-1 0,1 0 0,12-2 0,-10 0 0,0-1 0,-1 0 0,1 0 0,-1-2 0,1 1 0,-2-1 0,1-1 0,-1 0 0,0 0 0,0-1 0,-1 0 0,0-1 0,0 0 0,-1 0 0,0-1 0,-1 0 0,0-1 0,10-20 0,-2-2 0,-1-1 0,-1 0 0,-2 0 0,-1-2 0,5-42 0,-3 11 0,-3-1 0,-4 0 0,-2 1 0,-10-115 0,6 173 0,1 6 0,0 0 0,0 0 0,-1 0 0,1 0 0,-1 0 0,0 0 0,0 0 0,0 0 0,0 0 0,0 0 0,-4-4 0,5 6 0,0 1 0,0 0 0,-1 0 0,1 0 0,0 0 0,0 0 0,0 0 0,0 0 0,0 0 0,-1 0 0,1 0 0,0 0 0,0 0 0,0 0 0,0 0 0,-1 0 0,1 0 0,0 0 0,0 0 0,0 0 0,0 0 0,0 0 0,-1 0 0,1 0 0,0 1 0,0-1 0,0 0 0,0 0 0,0 0 0,0 0 0,-1 0 0,1 0 0,0 0 0,0 0 0,0 1 0,0-1 0,0 0 0,0 0 0,0 0 0,0 0 0,0 0 0,0 1 0,0-1 0,0 0 0,0 0 0,-1 0 0,1 0 0,0 1 0,0-1 0,0 0 0,0 0 0,1 0 0,-1 1 0,-4 19 0,0 0 0,2 0 0,1 0 0,0 0 0,3 24 0,-1 5 0,2 61 60,21 135 0,38 103-1545,-51-291-5341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1.580"/>
    </inkml:context>
    <inkml:brush xml:id="br0">
      <inkml:brushProperty name="width" value="0.05" units="cm"/>
      <inkml:brushProperty name="height" value="0.05" units="cm"/>
    </inkml:brush>
  </inkml:definitions>
  <inkml:trace contextRef="#ctx0" brushRef="#br0">86 0 24575,'-2'0'0,"0"0"0,-1 1 0,1-1 0,0 0 0,-1 1 0,1 0 0,0 0 0,0-1 0,0 1 0,-1 0 0,1 1 0,0-1 0,0 0 0,1 1 0,-1-1 0,0 1 0,0-1 0,1 1 0,-1 0 0,1 0 0,-1 0 0,1 0 0,0 0 0,0 0 0,0 0 0,-1 3 0,-2 6 0,0 0 0,1 1 0,0-1 0,0 13 0,2-21 0,-11 126 0,7 239 0,6-312 0,57 772-805,53-4 852,-3-21-55,-92-668 8,-6 0 0,-12 217 0,-1-314-120,-3-1 0,0-1 0,-3 1 1,-13 36-1,17-61-6706</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2.460"/>
    </inkml:context>
    <inkml:brush xml:id="br0">
      <inkml:brushProperty name="width" value="0.05" units="cm"/>
      <inkml:brushProperty name="height" value="0.05" units="cm"/>
    </inkml:brush>
  </inkml:definitions>
  <inkml:trace contextRef="#ctx0" brushRef="#br0">91 386 24575,'-10'-5'0,"-59"-33"0,58 24 0,11 14 0,0-1 0,-1 1 0,1 0 0,0-1 0,0 1 0,0-1 0,0 1 0,1 0 0,-1-1 0,0 1 0,0 0 0,0-1 0,0 1 0,0-1 0,0 1 0,1 0 0,-1-1 0,0 1 0,0 0 0,0-1 0,1 1 0,-1 0 0,0 0 0,1-1 0,-1 1 0,1 0 0,1-2 0,1 0 0,0 1 0,1 0 0,-1 0 0,0 0 0,0 0 0,0 0 0,6 0 0,100-8-1,142 7 1,-88 4-254,2399-81-8067,-2178 63 7084,1005-43 704,1351-50-467,-1800 75 3746,-915 33-2135,-5 0 72,1 1 1,0 1 0,24 3 0,-43-4-575,-1 1-1,1-1 1,-1 0-1,0 0 1,1 0-1,-1 1 1,1-1-1,-1 1 1,0-1-1,0 1 1,1-1-1,-1 1 1,0 0-1,0-1 1,0 1-1,1 0 1,-1 0-1,0 0 1,0 0-1,0 0 1,-1 0-1,1 0 1,0 1-1,0-1 0,-1 0 1,1 0-1,0 3 1,-1-2-1,0 1-1,0-1 1,-1 0 0,0 0-1,1 1 1,-1-1 0,0 0-1,0 0 1,0 0 0,0 0-1,0 0 1,-1 0 0,1 0-1,-1-1 1,-2 4 0,-40 40 397,32-34-507,0 1 0,0 0 1,1 1-1,1 0 1,0 1-1,-9 16 0,4 5 2,2 0 0,1 1 0,-11 53 0,-11 116 0,29-172 0,-56 771-822,93-61 822,62-5 0,-50-421 0,-39-278 0,27 280-39,-31-279 34,-1 1-1,-2-1 1,-2 1-1,-2-1 1,-19 69-1,21-96 42,-1 0 0,0 0 0,-1 0-1,-1-1 1,0 0 0,0 0 0,-1-1-1,-1 0 1,0 0 0,0-1 0,-1 0-1,-1 0 1,0-1 0,0-1 0,0 0-1,-1-1 1,0 0 0,-1 0 0,1-1-1,-1-1 1,-1 0 0,1-1 0,-1-1-1,-17 3 1,-21 2-36,-1-2 0,-81-2 0,-112-17 0,112 4 0,-2060-50-6509,2067 58 6251,-1234 3-2672,-1815 151 2162,2940-131 1273,-119 8 3491,299-30-3930,22-4-2359</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48.204"/>
    </inkml:context>
    <inkml:brush xml:id="br0">
      <inkml:brushProperty name="width" value="0.05" units="cm"/>
      <inkml:brushProperty name="height" value="0.05" units="cm"/>
    </inkml:brush>
  </inkml:definitions>
  <inkml:trace contextRef="#ctx0" brushRef="#br0">323 56 24575,'-25'0'0,"7"0"0,0 0 0,0 1 0,-22 4 0,33-3 0,1-1 0,0 1 0,0 1 0,0-1 0,0 1 0,0 0 0,1 0 0,-1 1 0,1 0 0,0 0 0,0 0 0,-8 9 0,1 2 0,1 1 0,1-1 0,0 2 0,0-1 0,-12 36 0,10-18 0,1 0 0,-7 43 0,16-64 0,0-1 0,1 1 0,1 0 0,0-1 0,0 1 0,1 0 0,1-1 0,0 1 0,1-1 0,0 0 0,1 0 0,1 0 0,9 19 0,-9-21 0,1-1 0,0 0 0,1 0 0,0-1 0,1 0 0,-1 0 0,2 0 0,-1-1 0,1-1 0,0 1 0,0-1 0,1-1 0,-1 0 0,1 0 0,1-1 0,10 3 0,-4-2 0,0-1 0,0-1 0,1-1 0,0-1 0,-1 0 0,1-1 0,-1-1 0,1 0 0,0-2 0,-1 0 0,0-1 0,0 0 0,0-2 0,0 0 0,-1-1 0,27-15 0,-32 15 0,-1 1 0,1-1 0,-2-1 0,1 0 0,-1 0 0,-1-1 0,1 0 0,-1-1 0,-1 0 0,0 0 0,0 0 0,-1-1 0,-1 0 0,1 0 0,-2-1 0,0 0 0,0 1 0,-1-1 0,0 0 0,-1-1 0,-1 1 0,0 0 0,0-1 0,-3-18 0,-1 8 0,-1 1 0,-1 0 0,-1 0 0,0 0 0,-2 1 0,-1 0 0,-1 1 0,-16-27 0,18 34 0,-1-1 0,0 2 0,-1-1 0,-1 1 0,0 1 0,0 0 0,-1 0 0,0 1 0,-1 1 0,-1 0 0,1 1 0,-25-11 0,33 17-50,0 0-1,0 0 1,-1 1-1,1-1 0,0 1 1,0 1-1,-1-1 1,1 1-1,-1 0 1,1 0-1,0 0 0,-1 1 1,1 0-1,0 0 1,-1 0-1,1 1 1,0 0-1,0 0 0,0 0 1,0 0-1,1 1 1,-1 0-1,1 0 1,-1 0-1,1 0 1,-5 6-1,-4 7-6775</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48.793"/>
    </inkml:context>
    <inkml:brush xml:id="br0">
      <inkml:brushProperty name="width" value="0.05" units="cm"/>
      <inkml:brushProperty name="height" value="0.05" units="cm"/>
    </inkml:brush>
  </inkml:definitions>
  <inkml:trace contextRef="#ctx0" brushRef="#br0">178 87 24575,'1'27'0,"-1"-1"0,-2 0 0,-1 0 0,-1 1 0,-1-2 0,-10 31 0,-5-5 0,-28 50 0,28-62 0,1 1 0,-21 67 0,40-105 0,-1 0 0,0 0 0,1 0 0,0 0 0,-1 0 0,1 0 0,0 0 0,0 0 0,0 0 0,0 0 0,1 0 0,-1 0 0,1-1 0,-1 1 0,2 4 0,-1-5 0,-1-1 0,1 1 0,0 0 0,0 0 0,0 0 0,0 0 0,-1 0 0,1-1 0,0 1 0,1 0 0,-1-1 0,0 1 0,0-1 0,0 1 0,0-1 0,0 0 0,0 1 0,1-1 0,0 0 0,7 0 0,0 0 0,0 0 0,0-1 0,0 0 0,14-5 0,0 1 0,14 1 0,1 1 0,-1 2 0,1 1 0,0 2 0,-1 2 0,0 1 0,44 13 0,-8-2 0,86 9 0,-154-25 0,-1 1 0,0-1 0,1 0 0,-1 0 0,0-1 0,0 1 0,1-1 0,-1 0 0,0 0 0,0 0 0,0-1 0,0 1 0,0-1 0,0 0 0,0 0 0,-1-1 0,8-4 0,-8 3 0,1 0 0,-1 0 0,0-1 0,0 1 0,-1-1 0,1 1 0,-1-1 0,0 0 0,0 0 0,0 0 0,-1 0 0,2-10 0,-2-2 0,0 0 0,-1 0 0,0-1 0,-1 1 0,-2 0 0,1 0 0,-11-32 0,1 15 0,-2 0 0,-1 0 0,-2 1 0,-1 1 0,-32-42 0,16 29 0,-2 3 0,-79-73 0,93 98-1365,4 6-5461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49.693"/>
    </inkml:context>
    <inkml:brush xml:id="br0">
      <inkml:brushProperty name="width" value="0.05" units="cm"/>
      <inkml:brushProperty name="height" value="0.05" units="cm"/>
    </inkml:brush>
  </inkml:definitions>
  <inkml:trace contextRef="#ctx0" brushRef="#br0">0 0 24575,'0'5'0,"0"6"0,5 1 0,5-2 0,7-2 0,4-2 0,4-8 0,7-2 0,7-6 0,1-1 0,-6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2.893"/>
    </inkml:context>
    <inkml:brush xml:id="br0">
      <inkml:brushProperty name="width" value="0.05" units="cm"/>
      <inkml:brushProperty name="height" value="0.05" units="cm"/>
    </inkml:brush>
  </inkml:definitions>
  <inkml:trace contextRef="#ctx0" brushRef="#br0">117 12 24575,'0'-4'0,"5"-2"0,1 4 0,-5 8 0,-2 8 0,-7 10 0,-1 6 0,-4 2 0,1 5 0,-3 2 0,1-3 0,-1 4 0,1-2 0,-1-2 0,2-8-8191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3.142"/>
    </inkml:context>
    <inkml:brush xml:id="br0">
      <inkml:brushProperty name="width" value="0.05" units="cm"/>
      <inkml:brushProperty name="height" value="0.05" units="cm"/>
    </inkml:brush>
  </inkml:definitions>
  <inkml:trace contextRef="#ctx0" brushRef="#br0">551 88 24575,'0'-3'0,"0"-1"0,0 1 0,-1-1 0,1 1 0,-1-1 0,0 1 0,0 0 0,0-1 0,0 1 0,0 0 0,-1 0 0,1 0 0,-1 0 0,0 0 0,0 0 0,0 0 0,-1 0 0,1 1 0,-1-1 0,1 1 0,-1 0 0,0 0 0,0 0 0,0 0 0,0 0 0,0 1 0,0-1 0,0 1 0,-6-2 0,2 1 0,-1 1 0,1 0 0,-1 0 0,1 0 0,-1 1 0,0 0 0,0 1 0,1 0 0,-1 0 0,1 0 0,-1 1 0,-11 4 0,-1 4 0,-1 0 0,2 1 0,0 1 0,0 1 0,1 0 0,0 2 0,1 0 0,1 1 0,-26 32 0,21-20 0,1 1 0,2 0 0,0 1 0,2 1 0,-20 56 0,26-59 0,2 0 0,1 0 0,1 1 0,2 0 0,1 0 0,1 1 0,1-1 0,6 51 0,-3-64 0,1 0 0,0 0 0,2-1 0,-1 1 0,2-1 0,0 0 0,1-1 0,1 1 0,0-2 0,1 1 0,0-1 0,1 0 0,1-1 0,0 0 0,0 0 0,1-2 0,17 13 0,-7-9-85,1-1 0,0-2-1,1 0 1,0-1 0,1-2-1,0 0 1,0-2 0,0 0-1,1-2 1,0-1 0,0-1-1,0-1 1,0-1 0,0-2-1,40-7 1,-10-4-6741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3.515"/>
    </inkml:context>
    <inkml:brush xml:id="br0">
      <inkml:brushProperty name="width" value="0.05" units="cm"/>
      <inkml:brushProperty name="height" value="0.05" units="cm"/>
    </inkml:brush>
  </inkml:definitions>
  <inkml:trace contextRef="#ctx0" brushRef="#br0">138 38 24575,'-14'-4'0,"-14"-3"0,-7-3 0,-1-1 0,13 7 0,21 3 0,20 2 0,20 6 0,19 1 0,12 0 0,10-2 0,-10-2-8191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3.917"/>
    </inkml:context>
    <inkml:brush xml:id="br0">
      <inkml:brushProperty name="width" value="0.05" units="cm"/>
      <inkml:brushProperty name="height" value="0.05" units="cm"/>
    </inkml:brush>
  </inkml:definitions>
  <inkml:trace contextRef="#ctx0" brushRef="#br0">3 458 24575,'-1'-33'0,"0"20"0,1 1 0,0-1 0,1 0 0,0 0 0,1 1 0,0-1 0,5-14 0,-7 27 0,0-1 0,0 1 0,0 0 0,0 0 0,0 0 0,0-1 0,0 1 0,0 0 0,0 0 0,0 0 0,0 0 0,0-1 0,0 1 0,1 0 0,-1 0 0,0 0 0,0 0 0,0-1 0,0 1 0,0 0 0,0 0 0,1 0 0,-1 0 0,0 0 0,0-1 0,0 1 0,0 0 0,1 0 0,-1 0 0,0 0 0,0 0 0,0 0 0,1 0 0,-1 0 0,0 0 0,0 0 0,0 0 0,1 0 0,-1 0 0,0 0 0,0 0 0,0 0 0,1 0 0,-1 0 0,0 0 0,0 0 0,0 0 0,1 0 0,-1 1 0,0-1 0,0 0 0,0 0 0,1 0 0,7 15 0,2 22 0,1 50 0,-3 0 0,-7 136 0,-2-124 0,0-21 0,1 87 0,0-161 0,1 1 0,-1 0 0,1 0 0,0-1 0,0 1 0,1 0 0,1 4 0,-3-8 0,0-1 0,1 0 0,-1 0 0,0 1 0,0-1 0,0 0 0,0 0 0,1 1 0,-1-1 0,0 0 0,0 0 0,0 0 0,1 1 0,-1-1 0,0 0 0,0 0 0,1 0 0,-1 0 0,0 0 0,0 1 0,1-1 0,-1 0 0,0 0 0,0 0 0,1 0 0,-1 0 0,0 0 0,1 0 0,-1 0 0,0 0 0,0 0 0,1 0 0,-1 0 0,0 0 0,1 0 0,-1 0 0,0 0 0,0-1 0,1 1 0,0-1 0,1-1 0,-1 1 0,0-1 0,1 1 0,-1-1 0,0 0 0,0 1 0,0-1 0,-1 0 0,2-3 0,11-36 0,-1-1 0,-3 0 0,-1 0 0,2-55 0,-2 25 0,5-35 0,19-129 0,-23 184 0,3 1 0,27-72 0,-32 105 0,1 0 0,0 0 0,1 1 0,1 1 0,1 0 0,0 0 0,21-21 0,-26 31 0,0 0 0,0 1 0,1 0 0,-1 0 0,1 1 0,0 0 0,0 0 0,1 0 0,-1 1 0,1 0 0,0 0 0,0 1 0,0 0 0,0 1 0,0 0 0,0 0 0,0 0 0,1 1 0,-1 0 0,8 2 0,-7-1 0,-1 1 0,0 0 0,0 0 0,0 1 0,0 0 0,0 0 0,0 1 0,-1 0 0,0 0 0,0 1 0,0 0 0,0 0 0,-1 0 0,1 1 0,-2 0 0,1 1 0,-1-1 0,0 1 0,5 8 0,-5-6 0,-1-1 0,-1 1 0,0 0 0,0 0 0,-1 0 0,0 0 0,0 0 0,-1 1 0,0-1 0,-1 1 0,0-1 0,0 0 0,-1 1 0,0-1 0,-1 0 0,0 0 0,-4 11 0,-3 2 0,0-1 0,-2-1 0,0 1 0,-1-2 0,-1 0 0,-1 0 0,0-1 0,-2-1 0,0 0 0,0-1 0,-29 20 0,8-9 0,-1-2 0,-1-2 0,-1-1 0,-80 30 0,110-48 0,-5 2 0,0 0 0,0-1 0,-1-1 0,1-1 0,-1 0 0,-25 2 0,29-8 0,18-1 0,20-2 0,-5 5 0,-1 1 0,1 1 0,-1 1 0,0 1 0,32 8 0,98 39 0,-87-24 0,0 3 0,-2 2 0,-1 3 0,-2 3 0,61 50 0,-53-37-1365,-42-31-5461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4.279"/>
    </inkml:context>
    <inkml:brush xml:id="br0">
      <inkml:brushProperty name="width" value="0.05" units="cm"/>
      <inkml:brushProperty name="height" value="0.05" units="cm"/>
    </inkml:brush>
  </inkml:definitions>
  <inkml:trace contextRef="#ctx0" brushRef="#br0">167 94 24575,'0'-4'0,"0"-5"0,0 1 0,0-1 0,-1 0 0,-1 0 0,-2-10 0,4 18 0,0-1 0,-1 1 0,0-1 0,1 1 0,-1 0 0,1-1 0,-1 1 0,0 0 0,0 0 0,0 0 0,0-1 0,0 1 0,0 0 0,0 0 0,0 0 0,-1 1 0,1-1 0,0 0 0,0 0 0,-1 1 0,1-1 0,0 0 0,-1 1 0,1 0 0,-1-1 0,1 1 0,-1 0 0,1 0 0,-1-1 0,1 1 0,-1 0 0,1 1 0,-1-1 0,1 0 0,-1 0 0,1 1 0,0-1 0,-3 1 0,-2 2 0,0-1 0,1 1 0,-1 0 0,1 0 0,0 1 0,0-1 0,0 1 0,1 0 0,-1 1 0,1-1 0,0 1 0,0 0 0,1 0 0,-1 0 0,1 0 0,0 1 0,1-1 0,-1 1 0,-2 9 0,-1 5 0,0 0 0,2 0 0,0 0 0,-1 33 0,5-26 0,1 1 0,1-1 0,1 0 0,2 0 0,0 0 0,2 0 0,1-1 0,1 0 0,1 0 0,2-1 0,0-1 0,27 40 0,-35-58 0,8 11 0,-2-1 0,10 22 0,-20-38-1,0 0 0,0 0 0,0 0 0,0 0 0,0 0 0,-1 0 0,1 0 0,0 0 1,0 0-1,0 0 0,0 0 0,0 0 0,0 0 0,-1 0 0,1 0 0,0 0 0,0 0 0,0 0 0,0 0 0,0 0 0,0 1 0,0-1 0,-1 0 0,1 0 0,0 0 0,0 0 0,0 0 0,0 0 0,0 0 0,0 0 0,0 0 0,0 1 0,0-1 0,0 0 0,-1 0 0,1 0 0,0 0 0,0 0 0,0 0 0,0 0 0,0 1 0,0-1 1,0 0-1,0 0 0,0 0 0,0 0 0,0 0 0,0 1 0,0-1 0,0 0 0,0 0 0,0 0 0,0 0 0,1 0 0,-1 0 0,0 0 0,0 1 0,0-1 0,0 0 0,0 0 0,0 0 0,0 0 0,0 0 0,0 0 0,0 0 0,0 0 0,1 0 0,-1 1 0,-15-10 168,-15-14-1632,10 6-5361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04.668"/>
    </inkml:context>
    <inkml:brush xml:id="br0">
      <inkml:brushProperty name="width" value="0.05" units="cm"/>
      <inkml:brushProperty name="height" value="0.05" units="cm"/>
    </inkml:brush>
  </inkml:definitions>
  <inkml:trace contextRef="#ctx0" brushRef="#br0">1 578 24575,'4'-11'0,"0"0"0,0-1 0,-1 0 0,-1 0 0,2-23 0,1-1 0,4-21 0,18-95 0,-22 132 0,1 1 0,0 0 0,1 0 0,2 1 0,14-26 0,-18 37 0,0-1 0,1 1 0,0 1 0,0-1 0,1 1 0,0 0 0,0 0 0,0 1 0,0 0 0,1 0 0,0 1 0,13-6 0,-9 6 0,0 0 0,0 1 0,0 1 0,1 0 0,-1 0 0,1 1 0,0 1 0,16 1 0,-10 1 0,0 1 0,0 0 0,-1 2 0,0 0 0,1 1 0,-2 1 0,1 0 0,-1 2 0,-1 0 0,1 1 0,29 23 0,-34-21 0,1 1 0,-2 0 0,1 0 0,-2 1 0,0 1 0,0 0 0,-2 0 0,0 1 0,-1 0 0,0 0 0,-1 1 0,-1 0 0,-1 0 0,0 0 0,-1 0 0,-1 1 0,0 22 0,-2-26 0,0 0 0,-2 0 0,1 1 0,-2-1 0,0 0 0,0-1 0,-2 1 0,1-1 0,-2 1 0,0-2 0,0 1 0,-1 0 0,-1-1 0,0-1 0,-1 1 0,0-1 0,0-1 0,-1 0 0,-1 0 0,0-1 0,-21 14 0,17-14 11,-1-1 0,0-1 0,-1 0 0,1-1 0,-1-1 0,0 0-1,0-1 1,-1-1 0,1-1 0,-32 0 0,27-2-176,0-2 0,0-1 0,0 0 0,1-2 0,-1 0 0,1-1 0,0-1 0,-22-12 0,0-3-6661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0.066"/>
    </inkml:context>
    <inkml:brush xml:id="br0">
      <inkml:brushProperty name="width" value="0.05" units="cm"/>
      <inkml:brushProperty name="height" value="0.05" units="cm"/>
    </inkml:brush>
  </inkml:definitions>
  <inkml:trace contextRef="#ctx0" brushRef="#br0">0 930 24575,'5'0'0,"2"5"0,3-3 0,6-7 0,0-3-8191</inkml:trace>
  <inkml:trace contextRef="#ctx0" brushRef="#br0" timeOffset="1">274 549 24575,'5'-5'0,"1"-6"0,0-6 0,-2-9 0,0-5 0,2-7 0,2-5 0,-2-1 0,-1-2 0,3-3 0,0 3 0,-1 5 0,-2 4 0,-2 4 0,-1 2 0,-1 3 0,-1 6-8191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0.438"/>
    </inkml:context>
    <inkml:brush xml:id="br0">
      <inkml:brushProperty name="width" value="0.05" units="cm"/>
      <inkml:brushProperty name="height" value="0.05" units="cm"/>
    </inkml:brush>
  </inkml:definitions>
  <inkml:trace contextRef="#ctx0" brushRef="#br0">1 534 24575,'0'-5'0,"0"-6"0,0-6 0,0-4 0,0-4 0,0-2 0,0 4-8191</inkml:trace>
  <inkml:trace contextRef="#ctx0" brushRef="#br0" timeOffset="1">383 70 24575,'4'0'0,"7"0"0,6 0 0,0-5 0,2-6 0,2-1 0,-3-4 0,1 2 0,-3 3-8191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0.781"/>
    </inkml:context>
    <inkml:brush xml:id="br0">
      <inkml:brushProperty name="width" value="0.05" units="cm"/>
      <inkml:brushProperty name="height" value="0.05" units="cm"/>
    </inkml:brush>
  </inkml:definitions>
  <inkml:trace contextRef="#ctx0" brushRef="#br0">0 328 24575,'10'0'0,"11"0"0,8 0 0,3 0 0,6 0 0,0 0 0,4-5 0,4-1 0,3-4 0,7-6 0,8 1 0,12-2 0,12-4 0,-10 3-8191</inkml:trace>
  <inkml:trace contextRef="#ctx0" brushRef="#br0" timeOffset="1">2923 0 24575,'9'0'0,"13"0"0,6 0 0,4 0 0,1 0 0,4 0 0,1 0 0,-7 0-8191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1.185"/>
    </inkml:context>
    <inkml:brush xml:id="br0">
      <inkml:brushProperty name="width" value="0.05" units="cm"/>
      <inkml:brushProperty name="height" value="0.05" units="cm"/>
    </inkml:brush>
  </inkml:definitions>
  <inkml:trace contextRef="#ctx0" brushRef="#br0">1 165 24575,'54'-2'0,"78"-14"0,-33 2 0,539-59 0,-426 51 0,-38 2 0,0 6 0,188 11 0,-250 17 122,-41-3-1609,-48-9-5339</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1.571"/>
    </inkml:context>
    <inkml:brush xml:id="br0">
      <inkml:brushProperty name="width" value="0.05" units="cm"/>
      <inkml:brushProperty name="height" value="0.05" units="cm"/>
    </inkml:brush>
  </inkml:definitions>
  <inkml:trace contextRef="#ctx0" brushRef="#br0">0 30 24575,'4'-4'0,"6"7"0,11 13 0,-18-14 0,652 547 0,-633-528 0,6 3 0,-2 1 0,0 1 0,-2 2 0,28 41 0,-43-46-1365,-9-9-5461</inkml:trace>
  <inkml:trace contextRef="#ctx0" brushRef="#br0" timeOffset="1">764 138 24575,'1'-31'0,"0"20"0,-1 0 0,0 1 0,-1-1 0,0 0 0,0 1 0,-4-13 0,5 22 0,0 0 0,0 0 0,-1 0 0,1 1 0,0-1 0,-1 0 0,1 0 0,0 0 0,-1 0 0,1 0 0,-1 0 0,0 1 0,1-1 0,-1 0 0,0 0 0,1 1 0,-1-1 0,0 1 0,0-1 0,1 0 0,-1 1 0,0 0 0,0-1 0,0 1 0,0-1 0,0 1 0,0 0 0,0 0 0,0-1 0,0 1 0,0 0 0,0 0 0,0 0 0,0 0 0,0 0 0,0 0 0,1 1 0,-1-1 0,0 0 0,0 0 0,0 1 0,0-1 0,0 1 0,0-1 0,0 0 0,0 2 0,-6 2 0,1 0 0,-1 1 0,1 0 0,-9 10 0,13-12 0,-28 29 0,2 2 0,-39 59 0,-38 85 0,65-107 0,-38 65 0,-101 238 0,167-339-1365,5-8-5461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3.270"/>
    </inkml:context>
    <inkml:brush xml:id="br0">
      <inkml:brushProperty name="width" value="0.05" units="cm"/>
      <inkml:brushProperty name="height" value="0.05" units="cm"/>
    </inkml:brush>
  </inkml:definitions>
  <inkml:trace contextRef="#ctx0" brushRef="#br0">213 115 24575,'0'-1'0,"-1"0"0,1 0 0,0 0 0,-1 0 0,1 1 0,-1-1 0,1 0 0,-1 0 0,1 0 0,-1 0 0,0 1 0,1-1 0,-1 0 0,0 0 0,1 1 0,-1-1 0,0 1 0,0-1 0,0 1 0,0-1 0,1 1 0,-1-1 0,0 1 0,0 0 0,0-1 0,-2 1 0,-29-6 0,29 6 0,-12-2 0,0 1 0,0 1 0,0 0 0,0 1 0,-19 4 0,31-5 0,0 1 0,0 0 0,0 0 0,0 0 0,0 0 0,1 1 0,-1-1 0,0 1 0,1-1 0,-1 1 0,1 0 0,-1 0 0,1 0 0,-2 3 0,3-3 0,0 0 0,0 0 0,0 0 0,0 0 0,1 0 0,-1 0 0,1 0 0,0 0 0,-1 0 0,1 0 0,0 1 0,0-1 0,0 0 0,0 0 0,1 0 0,-1 0 0,1 0 0,-1 0 0,1 0 0,0 0 0,-1 0 0,3 4 0,4 5 0,0 0 0,0 0 0,1-1 0,1 0 0,-1-1 0,2 1 0,-1-2 0,1 1 0,1-1 0,19 11 0,-11-6 0,-1 0 0,23 23 0,-39-35 5,0 1-1,0 0 1,-1 0 0,1 0-1,0 0 1,-1 0-1,0 0 1,1 1 0,-1-1-1,0 0 1,0 1 0,0-1-1,0 1 1,-1-1-1,1 1 1,-1-1 0,1 1-1,-1 0 1,0-1-1,0 1 1,0 0 0,-1-1-1,1 1 1,0-1-1,-3 6 1,2-5-92,-1 1-1,-1-1 1,1 1 0,0-1-1,-1 0 1,0 0 0,1 0-1,-1-1 1,-1 1-1,1 0 1,0-1 0,0 0-1,-1 0 1,0 0 0,1 0-1,-5 1 1,-16 5-6739</inkml:trace>
  <inkml:trace contextRef="#ctx0" brushRef="#br0" timeOffset="1">103 169 24575,'5'-4'0,"5"-7"0,12-6 0,5-4 0,4-3 0,6-3 0,0 3 0,4 6 0,4 6 0,4 5 0,-2 4 0,0 2 0,-2 2 0,-1 5 0,-7 1-8191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2.070"/>
    </inkml:context>
    <inkml:brush xml:id="br0">
      <inkml:brushProperty name="width" value="0.05" units="cm"/>
      <inkml:brushProperty name="height" value="0.05" units="cm"/>
    </inkml:brush>
  </inkml:definitions>
  <inkml:trace contextRef="#ctx0" brushRef="#br0">1175 184 24575,'-6'-12'0,"-1"-1"0,0 1 0,-1 1 0,0 0 0,-1 0 0,-1 0 0,1 1 0,-2 1 0,1-1 0,-1 2 0,-1-1 0,1 2 0,-2 0 0,1 0 0,-1 1 0,1 0 0,-2 1 0,1 1 0,0 0 0,-1 1 0,0 0 0,0 1 0,0 1 0,-23 0 0,8 2 0,0 1 0,1 2 0,-1 0 0,1 2 0,0 1 0,0 2 0,-35 15 0,28-7 0,2 1 0,0 1 0,0 2 0,2 1 0,-32 30 0,27-18 0,1 1 0,2 2 0,1 2 0,2 0 0,2 2 0,2 2 0,2 0 0,-37 91 0,43-84 0,3 1 0,2 0 0,2 0 0,3 2 0,2-1 0,2 1 0,2-1 0,10 102 0,-3-116 0,2-1 0,1 0 0,2-1 0,1 0 0,2 0 0,2-1 0,1-1 0,1 0 0,2-1 0,1-2 0,2 0 0,1-1 0,31 32 0,-22-32 0,1-2 0,1-1 0,1-2 0,1-1 0,1-2 0,1-2 0,1-1 0,1-2 0,0-2 0,1-1 0,1-3 0,0-1 0,0-2 0,1-2 0,64 2 0,-56-8 0,0-2 0,0-2 0,0-3 0,0-2 0,-1-1 0,0-4 0,-1-1 0,-1-2 0,-1-2 0,0-3 0,-2-1 0,74-51 0,-80 45 0,0-2 0,-3-2 0,0-1 0,-2-1 0,-2-2 0,-2-2 0,-1-1 0,-2-1 0,37-73 0,-48 78 0,-1-1 0,-2-1 0,-1 0 0,-3 0 0,0-1 0,-3 0 0,-1-1 0,-2 1 0,-2-1 0,-1 0 0,-2 1 0,-11-55 0,7 61 0,-2 0 0,-2 0 0,-1 2 0,-1-1 0,-2 1 0,-1 1 0,-30-46 0,28 53 0,0 1 0,-1 1 0,-1 1 0,-1 0 0,-1 1 0,-1 1 0,-1 2 0,0 0 0,-38-20 0,25 20 15,0 1 0,-1 1 0,0 3 0,-1 1 0,0 1 0,-1 2 0,-39-1 0,45 6-180,-1 1 0,1 2 0,0 2 0,0 1 0,0 1 0,0 1 0,1 3 0,-48 18 0,31-5-6661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2.457"/>
    </inkml:context>
    <inkml:brush xml:id="br0">
      <inkml:brushProperty name="width" value="0.05" units="cm"/>
      <inkml:brushProperty name="height" value="0.05" units="cm"/>
    </inkml:brush>
  </inkml:definitions>
  <inkml:trace contextRef="#ctx0" brushRef="#br0">6 0 24575,'0'5'0,"-4"6"0,2 1 0,7-2 0,7-2 0,6-2 0,9-3 0,10-6 0,-2-3-8191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4.606"/>
    </inkml:context>
    <inkml:brush xml:id="br0">
      <inkml:brushProperty name="width" value="0.05" units="cm"/>
      <inkml:brushProperty name="height" value="0.05" units="cm"/>
    </inkml:brush>
  </inkml:definitions>
  <inkml:trace contextRef="#ctx0" brushRef="#br0">31 1 24575,'0'0'0,"0"0"0,0 0 0,0 0 0,0 0 0,0 0 0,0 0 0,0 0 0,0 0 0,0 1 0,0-1 0,0 0 0,0 0 0,0 0 0,0 0 0,0 0 0,0 0 0,0 0 0,0 0 0,0 0 0,0 0 0,0 0 0,0 1 0,0-1 0,0 0 0,0 0 0,0 0 0,0 0 0,0 0 0,0 0 0,0 0 0,0 0 0,1 0 0,-1 0 0,0 0 0,0 0 0,0 0 0,0 0 0,0 0 0,0 0 0,0 1 0,0-1 0,0 0 0,0 0 0,0 0 0,0 0 0,0 0 0,1 0 0,-1 0 0,0 0 0,0 0 0,0 0 0,0 0 0,0 0 0,0 0 0,0 0 0,0 0 0,0 0 0,0 0 0,0 0 0,1-1 0,-1 1 0,0 0 0,0 0 0,0 0 0,0 0 0,0 0 0,0 0 0,0 0 0,0 0 0,-1 13 0,-6 26 0,4-23 0,-7 55 0,3 1 0,2 73 0,18 147 0,55 399 0,-56-547 0,3 30 0,-9 236 0,-17-354 0,8-48 0,1 0 0,0 0 0,1 1 0,0-1 0,0 1 0,0 0 0,1-1 0,2 15 0,-2-22 0,1 0 0,-1 0 0,1 0 0,-1 1 0,1-1 0,0 0 0,-1 0 0,1 0 0,0-1 0,0 1 0,0 0 0,0 0 0,0 0 0,0-1 0,0 1 0,0 0 0,0-1 0,0 1 0,0-1 0,0 1 0,0-1 0,0 1 0,0-1 0,1 0 0,-1 0 0,0 1 0,0-1 0,0 0 0,1 0 0,1-1 0,42-6 0,-35 4 0,107-25 0,512-107 0,-384 91 0,201-32 0,-391 67 0,0-2 0,-1-3 0,-1-2 0,54-23 0,-41 14 0,-34 13 0,58-28 0,-89 39-5,0 1-1,-1-1 0,1 1 0,0-1 1,0 1-1,-1-1 0,1 1 1,0-1-1,-1 0 0,1 1 1,0-1-1,-1 0 0,1 0 0,-1 1 1,1-1-1,0-1 0,-6-8 191,-25-5-918,24 13 13,-12-5-6106</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5.209"/>
    </inkml:context>
    <inkml:brush xml:id="br0">
      <inkml:brushProperty name="width" value="0.05" units="cm"/>
      <inkml:brushProperty name="height" value="0.05" units="cm"/>
    </inkml:brush>
  </inkml:definitions>
  <inkml:trace contextRef="#ctx0" brushRef="#br0">12 2 24575,'0'-1'0,"0"1"0,-1 0 0,1 0 0,0 0 0,-1 0 0,1 0 0,-1 0 0,1 0 0,0 0 0,-1 0 0,1 0 0,0 0 0,-1 0 0,1 0 0,-1 0 0,1 0 0,0 0 0,-1 1 0,1-1 0,0 0 0,-1 0 0,1 0 0,0 1 0,-1-1 0,1 0 0,0 0 0,0 1 0,-1-1 0,1 0 0,0 0 0,0 1 0,0-1 0,-1 0 0,1 1 0,0-1 0,0 1 0,0-1 0,0 0 0,-1 1 0,11 14 0,19 10 0,19 5 0,1-1 0,2-3 0,0-2 0,57 18 0,2 1 0,-93-36 0,-1 1 0,1 0 0,-1 1 0,28 21 0,-40-26 0,1 0 0,-1 1 0,1-1 0,-1 1 0,-1 0 0,1 0 0,-1 0 0,0 0 0,0 1 0,0-1 0,-1 1 0,0 0 0,0 0 0,0 0 0,-1 0 0,0 0 0,0 0 0,0 7 0,-2 14 0,0 1 0,-2-1 0,-2 1 0,-13 50 0,4-35 0,-2 0 0,-25 49 0,-5-13 0,-3-2 0,-67 80 0,96-129 0,-2 0-455,-1-1 0,-41 38 0,51-54-6371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7.264"/>
    </inkml:context>
    <inkml:brush xml:id="br0">
      <inkml:brushProperty name="width" value="0.05" units="cm"/>
      <inkml:brushProperty name="height" value="0.05" units="cm"/>
    </inkml:brush>
  </inkml:definitions>
  <inkml:trace contextRef="#ctx0" brushRef="#br0">74 138 24575,'-8'0'0,"0"-1"0,0-1 0,0 0 0,0 0 0,1 0 0,-1-1 0,-10-6 0,19 7 0,9 0 0,15 0 0,1040-45-501,-462 17 287,-527 28 214,-45 3 0,-1-2 0,1-1 0,-1-1 0,31-8 0,-61 11 5,-1 0-1,1 0 1,0 0-1,0 0 1,0-1-1,0 1 1,0 0-1,0 0 1,0 0-1,0 0 1,0 0-1,0 0 1,0-1-1,0 1 1,0 0-1,0 0 1,0 0-1,0 0 1,0 0-1,0 0 1,0-1-1,0 1 1,0 0-1,0 0 0,0 0 1,0 0-1,0 0 1,0-1-1,0 1 1,0 0-1,0 0 1,0 0-1,0 0 1,0 0-1,0 0 1,1 0-1,-1 0 1,0-1-1,0 1 1,0 0-1,0 0 1,0 0-1,0 0 1,0 0-1,1 0 1,-1 0-1,0 0 1,0 0-1,0 0 1,0 0-1,0 0 1,0 0-1,1 0 0,-1 0 1,0 0-1,0 0 1,0 0-1,0 0 1,0 0-1,1 0 1,-1 0-1,0 0 1,-18-5 411,-25 1-1765,12 3-5477</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7.636"/>
    </inkml:context>
    <inkml:brush xml:id="br0">
      <inkml:brushProperty name="width" value="0.05" units="cm"/>
      <inkml:brushProperty name="height" value="0.05" units="cm"/>
    </inkml:brush>
  </inkml:definitions>
  <inkml:trace contextRef="#ctx0" brushRef="#br0">1 1 24575,'4'1'0,"0"-1"0,1 2 0,-1-1 0,0 0 0,0 1 0,0 0 0,0 0 0,0 0 0,0 0 0,-1 1 0,4 2 0,8 5 0,74 41 0,-48-29 0,0 2 0,-2 1 0,-1 2 0,39 37 0,-70-58 0,0 1 0,-1 1 0,0-1 0,-1 1 0,1 0 0,-2 0 0,1 1 0,-1 0 0,0-1 0,4 18 0,-6-19 0,-1 0 0,0 1 0,-1-1 0,0 0 0,0 0 0,0 0 0,-1 0 0,0 0 0,-1 0 0,1 0 0,-1 0 0,0 0 0,-1 0 0,0-1 0,-5 9 0,-2 1-151,-2-1-1,0 1 0,0-2 0,-2 0 1,0 0-1,0-2 0,-1 0 1,-26 17-1,-16 6-6674</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8.022"/>
    </inkml:context>
    <inkml:brush xml:id="br0">
      <inkml:brushProperty name="width" value="0.05" units="cm"/>
      <inkml:brushProperty name="height" value="0.05" units="cm"/>
    </inkml:brush>
  </inkml:definitions>
  <inkml:trace contextRef="#ctx0" brushRef="#br0">270 774 24575,'-1'0'0,"1"0"0,-1 0 0,0 0 0,1 0 0,-1 0 0,0 0 0,1 0 0,-1-1 0,1 1 0,-1 0 0,0 0 0,1-1 0,-1 1 0,1 0 0,-1-1 0,1 1 0,-1-1 0,1 1 0,-1 0 0,1-1 0,0 1 0,-1-1 0,1 1 0,-1-1 0,1 0 0,0 1 0,0-1 0,-1 0 0,0-23 0,12-21 0,13-21 0,-11 35 0,-2 0 0,-1-1 0,6-35 0,-11 30 0,-1-1 0,-2 0 0,-5-62 0,0 76 0,0-1 0,-2 1 0,-1 0 0,0 0 0,-2 1 0,-17-37 0,23 56 0,1 1 0,-1-1 0,0 1 0,-1-1 0,1 1 0,0 0 0,-1 0 0,0 0 0,0 1 0,0-1 0,0 1 0,0-1 0,0 1 0,-1 0 0,-6-3 0,8 4 0,-1 1 0,0 0 0,0-1 0,0 1 0,1 0 0,-1 0 0,0 1 0,0-1 0,1 1 0,-1-1 0,0 1 0,0 0 0,1 0 0,-1 0 0,1 0 0,-1 0 0,1 1 0,0-1 0,-1 1 0,1 0 0,0 0 0,0 0 0,-2 2 0,-7 8 0,1 0 0,0 0 0,1 1 0,1 0 0,0 0 0,1 1 0,-11 27 0,-28 110 0,29-78 0,4 0 0,2 1 0,5 0 0,2 1 0,10 123 0,12-32 0,57 232 0,-17-120 0,-45-194 0,4 111 0,-16-175 20,-1 0 0,-2-1 0,0 1 0,0 0 0,-10 30 0,11-44-88,-1-1 1,0 1-1,-1 0 1,1-1-1,-1 1 1,0-1-1,0 0 1,-1 0-1,0 0 1,1 0-1,-2-1 1,1 1-1,0-1 1,-1 0-1,0 0 1,0-1-1,0 0 1,0 1-1,-1-2 1,1 1-1,-12 3 1,-22 1-6759</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8.368"/>
    </inkml:context>
    <inkml:brush xml:id="br0">
      <inkml:brushProperty name="width" value="0.05" units="cm"/>
      <inkml:brushProperty name="height" value="0.05" units="cm"/>
    </inkml:brush>
  </inkml:definitions>
  <inkml:trace contextRef="#ctx0" brushRef="#br0">0 483 24575,'11'-21'0,"0"0"0,1 0 0,1 1 0,28-32 0,-32 43 0,1-1 0,0 2 0,0 0 0,0 0 0,1 1 0,0 0 0,1 1 0,-1 0 0,1 1 0,18-6 0,18 0 0,1 2 0,0 2 0,60 0 0,-7 0 0,140-22 0,-184 20 0,-1-3 0,63-22 0,-106 29 0,0 0 0,-1-1 0,0 0 0,21-14 0,-31 19 0,-1-1 0,0 1 0,0 0 0,0-1 0,-1 0 0,1 1 0,0-1 0,0 0 0,-1 0 0,1 0 0,-1 0 0,0 0 0,0 0 0,0-1 0,0 1 0,0 0 0,0-1 0,0 1 0,-1 0 0,1-1 0,-1 1 0,0-1 0,0 1 0,0-1 0,0 1 0,0-1 0,0 1 0,-1-1 0,1 1 0,-1 0 0,1-1 0,-1 1 0,0 0 0,-2-4 0,3 5 0,-1 0 0,1 0 0,0 0 0,-1 0 0,1 0 0,-1 0 0,1 0 0,-1 0 0,0 1 0,1-1 0,-1 0 0,0 0 0,1 1 0,-1-1 0,0 1 0,0-1 0,0 0 0,0 1 0,1-1 0,-1 1 0,0 0 0,0-1 0,0 1 0,0 0 0,-2-1 0,2 2 0,0-1 0,0 1 0,0 0 0,0-1 0,0 1 0,0 0 0,0-1 0,1 1 0,-1 0 0,0 0 0,0 0 0,1 0 0,-1 0 0,1 0 0,-1 0 0,1 0 0,-1 0 0,1 2 0,-4 7 0,1 0 0,1 0 0,-2 19 0,1 15 0,3 1 0,2-1 0,1 0 0,3 0 0,1 0 0,3 0 0,22 65 0,-14-69 120,-17-38-219,0 0 0,1 0 0,-1 0 0,1 0 0,0 0 0,-1-1 0,1 1 0,0 0 0,0-1 0,0 1 0,0-1 0,0 0 0,0 0 0,5 2 0,6-2-6727</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8.757"/>
    </inkml:context>
    <inkml:brush xml:id="br0">
      <inkml:brushProperty name="width" value="0.05" units="cm"/>
      <inkml:brushProperty name="height" value="0.05" units="cm"/>
    </inkml:brush>
  </inkml:definitions>
  <inkml:trace contextRef="#ctx0" brushRef="#br0">44 59 24575,'0'-5'0,"0"-6"0,0-6 0,-4 1 0,-2 6 0,0 11 0,-4 4 0,0 7 0,2 1-8191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9.101"/>
    </inkml:context>
    <inkml:brush xml:id="br0">
      <inkml:brushProperty name="width" value="0.05" units="cm"/>
      <inkml:brushProperty name="height" value="0.05" units="cm"/>
    </inkml:brush>
  </inkml:definitions>
  <inkml:trace contextRef="#ctx0" brushRef="#br0">196 1 24575,'17'2'0,"-17"-2"0,0 1 0,0-1 0,0 0 0,0 0 0,1 0 0,-1 0 0,0 0 0,0 0 0,0 1 0,0-1 0,0 0 0,0 0 0,0 0 0,0 0 0,1 0 0,-1 1 0,0-1 0,0 0 0,0 0 0,0 0 0,0 0 0,0 1 0,0-1 0,0 0 0,0 0 0,0 0 0,0 0 0,0 1 0,0-1 0,0 0 0,0 0 0,0 0 0,-1 0 0,1 1 0,0-1 0,0 0 0,0 0 0,0 0 0,0 0 0,0 0 0,0 1 0,-1-1 0,-24 20 0,9-9 0,1 2 0,1 0 0,0 0 0,0 1 0,2 1 0,0 0 0,0 1 0,2 1 0,0-1 0,0 1 0,2 1 0,0 0 0,1 0 0,1 1 0,1-1 0,0 1 0,2 1 0,0-1 0,1 0 0,1 1 0,1-1 0,0 1 0,5 22 0,-4-35 0,0 0 0,0 0 0,1 0 0,1 0 0,-1 0 0,1-1 0,0 1 0,0-1 0,1 0 0,0 0 0,0 0 0,0-1 0,1 1 0,0-1 0,0 0 0,0 0 0,1-1 0,0 1 0,0-1 0,7 3 0,-4-3 0,0 0 0,0 0 0,0-2 0,0 1 0,1-1 0,-1 0 0,1-1 0,-1 0 0,1-1 0,0 0 0,-1 0 0,1-1 0,0 0 0,13-4 0,-6 1 0,0-2 0,0 1 0,0-2 0,-1 0 0,0-1 0,0-1 0,-1-1 0,0 0 0,-1 0 0,26-26 0,-33 28 0,1 0 0,-1-1 0,-1 0 0,0-1 0,0 1 0,-1-1 0,0 0 0,0-1 0,-1 1 0,-1-1 0,0 0 0,0 0 0,-1 0 0,0 0 0,-1 0 0,-1 0 0,1-1 0,-3-16 0,0 14 0,-1 1 0,-1 0 0,0 0 0,-1 0 0,0 0 0,-1 0 0,0 1 0,-1 0 0,0 0 0,-1 1 0,0 0 0,-1 1 0,0-1 0,-1 2 0,0-1 0,-18-12 0,18 15 0,0 0 0,-1 0 0,1 2 0,-1-1 0,-1 1 0,1 1 0,-1 0 0,1 0 0,-1 1 0,0 1 0,0 0 0,0 0 0,-1 1 0,1 1 0,0 0 0,0 1 0,0 0 0,-23 6 0,2 4-1365,6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3.687"/>
    </inkml:context>
    <inkml:brush xml:id="br0">
      <inkml:brushProperty name="width" value="0.05" units="cm"/>
      <inkml:brushProperty name="height" value="0.05" units="cm"/>
    </inkml:brush>
  </inkml:definitions>
  <inkml:trace contextRef="#ctx0" brushRef="#br0">57 0 24575,'0'5'0,"0"6"0,0 6 0,-4 0 0,-7 1 0,-1 3 0,-3 3 0,0-4-8191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9.486"/>
    </inkml:context>
    <inkml:brush xml:id="br0">
      <inkml:brushProperty name="width" value="0.05" units="cm"/>
      <inkml:brushProperty name="height" value="0.05" units="cm"/>
    </inkml:brush>
  </inkml:definitions>
  <inkml:trace contextRef="#ctx0" brushRef="#br0">1 105 24575,'0'-6'0,"0"1"0,0-1 0,1 1 0,0-1 0,0 1 0,0-1 0,1 1 0,-1-1 0,1 1 0,1 0 0,-1 0 0,5-7 0,-5 10 0,0 0 0,0-1 0,0 1 0,1 0 0,-1 0 0,1 0 0,-1 0 0,1 1 0,0-1 0,0 1 0,0 0 0,0 0 0,0 0 0,0 0 0,0 0 0,0 0 0,0 1 0,0 0 0,1 0 0,-1 0 0,0 0 0,0 0 0,5 1 0,6 2 0,0 0 0,0 1 0,0 1 0,-1 0 0,1 1 0,-1 0 0,-1 1 0,1 0 0,-1 1 0,-1 1 0,1 0 0,-2 0 0,17 19 0,-10-9 0,-1 0 0,0 2 0,-2 0 0,0 0 0,-2 2 0,19 45 0,-21-41 0,-2 1 0,9 47 0,-15-60 0,0 0 0,-1 1 0,-1-1 0,0 0 0,-1 0 0,-5 28 0,5-40 0,0 0 0,0 0 0,0 0 0,0 0 0,0 0 0,-1 0 0,0 0 0,1-1 0,-1 1 0,0-1 0,0 1 0,-3 2 0,4-5 0,0 1 0,1-1 0,-1 1 0,0-1 0,0 0 0,0 1 0,0-1 0,0 0 0,0 1 0,0-1 0,0 0 0,0 0 0,0 0 0,0 0 0,1 0 0,-1 0 0,0 0 0,0 0 0,0-1 0,0 1 0,0 0 0,0-1 0,0 1 0,0 0 0,0-1 0,1 1 0,-1-1 0,0 1 0,0-1 0,0 1 0,1-1 0,-1 0 0,0 1 0,1-1 0,-1 0 0,1 0 0,-1 0 0,1 1 0,-1-1 0,1 0 0,-1 0 0,1-1 0,-4-5 0,1 0 0,0 0 0,1 0 0,0-1 0,0 1 0,1-1 0,-1 1 0,2-1 0,-1 0 0,1 1 0,0-1 0,1 0 0,1-7 0,2-15 0,16-55 0,-11 58 0,0 1 0,2-1 0,0 2 0,2-1 0,28-41 0,-34 58 0,-1 0 0,1 1 0,0-1 0,1 1 0,0 1 0,0-1 0,0 2 0,1-1 0,0 1 0,1 0 0,-1 1 0,1 0 0,0 0 0,1 1 0,-1 1 0,0 0 0,20-3 0,-21 6 0,0 0 0,0 1 0,0 0 0,-1 0 0,1 1 0,0 0 0,-1 1 0,1 0 0,-1 0 0,0 1 0,0 0 0,0 0 0,-1 1 0,1 0 0,-1 1 0,0-1 0,-1 1 0,1 1 0,6 8 0,4 5 0,-2 0 0,0 1 0,-1 1 0,-1 0 0,14 35 0,-16-33 0,-1 2 0,-1 0 0,-1 0 0,-2 0 0,0 1 0,-2 0 0,-1 0 0,-1 0 0,-2 39 0,-5-40-1365,-2-7-5461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0:59.908"/>
    </inkml:context>
    <inkml:brush xml:id="br0">
      <inkml:brushProperty name="width" value="0.05" units="cm"/>
      <inkml:brushProperty name="height" value="0.05" units="cm"/>
    </inkml:brush>
  </inkml:definitions>
  <inkml:trace contextRef="#ctx0" brushRef="#br0">0 23 24575,'0'-4'0,"0"-7"0,0 4 0,0 7 0,0 8 0,0 4-8191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0.254"/>
    </inkml:context>
    <inkml:brush xml:id="br0">
      <inkml:brushProperty name="width" value="0.05" units="cm"/>
      <inkml:brushProperty name="height" value="0.05" units="cm"/>
    </inkml:brush>
  </inkml:definitions>
  <inkml:trace contextRef="#ctx0" brushRef="#br0">193 417 24575,'-2'-3'0,"0"1"0,-1-1 0,1 1 0,-1 0 0,0 0 0,0 0 0,0 0 0,0 0 0,0 0 0,0 1 0,0 0 0,-1 0 0,1 0 0,-1 0 0,1 0 0,0 0 0,-6 1 0,6 0 0,0 1 0,0 0 0,0 0 0,0 0 0,1 0 0,-1 0 0,0 1 0,0-1 0,1 1 0,-1 0 0,1 0 0,-1 0 0,1 0 0,0 0 0,0 0 0,0 0 0,0 1 0,0-1 0,1 1 0,-3 4 0,-6 11 0,1 1 0,1 1 0,0-1 0,2 1 0,0 1 0,-3 20 0,-11 128 0,15-97 0,6 118 0,-1-187 0,0 0 0,1 1 0,-1-1 0,1 0 0,-1 1 0,1-1 0,0 0 0,0 0 0,1 1 0,2 4 0,-4-7 0,1-1 0,-1 0 0,0 0 0,0 0 0,0 0 0,0 0 0,1 0 0,-1 0 0,0 1 0,0-1 0,0 0 0,0 0 0,1 0 0,-1 0 0,0 0 0,0 0 0,0 0 0,1 0 0,-1 0 0,0 0 0,0 0 0,0 0 0,1 0 0,-1 0 0,0 0 0,0-1 0,0 1 0,1 0 0,-1 0 0,0 0 0,0 0 0,0 0 0,0 0 0,0 0 0,1 0 0,-1-1 0,0 1 0,0 0 0,0 0 0,0 0 0,0 0 0,0-1 0,0 1 0,1 0 0,-1 0 0,0 0 0,0 0 0,0-1 0,0 1 0,0 0 0,0 0 0,0 0 0,0-1 0,0 1 0,3-14 0,3-28 0,-2-80 0,-1 19 0,1 32 0,5-76 0,47-252 0,-54 391 0,19-66 0,-19 68 0,0 0 0,1 0 0,0 0 0,0 0 0,1 1 0,0-1 0,0 1 0,0 0 0,6-6 0,-8 10 0,-1 0 0,1 0 0,0-1 0,-1 1 0,1 0 0,0 0 0,0 1 0,0-1 0,0 0 0,0 1 0,0-1 0,0 1 0,0-1 0,0 1 0,0 0 0,0 0 0,0 0 0,0 0 0,0 0 0,0 1 0,0-1 0,0 1 0,0-1 0,0 1 0,0 0 0,0-1 0,-1 1 0,1 0 0,0 0 0,0 0 0,-1 1 0,3 1 0,4 4 0,0 0 0,0 1 0,0 1 0,10 14 0,27 48 0,-3 1 0,48 112 0,-55-111 0,-22-46-76,39 79-354,-5 2 1,43 146-1,-77-200-6396</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0.640"/>
    </inkml:context>
    <inkml:brush xml:id="br0">
      <inkml:brushProperty name="width" value="0.05" units="cm"/>
      <inkml:brushProperty name="height" value="0.05" units="cm"/>
    </inkml:brush>
  </inkml:definitions>
  <inkml:trace contextRef="#ctx0" brushRef="#br0">0 409 24575,'0'-5'0,"0"0"0,1 0 0,-1 0 0,1 0 0,0 0 0,0 1 0,1-1 0,-1 0 0,1 1 0,0-1 0,1 1 0,-1-1 0,5-5 0,-2 4 0,1 0 0,0 0 0,0 1 0,1 0 0,-1 0 0,1 0 0,12-5 0,10-4 0,0 1 0,1 1 0,1 2 0,46-9 0,132-14 0,-139 24 0,-29 3 0,-16 1 0,1 2 0,0 0 0,-1 2 0,36 2 0,-60-1 0,-1 1 0,1-1 0,0 0 0,0 0 0,-1 0 0,1 1 0,0-1 0,-1 1 0,1-1 0,0 0 0,-1 1 0,1-1 0,0 1 0,-1-1 0,1 1 0,-1-1 0,1 1 0,-1 0 0,0-1 0,1 1 0,-1 0 0,1-1 0,-1 1 0,0 0 0,0-1 0,1 1 0,-1 0 0,0 0 0,0-1 0,0 2 0,-1 28 0,0-17 0,4 43 0,2 1 0,2-2 0,27 96 0,-25-114 0,135 398 0,-135-411 0,-3 1 0,-7-18 0,-7-13 0,-22-40 0,2-1 0,2-2 0,2 0 0,-27-83 0,29 69 0,3-2 0,-14-92 0,29 128 0,1 0 0,1-1 0,1 0 0,2 1 0,1-1 0,2 1 0,13-56 0,-14 75 0,0 0 0,1 0 0,0 1 0,1-1 0,0 1 0,1 0 0,0 0 0,0 1 0,1 0 0,0 0 0,0 0 0,1 1 0,-1 0 0,19-11 0,-19 14 0,-1 1 0,1 0 0,0 0 0,0 0 0,0 1 0,1 0 0,-1 1 0,0 0 0,1 0 0,-1 0 0,1 1 0,-1 0 0,1 1 0,-1 0 0,0 0 0,1 0 0,-1 1 0,0 0 0,0 0 0,0 1 0,12 6 0,-12-4 0,1-1 0,-1 1 0,0 1 0,0 0 0,0 0 0,-1 0 0,0 0 0,0 1 0,-1 0 0,0 0 0,0 1 0,0 0 0,-1 0 0,0 0 0,-1 0 0,0 0 0,0 1 0,-1-1 0,0 1 0,0 0 0,-1-1 0,0 1 0,-1 0 0,0 0 0,0 0 0,-1 0 0,0 0 0,-1-1 0,0 1 0,0 0 0,-1-1 0,0 1 0,0-1 0,-1 0 0,0 0 0,-6 8 0,-1 1-151,-1-1-1,-1-1 0,0 0 0,-1-1 1,-1 0-1,0-1 0,-1-1 1,-29 18-1,9-10-6674</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1.045"/>
    </inkml:context>
    <inkml:brush xml:id="br0">
      <inkml:brushProperty name="width" value="0.05" units="cm"/>
      <inkml:brushProperty name="height" value="0.05" units="cm"/>
    </inkml:brush>
  </inkml:definitions>
  <inkml:trace contextRef="#ctx0" brushRef="#br0">52 280 24575,'5'18'0,"0"0"0,2-1 0,0 0 0,12 22 0,-5-10 0,155 412 0,-154-398 0,-5-19 0,8 37 0,-49-108 0,-135-281 0,138 264 0,3-2 0,3-1 0,-16-84 0,34 130 0,1 0 0,1-1 0,0 1 0,2 0 0,1-1 0,3-22 0,-3 38 0,1 1 0,-1 0 0,0-1 0,1 1 0,0 0 0,1 0 0,-1 0 0,1 1 0,0-1 0,0 1 0,0-1 0,7-6 0,-7 9 0,0-1 0,1 1 0,-1 0 0,1 0 0,0 1 0,-1-1 0,1 1 0,0-1 0,0 1 0,0 0 0,0 1 0,0-1 0,0 1 0,0-1 0,0 1 0,0 1 0,0-1 0,0 0 0,5 2 0,5 1 0,-1 1 0,0 0 0,-1 1 0,1 0 0,-1 1 0,0 0 0,0 1 0,-1 1 0,0 0 0,16 15 0,-14-12 0,-1 1 0,-1 1 0,0 0 0,0 0 0,-2 1 0,1 1 0,-2-1 0,8 20 0,-13-26 0,0-1 0,-1 1 0,0 0 0,0 0 0,-1-1 0,0 1 0,0 0 0,-1 1 0,0-1 0,0 0 0,-1 0 0,0 0 0,-1-1 0,-2 12 0,0-10 0,0 0 0,0-1 0,-1 1 0,0-1 0,0 0 0,-1 0 0,0 0 0,0-1 0,-1 0 0,0 0 0,-14 10 0,-59 35-1365,-6-7-5461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3.251"/>
    </inkml:context>
    <inkml:brush xml:id="br0">
      <inkml:brushProperty name="width" value="0.05" units="cm"/>
      <inkml:brushProperty name="height" value="0.05" units="cm"/>
    </inkml:brush>
  </inkml:definitions>
  <inkml:trace contextRef="#ctx0" brushRef="#br0">106 47 24575,'0'-3'0,"0"0"0,0 0 0,-1 0 0,0 0 0,1 0 0,-1 0 0,0 0 0,0 0 0,-1 0 0,1 1 0,-3-5 0,4 7 0,-1-1 0,1 1 0,-1-1 0,1 0 0,-1 1 0,1-1 0,-1 1 0,0-1 0,1 1 0,-1 0 0,0-1 0,1 1 0,-1 0 0,0-1 0,1 1 0,-1 0 0,0 0 0,0 0 0,0 0 0,1 0 0,-1 0 0,0 0 0,0 0 0,1 0 0,-1 0 0,0 0 0,0 0 0,1 0 0,-1 1 0,0-1 0,0 0 0,1 1 0,-1-1 0,0 0 0,1 1 0,-1-1 0,0 1 0,1-1 0,-1 1 0,1-1 0,-1 1 0,1-1 0,-1 1 0,1 0 0,-1-1 0,1 1 0,0 0 0,-1 0 0,-6 9 0,1 0 0,0 1 0,1-1 0,0 1 0,0 0 0,2 0 0,-1 1 0,-3 22 0,1 5 0,-1 52 0,6-55 12,1 0 0,3-1 0,0 1 0,3 0 0,1-1 0,1-1 0,2 1 0,1-1 0,26 52 0,-25-63-118,1 0 0,1-1 0,0 0 0,2-2 0,1 1 0,0-2-1,1 0 1,1-2 0,1 0 0,1 0 0,0-2 0,1-1 0,43 21 0,-16-15-6720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3.687"/>
    </inkml:context>
    <inkml:brush xml:id="br0">
      <inkml:brushProperty name="width" value="0.05" units="cm"/>
      <inkml:brushProperty name="height" value="0.05" units="cm"/>
    </inkml:brush>
  </inkml:definitions>
  <inkml:trace contextRef="#ctx0" brushRef="#br0">2 559 24575,'0'-9'0,"0"7"0,-1-1 0,1 1 0,0-1 0,0 1 0,0-1 0,0 1 0,0-1 0,1 1 0,-1-1 0,1 1 0,0 0 0,-1-1 0,1 1 0,0 0 0,0 0 0,1-1 0,-1 1 0,2-2 0,-2 4 0,-1-1 0,0 1 0,1 0 0,-1 0 0,0 0 0,1 0 0,-1 0 0,0 0 0,1 0 0,-1 1 0,0-1 0,1 0 0,-1 0 0,0 0 0,1 0 0,-1 0 0,0 0 0,1 1 0,-1-1 0,0 0 0,0 0 0,1 0 0,-1 1 0,0-1 0,0 0 0,1 0 0,-1 1 0,0-1 0,0 0 0,0 0 0,1 1 0,-1-1 0,0 0 0,0 1 0,0-1 0,0 0 0,0 1 0,0-1 0,0 0 0,0 1 0,0-1 0,0 0 0,0 1 0,5 20 0,-4-18 0,29 226 0,-6-85 0,-21-232 0,1-34 0,7 1 0,4-1 0,34-129 0,-44 227 0,1-1 0,0 1 0,2 0 0,1 0 0,17-31 0,-25 53 0,0 0 0,0 0 0,0 0 0,1 1 0,-1-1 0,0 0 0,1 1 0,0-1 0,-1 1 0,1-1 0,0 1 0,-1 0 0,1 0 0,0 0 0,0 0 0,0 0 0,3-1 0,-3 2 0,-1 0 0,1 0 0,-1 0 0,1 0 0,0 0 0,-1 1 0,1-1 0,-1 0 0,1 1 0,-1-1 0,1 1 0,-1 0 0,0 0 0,1-1 0,-1 1 0,0 0 0,0 0 0,3 2 0,3 5 0,1 1 0,-2 0 0,1 1 0,-1-1 0,7 15 0,-8-14 0,73 147 0,64 188 0,-41-90 0,-49-133-1365,-34-78-5461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4.058"/>
    </inkml:context>
    <inkml:brush xml:id="br0">
      <inkml:brushProperty name="width" value="0.05" units="cm"/>
      <inkml:brushProperty name="height" value="0.05" units="cm"/>
    </inkml:brush>
  </inkml:definitions>
  <inkml:trace contextRef="#ctx0" brushRef="#br0">28 123 24575,'-4'-5'0,"-2"-6"0,-5-1 0,5 1 0,12 3 0,10-2 0,11 1 0,16 1 0,9-1 0,10-5 0,8 0 0,-8 3-8191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4.381"/>
    </inkml:context>
    <inkml:brush xml:id="br0">
      <inkml:brushProperty name="width" value="0.05" units="cm"/>
      <inkml:brushProperty name="height" value="0.05" units="cm"/>
    </inkml:brush>
  </inkml:definitions>
  <inkml:trace contextRef="#ctx0" brushRef="#br0">6 59 24575,'-1'0'0,"1"1"0,-1 0 0,0 1 0,1-1 0,-1 0 0,1 0 0,0 0 0,-1 0 0,1 0 0,0 0 0,0 1 0,-1-1 0,1 0 0,0 0 0,0 0 0,0 0 0,1 1 0,-1-1 0,0 0 0,0 0 0,1 0 0,-1 0 0,0 1 0,1-1 0,-1 0 0,1 0 0,0 0 0,-1 0 0,1 0 0,0 0 0,-1 0 0,3 1 0,33 34 0,-24-24 0,1 4 0,0 0 0,-2 1 0,0 1 0,0 0 0,-2 1 0,0 0 0,-1 0 0,-1 0 0,-1 1 0,-1 0 0,-1 1 0,0-1 0,-2 1 0,0 0 0,-2 38 0,1-135 0,-1 48 0,0 0 0,2 1 0,8-44 0,-3 43 0,1 0 0,2 1 0,14-30 0,-20 48 0,1 0 0,0 0 0,0 0 0,1 1 0,0 0 0,1 0 0,0 0 0,0 1 0,1 0 0,0 1 0,0-1 0,12-6 0,-16 11 0,-1 1 0,0 0 0,1 0 0,-1 0 0,1 0 0,-1 1 0,1-1 0,-1 1 0,1 0 0,0 0 0,-1 0 0,1 1 0,-1-1 0,1 1 0,-1 0 0,1 0 0,-1 0 0,0 0 0,1 1 0,-1-1 0,0 1 0,0 0 0,0 0 0,0 0 0,0 0 0,-1 0 0,1 1 0,-1-1 0,5 6 0,3 5 0,0 0 0,-1 1 0,0-1 0,-1 2 0,7 18 0,59 167 125,-27-66-1615,-37-107-5336</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5.475"/>
    </inkml:context>
    <inkml:brush xml:id="br0">
      <inkml:brushProperty name="width" value="0.05" units="cm"/>
      <inkml:brushProperty name="height" value="0.05" units="cm"/>
    </inkml:brush>
  </inkml:definitions>
  <inkml:trace contextRef="#ctx0" brushRef="#br0">57 201 24575,'56'-22'0,"-50"14"0,-9 7 0,-16 13 0,9 0 0,0 1 0,0 0 0,1 0 0,1 1 0,0 0 0,1 0 0,1 1 0,0 0 0,1 0 0,0 0 0,2 1 0,-1-1 0,0 17 0,3-21 0,1 0 0,0 0 0,1 0 0,0 0 0,0 0 0,1-1 0,1 1 0,6 18 0,-6-22 0,0 0 0,1 0 0,0 0 0,0-1 0,1 1 0,0-1 0,0 0 0,0-1 0,1 1 0,0-1 0,0 0 0,0-1 0,9 6 0,-4-5 0,0 0 0,0 0 0,1-1 0,0 0 0,-1-1 0,2-1 0,-1 0 0,0-1 0,0 0 0,0 0 0,1-1 0,-1-1 0,0 0 0,0-1 0,23-6 0,-28 6 0,1 0 0,-1-1 0,0 0 0,0 0 0,0 0 0,0-1 0,-1 0 0,1 0 0,-1-1 0,0 0 0,0 0 0,-1-1 0,1 1 0,-1-1 0,0 0 0,-1 0 0,1-1 0,-1 0 0,-1 1 0,1-1 0,-1-1 0,-1 1 0,1 0 0,-1-1 0,2-14 0,-2 5 0,-1 0 0,-1 0 0,-1-1 0,0 1 0,-1 0 0,-1 1 0,-1-1 0,0 0 0,-1 1 0,-1 0 0,0 0 0,-10-17 0,16 33 0,0 0 0,0 1 0,0-1 0,0 0 0,0 0 0,-1 1 0,1-1 0,0 0 0,0 0 0,0 1 0,0-1 0,0 0 0,0 0 0,-1 0 0,1 0 0,0 1 0,0-1 0,0 0 0,-1 0 0,1 0 0,0 0 0,0 1 0,-1-1 0,1 0 0,0 0 0,0 0 0,-1 0 0,1 0 0,0 0 0,0 0 0,-1 0 0,1 0 0,0 0 0,0 0 0,-1 0 0,1 0 0,0 0 0,0 0 0,-1 0 0,1 0 0,0 0 0,0 0 0,0-1 0,-1 1 0,1 0 0,0 0 0,0 0 0,-1 0 0,1 0 0,0-1 0,0 1 0,0 0 0,0 0 0,-1 0 0,1-1 0,0 1 0,0 0 0,0 0 0,0 0 0,0-1 0,0 1 0,0 0 0,-1 0 0,1-1 0,0 1 0,0 0 0,0 0 0,0-1 0,-2 21 0,5 9 0,1 1 0,2-1 0,1-1 0,1 1 0,2-1 0,21 45 0,-25-58 0,1-1 0,1-1 0,0 1 0,1-1 0,0-1 0,1 0 0,1 0 0,0-1 0,15 13 0,-22-21 0,-1 0 0,1-1 0,1 1 0,-1-1 0,0 1 0,1-1 0,-1-1 0,1 1 0,-1-1 0,1 1 0,0-1 0,-1-1 0,1 1 0,0-1 0,0 1 0,0-1 0,0-1 0,-1 1 0,1-1 0,0 0 0,0 0 0,-1 0 0,1-1 0,0 1 0,-1-1 0,0 0 0,1-1 0,-1 1 0,0-1 0,0 0 0,0 0 0,-1 0 0,6-5 0,11-14 0,0-2 0,-2 0 0,0-1 0,-2 0 0,-1-2 0,-1 0 0,-1 0 0,11-37 0,-16 40 0,-1 0 0,-1-1 0,-2 1 0,0-1 0,-2-1 0,0 1 0,-2 0 0,-1 0 0,-1 0 0,-9-43 0,11 63 0,-1 1 0,0 0 0,0 0 0,0 0 0,-1 0 0,0 0 0,1 0 0,-1 1 0,0-1 0,-6-6 0,8 10 0,0 0 0,0-1 0,-1 1 0,1 0 0,0 0 0,0 0 0,-1 0 0,1 0 0,0 0 0,-1 0 0,1 0 0,0 0 0,-1 0 0,1 0 0,0 0 0,0 0 0,-1 0 0,1 0 0,0 0 0,-1 0 0,1 0 0,0 0 0,0 0 0,-1 0 0,1 1 0,0-1 0,0 0 0,-1 0 0,1 0 0,0 0 0,0 1 0,-1-1 0,1 0 0,0 0 0,0 1 0,0-1 0,-1 0 0,1 0 0,0 1 0,0-1 0,0 0 0,0 0 0,0 1 0,0-1 0,0 1 0,-5 15 0,5-15 0,-2 13 0,0 0 0,1 0 0,1 0 0,1 0 0,0 0 0,0 0 0,5 14 0,1 5 0,22 56 0,-15-54 0,1-1 0,2-1 0,41 61 0,-50-82 0,1 0 0,0-1 0,1 0 0,1 0 0,-1-2 0,1 1 0,1-1 0,0-1 0,0 0 0,1 0 0,0-1 0,0-1 0,15 5 0,-21-9 0,1 0 0,0-1 0,0 0 0,0 0 0,0-1 0,0 1 0,0-2 0,0 1 0,0-1 0,0-1 0,-1 1 0,1-1 0,0-1 0,-1 1 0,1-1 0,-1-1 0,0 1 0,11-8 0,-10 5 0,0 0 0,-1-1 0,0 0 0,-1 0 0,1 0 0,-1-1 0,-1 0 0,1 0 0,-1 0 0,-1-1 0,0 1 0,0-1 0,0-1 0,3-17 0,-2 5 0,-2 0 0,-1 0 0,-1 0 0,0-1 0,-2 1 0,0 0 0,-2 0 0,-1 0 0,0 0 0,-1 0 0,-10-24 0,6 32 0,2 13 0,6 3 0,0 0 0,0-1 0,1 1 0,-1 0 0,0 0 0,1 0 0,-1 0 0,1 0 0,0 0 0,-1 0 0,1 0 0,0 2 0,0 37 0,2-1 0,1 1 0,17 74 0,44 119 0,-45-169 0,15 42 0,-14-51 0,-3 1 0,14 90 0,-30-143 0,-1 1 0,1 0 0,-1-1 0,0 1 0,-1 0 0,1-1 0,-1 1 0,0 0 0,0-1 0,0 1 0,-1-1 0,-3 8 0,4-10 0,-1 1 0,0-1 0,0 0 0,0 1 0,0-1 0,0 0 0,-1-1 0,1 1 0,-1 0 0,1-1 0,-1 1 0,1-1 0,-1 0 0,0 0 0,0 0 0,0 0 0,0 0 0,1 0 0,-1-1 0,0 0 0,-3 1 0,-10-1 0,0 0 0,1-2 0,-1 1 0,1-2 0,-1 0 0,1-1 0,0 0 0,-15-7 0,5 0 0,0 0 0,1-2 0,-41-29 0,44 27-124,1-1 0,0-1 0,1-1 0,1-1 0,1 0 0,1-2-1,1 0 1,0 0 0,2-1 0,-20-44 0,8-2-6702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4.035"/>
    </inkml:context>
    <inkml:brush xml:id="br0">
      <inkml:brushProperty name="width" value="0.05" units="cm"/>
      <inkml:brushProperty name="height" value="0.05" units="cm"/>
    </inkml:brush>
  </inkml:definitions>
  <inkml:trace contextRef="#ctx0" brushRef="#br0">1 222 24575,'1'-7'0,"0"0"0,0 0 0,1 0 0,0 0 0,0 1 0,0-1 0,1 0 0,0 1 0,1 0 0,-1 0 0,1 0 0,0 0 0,1 0 0,8-8 0,-1 2 0,0 1 0,1 0 0,0 0 0,1 2 0,17-10 0,-17 11 0,0 2 0,1 0 0,0 1 0,0 0 0,1 1 0,-1 1 0,28-2 0,-37 4 0,0 1 0,0-1 0,0 1 0,0 1 0,0-1 0,-1 1 0,1 0 0,0 0 0,0 1 0,-1 0 0,1 0 0,-1 0 0,1 1 0,-1-1 0,0 1 0,0 1 0,0-1 0,0 1 0,-1 0 0,0 0 0,1 0 0,-1 0 0,5 9 0,-7-10 0,0 1 0,0 0 0,-1 0 0,1 0 0,-1 0 0,0 1 0,0-1 0,-1 0 0,1 0 0,-1 1 0,0-1 0,0 0 0,0 0 0,-1 1 0,1-1 0,-1 0 0,0 0 0,-1 0 0,1 0 0,-1 0 0,1 0 0,-1 0 0,0 0 0,-1-1 0,1 1 0,0-1 0,-5 5 0,-7 8 0,-2 0 0,0-1 0,-1 0 0,-19 13 0,12-10 0,22-17 0,0 0 0,1 0 0,-1 1 0,1-1 0,-1 1 0,1-1 0,0 1 0,-1-1 0,1 1 0,0-1 0,0 1 0,0 0 0,0 0 0,1 0 0,-1 0 0,0-1 0,1 1 0,-1 0 0,1 0 0,-1 2 0,2-2 0,-1 0 0,1-1 0,0 1 0,-1-1 0,1 1 0,0-1 0,0 1 0,0-1 0,0 0 0,0 1 0,0-1 0,0 0 0,1 0 0,-1 0 0,0 0 0,1 0 0,-1 0 0,0 0 0,1 0 0,-1 0 0,1-1 0,0 1 0,-1-1 0,4 1 0,49 15 0,-39-12 0,-1 0 0,1 0 0,-1 2 0,1 0 0,19 12 0,-33-18 0,0 1 0,0-1 0,0 1 0,0-1 0,0 1 0,0 0 0,0 0 0,0-1 0,-1 1 0,1 0 0,0 0 0,0 0 0,-1 0 0,1 0 0,-1 0 0,1 0 0,-1 0 0,1 0 0,-1 0 0,0 0 0,0 0 0,1 0 0,-1 2 0,0-2 0,-1 1 0,1-1 0,-1 0 0,0 0 0,1 0 0,-1 0 0,0 0 0,1 0 0,-1 0 0,0 0 0,0-1 0,0 1 0,0 0 0,0 0 0,0-1 0,0 1 0,-2 1 0,-5 1 0,-1 1 0,1-1 0,-1 0 0,-12 2 0,-21 4-341,1-2 0,-2-2-1,-81-1 1,81-8-6485</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5.858"/>
    </inkml:context>
    <inkml:brush xml:id="br0">
      <inkml:brushProperty name="width" value="0.05" units="cm"/>
      <inkml:brushProperty name="height" value="0.05" units="cm"/>
    </inkml:brush>
  </inkml:definitions>
  <inkml:trace contextRef="#ctx0" brushRef="#br0">83 18 24575,'-22'-8'0,"21"7"0,0 0 0,0 0 0,0 0 0,0 1 0,0-1 0,0 0 0,0 1 0,0-1 0,0 1 0,0-1 0,-1 1 0,1 0 0,0-1 0,0 1 0,0 0 0,-1 0 0,1 0 0,0 0 0,0 0 0,0 0 0,-1 0 0,1 0 0,0 1 0,0-1 0,0 0 0,-1 1 0,1-1 0,0 1 0,0-1 0,0 1 0,0 0 0,0-1 0,0 1 0,0 0 0,0 0 0,-1 1 0,0 2 0,-1 0 0,1 1 0,0-1 0,0 1 0,0 0 0,1 0 0,-1 0 0,1 0 0,0 0 0,1 0 0,-1 0 0,1 6 0,5 65 0,19 72 55,55 180-1,-10-50-1528,-59-232-5352</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6.218"/>
    </inkml:context>
    <inkml:brush xml:id="br0">
      <inkml:brushProperty name="width" value="0.05" units="cm"/>
      <inkml:brushProperty name="height" value="0.05" units="cm"/>
    </inkml:brush>
  </inkml:definitions>
  <inkml:trace contextRef="#ctx0" brushRef="#br0">11 575 24575,'-5'-26'0,"4"25"0,1-1 0,-1 1 0,0 0 0,1 0 0,-1-1 0,1 1 0,-1 0 0,1-1 0,0 1 0,0 0 0,0-1 0,-1 1 0,1-1 0,0 1 0,1 0 0,-1-1 0,0 1 0,0-1 0,1 1 0,-1 0 0,0-1 0,1 1 0,0 0 0,-1 0 0,1-1 0,0 1 0,-1 0 0,1 0 0,0 0 0,0 0 0,0 0 0,0 0 0,0 0 0,0 0 0,0 0 0,1 1 0,-1-1 0,2-1 0,4-1 0,0 1 0,0-1 0,0 1 0,0 1 0,0-1 0,0 1 0,11 0 0,56 2 0,-35 1 0,0-2 0,0-2 0,54-9 0,-71 7 0,-1-2 0,1 0 0,-1 0 0,-1-2 0,36-19 0,-53 25 0,0 1 0,0-1 0,-1 0 0,1 0 0,0 0 0,-1-1 0,0 1 0,1-1 0,-1 1 0,0-1 0,0 0 0,-1 0 0,1 1 0,-1-1 0,1 0 0,1-5 0,-3 6 0,0 0 0,0 0 0,0 0 0,0-1 0,0 1 0,0 0 0,0 0 0,-1 0 0,1 0 0,-1 0 0,1 0 0,-1 0 0,0 0 0,0 1 0,0-1 0,0 0 0,0 0 0,0 1 0,0-1 0,-1 0 0,1 1 0,-1 0 0,1-1 0,-1 1 0,0 0 0,1-1 0,-4 0 0,5 1 0,-1 1 0,1-1 0,0 1 0,-1 0 0,1-1 0,0 1 0,-1 0 0,1-1 0,-1 1 0,1 0 0,-1-1 0,1 1 0,-1 0 0,1 0 0,-1-1 0,1 1 0,-1 0 0,1 0 0,-1 0 0,1 0 0,-1 0 0,1 0 0,-1 0 0,1 0 0,-1 0 0,0 0 0,1 0 0,-1 0 0,1 0 0,-1 1 0,1-1 0,-1 0 0,1 0 0,-1 0 0,1 1 0,-1-1 0,1 0 0,0 1 0,-1-1 0,1 0 0,-1 1 0,1-1 0,0 1 0,-1-1 0,1 1 0,0-1 0,-1 0 0,1 1 0,0-1 0,0 1 0,0-1 0,-1 1 0,1 0 0,0-1 0,0 1 0,0-1 0,0 1 0,0-1 0,0 1 0,0 0 0,4 37 0,-4-37 0,65 250 0,-11-51 0,-31-108-1365,-13-63-5461</inkml:trace>
  <inkml:trace contextRef="#ctx0" brushRef="#br0" timeOffset="1">559 0 24575,'0'5'0,"0"6"0,0 6 0,0 0-8191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6.573"/>
    </inkml:context>
    <inkml:brush xml:id="br0">
      <inkml:brushProperty name="width" value="0.05" units="cm"/>
      <inkml:brushProperty name="height" value="0.05" units="cm"/>
    </inkml:brush>
  </inkml:definitions>
  <inkml:trace contextRef="#ctx0" brushRef="#br0">429 1 24575,'-20'0'0,"0"1"0,0 1 0,0 1 0,1 0 0,-1 2 0,1 0 0,0 1 0,1 1 0,-1 1 0,1 0 0,1 1 0,0 1 0,0 1 0,1 1 0,0 0 0,1 1 0,0 0 0,1 2 0,1-1 0,0 2 0,1-1 0,-18 33 0,26-41 0,1 0 0,0 0 0,1 0 0,-1 1 0,2-1 0,-1 0 0,1 1 0,0-1 0,0 1 0,1-1 0,0 1 0,0 0 0,1-1 0,0 1 0,0-1 0,1 1 0,0-1 0,0 0 0,1 0 0,0 0 0,5 10 0,-2-8 0,1 1 0,0-2 0,0 1 0,0-1 0,1 0 0,1 0 0,-1-1 0,1 0 0,0 0 0,1-1 0,-1-1 0,1 1 0,21 7 0,-6-6-85,0-1 0,0 0-1,0-2 1,1-1 0,0-1-1,-1-2 1,1 0 0,0-1-1,0-2 1,-1-1 0,0-1-1,0-1 1,0-1 0,0-1-1,45-22 1,-24 4-6741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6.903"/>
    </inkml:context>
    <inkml:brush xml:id="br0">
      <inkml:brushProperty name="width" value="0.05" units="cm"/>
      <inkml:brushProperty name="height" value="0.05" units="cm"/>
    </inkml:brush>
  </inkml:definitions>
  <inkml:trace contextRef="#ctx0" brushRef="#br0">36 55 24575,'-2'-1'0,"1"0"0,0-1 0,0 1 0,-1-1 0,1 1 0,0-1 0,0 1 0,0-1 0,0 0 0,1 0 0,-1 1 0,0-1 0,1 0 0,-1 0 0,1 0 0,0 0 0,0 1 0,-1-1 0,1 0 0,0 0 0,1 0 0,-1 0 0,0 0 0,1-3 0,0 5 0,-1-1 0,0 1 0,0-1 0,1 1 0,-1-1 0,0 1 0,1-1 0,-1 1 0,1-1 0,-1 1 0,1-1 0,-1 1 0,1 0 0,-1-1 0,1 1 0,-1 0 0,1 0 0,-1-1 0,1 1 0,0 0 0,-1 0 0,1 0 0,-1-1 0,1 1 0,0 0 0,0 0 0,1 1 0,0-1 0,0 1 0,-1-1 0,1 1 0,0-1 0,0 1 0,-1 0 0,1 0 0,-1 0 0,1 0 0,-1 0 0,1 0 0,-1 1 0,2 0 0,19 24 0,0 1 0,-2 1 0,33 58 0,-30-47 0,100 191 0,-102-181 0,-2 1 0,-1 1 0,10 55 0,-22-78 0,-2 0 0,-1 1 0,-1-1 0,-1 1 0,-2 0 0,-1-1 0,-5 31 0,2-38 0,0-1 0,-1 0 0,-1-1 0,-1 1 0,-1-1 0,-1-1 0,0 0 0,-1 0 0,-1-1 0,-25 28 0,14-22-227,-2-1-1,0-2 1,-1 0-1,-1-2 1,-38 20-1,-41 16-6598</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09.045"/>
    </inkml:context>
    <inkml:brush xml:id="br0">
      <inkml:brushProperty name="width" value="0.05" units="cm"/>
      <inkml:brushProperty name="height" value="0.05" units="cm"/>
    </inkml:brush>
  </inkml:definitions>
  <inkml:trace contextRef="#ctx0" brushRef="#br0">28 97 24575,'-1'0'0,"0"0"0,0-1 0,-1 1 0,1-1 0,0 0 0,0 1 0,0-1 0,0 0 0,0 0 0,0 0 0,0 0 0,0 0 0,0 0 0,1 0 0,-1 0 0,0 0 0,1 0 0,-1 0 0,0 0 0,1-1 0,0 1 0,-1 0 0,1 0 0,0-1 0,-1 1 0,1 0 0,0-2 0,-5-41 0,5 39 0,-2-15 0,5 34 0,-1-2 0,57 308 4,29 199-143,26 996-248,-104 8 117,-11-1087 251,1 261 19,0-681 0,0-4 0,0-1 0,-1 1 0,-3 23 0,0-28 239,1-9 100,-2-11-1606,0-11-5424</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0.728"/>
    </inkml:context>
    <inkml:brush xml:id="br0">
      <inkml:brushProperty name="width" value="0.05" units="cm"/>
      <inkml:brushProperty name="height" value="0.05" units="cm"/>
    </inkml:brush>
  </inkml:definitions>
  <inkml:trace contextRef="#ctx0" brushRef="#br0">378 575 24575,'-3'-1'0,"-1"1"0,1-1 0,0-1 0,-1 1 0,1-1 0,0 1 0,0-1 0,0 0 0,0 0 0,-6-5 0,8 6 0,1 1 0,0 0 0,0 0 0,-1 0 0,1 0 0,0 0 0,0 0 0,0 0 0,0 0 0,0-1 0,0 1 0,0 0 0,0 0 0,0 0 0,0 0 0,0 0 0,0 0 0,0 0 0,0 0 0,0 0 0,0 0 0,0-1 0,0 1 0,0 0 0,0 0 0,0 0 0,0 0 0,0 0 0,0 0 0,0 0 0,0 0 0,0 0 0,0-1 0,0 1 0,0 0 0,0 0 0,0 0 0,0 0 0,0 0 0,0 0 0,0 0 0,0 0 0,0 0 0,0 0 0,0 0 0,0-1 0,0 1 0,0 0 0,1 0 0,-1 0 0,0 0 0,0 0 0,0 0 0,0 0 0,0 0 0,0 0 0,0 0 0,0 0 0,0 0 0,1 0 0,-1 0 0,0 0 0,0 0 0,12-2 0,16 0 0,1264-69-3170,-872 39 1880,1042-67-3470,738-21 3973,480-17-234,-1536 69 3062,-589 51 6678,-553 16-8707,-1 1 0,1 0-1,0 0 1,0 0-1,0 0 1,-1 0 0,1 1-1,0-1 1,0 0-1,-1 1 1,1 0 0,0-1-1,0 1 1,-1 0-1,1 0 1,-1 0 0,1 0-1,-1 0 1,1 0-1,-1 0 1,2 2 0,-2 0-11,0 0-1,0-1 1,-1 1 0,1 0 0,-1-1 0,0 1 0,0 0 0,0 0 0,0-1 0,-1 1 0,1 0-1,-1 0 1,-1 4 0,-11 58-1,2 1 0,-4 107 0,34 540-24,-9-516-138,-10-196 162,38 706-605,31 0 280,40-70 249,29-7-56,-27-129 81,-88-379 326,-6 1 0,-5 0 0,-5 1 0,-12 157 0,3-245-275,-1 0 0,-2 0 0,-17 68 0,19-97 0,-1 1 0,1 0 0,-1-1 0,-1 0 0,0 0 0,0 0 0,0 0 0,0-1 0,-1 0 0,0 0 0,-1 0 0,1-1 0,-15 9 0,-3-1 0,0-2 0,-1 0 0,-26 7 0,0 0 0,39-14 0,-1 0 0,0-1 0,-1 0 0,1-1 0,0-1 0,-26 0 0,-85-13 0,45 2 0,-1229-27-1497,-4 83-548,923-29 1873,-678 33-908,-822 29-1928,501-47 2795,-270 102 1620,768 10 5201,726-121-6608,268-50 0,58-6-1365,-133 25-5461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2.498"/>
    </inkml:context>
    <inkml:brush xml:id="br0">
      <inkml:brushProperty name="width" value="0.05" units="cm"/>
      <inkml:brushProperty name="height" value="0.05" units="cm"/>
    </inkml:brush>
  </inkml:definitions>
  <inkml:trace contextRef="#ctx0" brushRef="#br0">1 68 24575,'0'-68'0,"39"511"0,-22-316 0,15 136-88,66 607-471,-61-402 559,67 650 0,-95-1032 107,29 161 433,-33-232-1905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3.210"/>
    </inkml:context>
    <inkml:brush xml:id="br0">
      <inkml:brushProperty name="width" value="0.05" units="cm"/>
      <inkml:brushProperty name="height" value="0.05" units="cm"/>
    </inkml:brush>
  </inkml:definitions>
  <inkml:trace contextRef="#ctx0" brushRef="#br0">241 553 24575,'-43'-1'0,"11"0"0,-39 3 0,63-1 0,1 0 0,-1 0 0,1 1 0,0 0 0,0 0 0,0 0 0,0 1 0,0 0 0,0 1 0,-11 7 0,18-11 0,0 0 0,0 0 0,-1 0 0,1 1 0,0-1 0,-1 0 0,1 0 0,0 1 0,0-1 0,-1 0 0,1 0 0,0 1 0,0-1 0,0 0 0,-1 1 0,1-1 0,0 0 0,0 1 0,0-1 0,0 0 0,0 1 0,0-1 0,0 1 0,0-1 0,0 0 0,0 1 0,0-1 0,0 0 0,0 1 0,0-1 0,0 0 0,0 1 0,0-1 0,0 0 0,0 1 0,1-1 0,-1 0 0,0 1 0,0-1 0,0 0 0,1 1 0,-1-1 0,0 0 0,0 0 0,1 1 0,-1-1 0,0 0 0,0 0 0,1 1 0,-1-1 0,0 0 0,1 0 0,-1 0 0,0 0 0,1 0 0,-1 0 0,1 1 0,-1-1 0,0 0 0,1 0 0,-1 0 0,0 0 0,1 0 0,-1 0 0,1-1 0,30 6 0,-30-5 0,67 1 0,1-2 0,112-18 0,-99 9 0,1323-164-4946,444-24-43,5 54 3960,-758 95-541,-549 39 3256,-1 13 4766,-520-2-5494,-19 0-5711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4.460"/>
    </inkml:context>
    <inkml:brush xml:id="br0">
      <inkml:brushProperty name="width" value="0.05" units="cm"/>
      <inkml:brushProperty name="height" value="0.05" units="cm"/>
    </inkml:brush>
  </inkml:definitions>
  <inkml:trace contextRef="#ctx0" brushRef="#br0">53 155 24575,'-4'4'0,"-3"2"0,1 0 0,0 1 0,0-1 0,-6 11 0,10-14 0,1 0 0,-1 0 0,1 0 0,0 1 0,0-1 0,0 1 0,0-1 0,1 1 0,-1-1 0,1 1 0,0-1 0,0 1 0,0-1 0,1 5 0,8 46 0,-3-28 0,1 39 0,-7-60 0,1 1 0,-1-1 0,1 0 0,0 1 0,0-1 0,0 0 0,1 0 0,4 8 0,-5-11 0,0 0 0,1 0 0,-1 0 0,1 0 0,0 0 0,0 0 0,-1-1 0,1 1 0,0-1 0,1 0 0,-1 1 0,0-1 0,0 0 0,0 0 0,1 0 0,-1-1 0,0 1 0,1-1 0,-1 1 0,1-1 0,-1 0 0,3 1 0,29-2 0,0-1 0,-1-1 0,44-10 0,-3 1 0,736-81-782,7 27-1228,-712 58 1790,2954-99-2015,-2404 110 2066,426-2-490,-5-38 255,-318-47 4825,-725 79-3737,322-35 690,-352 38-1400,-11-1 88,-13-2-1463,-3-1-5425</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5.187"/>
    </inkml:context>
    <inkml:brush xml:id="br0">
      <inkml:brushProperty name="width" value="0.05" units="cm"/>
      <inkml:brushProperty name="height" value="0.05" units="cm"/>
    </inkml:brush>
  </inkml:definitions>
  <inkml:trace contextRef="#ctx0" brushRef="#br0">14 105 24575,'-1'0'0,"0"-1"0,0 0 0,0 0 0,0 0 0,0 0 0,0 0 0,0 0 0,0 0 0,1 0 0,-1 0 0,1-1 0,-1 1 0,0 0 0,1 0 0,0-1 0,-1 1 0,1 0 0,0-1 0,0 1 0,0 0 0,0-1 0,0 1 0,0 0 0,0-1 0,0 1 0,0 0 0,1-1 0,-1 1 0,0 0 0,1 0 0,-1-1 0,1 1 0,0 0 0,-1 0 0,1 0 0,0 0 0,2-2 0,-1 0 0,2 0 0,-1 0 0,0 1 0,1 0 0,-1 0 0,1-1 0,-1 2 0,1-1 0,0 0 0,0 1 0,7-2 0,38-4 0,0 2 0,77 2 0,-25 1 0,588-12-1383,734 81 0,-1253-55 4149,-179-12-2867,-11-1-321,-1 1 1,-32 4 0,26 2-6405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4.375"/>
    </inkml:context>
    <inkml:brush xml:id="br0">
      <inkml:brushProperty name="width" value="0.05" units="cm"/>
      <inkml:brushProperty name="height" value="0.05" units="cm"/>
    </inkml:brush>
  </inkml:definitions>
  <inkml:trace contextRef="#ctx0" brushRef="#br0">54 0 24575,'5'0'0,"1"5"0,0 6 0,-2 5 0,0 6 0,-2 3 0,-6 2 0,-1 1 0,-6 5 0,0 1 0,-3 1 0,-4-3 0,1-5-8191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6.927"/>
    </inkml:context>
    <inkml:brush xml:id="br0">
      <inkml:brushProperty name="width" value="0.05" units="cm"/>
      <inkml:brushProperty name="height" value="0.05" units="cm"/>
    </inkml:brush>
  </inkml:definitions>
  <inkml:trace contextRef="#ctx0" brushRef="#br0">23 12 24575,'0'-1'0,"0"1"0,0 0 0,1 0 0,-1-1 0,0 1 0,0 0 0,0-1 0,0 1 0,0 0 0,0 0 0,0-1 0,0 1 0,0 0 0,0-1 0,0 1 0,0 0 0,0 0 0,0-1 0,0 1 0,0 0 0,0-1 0,0 1 0,0 0 0,0 0 0,-1-1 0,1 1 0,0 0 0,0 0 0,0-1 0,0 1 0,-1 0 0,1 0 0,0 0 0,0-1 0,-1 1 0,1 0 0,0 0 0,0 0 0,-1 0 0,1-1 0,0 1 0,0 0 0,-1 0 0,1 0 0,0 0 0,0 0 0,-1 0 0,1 0 0,0 0 0,-1 0 0,1 0 0,0 0 0,-1 0 0,1 0 0,0 0 0,0 0 0,-1 0 0,1 0 0,0 0 0,0 1 0,-1-1 0,1 0 0,-1 1 0,-1 0 0,1 0 0,0 0 0,0 0 0,1 0 0,-1 0 0,0 0 0,0 1 0,0-1 0,1 0 0,-1 0 0,0 3 0,0 7 0,1 0 0,0-1 0,0 1 0,1 0 0,1-1 0,0 1 0,0-1 0,1 1 0,0-1 0,6 11 0,6 29 0,11 48 0,-15-65 0,-2 1 0,-1 0 0,-2 1 0,2 38 0,-8-72 0,-1 0 0,1 0 0,0 0 0,0 0 0,0 0 0,0 0 0,0 0 0,0 0 0,0 0 0,1 0 0,-1 0 0,0 0 0,0 0 0,1-1 0,-1 1 0,1 0 0,-1 0 0,1 0 0,-1 0 0,1 0 0,-1-1 0,1 1 0,0 0 0,-1 0 0,1-1 0,0 1 0,0-1 0,1 2 0,0-2 0,0 0 0,0 0 0,0-1 0,0 1 0,0 0 0,0-1 0,0 0 0,0 1 0,0-1 0,4-2 0,14-4 0,10 1 0,1 2 0,0 1 0,0 1 0,43 3 0,12-1 0,256-27 0,-13 0 0,-323 27 0,-1 0 0,0-1 0,0 1 0,-1 0 0,1 1 0,0-1 0,0 1 0,7 2 0,-12-3-1,0 0 0,0 0 0,1 0 0,-1 0 0,0 0 0,0 0 0,0 0-1,0 0 1,1 0 0,-1 0 0,0 0 0,0 0 0,0 0 0,0 0 0,1 1 0,-1-1-1,0 0 1,0 0 0,0 0 0,0 0 0,0 0 0,0 0 0,0 1 0,1-1 0,-1 0 0,0 0-1,0 0 1,0 0 0,0 0 0,0 1 0,0-1 0,0 0 0,0 0 0,0 0 0,0 0-1,0 1 1,0-1 0,0 0 0,0 0 0,0 0 0,0 0 0,0 1 0,0-1 0,0 0 0,0 0-1,0 0 1,0 0 0,0 1 0,0-1 0,0 0 0,0 0 0,0 0 0,-1 0 0,1 0-1,0 1 1,0-1 0,-14 6 158,-17 2-1616,7-6-5367</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7.434"/>
    </inkml:context>
    <inkml:brush xml:id="br0">
      <inkml:brushProperty name="width" value="0.05" units="cm"/>
      <inkml:brushProperty name="height" value="0.05" units="cm"/>
    </inkml:brush>
  </inkml:definitions>
  <inkml:trace contextRef="#ctx0" brushRef="#br0">33 44 24575,'-10'-8'0,"-8"-7"0,18 15 0,-1-1 0,1 1 0,0 0 0,-1-1 0,1 1 0,0-1 0,-1 1 0,1-1 0,0 1 0,0-1 0,-1 1 0,1-1 0,0 1 0,0-1 0,0 1 0,0-1 0,0 1 0,0-1 0,0 1 0,0-1 0,0 1 0,0-1 0,0 1 0,0-1 0,0 0 0,0 1 0,0-1 0,1 1 0,-1-1 0,0 1 0,0-1 0,1 1 0,-1-1 0,2 0 0,0 1 0,0-1 0,0 1 0,0 0 0,0-1 0,0 1 0,0 0 0,0 0 0,-1 0 0,1 0 0,0 0 0,0 1 0,0-1 0,0 1 0,3 0 0,2 1 0,131 25 0,24 3 0,501 33 0,-380-35 0,-314-34-34,17 2-232,0 1 0,-1 0-1,1 1 1,-29 0 0,26 6-6560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7.840"/>
    </inkml:context>
    <inkml:brush xml:id="br0">
      <inkml:brushProperty name="width" value="0.05" units="cm"/>
      <inkml:brushProperty name="height" value="0.05" units="cm"/>
    </inkml:brush>
  </inkml:definitions>
  <inkml:trace contextRef="#ctx0" brushRef="#br0">22 0 24575,'1'5'0,"0"0"0,1-1 0,-1 1 0,1-1 0,0 0 0,1 1 0,2 3 0,4 10 0,1 4 0,-1 2 0,0-1 0,-2 1 0,-1 1 0,4 33 0,-9-49 0,0 0 0,-1 0 0,0 0 0,-1 0 0,0-1 0,-1 1 0,1 0 0,-2 0 0,1-1 0,-1 1 0,0-1 0,-1 0 0,0 0 0,0 0 0,-1-1 0,0 1 0,0-1 0,-10 10 0,-7 3-1365,2-1-5461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9.111"/>
    </inkml:context>
    <inkml:brush xml:id="br0">
      <inkml:brushProperty name="width" value="0.05" units="cm"/>
      <inkml:brushProperty name="height" value="0.05" units="cm"/>
    </inkml:brush>
  </inkml:definitions>
  <inkml:trace contextRef="#ctx0" brushRef="#br0">127 499 24575,'-23'-26'0,"-13"-13"0,34 37 0,-1-1 0,0 1 0,1 0 0,-1 1 0,0-1 0,0 0 0,0 1 0,0 0 0,0 0 0,0 0 0,-1 0 0,-4-1 0,8 2 0,-1 0 0,0 0 0,0 0 0,0 0 0,1 0 0,-1 0 0,0 0 0,0 0 0,0 1 0,1-1 0,-1 0 0,0 0 0,0 1 0,1-1 0,-1 0 0,0 1 0,1-1 0,-1 1 0,0-1 0,1 1 0,-1-1 0,1 1 0,-1 0 0,1-1 0,-1 1 0,0 0 0,0 2 0,0-1 0,1 0 0,-1 0 0,0 0 0,1 1 0,-1-1 0,1 0 0,0 1 0,0 2 0,7 52 0,-6-54 0,72 278 0,-5-20 0,-22-19 0,24 461 0,-69-690 0,24 368 0,-25-378 0,0-1 0,0 1 0,1 0 0,-1-1 0,1 1 0,0-1 0,-1 1 0,1-1 0,0 0 0,1 1 0,-1-1 0,0 0 0,1 0 0,-1 1 0,3 1 0,-2-2 0,0-1 0,0 0 0,0 0 0,0-1 0,0 1 0,0 0 0,0-1 0,0 1 0,0-1 0,0 0 0,0 1 0,0-1 0,0 0 0,0 0 0,0-1 0,1 1 0,-1 0 0,0-1 0,2 0 0,134-35 0,20-4 0,387-29-426,8 45-162,-382 18 535,419-5 53,-195 6 0,-361 4 0,0-1 0,51-9 0,-82 10-4,1 0 0,-1 1 0,0-1 0,0 0-1,0-1 1,0 1 0,0 0 0,0-1 0,0 0 0,3-2 0,-6 3 6,1 1 0,-1 0 0,0-1 0,1 1 0,-1-1 0,0 1 0,0-1 0,1 1 0,-1-1 0,0 0 0,0 1-1,0-1 1,0 1 0,1-1 0,-1 1 0,0-1 0,0 1 0,0-1 0,0 0 0,-1 1 0,1-1 0,0 0 0,-13-17 176,-10 1 15,0 1 0,-2 1 0,1 1 0,-29-11 0,26 13-212,-1-2 0,2-1 0,-39-29 0,52 32 19,0-1 0,0-1 0,1 0 0,1-1 0,1 0 0,0-1 0,1 0 0,0 0 0,2-1 0,0 0 0,0 0 0,2-1 0,0 0 0,-3-25 0,0-27 0,2 1 0,5-104 0,2 104 0,4-1181 0,-4 1241 0,-1 0 0,-1 0 0,0 1 0,0-1 0,0 0 0,-5-14 0,5 20 0,-1 1 0,1-1 0,-1 1 0,1-1 0,-1 1 0,0 0 0,0 0 0,0 0 0,0 0 0,0 0 0,0 0 0,0 1 0,-1-1 0,1 1 0,-1-1 0,1 1 0,-1 0 0,0 0 0,1 0 0,-1 0 0,0 1 0,0-1 0,0 1 0,-4-1 0,-67-2 0,-1 3 0,-147 19 0,153-11 0,-735 88-83,564-67-518,-500 83 465,664-97-1093,23-2-4913</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19.623"/>
    </inkml:context>
    <inkml:brush xml:id="br0">
      <inkml:brushProperty name="width" value="0.05" units="cm"/>
      <inkml:brushProperty name="height" value="0.05" units="cm"/>
    </inkml:brush>
  </inkml:definitions>
  <inkml:trace contextRef="#ctx0" brushRef="#br0">431 311 24575,'0'-3'0,"-1"1"0,0 0 0,1 0 0,-1 0 0,0 0 0,0 0 0,0 0 0,0 0 0,0 0 0,-1 0 0,1 0 0,-1 0 0,1 1 0,-1-1 0,0 1 0,1-1 0,-1 1 0,0-1 0,0 1 0,0 0 0,0 0 0,0 0 0,0 0 0,0 1 0,-1-1 0,-3 0 0,-4-2 0,0 0 0,0 1 0,0 1 0,-17-1 0,15 3 0,-1 0 0,1 1 0,-1 1 0,1 0 0,0 0 0,0 1 0,0 1 0,1 0 0,-1 0 0,1 2 0,0-1 0,1 1 0,0 1 0,0-1 0,0 2 0,1-1 0,1 2 0,-1-1 0,-12 20 0,9-13 0,1 1 0,1 1 0,1 0 0,0 1 0,2-1 0,0 1 0,1 1 0,0 0 0,2-1 0,1 1 0,-2 33 0,5-30 0,1 0 0,1 0 0,1-1 0,2 1 0,0-1 0,1 0 0,1 0 0,1-1 0,20 38 0,-13-33 0,1-2 0,2 0 0,0 0 0,1-2 0,1 0 0,1-1 0,27 20 0,-18-19 0,1-1 0,0-1 0,2-1 0,0-2 0,1-2 0,0-1 0,2-1 0,-1-3 0,1 0 0,1-2 0,-1-2 0,60 2 0,-67-8 0,-1-1 0,1-2 0,-1-1 0,0-1 0,0-2 0,-1 0 0,1-2 0,-2-1 0,1-1 0,-2-2 0,1 0 0,42-31 0,-52 32 0,-1-1 0,0 0 0,-1-1 0,0 0 0,-1-1 0,-1-1 0,0 0 0,-1 0 0,-1-1 0,-1-1 0,0 0 0,-1 0 0,-1 0 0,-1-1 0,-1 0 0,0 0 0,-1-1 0,-2 1 0,2-27 0,-6 16 0,0 1 0,-2 0 0,-1 0 0,-1 0 0,-2 1 0,-1 0 0,-1 0 0,-1 1 0,-1 0 0,-2 1 0,0 1 0,-2 0 0,-29-35 0,14 23 0,-1 2 0,-1 2 0,-2 0 0,-2 3 0,0 1 0,-2 1 0,-69-36 0,74 47 20,-2 1 0,0 2 0,0 2 0,-1 1 0,-48-8 0,65 16-144,1 1 0,-1 0 1,1 2-1,-1 0 0,0 1 0,1 1 1,-1 1-1,1 0 0,0 2 0,0 0 1,-36 16-1,9 4-6702</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0.150"/>
    </inkml:context>
    <inkml:brush xml:id="br0">
      <inkml:brushProperty name="width" value="0.05" units="cm"/>
      <inkml:brushProperty name="height" value="0.05" units="cm"/>
    </inkml:brush>
  </inkml:definitions>
  <inkml:trace contextRef="#ctx0" brushRef="#br0">1 101 24575,'0'-8'0,"0"-1"0,0 1 0,1 0 0,0 0 0,0-1 0,1 1 0,0 0 0,0 0 0,6-12 0,-7 20 0,-1-1 0,0 1 0,0-1 0,0 1 0,0 0 0,0-1 0,1 1 0,-1 0 0,0-1 0,0 1 0,1 0 0,-1 0 0,0-1 0,0 1 0,1 0 0,-1 0 0,0-1 0,1 1 0,-1 0 0,0 0 0,1 0 0,-1 0 0,0 0 0,1-1 0,-1 1 0,1 0 0,-1 0 0,0 0 0,1 0 0,-1 0 0,1 0 0,-1 0 0,0 0 0,1 0 0,-1 1 0,0-1 0,1 0 0,-1 0 0,0 0 0,1 0 0,-1 0 0,0 1 0,1-1 0,-1 0 0,0 0 0,1 0 0,-1 1 0,0-1 0,1 0 0,-1 1 0,0-1 0,0 0 0,10 22 0,6 60 0,9 130 0,-20-150 0,30 434 0,-15-187 0,-14-228-114,63 562-1137,-59-589-5575</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0.493"/>
    </inkml:context>
    <inkml:brush xml:id="br0">
      <inkml:brushProperty name="width" value="0.05" units="cm"/>
      <inkml:brushProperty name="height" value="0.05" units="cm"/>
    </inkml:brush>
  </inkml:definitions>
  <inkml:trace contextRef="#ctx0" brushRef="#br0">1 223 24575,'844'-40'-836,"-379"10"496,588-10 340,-949 38 0,314-24 0,-411 25 0,38-8 0,-42 9 0,-1-1 0,0 0 0,0 0 0,0 1 0,0-1 0,0-1 0,0 1 0,0 0 0,0 0 0,0-1 0,0 1 0,-1-1 0,1 0 0,0 1 0,1-3 0,-3 3 8,0 1 1,0-1 0,0 0-1,1 1 1,-1-1 0,0 0-1,0 0 1,0 1 0,0-1 0,0 0-1,0 1 1,0-1 0,0 0-1,0 0 1,-1 1 0,1-1 0,0 0-1,0 1 1,-1-1 0,1 0-1,0 1 1,-1-1 0,1 1-1,-1-1 1,1 1 0,-1-1 0,1 1-1,-1-1 1,1 1 0,-1-1-1,1 1 1,-2-1 0,-23-13-982,22 13 489,-38-16-5361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0.823"/>
    </inkml:context>
    <inkml:brush xml:id="br0">
      <inkml:brushProperty name="width" value="0.05" units="cm"/>
      <inkml:brushProperty name="height" value="0.05" units="cm"/>
    </inkml:brush>
  </inkml:definitions>
  <inkml:trace contextRef="#ctx0" brushRef="#br0">44 11 24575,'-15'-5'0,"-5"0"0,19 5 0,1 0 0,-1 0 0,1 1 0,-1-1 0,1 0 0,-1 1 0,1-1 0,-1 1 0,1-1 0,-1 1 0,1-1 0,0 1 0,-1-1 0,1 1 0,0-1 0,-1 1 0,1-1 0,0 1 0,0-1 0,0 1 0,-1 0 0,1-1 0,0 1 0,0-1 0,0 1 0,0 0 0,0-1 0,0 1 0,0 0 0,0-1 0,1 1 0,-1-1 0,0 1 0,0 0 0,1 0 0,4 28 0,1-1 0,2 0 0,17 43 0,0-1 0,18 78-682,43 259-1,-80-363-6143</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1.196"/>
    </inkml:context>
    <inkml:brush xml:id="br0">
      <inkml:brushProperty name="width" value="0.05" units="cm"/>
      <inkml:brushProperty name="height" value="0.05" units="cm"/>
    </inkml:brush>
  </inkml:definitions>
  <inkml:trace contextRef="#ctx0" brushRef="#br0">1 167 24575,'-1'-8'0,"2"-1"0,-1 0 0,1 0 0,1 1 0,-1-1 0,1 1 0,1-1 0,0 1 0,0 0 0,5-10 0,-5 13 0,0 1 0,1-1 0,-1 1 0,1 0 0,0 0 0,0 1 0,0-1 0,0 1 0,1 0 0,-1 0 0,1 0 0,0 1 0,0 0 0,0 0 0,0 0 0,0 0 0,10-1 0,-5 1 0,-1 1 0,1 0 0,-1 0 0,1 1 0,0 0 0,-1 1 0,1 0 0,0 0 0,-1 1 0,0 1 0,11 3 0,-8-1 0,0 1 0,0 0 0,0 1 0,-1 0 0,0 1 0,-1 0 0,12 12 0,8 13 0,-2 0 0,-1 2 0,40 70 0,-59-92 0,155 278 0,-144-252 0,-2 1 0,-2 0 0,-2 2 0,-2-1 0,11 74 0,-20-96-455,-2 0 0,-3 35 0,-2-19-6371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1.648"/>
    </inkml:context>
    <inkml:brush xml:id="br0">
      <inkml:brushProperty name="width" value="0.05" units="cm"/>
      <inkml:brushProperty name="height" value="0.05" units="cm"/>
    </inkml:brush>
  </inkml:definitions>
  <inkml:trace contextRef="#ctx0" brushRef="#br0">80 910 24575,'1'8'0,"1"0"0,-1-1 0,1 1 0,1-1 0,5 13 0,1 6 0,159 594 0,-114-405 0,-43-178 0,-5-16 0,-17-50 0,-113-371 0,66 202 0,11 33 0,-29-188 0,63 260 0,3-1 0,4 0 0,11-154 0,-4 244 0,11-90 0,-10 84 0,1 1 0,0-1 0,0 1 0,1 0 0,0 0 0,0 0 0,8-11 0,-10 18 0,-1 0 0,1-1 0,-1 1 0,1 0 0,0 1 0,0-1 0,0 0 0,0 1 0,0-1 0,0 1 0,0-1 0,0 1 0,1 0 0,-1 0 0,0 0 0,1 0 0,-1 0 0,1 1 0,-1-1 0,1 1 0,0-1 0,-1 1 0,1 0 0,-1 0 0,1 0 0,-1 1 0,1-1 0,0 1 0,-1-1 0,1 1 0,-1 0 0,0 0 0,1 0 0,-1 0 0,0 0 0,1 1 0,2 1 0,4 4 0,1 1 0,-1 0 0,-1 0 0,0 0 0,0 1 0,13 20 0,4 11 0,-1 1 0,20 52 0,29 95 0,-33-82 0,136 363 120,-38 10-1605,-120-390-5341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4.713"/>
    </inkml:context>
    <inkml:brush xml:id="br0">
      <inkml:brushProperty name="width" value="0.05" units="cm"/>
      <inkml:brushProperty name="height" value="0.05" units="cm"/>
    </inkml:brush>
  </inkml:definitions>
  <inkml:trace contextRef="#ctx0" brushRef="#br0">0 165 24575,'11'-1'0,"-3"0"0,-2 15 0,-5-5 0,1 4 0,0 1 0,1-1 0,1 0 0,0-1 0,0 1 0,1-1 0,11 18 0,13 9 0,-23-33 0,0 1 0,-1-1 0,0 1 0,0 0 0,0 1 0,-1-1 0,0 1 0,-1 0 0,1 0 0,2 12 0,-6-19-41,-1 1 0,1-1-1,0 0 1,-1 1-1,1-1 1,-1 1 0,1-1-1,-1 0 1,0 0 0,1 1-1,-1-1 1,0 0-1,0 0 1,0 0 0,0 0-1,0 0 1,0 0 0,0 0-1,-1 0 1,1 0-1,0 0 1,0-1 0,-1 1-1,1-1 1,0 1 0,-1-1-1,1 1 1,-1-1-1,1 0 1,0 1 0,-1-1-1,-1 0 1,-17 3-6785</inkml:trace>
  <inkml:trace contextRef="#ctx0" brushRef="#br0" timeOffset="1">83 28 24575,'4'0'0,"7"-4"0,6-2 0,4 0 0,4 1 0,2 2 0,1 1 0,1 1 0,-1 5 0,0 2 0,-5 0-8191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2.300"/>
    </inkml:context>
    <inkml:brush xml:id="br0">
      <inkml:brushProperty name="width" value="0.05" units="cm"/>
      <inkml:brushProperty name="height" value="0.05" units="cm"/>
    </inkml:brush>
  </inkml:definitions>
  <inkml:trace contextRef="#ctx0" brushRef="#br0">0 1 24575,'2'0'0,"0"0"0,0 1 0,0-1 0,0 0 0,0 1 0,0 0 0,0-1 0,0 1 0,0 0 0,0 0 0,-1 0 0,1 0 0,0 0 0,-1 1 0,1-1 0,-1 0 0,1 1 0,-1-1 0,0 1 0,1 0 0,-1-1 0,0 1 0,0 0 0,0 0 0,0 0 0,-1-1 0,1 1 0,0 0 0,0 4 0,2 7 0,-1 1 0,0-1 0,0 23 0,-1-13 0,66 580 120,-39-431-863,76 248 1,-93-386-6084</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2.798"/>
    </inkml:context>
    <inkml:brush xml:id="br0">
      <inkml:brushProperty name="width" value="0.05" units="cm"/>
      <inkml:brushProperty name="height" value="0.05" units="cm"/>
    </inkml:brush>
  </inkml:definitions>
  <inkml:trace contextRef="#ctx0" brushRef="#br0">17 327 24575,'-1'-1'0,"-1"-1"0,1 1 0,0 0 0,-1-1 0,1 1 0,0-1 0,0 1 0,0-1 0,0 0 0,0 0 0,1 1 0,-1-1 0,0 0 0,1 0 0,-1 0 0,1 0 0,0 1 0,-1-1 0,1 0 0,0 0 0,0 0 0,0 0 0,1 0 0,-1 0 0,0 0 0,1 0 0,-1 0 0,1 1 0,0-1 0,-1 0 0,1 0 0,0 1 0,2-4 0,0 1 0,1 0 0,0 1 0,-1-1 0,1 1 0,1 0 0,-1 0 0,0 0 0,1 0 0,-1 1 0,1-1 0,8-1 0,54-15 0,1 4 0,122-11 0,-153 21 0,1172-83-2723,-927 74 2776,874-21-495,-1108 35 518,-27 2 71,0-2 0,0-1 0,-1 0 0,41-9 0,-55 6 640,-16 0-123,-14 0-238,15 3-362,0 1 0,0 0 0,0 0 0,0 1 0,0 0 0,-14 4 0,21-5-64,0 1-1,0-1 0,1 1 1,-1 0-1,0-1 1,1 1-1,-1 0 0,0 0 1,1 0-1,-1 0 1,1 0-1,0 0 0,-1 1 1,1-1-1,0 0 1,0 1-1,0-1 0,0 1 1,0-1-1,0 1 1,0-1-1,0 1 0,0 0 1,1-1-1,-1 1 1,1 0-1,-1 0 0,1 0 1,0-1-1,0 1 1,0 0-1,0 0 0,0 0 1,0-1-1,0 1 1,1 0-1,-1 0 0,0 0 1,2 3-1,5 11 1,1 0 0,0-1 0,10 16 0,14 24 0,-9-3 0,-3 2 0,-2 0 0,18 87 0,12 175 0,-23-132 0,5 64-1365,-28-205-5461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3.823"/>
    </inkml:context>
    <inkml:brush xml:id="br0">
      <inkml:brushProperty name="width" value="0.05" units="cm"/>
      <inkml:brushProperty name="height" value="0.05" units="cm"/>
    </inkml:brush>
  </inkml:definitions>
  <inkml:trace contextRef="#ctx0" brushRef="#br0">0 60 24575,'12'-21'0,"-10"16"0,1 0 0,-1 1 0,1 0 0,0-1 0,5-6 0,-7 11 0,-1-1 0,1 1 0,0-1 0,-1 1 0,1 0 0,-1-1 0,1 1 0,0 0 0,0 0 0,-1-1 0,1 1 0,0 0 0,-1 0 0,1 0 0,0 0 0,0 0 0,-1 0 0,1 0 0,0 0 0,-1 0 0,1 0 0,0 0 0,0 1 0,-1-1 0,1 0 0,0 0 0,-1 1 0,1-1 0,0 0 0,-1 1 0,1-1 0,-1 1 0,1-1 0,-1 1 0,1-1 0,-1 1 0,1-1 0,-1 1 0,1-1 0,-1 1 0,0 0 0,1-1 0,-1 1 0,0 0 0,1 1 0,2 3 0,0 2 0,0-1 0,-1 0 0,1 0 0,-2 1 0,1-1 0,-1 1 0,2 11 0,-1 63 0,-2-48 0,2 92 0,0 26 0,30 223 0,-31-369 0,32 172 0,-24-140 0,1 0 0,26 59 0,-16-61-1365,-2-11-5461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4.623"/>
    </inkml:context>
    <inkml:brush xml:id="br0">
      <inkml:brushProperty name="width" value="0.05" units="cm"/>
      <inkml:brushProperty name="height" value="0.05" units="cm"/>
    </inkml:brush>
  </inkml:definitions>
  <inkml:trace contextRef="#ctx0" brushRef="#br0">186 5 24575,'-7'0'0,"1"1"0,-1-1 0,1 1 0,-1 0 0,1 1 0,-1 0 0,1 0 0,0 0 0,0 1 0,0 0 0,0 0 0,1 0 0,-1 1 0,1 0 0,0 0 0,-5 5 0,2-1 0,0 1 0,1 0 0,0 0 0,1 1 0,0 0 0,1 0 0,0 0 0,-6 17 0,8-17 0,0 0 0,0 0 0,1 0 0,0 0 0,0 0 0,2 1 0,-1-1 0,1 0 0,1 1 0,-1-1 0,4 14 0,-2-16 0,1-1 0,-1 0 0,1 0 0,1 0 0,-1 0 0,1-1 0,0 0 0,0 1 0,1-1 0,0-1 0,0 1 0,1-1 0,-1 0 0,1 0 0,0 0 0,9 5 0,-2-3 0,1-1 0,-1 0 0,1 0 0,0-1 0,0-1 0,1-1 0,-1 0 0,1 0 0,-1-2 0,1 0 0,0 0 0,24-3 0,-20 0 0,-1-1 0,1-1 0,-1-1 0,0 0 0,0-1 0,-1-1 0,0-1 0,0 0 0,24-17 0,-36 22 0,0 0 0,-1-1 0,0 1 0,1-1 0,-1 0 0,-1-1 0,1 1 0,0 0 0,-1-1 0,0 0 0,0 0 0,-1 0 0,1 0 0,-1 0 0,0 0 0,0-1 0,-1 1 0,0-1 0,1-6 0,-2 6 0,0-1 0,-1 0 0,1 1 0,-2-1 0,1 1 0,-1 0 0,0-1 0,0 1 0,-1 0 0,1 0 0,-1 0 0,-1 0 0,1 1 0,-1 0 0,0-1 0,-6-5 0,-3-2 14,-2 0-1,1 1 0,-1 0 0,-1 1 1,0 1-1,-1 0 0,0 2 1,-29-12-1,12 8-384,-1 1-1,1 2 1,-60-8 0,73 15-6455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5.027"/>
    </inkml:context>
    <inkml:brush xml:id="br0">
      <inkml:brushProperty name="width" value="0.05" units="cm"/>
      <inkml:brushProperty name="height" value="0.05" units="cm"/>
    </inkml:brush>
  </inkml:definitions>
  <inkml:trace contextRef="#ctx0" brushRef="#br0">0 68 24575,'122'-12'0,"-1"-1"0,202-15 0,-321 27-117,-6 0 172,-16-1 137,-15-3-1687,16 0-5331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5.427"/>
    </inkml:context>
    <inkml:brush xml:id="br0">
      <inkml:brushProperty name="width" value="0.05" units="cm"/>
      <inkml:brushProperty name="height" value="0.05" units="cm"/>
    </inkml:brush>
  </inkml:definitions>
  <inkml:trace contextRef="#ctx0" brushRef="#br0">94 224 24575,'-5'-2'0,"-1"0"0,1-1 0,0 1 0,0-1 0,0 0 0,1-1 0,-1 1 0,1-1 0,-7-6 0,9 7 0,-1 1 0,-1-1 0,2 0 0,-1 0 0,0 0 0,0 0 0,1-1 0,0 1 0,0-1 0,0 0 0,0 1 0,0-1 0,1 0 0,0 0 0,0 0 0,0 0 0,0 0 0,0 0 0,1 0 0,0-1 0,0 1 0,0 0 0,0 0 0,1 0 0,-1 0 0,1 0 0,0 0 0,0 0 0,1 0 0,-1 0 0,1 0 0,0 1 0,0-1 0,0 0 0,1 1 0,-1 0 0,1-1 0,0 1 0,-1 0 0,2 1 0,-1-1 0,4-2 0,-2 0 0,1 1 0,0 0 0,0 0 0,0 1 0,8-4 0,-11 6 0,0 0 0,0 0 0,0 1 0,0-1 0,0 1 0,0 0 0,0 0 0,0 0 0,0 0 0,0 0 0,0 1 0,0-1 0,0 1 0,-1 0 0,5 1 0,9 4-273,1-1 0,0-1 0,0 0 0,35 2 0,-28-4-6553</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5.926"/>
    </inkml:context>
    <inkml:brush xml:id="br0">
      <inkml:brushProperty name="width" value="0.05" units="cm"/>
      <inkml:brushProperty name="height" value="0.05" units="cm"/>
    </inkml:brush>
  </inkml:definitions>
  <inkml:trace contextRef="#ctx0" brushRef="#br0">222 24 24575,'-2'-3'0,"-1"1"0,1 0 0,-1 0 0,0 0 0,0 0 0,0 0 0,0 1 0,-1-1 0,1 1 0,0 0 0,0 0 0,-1 0 0,1 1 0,-1-1 0,1 1 0,-1 0 0,-4 0 0,2 0 0,0 1 0,0 1 0,0-1 0,0 1 0,1 0 0,-1 0 0,1 0 0,-1 1 0,-7 6 0,5-4 0,0 1 0,0 0 0,1 0 0,0 1 0,1 0 0,0 0 0,0 0 0,0 1 0,1 0 0,0 0 0,0 1 0,-5 14 0,8-16 0,0 0 0,0 1 0,1-1 0,0 0 0,1 1 0,0-1 0,0 1 0,0-1 0,1 1 0,0-1 0,0 1 0,1-1 0,0 0 0,1 0 0,-1 0 0,1 0 0,0 0 0,1-1 0,0 1 0,0-1 0,0 0 0,1 0 0,0 0 0,0-1 0,0 0 0,1 0 0,0 0 0,0 0 0,0-1 0,9 5 0,-3-4 0,-1 0 0,0 0 0,1-1 0,0-1 0,0 0 0,0 0 0,1-1 0,-1-1 0,0 0 0,16-1 0,-21 0 0,-1-1 0,1 0 0,0 0 0,-1-1 0,1 0 0,-1 0 0,1 0 0,-1-1 0,0 0 0,0 0 0,0-1 0,-1 0 0,1 0 0,-1 0 0,0 0 0,0-1 0,0 0 0,-1 0 0,1 0 0,4-8 0,-6 7 5,0 0-1,-1 1 1,1-1-1,-1 0 0,-1-1 1,1 1-1,-1 0 1,0 0-1,0-1 1,-1 1-1,0 0 0,0-1 1,0 1-1,-1 0 1,0-1-1,0 1 1,0 0-1,-1 0 1,0 0-1,0 0 0,-1 0 1,0 0-1,0 0 1,0 1-1,-1 0 1,-7-10-1,3 6-110,0-1 0,0 2 0,-1-1 0,0 1 0,0 1 0,-1 0-1,1 0 1,-2 1 0,1 0 0,-1 0 0,0 1 0,0 1 0,-18-5 0,4 5-6720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6.377"/>
    </inkml:context>
    <inkml:brush xml:id="br0">
      <inkml:brushProperty name="width" value="0.05" units="cm"/>
      <inkml:brushProperty name="height" value="0.05" units="cm"/>
    </inkml:brush>
  </inkml:definitions>
  <inkml:trace contextRef="#ctx0" brushRef="#br0">1 12 24575,'0'0'0,"0"-1"0,0 1 0,0-1 0,0 1 0,0-1 0,0 1 0,0 0 0,0-1 0,0 1 0,0-1 0,0 1 0,0 0 0,1-1 0,-1 1 0,0-1 0,0 1 0,0 0 0,0-1 0,1 1 0,-1 0 0,0-1 0,1 1 0,-1 0 0,0-1 0,0 1 0,1 0 0,-1 0 0,0 0 0,1-1 0,-1 1 0,1 0 0,-1 0 0,0 0 0,1 0 0,-1-1 0,1 1 0,18 6 0,13 19 0,-27-19 0,0 1 0,0 0 0,-1 0 0,0 1 0,0-1 0,-1 1 0,0 0 0,0 0 0,0 0 0,-1 0 0,-1 0 0,0 1 0,0-1 0,0 0 0,-1 1 0,0-1 0,-1 1 0,0-1 0,0 0 0,0 0 0,-1 1 0,-5 12 0,5-18 0,0 1 0,0 0 0,1-1 0,-1 1 0,1 0 0,0 0 0,0 0 0,0 6 0,1-9 0,1 0 0,-1 0 0,0 0 0,1 1 0,-1-1 0,1 0 0,-1 0 0,1 0 0,0 0 0,-1 0 0,1 0 0,0 0 0,0-1 0,0 1 0,0 0 0,0 0 0,0 0 0,0-1 0,0 1 0,0-1 0,0 1 0,0-1 0,0 1 0,0-1 0,0 1 0,0-1 0,1 0 0,-1 0 0,0 0 0,0 0 0,0 0 0,1 0 0,0 0 0,17 1 0,-1-2 0,1 0 0,-1-1 0,1 0 0,18-6 0,12-2 0,24-3 14,58-8-1393,-104 19-5447</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6.777"/>
    </inkml:context>
    <inkml:brush xml:id="br0">
      <inkml:brushProperty name="width" value="0.05" units="cm"/>
      <inkml:brushProperty name="height" value="0.05" units="cm"/>
    </inkml:brush>
  </inkml:definitions>
  <inkml:trace contextRef="#ctx0" brushRef="#br0">136 30 24575,'-6'0'0,"0"1"0,0 0 0,0 0 0,1 1 0,-1 0 0,0 0 0,1 0 0,-1 1 0,1-1 0,0 1 0,-1 1 0,2-1 0,-1 1 0,0 0 0,1 0 0,-1 0 0,-4 7 0,5-6 0,0-1 0,1 1 0,0 0 0,0 0 0,0 0 0,0 0 0,1 0 0,0 0 0,0 1 0,0 0 0,1-1 0,0 1 0,0 0 0,0-1 0,1 1 0,0 0 0,0 0 0,1 7 0,1-6 0,1-1 0,-1 1 0,1-1 0,0 0 0,1 1 0,-1-1 0,1-1 0,0 1 0,1 0 0,-1-1 0,1 0 0,1 0 0,-1-1 0,0 1 0,1-1 0,0 0 0,0-1 0,0 1 0,1-1 0,-1 0 0,1-1 0,11 3 0,-1 0 0,0-1 0,1 0 0,0-2 0,0 0 0,-1-1 0,1-1 0,35-4 0,-36 2 0,0-1 0,0-1 0,0-1 0,31-12 0,-44 15 0,1-1 0,-1 1 0,0-1 0,0 0 0,-1 0 0,1 0 0,0 0 0,-1-1 0,0 1 0,3-5 0,-4 5 0,-1 1 0,1-1 0,-1 0 0,0 0 0,0 0 0,0 0 0,0 0 0,-1 0 0,1 0 0,-1 0 0,0 0 0,0 0 0,0 0 0,0 0 0,0 0 0,-1 0 0,0-4 0,-2 0 0,1 1 0,-1-1 0,0 1 0,-1 0 0,1 0 0,-1 0 0,-1 1 0,1-1 0,-1 1 0,0 0 0,0 0 0,0 1 0,-1-1 0,1 1 0,-1 0 0,-7-3 0,-11-6 0,-2 1 0,-41-14 0,30 12-455,-1 2 0,-47-8 0,57 17-6371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7.183"/>
    </inkml:context>
    <inkml:brush xml:id="br0">
      <inkml:brushProperty name="width" value="0.05" units="cm"/>
      <inkml:brushProperty name="height" value="0.05" units="cm"/>
    </inkml:brush>
  </inkml:definitions>
  <inkml:trace contextRef="#ctx0" brushRef="#br0">13 30 24575,'-5'0'0,"-1"-5"0,5-1 0,7 0 0,8 1 0,5 1 0,10 2 0,8 1 0,8 0 0,5 1 0,3 0 0,-2 1 0,-5-1 0,-6 0 0,-15 0 0,-11 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5.288"/>
    </inkml:context>
    <inkml:brush xml:id="br0">
      <inkml:brushProperty name="width" value="0.05" units="cm"/>
      <inkml:brushProperty name="height" value="0.05" units="cm"/>
    </inkml:brush>
  </inkml:definitions>
  <inkml:trace contextRef="#ctx0" brushRef="#br0">0 49 24575,'0'-3'0,"0"1"0,0-1 0,0 0 0,1 0 0,-1 0 0,1 1 0,0-1 0,-1 0 0,1 1 0,0-1 0,1 1 0,-1-1 0,0 1 0,1-1 0,1-1 0,-2 3 0,-1 1 0,1-1 0,-1 1 0,1 0 0,-1-1 0,1 1 0,-1 0 0,1 0 0,-1-1 0,1 1 0,-1 0 0,1 0 0,-1 0 0,1 0 0,0 0 0,-1 0 0,1 0 0,-1 0 0,1 0 0,-1 0 0,1 0 0,0 0 0,-1 0 0,1 0 0,-1 1 0,2-1 0,-1 1 0,1 0 0,0 1 0,-1-1 0,1 0 0,-1 1 0,1-1 0,-1 1 0,0 0 0,0-1 0,0 1 0,2 3 0,31 67 0,-28-57 0,0 0 0,1 0 0,0-1 0,2 0 0,-1-1 0,2 0 0,20 23 0,-23-30 0,0 0 0,0 0 0,0-1 0,0 0 0,1-1 0,0 0 0,0 0 0,0 0 0,1-1 0,-1-1 0,1 1 0,14 1 0,-17-3 0,0-1 0,0 0 0,0 0 0,0-1 0,0 1 0,-1-1 0,1-1 0,0 1 0,0-1 0,-1 0 0,1 0 0,-1 0 0,0-1 0,1 0 0,-1 0 0,-1-1 0,1 1 0,0-1 0,-1 0 0,5-5 0,-1-1 0,0-1 0,-1 0 0,0 0 0,-1 0 0,0-1 0,-1 0 0,0 0 0,-1 0 0,0-1 0,-1 0 0,2-12 0,-14 40 0,0 0 0,-7 21 0,10-17-170,1 1-1,1-1 0,1 1 1,0 0-1,2 1 0,0-1 1,3 34-1,4-19-6655</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7.538"/>
    </inkml:context>
    <inkml:brush xml:id="br0">
      <inkml:brushProperty name="width" value="0.05" units="cm"/>
      <inkml:brushProperty name="height" value="0.05" units="cm"/>
    </inkml:brush>
  </inkml:definitions>
  <inkml:trace contextRef="#ctx0" brushRef="#br0">78 4 24575,'-3'1'0,"1"-1"0,-1 1 0,1 0 0,-1 0 0,1 0 0,0 0 0,-1 0 0,1 0 0,0 1 0,0-1 0,0 1 0,0 0 0,0-1 0,0 1 0,0 0 0,0 0 0,1 0 0,-3 4 0,-1 2 0,0 0 0,0 1 0,-6 15 0,9-18 0,1 0 0,-1 0 0,1 0 0,0 1 0,0-1 0,1 1 0,0-1 0,0 1 0,0-1 0,1 0 0,0 1 0,0-1 0,1 0 0,-1 0 0,1 1 0,1-1 0,-1-1 0,1 1 0,0 0 0,1-1 0,-1 1 0,1-1 0,0 0 0,0 0 0,1-1 0,0 1 0,-1-1 0,8 5 0,-4-3 0,1 0 0,-1 0 0,1-1 0,0-1 0,1 1 0,-1-1 0,1-1 0,0 0 0,0 0 0,0-1 0,0 0 0,0-1 0,0 0 0,0-1 0,1 0 0,-1 0 0,13-3 0,-20 3 0,1-1 0,0 0 0,-1 0 0,1 0 0,-1-1 0,1 1 0,-1-1 0,0 1 0,0-1 0,0 0 0,0 0 0,0-1 0,0 1 0,0-1 0,-1 1 0,1-1 0,-1 0 0,0 0 0,0 0 0,0 0 0,0 0 0,0-1 0,-1 1 0,0-1 0,1 1 0,-1-1 0,0 1 0,-1-1 0,1 1 0,-1-1 0,1 0 0,-1 1 0,-1-8 0,0 2 0,-1-1 0,1 0 0,-2 1 0,0-1 0,0 1 0,0 0 0,-1 0 0,-1 0 0,1 1 0,-1-1 0,-11-12 0,9 13-91,0 1 0,0 0 0,-1 0 0,0 1 0,0 0 0,-1 0 0,1 1 0,-1 0 0,0 1 0,-1 0 0,1 0 0,-1 1 0,0 0 0,-15-2 0,-17-2-6735</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29.819"/>
    </inkml:context>
    <inkml:brush xml:id="br0">
      <inkml:brushProperty name="width" value="0.05" units="cm"/>
      <inkml:brushProperty name="height" value="0.05" units="cm"/>
    </inkml:brush>
  </inkml:definitions>
  <inkml:trace contextRef="#ctx0" brushRef="#br0">59 817 24575,'-2'-1'0,"1"1"0,0-1 0,-1 1 0,1-1 0,0 0 0,0 1 0,-1-1 0,1 0 0,0 0 0,0 0 0,0 0 0,0 0 0,0 0 0,0 0 0,1 0 0,-1-1 0,0 1 0,-1-2 0,-11-26 0,10 22 0,0 0 0,1 0 0,1 0 0,-1-1 0,1 1 0,0 0 0,1-1 0,-1 1 0,1 0 0,1-1 0,0 1 0,0 0 0,0-1 0,1 1 0,0 0 0,0 0 0,7-12 0,-9 18 0,0 1 0,0-1 0,0 1 0,0-1 0,0 1 0,1-1 0,-1 1 0,0-1 0,0 1 0,1 0 0,-1-1 0,0 1 0,1 0 0,-1-1 0,0 1 0,1 0 0,-1-1 0,1 1 0,-1 0 0,1-1 0,-1 1 0,0 0 0,1 0 0,-1 0 0,1 0 0,-1-1 0,1 1 0,-1 0 0,1 0 0,-1 0 0,1 0 0,-1 0 0,1 0 0,-1 0 0,1 0 0,-1 0 0,1 1 0,0-1 0,0 1 0,0 0 0,0 1 0,0-1 0,0 1 0,-1-1 0,1 1 0,0-1 0,-1 1 0,1-1 0,-1 1 0,1 2 0,5 47 0,-7 131 0,2 40 0,-1-220 0,0 0 0,0 0 0,0 0 0,0 0 0,1 0 0,-1 0 0,0 0 0,1 0 0,-1 0 0,1 0 0,0-1 0,0 1 0,-1 0 0,1 0 0,0-1 0,1 1 0,-1-1 0,0 1 0,0-1 0,1 1 0,-1-1 0,1 0 0,-1 1 0,1-1 0,-1 0 0,1 0 0,0 0 0,0 0 0,-1-1 0,1 1 0,0 0 0,0-1 0,0 1 0,0-1 0,0 0 0,0 0 0,0 1 0,0-1 0,-1-1 0,4 1 0,7-2 0,0-1 0,0 0 0,-1-1 0,1 0 0,15-8 0,-9 4 0,287-107 0,-244 97 0,1 2 0,0 4 0,74-6 0,115 16 0,-27 1 0,-221 1 0,1-1 0,0 1 0,-1-1 0,1 0 0,0 0 0,-1 0 0,1-1 0,-1 1 0,0-1 0,1 0 0,-1 0 0,5-4 0,30-35 0,-11 9 0,-6 13 0,1 1 0,41-25 0,9-7 0,-69 48 0,0-1 0,0 1 0,0-1 0,-1 0 0,1 0 0,0 0 0,-1 0 0,0 0 0,0 0 0,0 0 0,0-1 0,0 1 0,-1-1 0,0 0 0,1 1 0,-1-1 0,-1 0 0,2-6 0,-2 4 0,-1 1 0,0-1 0,0 0 0,0 1 0,-1-1 0,0 1 0,0-1 0,0 1 0,0 0 0,-1 0 0,-6-10 0,-78-102 0,53 75 0,-39-65 0,62 87 0,1 1 0,1-2 0,1 1 0,0-1 0,-8-41 0,15 56 0,0 1 0,0-1 0,-1 1 0,1 0 0,-1 0 0,-1-1 0,1 1 0,-1 0 0,1 1 0,-1-1 0,-1 1 0,1-1 0,-1 1 0,1 0 0,-1 0 0,-5-3 0,0 1 0,1 2 0,-2-1 0,1 1 0,0 0 0,-1 1 0,0 0 0,1 1 0,-12-2 0,-10-1 0,-1 2 0,1 1 0,-60 3 0,-97 22 0,83-9 0,-474 54 0,559-65 0,1 0 0,0 1 0,0 0 0,1 2 0,-27 11 0,46-17 0,0-1 0,0 1 0,0 0 0,0-1 0,0 1 0,0 0 0,0 0 0,0 0 0,0 0 0,0 0 0,0 0 0,0 0 0,0 0 0,0 0 0,0 1 0,0-1 0,0 0 0,0 1 0,0-1 0,0 0 0,0 1 0,0-1 0,0 1 0,-1 0 0,1-1 0,0 1 0,0 0 0,0-1 0,-1 1 0,1 0 0,-1 0 0,1 0 0,0-1 0,-1 1 0,1 0 0,-1 0 0,0 0 0,1 0 0,-1 0 0,0 0 0,1 0 0,-1 0 0,0 0 0,0 0 0,0 0 0,0 0 0,0 0 0,0 0 0,0 0 0,0 0 0,-1 2 0,-19 60 0,12-40 0,1-1 0,1 1 0,-6 41 0,8 18 0,2 0 0,5-1 0,3 1 0,25 119 0,-15-130-26,13 83-1313,-27-131-5487</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0.643"/>
    </inkml:context>
    <inkml:brush xml:id="br0">
      <inkml:brushProperty name="width" value="0.05" units="cm"/>
      <inkml:brushProperty name="height" value="0.05" units="cm"/>
    </inkml:brush>
  </inkml:definitions>
  <inkml:trace contextRef="#ctx0" brushRef="#br0">1 199 24575,'1'2'0,"-1"1"0,1-1 0,0 0 0,0 0 0,0 0 0,0 0 0,0 0 0,0 0 0,1 0 0,-1 0 0,0 0 0,1-1 0,3 4 0,9 12 0,-6-2 0,-1 1 0,-1-1 0,0 1 0,-1 0 0,-1 1 0,0-1 0,1 20 0,-1 15 0,-4 53 0,0-57 0,6 70 0,-5-112 0,-1 1 0,1-1 0,0-1 0,1 1 0,-1 0 0,1 0 0,0 0 0,0-1 0,0 1 0,1-1 0,0 1 0,0-1 0,5 6 0,-4-7 0,-1-1 0,0 1 0,1-1 0,0 0 0,0 0 0,-1-1 0,1 1 0,0-1 0,0 0 0,0 0 0,0 0 0,1 0 0,-1-1 0,0 0 0,0 1 0,0-2 0,5 1 0,17-4 0,-1-1 0,0 0 0,0-2 0,34-14 0,13-4 0,14 3 0,0 4 0,169-13 0,177 24 0,-413 7 0,-14 1 0,1 0 0,0-1 0,0 0 0,-1 0 0,1 0 0,0-1 0,0 0 0,-1 0 0,1-1 0,-1 1 0,11-5 0,-16 5 0,1 1 0,-1-1 0,0 1 0,1-1 0,-1 1 0,1-1 0,-1 0 0,0 1 0,0-1 0,1 0 0,-1 1 0,0-1 0,0 0 0,0 1 0,0-1 0,1 0 0,-1 1 0,0-1 0,0 0 0,0 1 0,-1-1 0,1 0 0,0 1 0,0-1 0,0 0 0,0 1 0,-1-1 0,1 0 0,0 1 0,-1-1 0,1 1 0,0-1 0,-1 0 0,1 1 0,-1-1 0,-20-24 0,16 20 0,-5-6 0,-1-2 0,2 1 0,0-2 0,0 1 0,1-1 0,1 0 0,0-1 0,1 0 0,0 0 0,2 0 0,0-1 0,0 1 0,2-1 0,-2-27 0,3-188 0,3 136 0,-2 94 0,0 0 0,0 0 0,0 0 0,1 0 0,-1-1 0,0 1 0,-1 0 0,1 0 0,0 0 0,0 0 0,0 0 0,-1 0 0,1-1 0,0 1 0,-1 0 0,1 0 0,-1 0 0,0 0 0,1 0 0,-1 0 0,0 1 0,1-1 0,-1 0 0,0 0 0,0 0 0,0 1 0,0-1 0,0 0 0,0 1 0,0-1 0,-2 0 0,0 0 0,-1 1 0,0 0 0,0 1 0,1-1 0,-1 1 0,0-1 0,1 1 0,-5 2 0,-9 1 0,-653 88 78,330-55-1521,246-24-5383</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1.501"/>
    </inkml:context>
    <inkml:brush xml:id="br0">
      <inkml:brushProperty name="width" value="0.05" units="cm"/>
      <inkml:brushProperty name="height" value="0.05" units="cm"/>
    </inkml:brush>
  </inkml:definitions>
  <inkml:trace contextRef="#ctx0" brushRef="#br0">258 670 24575,'37'-38'0,"-2"-2"0,59-87 0,-84 110 0,0-1 0,-1 0 0,-1 0 0,-1 0 0,0-1 0,-1-1 0,-2 1 0,0-1 0,0 1 0,-2-1 0,0-22 0,-2 33 0,-1 0 0,0-1 0,0 1 0,0 0 0,-2 0 0,1 0 0,-1 0 0,0 0 0,-1 1 0,0-1 0,0 1 0,-1 0 0,0 0 0,0 1 0,-1-1 0,0 1 0,0 0 0,-1 1 0,0-1 0,0 2 0,0-1 0,-1 1 0,0 0 0,0 0 0,0 1 0,-1 0 0,1 0 0,-1 1 0,0 0 0,0 1 0,0 0 0,0 1 0,-1-1 0,1 2 0,0-1 0,-16 2 0,13 1 0,0 0 0,1 1 0,-1 0 0,1 1 0,0 0 0,0 1 0,0 0 0,1 0 0,-1 1 0,1 1 0,1 0 0,-1 0 0,1 1 0,1 0 0,-1 1 0,1-1 0,1 2 0,0-1 0,-7 12 0,5-4 0,0 0 0,2 0 0,0 1 0,0 0 0,2 0 0,0 0 0,2 1 0,0 0 0,1 0 0,0 0 0,2 25 0,3-4 0,2 1 0,2-1 0,1 0 0,2-1 0,23 58 0,96 180 0,9 27 0,-130-286-195,-2 2 0,0-1 0,-1 1 0,-2 0 0,1 0 0,-1 35 0,-6-19-6631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1.862"/>
    </inkml:context>
    <inkml:brush xml:id="br0">
      <inkml:brushProperty name="width" value="0.05" units="cm"/>
      <inkml:brushProperty name="height" value="0.05" units="cm"/>
    </inkml:brush>
  </inkml:definitions>
  <inkml:trace contextRef="#ctx0" brushRef="#br0">16 339 24575,'0'-9'0,"-1"0"0,-1 0 0,-3-14 0,3 15 0,0 1 0,1 0 0,0-1 0,-1-12 0,3 17 0,-1-1 0,1 1 0,-1 0 0,1 0 0,0 0 0,0 0 0,0 0 0,1 0 0,-1 0 0,1 0 0,-1 0 0,1 1 0,0-1 0,0 1 0,3-3 0,1-1 0,1 0 0,0 1 0,1 0 0,0 0 0,-1 0 0,1 1 0,1 0 0,15-4 0,75-17 0,-72 19 0,106-22 0,177-15 0,-299 42 0,-6 1 0,0 0 0,-1 0 0,1-1 0,-1 1 0,1-1 0,-1-1 0,6-1 0,-10 3 0,0 0 0,0 0 0,0 0 0,0 0 0,1 0 0,-1 0 0,0 0 0,0 0 0,0-1 0,0 1 0,0 0 0,1 0 0,-1 0 0,0 0 0,0 0 0,0-1 0,0 1 0,0 0 0,0 0 0,0 0 0,0 0 0,0-1 0,1 1 0,-1 0 0,0 0 0,0 0 0,0-1 0,0 1 0,0 0 0,0 0 0,0 0 0,0-1 0,0 1 0,-1 0 0,1 0 0,0 0 0,0 0 0,0-1 0,0 1 0,0 0 0,0 0 0,0 0 0,0 0 0,0-1 0,-1 1 0,-10-9 0,-14-3 0,24 11 0,0 1 0,1-1 0,-1 1 0,0 0 0,0-1 0,0 1 0,0 0 0,0 0 0,0 0 0,0 0 0,1 0 0,-1 0 0,0 0 0,0 0 0,0 0 0,0 0 0,0 0 0,0 1 0,0-1 0,0 0 0,1 1 0,-1-1 0,0 1 0,0-1 0,0 1 0,1-1 0,-1 1 0,0-1 0,0 2 0,0 0 0,0-1 0,0 1 0,1 0 0,-1 0 0,1 0 0,-1 0 0,1 0 0,0 0 0,0 0 0,0 0 0,0 0 0,0 0 0,0 2 0,3 12 0,0-1 0,10 27 0,-10-35 0,26 78-1365,-22-60-5461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2.215"/>
    </inkml:context>
    <inkml:brush xml:id="br0">
      <inkml:brushProperty name="width" value="0.05" units="cm"/>
      <inkml:brushProperty name="height" value="0.05" units="cm"/>
    </inkml:brush>
  </inkml:definitions>
  <inkml:trace contextRef="#ctx0" brushRef="#br0">87 42 24575,'-5'-5'0,"-6"-5"0,-6-2 0,-4 1 0,0 8 0,10 3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2.571"/>
    </inkml:context>
    <inkml:brush xml:id="br0">
      <inkml:brushProperty name="width" value="0.05" units="cm"/>
      <inkml:brushProperty name="height" value="0.05" units="cm"/>
    </inkml:brush>
  </inkml:definitions>
  <inkml:trace contextRef="#ctx0" brushRef="#br0">135 79 24575,'-6'0'0,"1"0"0,0 0 0,0 0 0,0 1 0,0-1 0,-1 1 0,1 1 0,0-1 0,0 1 0,1 0 0,-1 0 0,0 0 0,1 1 0,-1-1 0,1 1 0,0 0 0,-1 0 0,2 1 0,-1-1 0,0 1 0,1 0 0,-1 0 0,1 0 0,1 1 0,-1-1 0,0 1 0,1-1 0,0 1 0,-2 5 0,2-1 0,-1-1 0,2 0 0,-1 1 0,1-1 0,1 1 0,-1 0 0,1-1 0,1 1 0,0-1 0,0 1 0,0-1 0,1 1 0,1-1 0,-1 0 0,1 0 0,1 0 0,5 11 0,-5-13 0,0 0 0,0 0 0,1 0 0,0 0 0,-1-1 0,2 0 0,-1 0 0,1-1 0,-1 1 0,1-1 0,1 0 0,-1-1 0,0 1 0,1-1 0,0-1 0,0 1 0,-1-1 0,2 0 0,-1-1 0,0 0 0,9 1 0,-9-2 0,0 0 0,0 0 0,0 0 0,0-1 0,-1 0 0,1-1 0,0 0 0,0 0 0,-1 0 0,1-1 0,-1 0 0,0 0 0,0 0 0,0-1 0,0 0 0,0 0 0,-1-1 0,0 1 0,7-8 0,-9 7 0,1 0 0,-1 0 0,0 0 0,-1 0 0,1 0 0,-1-1 0,0 1 0,0-1 0,-1 0 0,1 1 0,-1-1 0,0 0 0,-1 0 0,0 0 0,0 0 0,0 0 0,0 0 0,-1 0 0,0 1 0,-1-1 0,1 0 0,-1 0 0,-2-5 0,-2-1 12,0-1 0,0 1 0,-1 1 0,-1-1 0,0 1 0,-1 1 0,0-1 0,0 1 0,-15-11 0,4 5-309,0 1 0,-2 2 0,1 0 0,-28-12 0,29 17-6529</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2.914"/>
    </inkml:context>
    <inkml:brush xml:id="br0">
      <inkml:brushProperty name="width" value="0.05" units="cm"/>
      <inkml:brushProperty name="height" value="0.05" units="cm"/>
    </inkml:brush>
  </inkml:definitions>
  <inkml:trace contextRef="#ctx0" brushRef="#br0">1 56 24575,'0'-2'0,"0"0"0,0-1 0,0 1 0,0 0 0,1 1 0,-1-1 0,1 0 0,-1 0 0,1 0 0,0 0 0,0 0 0,0 0 0,0 1 0,0-1 0,0 0 0,0 1 0,1-1 0,-1 1 0,1-1 0,-1 1 0,3-2 0,0 1 0,0 0 0,0 0 0,0 0 0,0 1 0,0-1 0,1 1 0,-1 0 0,0 1 0,8-1 0,-1 0 0,1 1 0,-1 1 0,0 0 0,0 0 0,0 1 0,0 1 0,14 5 0,-15-4 0,0 1 0,-1 0 0,0 0 0,0 1 0,0 1 0,-1-1 0,0 1 0,0 1 0,-1-1 0,0 1 0,0 1 0,-1-1 0,0 1 0,5 11 0,-5-8 0,0 1 0,-1-1 0,-1 1 0,0 0 0,0 1 0,-2-1 0,0 1 0,0-1 0,-1 1 0,-1 21 0,-1-31 0,0 0 0,1 0 0,-1 0 0,-1-1 0,1 1 0,-1-1 0,1 1 0,-1-1 0,0 1 0,-3 3 0,4-6 0,1 0 0,0-1 0,-1 1 0,1-1 0,-1 1 0,0-1 0,1 1 0,-1-1 0,1 1 0,-1-1 0,0 0 0,1 1 0,-1-1 0,0 0 0,1 1 0,-1-1 0,0 0 0,0 0 0,1 0 0,-1 0 0,0 0 0,-1 0 0,1 0 0,0-1 0,0 1 0,0-1 0,0 1 0,0-1 0,1 0 0,-1 0 0,0 1 0,0-1 0,0 0 0,1 0 0,-1 0 0,0 0 0,1 0 0,-1 0 0,1 0 0,-1 0 0,1 0 0,-1 0 0,1-1 0,-3-7 0,1 1 0,0-1 0,0 1 0,1-1 0,0 0 0,0 0 0,1 0 0,0 0 0,1 0 0,0 1 0,0-1 0,5-15 0,-3 13 0,1-1 0,1 1 0,-1 0 0,2 0 0,-1 1 0,2 0 0,-1 0 0,16-18 0,-18 24 0,-1 1 0,1 0 0,-1 0 0,1 0 0,0 1 0,0-1 0,0 1 0,1 0 0,-1 0 0,0 0 0,1 1 0,-1-1 0,1 1 0,0 0 0,-1 1 0,1-1 0,0 1 0,-1 0 0,1 0 0,0 0 0,0 1 0,-1 0 0,1-1 0,-1 2 0,1-1 0,-1 0 0,1 1 0,-1 0 0,0 0 0,1 0 0,-1 1 0,0 0 0,-1-1 0,1 1 0,0 0 0,-1 1 0,0-1 0,0 1 0,0-1 0,0 1 0,0 0 0,2 6 0,5 10-170,-1 0-1,-1 0 0,-1 1 1,-1-1-1,-1 2 0,0-1 1,1 25-1,-5-21-6655</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3.287"/>
    </inkml:context>
    <inkml:brush xml:id="br0">
      <inkml:brushProperty name="width" value="0.05" units="cm"/>
      <inkml:brushProperty name="height" value="0.05" units="cm"/>
    </inkml:brush>
  </inkml:definitions>
  <inkml:trace contextRef="#ctx0" brushRef="#br0">86 272 24575,'-5'-9'0,"-1"-13"0,-4-11 0,-1-10 0,-4-2 0,2 2 0,3 3 0,2 14 0,4 16 0,2 18 0,1 13 0,1 3-8191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3.642"/>
    </inkml:context>
    <inkml:brush xml:id="br0">
      <inkml:brushProperty name="width" value="0.05" units="cm"/>
      <inkml:brushProperty name="height" value="0.05" units="cm"/>
    </inkml:brush>
  </inkml:definitions>
  <inkml:trace contextRef="#ctx0" brushRef="#br0">140 480 24575,'0'-9'0,"0"6"0,1 1 0,-1-1 0,0 1 0,0-1 0,0 1 0,0-1 0,-1 1 0,1-1 0,-1 1 0,1-1 0,-1 1 0,0-1 0,0 1 0,0 0 0,0-1 0,0 1 0,-3-4 0,3 6 0,1 0 0,-1 0 0,1 0 0,-1 0 0,1 0 0,-1 0 0,0 0 0,1 0 0,-1 1 0,1-1 0,-1 0 0,1 0 0,-1 0 0,1 0 0,-1 1 0,1-1 0,-1 0 0,1 1 0,-1-1 0,1 0 0,0 1 0,-1-1 0,1 0 0,-1 1 0,1-1 0,0 1 0,-1-1 0,1 1 0,0-1 0,0 1 0,-1-1 0,1 2 0,-10 17 0,3 4 0,0 0 0,2 0 0,-3 33 0,5-31 0,-2 0 0,-11 39 0,16-63 0,0-1 0,0 1 0,0 0 0,-1 0 0,1 0 0,0-1 0,0 1 0,-1 0 0,1-1 0,-1 1 0,1 0 0,-1-1 0,1 1 0,-1 0 0,1-1 0,-1 1 0,1-1 0,-1 1 0,1-1 0,-1 1 0,0-1 0,0 1 0,0-1 0,0 0 0,0 0 0,1 0 0,-1-1 0,1 1 0,-1-1 0,0 1 0,1-1 0,-1 1 0,1-1 0,-1 1 0,1-1 0,0 1 0,-1-1 0,1 1 0,-1-1 0,1 0 0,0 1 0,0-1 0,-1 0 0,1 0 0,-12-47 0,11 44 0,-7-40 0,3-1 0,1 1 0,3-1 0,5-56 0,5 10 0,23-96 0,-30 179 0,0-1 0,1 0 0,0 0 0,0 1 0,1 0 0,5-9 0,-8 16 0,0 0 0,0-1 0,0 1 0,0 0 0,0 0 0,0 0 0,0 0 0,0 0 0,0 0 0,1 0 0,-1 0 0,0 0 0,1 1 0,-1-1 0,1 0 0,-1 1 0,3-1 0,-2 1 0,-1 0 0,1 0 0,0 1 0,-1-1 0,1 0 0,-1 1 0,1-1 0,-1 1 0,1 0 0,-1 0 0,1-1 0,-1 1 0,1 0 0,-1 0 0,0 0 0,0 0 0,1 1 0,-1-1 0,0 0 0,1 3 0,9 11 0,0 0 0,-1 1 0,-1 0 0,8 22 0,26 77 0,-23-59 0,107 284-1365,-110-293-5461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0.563"/>
    </inkml:context>
    <inkml:brush xml:id="br0">
      <inkml:brushProperty name="width" value="0.05" units="cm"/>
      <inkml:brushProperty name="height" value="0.05" units="cm"/>
    </inkml:brush>
  </inkml:definitions>
  <inkml:trace contextRef="#ctx0" brushRef="#br0">1396 279 24575,'0'-2'0,"-1"-1"0,1 1 0,-1 0 0,0 0 0,0 0 0,0 0 0,0 0 0,0 0 0,-1 0 0,1 0 0,-1 0 0,1 0 0,-1 0 0,1 1 0,-5-3 0,-30-20 0,23 18 0,0 2 0,0 0 0,0 0 0,-1 1 0,1 1 0,-1 0 0,0 1 0,0 1 0,-24 1 0,-12 5 0,-63 15 0,111-21 0,-114 26 0,2 6 0,0 4 0,3 5 0,-189 98 0,276-125 0,1 0 0,1 1 0,0 1 0,2 1 0,-1 1 0,2 1 0,-19 23 0,30-31 0,0 0 0,1 1 0,0 0 0,0 1 0,1-1 0,1 1 0,0 0 0,1 0 0,0 1 0,1-1 0,1 1 0,0 0 0,1 0 0,0 0 0,3 22 0,-1-22 0,1 0 0,1 0 0,1 0 0,0 0 0,1 0 0,0-1 0,1 0 0,0 0 0,11 16 0,-5-12 0,0-1 0,1-1 0,1 0 0,0-1 0,1-1 0,18 13 0,2-3 0,0-1 0,2-3 0,0 0 0,1-3 0,1-1 0,41 10 0,-5-6 0,0-4 0,2-3 0,-1-3 0,2-4 0,-1-3 0,89-10 0,-75-1 0,1-5 0,-2-3 0,0-5 0,158-59 0,-191 57 0,-2-1 0,-1-4 0,-1-1 0,-1-3 0,-2-2 0,82-74 0,-107 83 0,0-1 0,-2 0 0,-1-2 0,-2-1 0,24-43 0,-32 48 0,-1-1 0,0 0 0,-2-1 0,-2 0 0,0 0 0,-1-1 0,2-43 0,-7 54 0,-1 1 0,-1-1 0,0 1 0,-1-1 0,-1 1 0,0 0 0,-2 0 0,0 0 0,0 1 0,-1 0 0,-1 0 0,-1 0 0,0 1 0,-1 0 0,0 0 0,-1 1 0,-1 0 0,0 1 0,0 1 0,-1-1 0,-1 2 0,0 0 0,0 0 0,-1 1 0,0 1 0,-1 0 0,-24-9 0,-5 2 0,-1 3 0,0 1 0,-1 2 0,0 2 0,0 2 0,-63 1 0,18 7 0,1 4 0,-115 23 0,104-10 0,1 4 0,-115 43 0,203-62-227,0 1-1,0 0 1,0 0-1,0 1 1,-13 11-1,2 4-6598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5.660"/>
    </inkml:context>
    <inkml:brush xml:id="br0">
      <inkml:brushProperty name="width" value="0.05" units="cm"/>
      <inkml:brushProperty name="height" value="0.05" units="cm"/>
    </inkml:brush>
  </inkml:definitions>
  <inkml:trace contextRef="#ctx0" brushRef="#br0">78 0 24575,'0'5'0,"0"6"0,-4 1 0,-3 4 0,-3-2 0,-2 2 0,-1 3 0,-1 2 0,4 3 0,3-3-8191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4.046"/>
    </inkml:context>
    <inkml:brush xml:id="br0">
      <inkml:brushProperty name="width" value="0.05" units="cm"/>
      <inkml:brushProperty name="height" value="0.05" units="cm"/>
    </inkml:brush>
  </inkml:definitions>
  <inkml:trace contextRef="#ctx0" brushRef="#br0">22 414 24575,'-2'-3'0,"-1"1"0,2 0 0,-1 0 0,0-1 0,0 1 0,1-1 0,-1 1 0,1-1 0,0 0 0,0 0 0,0 0 0,0 1 0,1-1 0,-1 0 0,1 0 0,-1 0 0,1 0 0,0 0 0,0 0 0,1 0 0,-1 0 0,0 0 0,1 0 0,1-3 0,-1 2 0,1 0 0,0 0 0,0 0 0,0 0 0,1 0 0,-1 0 0,1 1 0,0 0 0,0-1 0,0 1 0,0 0 0,1 0 0,-1 1 0,1-1 0,5-2 0,30-12 0,1 2 0,1 1 0,0 2 0,69-9 0,-8 0 0,-92 18 0,-7 2 0,1-1 0,0 1 0,-1 0 0,1 1 0,0-1 0,0 1 0,0-1 0,0 1 0,0 0 0,-1 0 0,1 1 0,0-1 0,0 1 0,6 2 0,-9-2 0,-1 0 0,1 0 0,0 0 0,-1 0 0,1 0 0,-1 0 0,0 0 0,1 0 0,-1 0 0,0 0 0,1 0 0,-1 0 0,0 1 0,0-1 0,0 0 0,0 0 0,0 0 0,0 0 0,-1 2 0,-5 29 0,4-20 0,0 16 0,1-1 0,1 1 0,2-1 0,1 1 0,0-1 0,11 35 0,-6-25 0,-1 1 0,1 41 0,-8-77 0,0-1 0,0 0 0,0 1 0,1-1 0,-1 0 0,-1 1 0,1-1 0,0 1 0,0-1 0,0 0 0,-1 0 0,1 1 0,-1-1 0,1 0 0,-1 1 0,1-1 0,-1 0 0,-1 2 0,1-3 0,1 0 0,-1 0 0,1 0 0,-1 0 0,0 0 0,1 0 0,-1 0 0,0 0 0,1-1 0,-1 1 0,1 0 0,-1 0 0,0 0 0,1-1 0,-1 1 0,1 0 0,-1 0 0,1-1 0,-1 1 0,1-1 0,-1 1 0,1 0 0,-1-1 0,1 1 0,-1-1 0,1 0 0,-32-43 0,15 12 0,1-1 0,1 0 0,2-1 0,1 0 0,2-1 0,1 0 0,2-1 0,2 0 0,1 0 0,1-50 0,3 76 0,1 0 0,0 0 0,0 1 0,1-1 0,0 0 0,1 1 0,0 0 0,0-1 0,1 1 0,1 1 0,4-10 0,-6 14 0,0 0 0,0 0 0,0 1 0,1-1 0,-1 1 0,1-1 0,0 1 0,0 1 0,0-1 0,0 0 0,0 1 0,1 0 0,-1 0 0,1 0 0,-1 1 0,1-1 0,0 1 0,-1 0 0,1 0 0,0 1 0,0 0 0,0-1 0,0 2 0,5-1 0,-2 2 0,0-1 0,1 1 0,-1 0 0,0 0 0,0 1 0,0 1 0,0-1 0,-1 1 0,0 0 0,1 1 0,-1 0 0,-1 0 0,1 0 0,-1 1 0,0 0 0,0 0 0,-1 1 0,1-1 0,-2 1 0,1 0 0,5 13 0,-5-11 0,-1 0 0,-1 1 0,0 0 0,0-1 0,-1 1 0,0 0 0,-1 0 0,0 0 0,-1 0 0,0 0 0,0 0 0,-1 0 0,0 0 0,-1 0 0,0 0 0,-1 0 0,-7 18 0,4-16-105,-1 0 0,1 0 0,-2-1 0,0 0 0,0 0 0,-1-1 0,-1 0 0,1-1 0,-1 0 0,-1 0 0,0-1 0,-20 11 0,6-6-6721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4.479"/>
    </inkml:context>
    <inkml:brush xml:id="br0">
      <inkml:brushProperty name="width" value="0.05" units="cm"/>
      <inkml:brushProperty name="height" value="0.05" units="cm"/>
    </inkml:brush>
  </inkml:definitions>
  <inkml:trace contextRef="#ctx0" brushRef="#br0">20 122 24575,'1'0'0,"0"0"0,0 1 0,0-1 0,0 0 0,0 1 0,-1-1 0,1 1 0,0-1 0,0 1 0,0-1 0,0 1 0,-1 0 0,1-1 0,0 1 0,-1 0 0,1-1 0,-1 1 0,1 0 0,0 0 0,-1 0 0,0 0 0,1 0 0,-1 0 0,0-1 0,1 1 0,-1 2 0,6 29 0,-6-29 0,4 21 0,1-1 0,0 0 0,2 0 0,10 25 0,46 84 0,-40-88 0,-2 1 0,18 56 0,-38-96 0,0-1 0,0 0 0,0 1 0,0 0 0,-1-1 0,0 1 0,0-1 0,0 1 0,-1 8 0,0-12 0,1 0 0,0 0 0,-1 0 0,1 0 0,0 0 0,-1-1 0,1 1 0,-1 0 0,0 0 0,1 0 0,-1-1 0,0 1 0,1 0 0,-1-1 0,0 1 0,0 0 0,1-1 0,-1 1 0,0-1 0,-1 1 0,0-1 0,0 1 0,0-1 0,1 0 0,-1 0 0,0 0 0,0 0 0,0 0 0,0 0 0,0-1 0,0 1 0,0-1 0,1 1 0,-1-1 0,-2-1 0,-4-2 0,1 0 0,-1 0 0,1-1 0,1 0 0,-1-1 0,1 1 0,0-1 0,0-1 0,0 1 0,1-1 0,0 0 0,1 0 0,-6-11 0,-5-12 0,2 0 0,-10-35 0,12 32 0,1-1 0,2 0 0,-7-68 0,14 82 0,1-1 0,0 1 0,2 0 0,0 0 0,2 0 0,0 0 0,1 1 0,9-26 0,-12 40 0,0 0 0,1 0 0,-1 0 0,1 0 0,0 1 0,0-1 0,0 1 0,1-1 0,0 1 0,-1 1 0,1-1 0,1 0 0,-1 1 0,0 0 0,1 0 0,0 0 0,10-4 0,-11 6 0,0 0 0,1 0 0,-1 1 0,0-1 0,1 1 0,-1 0 0,1 1 0,-1-1 0,0 1 0,1-1 0,-1 1 0,0 1 0,1-1 0,-1 1 0,0-1 0,0 1 0,0 0 0,-1 0 0,1 1 0,0-1 0,-1 1 0,6 6 0,-2-3 0,-1 1 0,0 1 0,-1-1 0,1 1 0,-1 0 0,-1 0 0,0 0 0,0 1 0,-1 0 0,0 0 0,0-1 0,-1 2 0,0-1 0,0 0 0,-1 0 0,-1 1 0,0 12 0,0-10 0,-1 0 0,0 0 0,-1-1 0,0 1 0,-1-1 0,0 0 0,-1 1 0,0-1 0,-1-1 0,0 1 0,-1-1 0,0 0 0,-11 14 0,-14 8-1365,2-6-5461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5.209"/>
    </inkml:context>
    <inkml:brush xml:id="br0">
      <inkml:brushProperty name="width" value="0.05" units="cm"/>
      <inkml:brushProperty name="height" value="0.05" units="cm"/>
    </inkml:brush>
  </inkml:definitions>
  <inkml:trace contextRef="#ctx0" brushRef="#br0">105 61 24575,'0'-3'0,"0"-1"0,0 1 0,0 0 0,-1 0 0,1 0 0,-1 0 0,0 0 0,0 0 0,0 0 0,-1 0 0,1 1 0,-1-1 0,1 0 0,-1 1 0,0-1 0,0 1 0,-3-3 0,4 4 0,0 0 0,1 1 0,-1-1 0,0 1 0,0-1 0,0 1 0,0-1 0,0 1 0,0 0 0,0-1 0,0 1 0,0 0 0,0 0 0,0 0 0,0 0 0,0 0 0,0 0 0,-1 0 0,1 0 0,-1 1 0,0 0 0,0 0 0,0 0 0,0 0 0,0 0 0,1 0 0,-1 0 0,0 1 0,1-1 0,-1 1 0,1-1 0,0 1 0,-1 0 0,1-1 0,-1 3 0,-4 7 0,1 0 0,0 0 0,1 0 0,0 1 0,1-1 0,0 1 0,1 0 0,0 0 0,0 23 0,2 6 0,9 64 0,1-33 0,38 137 0,-34-164 0,2-1 0,2-1 0,1-1 0,31 47 0,-42-76-273,1 0 0,1-1 0,0 0 0,21 19 0,0-8-6553</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5.674"/>
    </inkml:context>
    <inkml:brush xml:id="br0">
      <inkml:brushProperty name="width" value="0.05" units="cm"/>
      <inkml:brushProperty name="height" value="0.05" units="cm"/>
    </inkml:brush>
  </inkml:definitions>
  <inkml:trace contextRef="#ctx0" brushRef="#br0">344 245 24575,'1'-7'0,"0"1"0,0 0 0,0 0 0,1 0 0,3-8 0,5-20 0,-9 25 0,0 1 0,-1-1 0,0 1 0,-1 0 0,1-1 0,-2 1 0,1 0 0,-1-1 0,0 1 0,-1 0 0,0 0 0,0 1 0,-6-11 0,7 15 0,0 0 0,0 1 0,0-1 0,0 0 0,0 1 0,-1-1 0,1 1 0,-1 0 0,1 0 0,-1 0 0,0 0 0,0 0 0,0 0 0,0 1 0,0 0 0,0-1 0,0 1 0,-1 1 0,1-1 0,0 0 0,-1 1 0,1-1 0,0 1 0,-1 0 0,1 0 0,-1 1 0,1-1 0,0 0 0,-1 1 0,1 0 0,0 0 0,0 0 0,-1 0 0,1 1 0,-4 2 0,-4 2 0,1 1 0,-1 0 0,1 1 0,0 1 0,1-1 0,0 1 0,1 1 0,-1 0 0,2 0 0,-1 0 0,-9 20 0,-3 10 0,-29 82 0,39-95 0,2 0 0,0 1 0,2 0 0,2 0 0,0 0 0,2 1 0,1 42 0,2-58 0,1 0 0,0-1 0,0 1 0,1-1 0,1 1 0,0-1 0,0 0 0,2 0 0,-1-1 0,1 0 0,1 0 0,0 0 0,1-1 0,0 0 0,0 0 0,1-1 0,0 0 0,20 14 0,-16-14-151,1-1-1,1-1 0,-1 0 0,1-1 1,0-1-1,0 0 0,1-1 1,26 3-1,7-2-6674</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6.064"/>
    </inkml:context>
    <inkml:brush xml:id="br0">
      <inkml:brushProperty name="width" value="0.05" units="cm"/>
      <inkml:brushProperty name="height" value="0.05" units="cm"/>
    </inkml:brush>
  </inkml:definitions>
  <inkml:trace contextRef="#ctx0" brushRef="#br0">209 35 24575,'-2'-1'0,"0"1"0,0-1 0,0 0 0,0 1 0,0-1 0,1 0 0,-1 0 0,0 0 0,0-1 0,1 1 0,-1 0 0,1 0 0,-3-3 0,2 2 0,0 0 0,0 0 0,0 0 0,-1 0 0,1 1 0,-1-1 0,1 1 0,-5-2 0,4 2 0,0 1 0,0 0 0,1-1 0,-1 1 0,0 0 0,0 0 0,0 1 0,1-1 0,-1 1 0,0-1 0,1 1 0,-1 0 0,0 0 0,1 0 0,-1 0 0,-3 2 0,1 1 0,0 0 0,0 0 0,1 0 0,-1 0 0,1 0 0,0 1 0,-4 6 0,-2 5 0,1 0 0,0 0 0,-12 35 0,17-39 0,0 0 0,1 0 0,1 1 0,0-1 0,0 1 0,1 0 0,1-1 0,0 1 0,1 0 0,0-1 0,1 1 0,1-1 0,6 21 0,-6-25 0,0 0 0,1 0 0,-1-1 0,2 0 0,-1 0 0,1 0 0,0 0 0,0-1 0,1 1 0,0-1 0,0-1 0,1 1 0,-1-1 0,1 0 0,0-1 0,0 0 0,1 0 0,-1 0 0,1-1 0,0 0 0,12 3 0,-9-4 0,1 0 0,-1 0 0,0-1 0,1 0 0,-1-1 0,1 0 0,-1-1 0,1-1 0,15-3 0,-22 4 0,0-1 0,-1 0 0,1 0 0,0 0 0,-1 0 0,1-1 0,-1 0 0,0 0 0,0 0 0,0 0 0,0-1 0,-1 1 0,1-1 0,-1 0 0,0 0 0,0 0 0,0-1 0,-1 1 0,1-1 0,-1 1 0,0-1 0,-1 0 0,3-6 0,-2-3 0,0 1 0,-1 0 0,0-1 0,-1 1 0,-1-1 0,0 1 0,-1 0 0,0-1 0,-1 1 0,0 0 0,-2 0 0,1 1 0,-1-1 0,-12-19 0,14 24 0,-2 1 0,1 0 0,-1 0 0,0 0 0,-1 0 0,0 1 0,0 0 0,0 0 0,-1 1 0,1-1 0,-1 1 0,-1 1 0,1-1 0,-1 1 0,1 1 0,-1-1 0,0 2 0,0-1 0,-1 1 0,1 0 0,0 0 0,-1 1 0,1 0 0,-10 1 0,13 0-105,1 1 0,-1 0 0,0-1 0,1 2 0,-1-1 0,1 0 0,0 1 0,-1 0 0,1 0 0,0 0 0,0 1 0,-5 3 0,-4 6-6721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6.497"/>
    </inkml:context>
    <inkml:brush xml:id="br0">
      <inkml:brushProperty name="width" value="0.05" units="cm"/>
      <inkml:brushProperty name="height" value="0.05" units="cm"/>
    </inkml:brush>
  </inkml:definitions>
  <inkml:trace contextRef="#ctx0" brushRef="#br0">0 122 24575,'1'-5'0,"-1"0"0,1-1 0,-1 1 0,2 0 0,-1-1 0,0 1 0,1 0 0,0 0 0,5-8 0,-7 12 0,1 0 0,-1 0 0,1 0 0,0 0 0,0 0 0,0 0 0,0 0 0,-1 0 0,1 0 0,0 1 0,0-1 0,0 0 0,1 1 0,-1-1 0,0 1 0,0-1 0,0 1 0,0-1 0,1 1 0,-1 0 0,0-1 0,0 1 0,1 0 0,-1 0 0,0 0 0,0 0 0,1 0 0,-1 0 0,0 1 0,0-1 0,1 0 0,-1 1 0,0-1 0,0 1 0,0-1 0,0 1 0,0-1 0,0 1 0,1 0 0,-1 0 0,-1-1 0,1 1 0,0 0 0,0 0 0,0 0 0,1 2 0,4 4 0,1 1 0,-2-1 0,1 1 0,-1 1 0,-1-1 0,1 1 0,-1-1 0,4 15 0,18 77 0,-25-94 0,8 43 0,-2 1 0,-2-1 0,-3 73 0,-2-169 0,2-100 0,-1 138 0,18-137 0,-15 128 0,0 0 0,2 0 0,0 1 0,1 0 0,18-32 0,-24 47 0,1-1 0,0 0 0,0 0 0,0 1 0,0-1 0,1 1 0,-1 0 0,0 0 0,1-1 0,0 2 0,-1-1 0,1 0 0,0 0 0,5-1 0,-6 3 0,0-1 0,0 1 0,0 0 0,0 0 0,0 0 0,0 0 0,0 0 0,0 0 0,0 1 0,0-1 0,0 1 0,0-1 0,0 1 0,0 0 0,0 0 0,0 0 0,0 0 0,0 0 0,0 0 0,-1 0 0,1 1 0,-1-1 0,3 2 0,3 6 0,1 0 0,-1 0 0,0 0 0,-1 1 0,0 0 0,0 0 0,-1 1 0,-1 0 0,4 13 0,4 18 0,7 46 0,-14-66 0,-4-15-67,30 133-1231,-19-103-5528</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6.886"/>
    </inkml:context>
    <inkml:brush xml:id="br0">
      <inkml:brushProperty name="width" value="0.05" units="cm"/>
      <inkml:brushProperty name="height" value="0.05" units="cm"/>
    </inkml:brush>
  </inkml:definitions>
  <inkml:trace contextRef="#ctx0" brushRef="#br0">3 120 24575,'-1'-31'0,"0"21"0,1 0 0,0 0 0,0 0 0,1 0 0,0 1 0,4-14 0,-5 23 0,0-1 0,0 1 0,0 0 0,0-1 0,0 1 0,0 0 0,0 0 0,1-1 0,-1 1 0,0 0 0,0 0 0,0-1 0,0 1 0,0 0 0,1 0 0,-1 0 0,0-1 0,0 1 0,0 0 0,1 0 0,-1 0 0,0 0 0,0-1 0,0 1 0,1 0 0,-1 0 0,0 0 0,0 0 0,1 0 0,-1 0 0,0 0 0,0 0 0,1 0 0,-1 0 0,0 0 0,1 0 0,-1 0 0,1 0 0,7 9 0,4 17 0,94 381 0,-91-336 0,34 172-1365,-40-205-5461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7.493"/>
    </inkml:context>
    <inkml:brush xml:id="br0">
      <inkml:brushProperty name="width" value="0.05" units="cm"/>
      <inkml:brushProperty name="height" value="0.05" units="cm"/>
    </inkml:brush>
  </inkml:definitions>
  <inkml:trace contextRef="#ctx0" brushRef="#br0">64 419 24575,'-1'-3'0,"0"1"0,0 0 0,0-1 0,-1 1 0,1 0 0,-1 0 0,1 0 0,-1 0 0,0 0 0,0 0 0,0 1 0,0-1 0,0 0 0,0 1 0,0 0 0,-4-2 0,-10-10 0,15 12 0,-1 0 0,1 0 0,0 0 0,0 0 0,0 0 0,0 0 0,0-1 0,0 1 0,0-1 0,0 1 0,1 0 0,-1-1 0,1 1 0,-1-1 0,1 0 0,-1 1 0,1-1 0,0 1 0,0-1 0,-1 0 0,1 1 0,1-1 0,-1 1 0,0-1 0,0 0 0,0 1 0,1-1 0,-1 1 0,1-1 0,-1 1 0,1-1 0,0 1 0,0-1 0,0 1 0,-1-1 0,1 1 0,0 0 0,1 0 0,-1 0 0,0-1 0,0 1 0,0 0 0,1 0 0,-1 1 0,2-2 0,6-4 0,0 1 0,1 0 0,-1 1 0,1 0 0,18-5 0,181-34 0,0 0 0,-204 41 0,1 1 0,0-1 0,-1-1 0,0 1 0,1-1 0,-1 0 0,7-6 0,-10 9 0,-1-1 0,0 0 0,0 0 0,0 0 0,-1 0 0,1 0 0,0-1 0,0 1 0,-1 0 0,1 0 0,0 0 0,-1-1 0,1 1 0,-1 0 0,0-1 0,1 1 0,-1-1 0,0 1 0,0 0 0,0-1 0,0 1 0,0 0 0,0-1 0,0 1 0,0-1 0,-1 1 0,1 0 0,0-1 0,-1 1 0,0 0 0,1 0 0,-1-1 0,1 1 0,-1 0 0,-2-2 0,-2-4 0,-1 1 0,0 0 0,0 0 0,0 1 0,-1-1 0,0 1 0,0 1 0,0 0 0,-1 0 0,0 0 0,0 1 0,-14-5 0,6 4 0,0 0 0,0 1 0,0 0 0,0 1 0,-29 1 0,42 1 0,-1 1 0,0-1 0,0 1 0,1 0 0,-1 0 0,0 1 0,1-1 0,-1 1 0,1-1 0,0 1 0,-1 0 0,1 0 0,0 1 0,0-1 0,0 1 0,1-1 0,-1 1 0,1 0 0,-1 0 0,1 0 0,0 0 0,0 1 0,0-1 0,1 0 0,-1 1 0,1-1 0,0 1 0,0 0 0,-1 5 0,-2 9 0,1 0 0,1 0 0,1 1 0,2 32 0,0-31 0,1 0 0,1 1 0,1-1 0,1 0 0,0-1 0,2 1 0,16 34 0,-19-46 0,1 0 0,0-1 0,0 1 0,1-2 0,-1 1 0,1 0 0,1-1 0,0 0 0,7 5 0,-8-7 0,-1-1 0,1 0 0,0-1 0,0 1 0,0-1 0,0 0 0,0-1 0,0 1 0,1-1 0,-1-1 0,0 1 0,1-1 0,12-1 0,-13 0 0,0 0 0,1 0 0,-1-1 0,0 1 0,0-2 0,0 1 0,0-1 0,-1 0 0,1 0 0,0 0 0,-1-1 0,0 0 0,6-5 0,-4 1 0,1 0 0,-2 0 0,1-1 0,-1 1 0,0-2 0,-1 1 0,6-15 0,-4 7 0,-1 0 0,-1 0 0,-1 0 0,0-1 0,-1 1 0,-1-1 0,-1 0 0,0 0 0,-3-24 0,1 41 0,1-5 0,0 0 0,-1-1 0,0 1 0,0 0 0,-1 0 0,0 0 0,0 0 0,0 1 0,0-1 0,-1 0 0,0 1 0,-6-8 0,9 13 0,0-1 0,0 1 0,-1 0 0,1 0 0,0-1 0,0 1 0,0 0 0,-1 0 0,1-1 0,0 1 0,-1 0 0,1 0 0,0 0 0,0-1 0,-1 1 0,1 0 0,0 0 0,-1 0 0,1 0 0,0 0 0,-1 0 0,1 0 0,0 0 0,-1 0 0,1 0 0,0 0 0,-1 0 0,1 0 0,0 0 0,-1 0 0,1 0 0,0 0 0,-1 0 0,1 0 0,0 0 0,-1 0 0,1 1 0,0-1 0,-1 0 0,1 0 0,-4 17 0,6 22 0,8 9 0,31 92 0,-35-122 0,2 0 0,0-1 0,1 0 0,0 0 0,2-1 0,0-1 0,1 1 0,15 14 0,-23-26 0,0 0 0,1 0 0,-1-1 0,1 0 0,0 0 0,0 0 0,0 0 0,1-1 0,-1 0 0,1 0 0,-1 0 0,1-1 0,0 1 0,-1-2 0,1 1 0,0 0 0,0-1 0,0 0 0,0-1 0,-1 1 0,1-1 0,0 0 0,-1-1 0,1 1 0,8-4 0,-7 1 0,1 0 0,-1 0 0,1 0 0,-1-1 0,-1 0 0,1-1 0,-1 1 0,0-1 0,0-1 0,0 1 0,-1-1 0,0 0 0,0 0 0,-1 0 0,0-1 0,6-14 0,-4 1 0,-1 0 0,-1-1 0,-1 1 0,-1-1 0,0 1 0,-2-1 0,-1 0 0,0 0 0,-2 1 0,0-1 0,-1 1 0,-2 0 0,0 0 0,-1 1 0,-1-1 0,-1 2 0,-12-21 0,19 37 0,1 0 0,-1 0 0,-1 0 0,1 0 0,0 1 0,-1-1 0,1 1 0,-1 0 0,0 0 0,1 0 0,-1 0 0,-4-2 0,6 4 0,1 0 0,-1-1 0,0 1 0,0 0 0,1 0 0,-1 0 0,0 0 0,0 0 0,1 0 0,-1 0 0,0 0 0,0 0 0,1 0 0,-1 0 0,0 0 0,0 1 0,1-1 0,-1 0 0,0 1 0,1-1 0,-1 0 0,0 1 0,-1 0 0,1 1 0,0-1 0,0 0 0,0 1 0,0-1 0,0 1 0,1-1 0,-1 1 0,0-1 0,1 1 0,-1 0 0,1-1 0,0 1 0,-1 2 0,-1 11 0,1 0 0,1 0 0,0 0 0,1 0 0,1 0 0,0 0 0,1 0 0,6 21 0,6 8 0,29 60 0,-35-83-195,1 0 0,1-1 0,2 0 0,-1-1 0,2-1 0,27 29 0,-16-26-6631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7.884"/>
    </inkml:context>
    <inkml:brush xml:id="br0">
      <inkml:brushProperty name="width" value="0.05" units="cm"/>
      <inkml:brushProperty name="height" value="0.05" units="cm"/>
    </inkml:brush>
  </inkml:definitions>
  <inkml:trace contextRef="#ctx0" brushRef="#br0">162 204 24575,'-4'-9'0,"-7"-12"0,-6-13 0,-4-4 0,-4 4 0,3 3 0,0 7 0,4 12 0,5 13 0,5 10 0,8 9 0,4 6 0,2-3-8191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8.257"/>
    </inkml:context>
    <inkml:brush xml:id="br0">
      <inkml:brushProperty name="width" value="0.05" units="cm"/>
      <inkml:brushProperty name="height" value="0.05" units="cm"/>
    </inkml:brush>
  </inkml:definitions>
  <inkml:trace contextRef="#ctx0" brushRef="#br0">0 1 24575,'8'1'0,"-1"1"0,0 0 0,1 1 0,-1 0 0,0 0 0,-1 0 0,1 1 0,0 0 0,-1 1 0,0-1 0,0 1 0,0 0 0,7 9 0,-1 0 0,0 2 0,-1 0 0,0 0 0,-1 1 0,-1 0 0,-1 1 0,-1 0 0,0 0 0,6 30 0,-5-14 0,-3 1 0,-1 0 0,-1 0 0,-3 48 0,9-140 0,25-84 0,-20 85 0,-11 44 0,2-12 0,1 1 0,1-1 0,1 2 0,1-1 0,20-36 0,-28 57 0,0 1 0,0-1 0,0 1 0,0 0 0,0-1 0,1 1 0,-1 0 0,0 0 0,1 0 0,-1-1 0,0 2 0,1-1 0,-1 0 0,1 0 0,0 0 0,-1 1 0,1-1 0,3 0 0,-4 1 0,0 0 0,1 0 0,-1 1 0,0-1 0,1 0 0,-1 1 0,0-1 0,0 1 0,1-1 0,-1 1 0,0 0 0,0-1 0,0 1 0,0 0 0,0 0 0,0 0 0,0 0 0,0 0 0,0 1 0,4 4 0,-1 1 0,0 0 0,0 0 0,-1 0 0,1 1 0,2 12 0,27 120 60,-22-86-773,30 91 1,-28-113-6114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6.018"/>
    </inkml:context>
    <inkml:brush xml:id="br0">
      <inkml:brushProperty name="width" value="0.05" units="cm"/>
      <inkml:brushProperty name="height" value="0.05" units="cm"/>
    </inkml:brush>
  </inkml:definitions>
  <inkml:trace contextRef="#ctx0" brushRef="#br0">116 73 24575,'-6'0'0,"1"0"0,0 1 0,0 0 0,0 0 0,0 1 0,0-1 0,1 1 0,-1 0 0,0 0 0,1 1 0,-1 0 0,1-1 0,0 1 0,0 1 0,0-1 0,0 1 0,1-1 0,-1 1 0,1 0 0,-4 6 0,4-6 0,1-1 0,0 1 0,0 0 0,0 1 0,0-1 0,1 0 0,-1 0 0,1 1 0,0-1 0,0 1 0,1-1 0,0 1 0,-1-1 0,1 1 0,1-1 0,-1 1 0,1-1 0,-1 0 0,1 1 0,1-1 0,-1 1 0,1-1 0,1 4 0,5 4 0,1 0 0,0-1 0,1 0 0,0-1 0,0 0 0,1 0 0,24 16 0,-19-15 0,-1 1 0,0 0 0,17 21 0,-30-32-72,-1 0 1,0 1-1,0-1 0,1 1 0,-1 0 0,0-1 0,0 1 0,-1 0 1,1-1-1,0 1 0,0 0 0,-1 0 0,1 0 0,-1 0 0,0 0 1,1 0-1,-1 0 0,0 2 0,-5 7-6754</inkml:trace>
  <inkml:trace contextRef="#ctx0" brushRef="#br0" timeOffset="1">116 101 24575,'9'-9'0,"8"-9"0,11 0 0,8-2 0,5 3 0,-1 3 0,-3 10 0,-3 9 0,-7 9 0,-8 2-8191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8.616"/>
    </inkml:context>
    <inkml:brush xml:id="br0">
      <inkml:brushProperty name="width" value="0.05" units="cm"/>
      <inkml:brushProperty name="height" value="0.05" units="cm"/>
    </inkml:brush>
  </inkml:definitions>
  <inkml:trace contextRef="#ctx0" brushRef="#br0">33 205 24575,'0'-1'0,"0"0"0,0 1 0,0-1 0,0 0 0,1 1 0,-1-1 0,0 0 0,0 1 0,-1-1 0,1 0 0,0 0 0,0 1 0,0-1 0,0 1 0,-1-1 0,1 0 0,0 1 0,0-1 0,-1 1 0,1-1 0,-1 0 0,1 1 0,0-1 0,-1 1 0,1-1 0,-1 1 0,1-1 0,-1 1 0,1 0 0,-1-1 0,0 1 0,1 0 0,-1-1 0,1 1 0,-1 0 0,-1-1 0,1 2 0,1-1 0,-1 1 0,0-1 0,0 0 0,1 1 0,-1 0 0,0-1 0,1 1 0,-1-1 0,1 1 0,-1 0 0,1-1 0,-1 1 0,1 0 0,-1-1 0,1 1 0,-1 0 0,1 0 0,0 0 0,0-1 0,-1 1 0,1 0 0,0 0 0,0 0 0,0 0 0,0-1 0,0 1 0,0 0 0,0 1 0,0 4 0,1-1 0,0 0 0,0 1 0,0-1 0,1 1 0,-1-1 0,1 0 0,1 0 0,-1 0 0,1 0 0,0 0 0,0-1 0,0 1 0,0-1 0,1 0 0,0 0 0,0 0 0,0 0 0,0-1 0,1 0 0,-1 0 0,1 0 0,0 0 0,0-1 0,0 1 0,6 1 0,-7-3 0,-1 1 0,1-1 0,0 0 0,-1 0 0,1-1 0,0 1 0,0-1 0,0 1 0,0-1 0,0-1 0,-1 1 0,1 0 0,0-1 0,0 0 0,0 0 0,-1 0 0,1 0 0,0-1 0,-1 1 0,1-1 0,-1 0 0,0 0 0,0 0 0,1-1 0,-1 1 0,-1-1 0,1 1 0,0-1 0,-1 0 0,1 0 0,-1 0 0,0-1 0,0 1 0,0 0 0,0-1 0,-1 0 0,2-4 0,-1 0 0,0 0 0,-1 1 0,0-1 0,0 0 0,0 0 0,-1 0 0,-1 0 0,1 0 0,-1 0 0,0 0 0,-1 0 0,0 0 0,0 0 0,-1 1 0,0-1 0,-7-11 0,4 8 0,0 0 0,-2 1 0,1 0 0,-1 0 0,-1 0 0,0 1 0,0 0 0,-1 1 0,-19-13 0,28 19 0,-1 1 0,0 0 0,1 0 0,-1 0 0,0 0 0,0 1 0,0-1 0,1 0 0,-1 1 0,0 0 0,0-1 0,0 1 0,0 0 0,0 0 0,0 0 0,0 0 0,0 0 0,0 0 0,0 1 0,0-1 0,0 1 0,1-1 0,-1 1 0,0 0 0,0-1 0,0 1 0,1 0 0,-1 0 0,1 1 0,-1-1 0,0 0 0,1 0 0,0 1 0,-1-1 0,1 1 0,0-1 0,0 1 0,-2 3 0,-1 2 0,0 1 0,0 0 0,1 0 0,0 0 0,1 0 0,0 0 0,-2 15 0,0 7 17,2 1 0,0 0 1,3 0-1,0 0 0,2 0 0,12 55 0,-12-74-91,1 0-1,0 0 1,0-1 0,1 1 0,1-1-1,0 0 1,0 0 0,1-1 0,0 0-1,1 0 1,0-1 0,1 0 0,0 0-1,0-1 1,1 0 0,0-1 0,0 0-1,1 0 1,18 8 0,9-2-6752</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8.987"/>
    </inkml:context>
    <inkml:brush xml:id="br0">
      <inkml:brushProperty name="width" value="0.05" units="cm"/>
      <inkml:brushProperty name="height" value="0.05" units="cm"/>
    </inkml:brush>
  </inkml:definitions>
  <inkml:trace contextRef="#ctx0" brushRef="#br0">82 113 24575,'-14'-35'0,"12"28"0,0 1 0,0 0 0,0 0 0,-1 0 0,0 0 0,0 1 0,-1-1 0,1 1 0,-1 0 0,0 0 0,-8-7 0,12 12 0,-1 0 0,1-1 0,0 1 0,-1 0 0,1 0 0,0 0 0,-1-1 0,1 1 0,-1 0 0,1 0 0,0 0 0,-1 0 0,1 0 0,-1 0 0,1 0 0,0 0 0,-1 0 0,1 0 0,-1 0 0,1 0 0,0 0 0,-1 0 0,1 0 0,-1 0 0,1 0 0,0 1 0,-1-1 0,1 0 0,-1 0 0,1 0 0,0 1 0,-1 0 0,-6 14 0,3 23 0,7-4 0,0 0 0,3 0 0,0 0 0,12 32 0,52 130 0,-67-187 0,13 28 0,-11-28 0,0 0 0,-1 0 0,-1 1 0,1-1 0,-2 1 0,1 0 0,-1 0 0,1 19 0,-3-28 0,0-1 0,0 1 0,1 0 0,-1 0 0,0 0 0,-1 0 0,1-1 0,0 1 0,0 0 0,0 0 0,0 0 0,-1-1 0,1 1 0,0 0 0,-1 0 0,1-1 0,-1 1 0,1 0 0,0-1 0,-1 1 0,0 0 0,1-1 0,-1 1 0,1-1 0,-1 1 0,0-1 0,1 1 0,-1-1 0,0 1 0,-1 0 0,0-2 0,1 1 0,-1 0 0,1-1 0,0 1 0,-1-1 0,1 1 0,-1-1 0,1 0 0,0 1 0,-1-1 0,1 0 0,0 0 0,0 0 0,-2-2 0,-5-5 0,1 0 0,0 0 0,-9-16 0,7 6 0,0 0 0,2 0 0,0-1 0,1 0 0,1-1 0,-4-36 0,4 8 0,3-83 0,2 115 0,0 0 0,2 0 0,0 0 0,1 0 0,0 0 0,2 1 0,-1-1 0,2 1 0,14-28 0,-19 41 0,1 0 0,-1 0 0,0 0 0,1 0 0,0 0 0,-1 0 0,1 1 0,0-1 0,0 0 0,0 1 0,0 0 0,1-1 0,-1 1 0,0 0 0,0 0 0,1 0 0,-1 0 0,4 0 0,-4 1 0,0 0 0,0 0 0,0 0 0,1 1 0,-1-1 0,0 1 0,0-1 0,0 1 0,0 0 0,0 0 0,0-1 0,0 2 0,0-1 0,0 0 0,-1 0 0,4 3 0,0 1 0,0 0 0,-1 0 0,0 1 0,0-1 0,0 1 0,-1 0 0,0 0 0,0 0 0,0 0 0,-1 1 0,0-1 0,1 9 0,-2-9-195,0 0 0,0 1 0,-1-1 0,0 0 0,-1 0 0,-1 11 0,-4 3-6631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39.374"/>
    </inkml:context>
    <inkml:brush xml:id="br0">
      <inkml:brushProperty name="width" value="0.05" units="cm"/>
      <inkml:brushProperty name="height" value="0.05" units="cm"/>
    </inkml:brush>
  </inkml:definitions>
  <inkml:trace contextRef="#ctx0" brushRef="#br0">1 122 24575,'0'-13'0,"-1"0"0,1 1 0,4-23 0,-4 32 0,1 0 0,-1 1 0,1-1 0,0 0 0,0 1 0,0-1 0,0 1 0,1-1 0,-1 1 0,1 0 0,-1-1 0,1 1 0,0 0 0,0 0 0,0 0 0,0 0 0,0 1 0,3-3 0,-4 4 0,0-1 0,0 1 0,0 0 0,0-1 0,0 1 0,0 0 0,0 0 0,0 0 0,0 0 0,1 0 0,-1 0 0,0 0 0,0 0 0,0 0 0,0 1 0,0-1 0,0 0 0,0 1 0,0-1 0,0 1 0,0-1 0,0 1 0,0-1 0,0 1 0,0 0 0,0-1 0,0 1 0,-1 0 0,1 0 0,0 0 0,-1 0 0,2 1 0,20 34 0,-21-33 0,15 31 0,-2 2 0,13 51 0,13 81 0,-29-117 0,3 13 30,-3 1 0,-3-1 0,0 71 0,-8-110-154,-1 0 0,-1-1 1,-1 1-1,-1 0 0,-1-1 0,-2 0 1,0 0-1,-2 0 0,0-1 0,-1-1 1,-15 24-1,-17 13-6702</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40.649"/>
    </inkml:context>
    <inkml:brush xml:id="br0">
      <inkml:brushProperty name="width" value="0.05" units="cm"/>
      <inkml:brushProperty name="height" value="0.05" units="cm"/>
    </inkml:brush>
  </inkml:definitions>
  <inkml:trace contextRef="#ctx0" brushRef="#br0">0 304 24575,'2'-7'0,"0"-1"0,0 0 0,1 1 0,0-1 0,0 1 0,0 0 0,1 0 0,1 1 0,-1-1 0,1 1 0,5-7 0,1-1 0,2-4 0,3-6 0,2 0 0,28-28 0,-38 45 0,0 0 0,0 0 0,1 1 0,0 0 0,0 1 0,0 0 0,1 0 0,-1 1 0,1 0 0,14-3 0,9 0 0,0 2 0,0 2 0,1 1 0,-1 1 0,1 2 0,-1 1 0,1 2 0,-1 1 0,0 2 0,43 14 0,-64-17 0,0 1 0,-1 0 0,1 0 0,-1 1 0,-1 1 0,1 0 0,-1 0 0,0 1 0,-1 0 0,0 1 0,10 11 0,-14-13 0,-1 0 0,1 0 0,-1 1 0,0-1 0,-1 1 0,0 0 0,0 0 0,0 1 0,-1-1 0,-1 0 0,1 1 0,-1-1 0,-1 1 0,1 0 0,-2-1 0,1 1 0,-3 10 0,-2 7 0,-1 1 0,-2-1 0,-1 0 0,-1-1 0,-1 0 0,-24 41 0,-105 134 0,30-48 0,84-110 0,1 0 0,2 2 0,2 0 0,-22 72 0,36-95 0,2 0 0,1 0 0,0 0 0,2 1 0,0-1 0,1 1 0,2 0 0,0-1 0,1 1 0,1-1 0,1 0 0,11 35 0,-8-41 0,0 0 0,1 0 0,1 0 0,0-1 0,0-1 0,2 0 0,0 0 0,0-1 0,1 0 0,1-1 0,0 0 0,0-1 0,18 9 0,13 7 0,1-3 0,97 35 0,-99-44 0,0-1 0,71 10 0,-85-19 0,-1-1 0,1-1 0,0-2 0,0-1 0,33-6 0,-59 6 0,35-7 0,-36 7 0,-1 0 0,1 1 0,0-1 0,0 0 0,0 0 0,-1 0 0,1 0 0,0 0 0,-1 0 0,1-1 0,-1 1 0,1-1 0,-1 1 0,0-1 0,3-2 0,-4 3 0,0 1 0,0 0 0,0-1 0,0 1 0,0-1 0,0 1 0,0-1 0,0 1 0,0 0 0,0-1 0,0 1 0,0-1 0,0 1 0,0 0 0,-1-1 0,1 1 0,0-1 0,0 1 0,0 0 0,0-1 0,-1 1 0,1 0 0,0-1 0,-1 1 0,1 0 0,0-1 0,0 1 0,-1 0 0,1 0 0,-1-1 0,1 1 0,0 0 0,-1 0 0,1 0 0,0-1 0,-1 1 0,1 0 0,-1 0 0,1 0 0,0 0 0,-1 0 0,1 0 0,-1 0 0,1 0 0,-1 0 0,1 0 0,0 0 0,-1 0 0,1 0 0,-1 1 0,-25 0 0,10 3 0,0 0 0,0 1 0,1 0 0,-1 1 0,1 1 0,1 1 0,-1 0 0,1 1 0,1 0 0,0 1 0,0 0 0,1 2 0,0-1 0,1 1 0,0 1 0,1 0 0,0 0 0,1 1 0,1 0 0,0 1 0,1 0 0,0 0 0,2 0 0,0 1 0,0 0 0,1 0 0,1 0 0,1 1 0,1-1 0,0 0 0,1 1 0,3 30 0,6-6 0,1 0 0,3 0 0,22 51 0,-8-21 0,138 306 0,-103-249 0,84 255 0,-138-351 0,-1 0 0,-2 0 0,-2 1 0,0 0 0,-3-1 0,0 1 0,-2 0 0,-10 47 0,2 11 0,9-66 0,-1-1 0,-1 0 0,-1-1 0,-2 1 0,-10 29 0,13-47 0,1-1 0,-2 0 0,1-1 0,0 1 0,-1 0 0,0-1 0,0 0 0,0 0 0,-1 0 0,1 0 0,-1-1 0,0 0 0,0 0 0,0 0 0,-1-1 0,1 1 0,0-1 0,-1-1 0,0 1 0,1-1 0,-9 1 0,-12 2 0,0-2 0,-1-1 0,-35-3 0,53 1 0,-176-16-1365,92 5-5461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44.778"/>
    </inkml:context>
    <inkml:brush xml:id="br0">
      <inkml:brushProperty name="width" value="0.05" units="cm"/>
      <inkml:brushProperty name="height" value="0.05" units="cm"/>
    </inkml:brush>
  </inkml:definitions>
  <inkml:trace contextRef="#ctx0" brushRef="#br0">0 0 24575,'2'0'0,"-1"0"0,1 1 0,-1-1 0,1 0 0,-1 1 0,0-1 0,1 1 0,-1-1 0,0 1 0,1 0 0,-1-1 0,0 1 0,0 0 0,0 0 0,0 0 0,0 0 0,0 0 0,0 0 0,0 0 0,1 2 0,1 2 0,0 0 0,-1 0 0,1 0 0,-1 0 0,2 9 0,0 4 0,-1 0 0,0-1 0,0 20 0,-1 71 0,6-1 0,26 133 0,-8-137 0,5-1 0,4-1 0,4-2 0,62 112 0,-53-120 0,299 545 0,-308-575 0,3-2 0,2-2 0,3-1 0,2-3 0,3-2 0,1-2 0,78 54 0,-11-22 0,3-6 0,220 100 0,200 41 0,-55-25 0,-375-140 0,180 109 0,-243-127 0,-3 2 0,0 2 0,-2 1 0,-2 3 0,64 79 0,-51-43 0,-4 2 0,-3 2 0,51 118 0,85 274 0,-128-291 0,-7 2 0,42 316 0,-12-28 0,5 38 0,-73-402 0,-5 1 0,-4 0 0,-5-1 0,-18 123 0,8-163 0,-4 0 0,-2-1 0,-3 0 0,-3-2 0,-43 84 0,30-85 0,-3-2 0,-2-2 0,-75 81 0,102-125 0,0-1 0,-1-1 0,-1 0 0,0-1 0,-24 13 0,-97 44 0,-10 5 0,148-75-14,-4 3-211,-1 0 0,1 0 0,-1-1-1,0 0 1,-10 3 0,3-4-6601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45.135"/>
    </inkml:context>
    <inkml:brush xml:id="br0">
      <inkml:brushProperty name="width" value="0.05" units="cm"/>
      <inkml:brushProperty name="height" value="0.05" units="cm"/>
    </inkml:brush>
  </inkml:definitions>
  <inkml:trace contextRef="#ctx0" brushRef="#br0">127 1 24575,'0'4'0,"-4"97"0,2-89 0,0 1 0,-1 0 0,-1-1 0,0 0 0,-10 21 0,-18 26 0,19-36 0,1 0 0,-19 50 0,30-70 0,0 1 0,0 0 0,0 0 0,1 0 0,-1 0 0,1 0 0,0-1 0,0 1 0,0 0 0,1 0 0,-1 0 0,1 0 0,0 0 0,0-1 0,0 1 0,1 0 0,-1-1 0,1 1 0,0-1 0,0 1 0,0-1 0,0 0 0,1 0 0,-1 0 0,1 0 0,0 0 0,0-1 0,0 1 0,0-1 0,0 0 0,0 0 0,1 0 0,-1 0 0,6 2 0,6 1 0,0 0 0,-1 0 0,1-2 0,1 0 0,-1 0 0,0-2 0,24 1 0,9-5-331,47-7-1,-79 8-370,27-4-6124</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46.925"/>
    </inkml:context>
    <inkml:brush xml:id="br0">
      <inkml:brushProperty name="width" value="0.05" units="cm"/>
      <inkml:brushProperty name="height" value="0.05" units="cm"/>
    </inkml:brush>
  </inkml:definitions>
  <inkml:trace contextRef="#ctx0" brushRef="#br0">394 171 24575,'1'-4'0,"1"-1"0,-1 2 0,1-1 0,0 0 0,0 0 0,0 0 0,1 1 0,-1-1 0,1 1 0,4-5 0,3-4 0,-6 6 0,0 0 0,0 1 0,-1-2 0,0 1 0,0 0 0,0-1 0,2-11 0,-4 16 0,-1 1 0,0-1 0,0 0 0,0 1 0,0-1 0,0 0 0,0 1 0,0-1 0,-1 1 0,1-1 0,-1 0 0,1 1 0,-1-1 0,1 1 0,-1-1 0,0 1 0,0-1 0,0 1 0,0 0 0,0 0 0,0-1 0,0 1 0,0 0 0,-1 0 0,1 0 0,0 0 0,-1 0 0,1 0 0,0 0 0,-1 1 0,1-1 0,-1 0 0,0 1 0,1 0 0,-1-1 0,1 1 0,-1 0 0,-1-1 0,-11-1 0,0 0 0,0 1 0,-1 1 0,1 0 0,0 1 0,0 0 0,0 1 0,0 1 0,0 0 0,-20 8 0,16-5 0,1 2 0,0 0 0,0 1 0,1 0 0,0 1 0,1 1 0,-20 19 0,30-26 0,0 1 0,1 0 0,0 0 0,0 0 0,0 0 0,0 1 0,1-1 0,0 1 0,0 0 0,1 0 0,-1 0 0,2 1 0,-1-1 0,-2 13 0,4-13 0,0-1 0,1 0 0,-1 0 0,1 1 0,0-1 0,0 0 0,1 0 0,-1 0 0,1 0 0,0 0 0,1-1 0,-1 1 0,1 0 0,0-1 0,0 0 0,0 0 0,1 0 0,-1 0 0,6 4 0,17 13 0,1-1 0,1-2 0,1-1 0,40 18 0,13 8 0,-77-40 0,0 0 0,0 1 0,0 0 0,0-1 0,-1 1 0,0 1 0,7 7 0,-10-11 0,0 0 0,0 1 0,-1-1 0,1 0 0,0 0 0,-1 1 0,1-1 0,-1 0 0,1 1 0,-1-1 0,0 1 0,0-1 0,1 1 0,-1-1 0,0 0 0,0 1 0,0-1 0,-1 1 0,1-1 0,0 1 0,-1-1 0,1 0 0,0 1 0,-1-1 0,0 0 0,1 1 0,-1-1 0,0 0 0,0 0 0,1 0 0,-1 0 0,0 1 0,0-1 0,0 0 0,0-1 0,-1 1 0,0 1 0,-4 2 0,0 0 0,0-1 0,0 0 0,-1 0 0,1-1 0,-1 1 0,1-1 0,-1-1 0,-11 2 0,-67 3 0,70-6 0,-13 1 0,-43-4 0,63 2 0,-1-1 0,1 1 0,0-1 0,-1-1 0,1 1 0,0-1 0,0-1 0,1 0 0,-11-6 0,16 8-44,0 0 0,0 0 0,0 0 0,0 0 0,0 0 0,1-1 0,-1 1 0,1-1 0,0 1 0,-1-1 0,1 1 0,0-1 0,1 0 0,-1 0 0,0 1 0,1-1 0,-1 0 0,1 0-1,0 0 1,0 0 0,0 0 0,1 1 0,-1-1 0,0 0 0,1 0 0,0 0 0,0 1 0,0-1 0,0 0 0,2-3 0,11-25-6782</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47.270"/>
    </inkml:context>
    <inkml:brush xml:id="br0">
      <inkml:brushProperty name="width" value="0.05" units="cm"/>
      <inkml:brushProperty name="height" value="0.05" units="cm"/>
    </inkml:brush>
  </inkml:definitions>
  <inkml:trace contextRef="#ctx0" brushRef="#br0">1 72 24575,'4'-6'0,"1"1"0,-1 0 0,1 0 0,0 0 0,1 0 0,-1 1 0,1 0 0,12-7 0,-7 4 0,-8 5 0,-1 1 0,0-1 0,0 1 0,1-1 0,-1 1 0,1 0 0,-1 0 0,1 0 0,-1 1 0,1-1 0,0 0 0,-1 1 0,1 0 0,0 0 0,-1 0 0,1 0 0,0 0 0,4 1 0,-4 0 0,-1 0 0,1 1 0,-1-1 0,0 1 0,0 0 0,0-1 0,0 1 0,0 0 0,0 0 0,0 0 0,-1 0 0,1 1 0,-1-1 0,0 0 0,1 1 0,-1-1 0,0 1 0,1 4 0,49 130 0,37 109 0,-78-211 60,11 65 0,-18-81-308,-1-1 1,-1 1-1,-1-1 1,-1 0-1,-4 28 1,-2-18-6579</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48.309"/>
    </inkml:context>
    <inkml:brush xml:id="br0">
      <inkml:brushProperty name="width" value="0.05" units="cm"/>
      <inkml:brushProperty name="height" value="0.05" units="cm"/>
    </inkml:brush>
  </inkml:definitions>
  <inkml:trace contextRef="#ctx0" brushRef="#br0">3 314 24575,'-1'-30'0,"0"14"0,1-1 0,0 0 0,5-28 0,-4 41 0,-1 1 0,1 0 0,0-1 0,0 1 0,1 0 0,-1 0 0,0 0 0,1 0 0,0 0 0,0 0 0,0 0 0,0 1 0,0-1 0,0 1 0,1-1 0,-1 1 0,1 0 0,0 0 0,0 0 0,-1 0 0,1 1 0,1-1 0,-1 1 0,3-1 0,34-7 0,-1 2 0,2 2 0,-1 1 0,43 2 0,29-2 0,-84-4 0,-21 2 0,-19 1 0,6 5 0,-1 0 0,0 0 0,1 1 0,-1 0 0,1 0 0,-1 0 0,1 1 0,-1 0 0,1 0 0,0 1 0,0 0 0,0 0 0,0 0 0,1 1 0,-1 0 0,1 0 0,0 0 0,0 0 0,0 1 0,1 0 0,0 0 0,0 0 0,0 1 0,0-1 0,-3 9 0,4-9 0,1 0 0,0-1 0,0 1 0,1 0 0,-1 0 0,1 0 0,0 0 0,0 0 0,1 1 0,0-1 0,0 0 0,0 0 0,0 0 0,1 1 0,0-1 0,0 0 0,0 0 0,1 0 0,-1 0 0,1 0 0,0-1 0,1 1 0,-1-1 0,1 1 0,0-1 0,0 0 0,0 0 0,1 0 0,0 0 0,-1-1 0,1 1 0,9 5 0,-2-2 0,0-1 0,1 1 0,0-2 0,15 5 0,-21-7 0,1-1 0,-1-1 0,1 1 0,0-1 0,-1 0 0,1-1 0,0 0 0,0 0 0,-1 0 0,8-2 0,-12 2 0,0 0 0,-1-1 0,1 1 0,0-1 0,-1 1 0,1-1 0,-1 0 0,1 0 0,-1 1 0,1-1 0,-1 0 0,1 0 0,-1-1 0,0 1 0,0 0 0,0 0 0,1-1 0,-1 1 0,0-1 0,-1 1 0,1 0 0,0-1 0,1-2 0,-2 1 0,1-1 0,-1 1 0,0 0 0,0 0 0,0 0 0,0-1 0,0 1 0,-1 0 0,0 0 0,1 0 0,-3-6 0,-4-6 0,0-1 0,-1 2 0,-17-25 0,22 36 0,-74-93 0,76 95 0,0 0 0,0-1 0,0 1 0,1 0 0,-1 0 0,0 0 0,1 0 0,-1-1 0,1 1 0,0 0 0,-1 0 0,1-1 0,0 1 0,0 0 0,-1-1 0,1 1 0,0 0 0,0-1 0,1 1 0,-1-3 0,1 3 0,-1 0 0,1 0 0,0 0 0,0 0 0,0 0 0,-1 0 0,1 1 0,0-1 0,0 0 0,0 0 0,0 1 0,0-1 0,0 1 0,1-1 0,-1 1 0,0-1 0,0 1 0,2-1 0,6-1 0,1 1 0,0 0 0,0 0 0,14 1 0,-16 0 0,33 0 0,-15-1 0,-1 1 0,0 1 0,44 8 0,-64-7 0,-1 0 0,1-1 0,0 2 0,-1-1 0,1 0 0,-1 1 0,0 0 0,0 0 0,0 0 0,5 5 0,32 42 0,-17-19 0,-19-25 0,0 1 0,-1-1 0,1 1 0,-1 0 0,-1 0 0,1 1 0,-1-1 0,-1 1 0,4 11 0,-6-16 0,1-1 0,-1 0 0,0 1 0,0-1 0,0 1 0,0-1 0,0 0 0,0 1 0,0-1 0,-1 1 0,0-1 0,1 0 0,-1 0 0,0 1 0,0-1 0,0 0 0,0 0 0,0 0 0,-1 0 0,1 0 0,-1 0 0,1 0 0,-1-1 0,0 1 0,1 0 0,-1-1 0,0 1 0,0-1 0,0 0 0,0 0 0,-1 0 0,1 0 0,0 0 0,0 0 0,-4 0 0,4 0 0,0 0 0,0 0 0,0-1 0,0 1 0,0-1 0,-1 0 0,1 0 0,0 0 0,0 0 0,0 0 0,-1 0 0,1 0 0,0-1 0,0 1 0,0-1 0,0 1 0,0-1 0,0 0 0,0 0 0,0 0 0,0 0 0,0 0 0,0-1 0,1 1 0,-1 0 0,0-1 0,-1-1 0,2 1 0,0 0 0,0-1 0,0 1 0,0 0 0,1 0 0,-1 0 0,0-1 0,1 1 0,0 0 0,0-1 0,0 1 0,0 0 0,0-1 0,0 1 0,0 0 0,1-1 0,-1 1 0,1 0 0,0-1 0,-1 1 0,1 0 0,0 0 0,0 0 0,3-4 0,4-5 0,0 0 0,1 1 0,0 0 0,0 0 0,1 1 0,1 0 0,-1 1 0,15-9 0,98-49 0,-109 60 0,198-85 0,-190 87 0,-22 4 0,0 0 0,1 0 0,-1 0 0,0 0 0,1 0 0,-1 0 0,0 0 0,0 0 0,1 1 0,-1-1 0,0 0 0,0 0 0,1 0 0,-1 0 0,0 1 0,0-1 0,1 0 0,-1 0 0,0 0 0,0 1 0,0-1 0,0 0 0,1 0 0,-1 1 0,0-1 0,0 0 0,0 1 0,0-1 0,0 0 0,0 0 0,0 1 0,0-1 0,0 1 0,0 3 0,-1-1 0,0 1 0,0 0 0,-1-1 0,1 1 0,-1-1 0,-2 5 0,-7 16 0,10-17 0,0 0 0,0 0 0,1 0 0,0 0 0,0 0 0,0 0 0,1-1 0,0 1 0,1 0 0,-1 0 0,1 0 0,1-1 0,-1 1 0,6 8 0,-7-12 0,1 1 0,0-1 0,0 0 0,0 0 0,0 1 0,0-2 0,1 1 0,0 0 0,-1 0 0,1-1 0,0 1 0,0-1 0,1 0 0,-1 0 0,0 0 0,1 0 0,-1-1 0,1 0 0,-1 1 0,1-1 0,0 0 0,0-1 0,-1 1 0,1-1 0,0 1 0,0-1 0,5-1 0,-7 0 0,0 1 0,0-1 0,0 0 0,0 0 0,0 0 0,0 0 0,0 0 0,0-1 0,0 1 0,-1 0 0,1-1 0,0 0 0,-1 1 0,1-1 0,-1 0 0,0 0 0,0 1 0,0-1 0,1 0 0,-2 0 0,1-1 0,0 1 0,0 0 0,-1 0 0,1 0 0,-1 0 0,1-3 0,0-9 0,1 1 0,-2-1 0,0-17 0,-1 21 0,0-36 0,1 46 0,0 0 0,0 1 0,0-1 0,1 0 0,-1 0 0,0 1 0,0-1 0,0 0 0,0 0 0,0 0 0,1 1 0,-1-1 0,0 0 0,0 0 0,0 0 0,0 0 0,1 1 0,-1-1 0,0 0 0,0 0 0,1 0 0,-1 0 0,0 0 0,0 0 0,1 0 0,-1 1 0,0-1 0,0 0 0,1 0 0,-1 0 0,0 0 0,0 0 0,1 0 0,-1 0 0,0 0 0,0-1 0,1 1 0,-1 0 0,0 0 0,0 0 0,1 0 0,-1 0 0,0 0 0,0 0 0,0-1 0,1 1 0,-1 0 0,0 0 0,0 0 0,0 0 0,1-1 0,-1 1 0,0 0 0,0 0 0,0 0 0,0-1 0,0 1 0,1 0 0,-1 0 0,0-1 0,0 1 0,0 0 0,0 0 0,0-1 0,0 1 0,0-1 0,14 22 0,139 301 0,-92-188 0,60 141 0,-87-189 0,27 111 0,-56-180 0,-2 1 0,0-1 0,-1 0 0,0 1 0,-2 26 0,0-40 0,-1 1 0,1 0 0,-1 0 0,0-1 0,0 1 0,-1 0 0,0-1 0,1 1 0,-1-1 0,-1 0 0,1 1 0,-1-1 0,1 0 0,-1-1 0,0 1 0,-1 0 0,1-1 0,-1 0 0,1 1 0,-1-1 0,0-1 0,0 1 0,0-1 0,-6 3 0,0-2 0,0 0 0,1-1 0,-1 0 0,-1-1 0,1 0 0,0-1 0,0 0 0,0 0 0,0-1 0,0 0 0,0-1 0,0 0 0,-16-6 0,-3-2 0,1-2 0,0 0 0,-35-23 0,32 16 0,2-2 0,0 0 0,1-3 0,1 0 0,1-1 0,2-2 0,-37-50 0,48 58 0,1-2 0,1 1 0,0-2 0,2 1 0,-10-34 0,15 39 0,0 0 0,1 0 0,1 0 0,1 0 0,0 0 0,1-1 0,1 1 0,4-26 0,-1 29-57,-1 1 0,1 0 1,1-1-1,0 2 0,1-1 0,0 1 0,1-1 0,0 2 0,1-1 0,0 1 0,1 0 1,0 1-1,0 0 0,1 0 0,0 1 0,1 1 0,-1-1 0,2 2 0,-1-1 1,1 2-1,0-1 0,0 2 0,21-6 0,18-2-6769</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49.244"/>
    </inkml:context>
    <inkml:brush xml:id="br0">
      <inkml:brushProperty name="width" value="0.05" units="cm"/>
      <inkml:brushProperty name="height" value="0.05" units="cm"/>
    </inkml:brush>
  </inkml:definitions>
  <inkml:trace contextRef="#ctx0" brushRef="#br0">2 188 24575,'82'37'0,"-56"-26"0,1-2 0,0 0 0,41 6 0,-61-13 0,1-1 0,-1 0 0,0-1 0,0 1 0,0-2 0,0 1 0,1-1 0,-1 0 0,0 0 0,0-1 0,0 0 0,0 0 0,-1-1 0,1 1 0,0-1 0,-1-1 0,0 0 0,0 0 0,7-6 0,-10 8 0,-1 0 0,0 0 0,0-1 0,0 1 0,-1-1 0,1 1 0,-1-1 0,1 0 0,-1 1 0,0-1 0,0 0 0,0 0 0,0 0 0,-1 0 0,1 0 0,-1 0 0,0 0 0,1 0 0,-2-4 0,0 2 0,0 0 0,0-1 0,0 1 0,-1 0 0,0 0 0,0 0 0,-1 0 0,1 1 0,-1-1 0,-4-5 0,-2-1 0,-1 0 0,0 1 0,0 0 0,-1 1 0,0 0 0,0 1 0,-21-12 0,23 15 0,0 1 0,-1 0 0,1 1 0,-1 0 0,1 1 0,-1-1 0,0 2 0,0 0 0,0 0 0,0 0 0,0 1 0,0 1 0,-18 3 0,22-3 0,0 1 0,0 0 0,1 0 0,-1 0 0,0 1 0,1 0 0,0 0 0,0 0 0,0 1 0,0 0 0,0 0 0,1 0 0,0 1 0,-1-1 0,2 1 0,-1 0 0,0 0 0,1 0 0,0 1 0,1-1 0,-1 1 0,1 0 0,-3 8 0,2-2 0,1 0 0,1 0 0,-1 0 0,2 0 0,0 0 0,0 1 0,1-1 0,1 0 0,0 0 0,0 0 0,1-1 0,1 1 0,0-1 0,0 1 0,1-1 0,1 0 0,0-1 0,12 17 0,-2-6 0,0-1 0,2 0 0,0-2 0,1 0 0,1-1 0,0-1 0,37 22 0,-40-28-151,1-1-1,0-1 0,0 0 0,1-2 1,0 0-1,0-1 0,0-1 1,32 3-1,-12-5-6674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6.438"/>
    </inkml:context>
    <inkml:brush xml:id="br0">
      <inkml:brushProperty name="width" value="0.05" units="cm"/>
      <inkml:brushProperty name="height" value="0.05" units="cm"/>
    </inkml:brush>
  </inkml:definitions>
  <inkml:trace contextRef="#ctx0" brushRef="#br0">1 0 24575,'5'0'0,"5"0"0,7 0 0,5 0 0,3 5 0,2 1 0,1 5 0,-5 5 0,-5 4 0,-7 3 0,-9-1 0,-5-6-8191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49.773"/>
    </inkml:context>
    <inkml:brush xml:id="br0">
      <inkml:brushProperty name="width" value="0.05" units="cm"/>
      <inkml:brushProperty name="height" value="0.05" units="cm"/>
    </inkml:brush>
  </inkml:definitions>
  <inkml:trace contextRef="#ctx0" brushRef="#br0">1 183 24575,'-1'-49'0,"2"-57"0,-1 104 0,0 1 0,0-1 0,0 1 0,1-1 0,-1 1 0,0 0 0,0-1 0,1 1 0,-1-1 0,1 1 0,-1 0 0,1 0 0,0-1 0,-1 1 0,1 0 0,0 0 0,0 0 0,1-2 0,-1 3 0,0 0 0,-1 0 0,1 0 0,0-1 0,-1 1 0,1 0 0,0 0 0,-1 0 0,1 0 0,0 0 0,-1 1 0,1-1 0,0 0 0,-1 0 0,1 0 0,0 1 0,-1-1 0,1 0 0,0 1 0,-1-1 0,1 0 0,-1 1 0,1-1 0,-1 1 0,2 0 0,3 4 0,0 0 0,0 1 0,-1 0 0,1 0 0,4 9 0,10 26 0,-2 1 0,-1 1 0,-3 0 0,13 70 0,-22-94 0,-3-18 0,-1 1 0,0 0 0,0-1 0,1 1 0,-1 0 0,1-1 0,-1 1 0,1-1 0,0 1 0,0-1 0,0 0 0,0 1 0,0-1 0,2 3 0,-3-4 0,1 0 0,-1 0 0,1 0 0,-1 0 0,1 0 0,-1 0 0,0 0 0,1 0 0,-1 0 0,1 0 0,-1-1 0,1 1 0,-1 0 0,1 0 0,-1 0 0,0 0 0,1-1 0,-1 1 0,1 0 0,-1 0 0,0-1 0,1 1 0,-1 0 0,0-1 0,1 1 0,-1 0 0,0-1 0,0 1 0,1-1 0,-1 1 0,0-1 0,21-45 0,-21 45 0,55-124 0,-22 57 0,-32 64 0,1 0 0,0 0 0,0 1 0,0-1 0,0 1 0,6-6 0,-8 9 0,1-1 0,-1 1 0,1-1 0,0 1 0,-1-1 0,1 1 0,0 0 0,0-1 0,-1 1 0,1 0 0,0 0 0,0 0 0,-1 0 0,1-1 0,0 1 0,0 0 0,-1 0 0,1 0 0,0 1 0,0-1 0,0 0 0,-1 0 0,1 0 0,0 1 0,-1-1 0,1 0 0,0 0 0,0 1 0,-1-1 0,1 1 0,0-1 0,-1 1 0,1-1 0,-1 1 0,1-1 0,-1 1 0,1-1 0,-1 1 0,1 0 0,-1-1 0,1 2 0,7 10 0,0 1 0,-1 0 0,0 0 0,-1 0 0,0 1 0,6 24 0,12 28 0,-24-65 0,0-1 0,0 1 0,0-1 0,0 1 0,1-1 0,-1 1 0,0-1 0,0 1 0,1-1 0,-1 1 0,0-1 0,1 1 0,-1-1 0,0 0 0,1 1 0,-1-1 0,1 1 0,-1-1 0,1 0 0,-1 0 0,0 1 0,1-1 0,-1 0 0,1 0 0,0 0 0,-1 1 0,1-1 0,-1 0 0,1 0 0,-1 0 0,1 0 0,-1 0 0,1 0 0,1-1 0,-1 0 0,0 1 0,0-1 0,1 0 0,-1 0 0,0 0 0,0 0 0,0 0 0,0 0 0,0 0 0,-1 0 0,3-3 0,21-48 0,-20 42 0,-3 9 0,6-17 0,1 1 0,1 0 0,1 0 0,17-22 0,-24 36 0,0 0 0,0 0 0,0 0 0,0 0 0,1 0 0,-1 1 0,1-1 0,-1 1 0,1 0 0,0 0 0,6-1 0,-7 2 0,0 0 0,0 1 0,-1 0 0,1 0 0,0 0 0,0 0 0,0 0 0,0 0 0,0 1 0,0 0 0,0-1 0,0 1 0,-1 0 0,1 0 0,0 1 0,-1-1 0,1 0 0,3 4 0,4 3 0,-2 1 0,1 0 0,-1 0 0,-1 1 0,1 0 0,-2 0 0,1 1 0,-2-1 0,6 15 0,22 34 0,-25-47-455,0-1 0,20 21 0,-6-13-6371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50.208"/>
    </inkml:context>
    <inkml:brush xml:id="br0">
      <inkml:brushProperty name="width" value="0.05" units="cm"/>
      <inkml:brushProperty name="height" value="0.05" units="cm"/>
    </inkml:brush>
  </inkml:definitions>
  <inkml:trace contextRef="#ctx0" brushRef="#br0">80 153 24575,'-26'-66'0,"21"53"0,0-1 0,0 1 0,-14-24 0,19 37 0,0-1 0,0 1 0,-1-1 0,1 1 0,0-1 0,0 1 0,-1-1 0,1 1 0,0-1 0,-1 1 0,1 0 0,0-1 0,-1 1 0,1 0 0,-1-1 0,1 1 0,-1 0 0,1-1 0,-1 1 0,1 0 0,-1 0 0,1-1 0,-1 1 0,1 0 0,-1 0 0,1 0 0,-1 0 0,1 0 0,-1 0 0,0 0 0,-5 14 0,5 28 0,14 43 0,34 119 0,-11-61 0,-25-98 0,-6-30 0,-1 0 0,-1 1 0,0-1 0,-1 1 0,0 15 0,-2-30 0,0 0 0,0-1 0,0 1 0,0 0 0,0-1 0,0 1 0,0 0 0,0-1 0,0 1 0,0 0 0,-1-1 0,1 1 0,0 0 0,0-1 0,-1 1 0,1 0 0,0-1 0,-1 1 0,1-1 0,-1 1 0,1-1 0,-1 1 0,-9-7 0,-6-25 0,14 23 0,0-1 0,0 1 0,1-1 0,0 0 0,1 0 0,0 1 0,0-1 0,1 0 0,0 0 0,4-17 0,-3 22 0,-1-1 0,1 1 0,0-1 0,0 1 0,0 0 0,1 0 0,-1-1 0,1 2 0,0-1 0,0 0 0,1 1 0,-1-1 0,1 1 0,0 0 0,0 0 0,0 0 0,0 1 0,0 0 0,0-1 0,1 1 0,5-1 0,0 0 0,-1 1 0,0 1 0,1-1 0,-1 2 0,1-1 0,0 1 0,-1 1 0,1 0 0,-1 0 0,0 1 0,1 0 0,13 5 0,-17-5 0,0 1 0,0-1 0,-1 1 0,1 0 0,-1 1 0,0-1 0,1 1 0,-2 0 0,1 1 0,0-1 0,-1 1 0,0 0 0,0 0 0,0 0 0,-1 0 0,0 1 0,0-1 0,0 1 0,3 10 0,-5-12 0,0 0 0,0 0 0,0 0 0,-1-1 0,1 1 0,-1 0 0,0 0 0,-1 0 0,1 0 0,0 0 0,-1-1 0,0 1 0,0 0 0,0 0 0,-1-1 0,1 1 0,-3 4 0,1-4 0,0 1 0,-1-1 0,0 0 0,1 0 0,-1 0 0,-1-1 0,1 1 0,0-1 0,-1 0 0,0 0 0,-5 2 0,-2 0 0,0 0 0,0-1 0,0 0 0,-1-1 0,0-1 0,0 0 0,1 0 0,-1-2 0,-20 0 0,30 0-105,-1-1 0,1 1 0,0-1 0,-1 1 0,1-1 0,0-1 0,0 1 0,0 0 0,0-1 0,0 1 0,0-1 0,-4-3 0,-5-8-6721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50.580"/>
    </inkml:context>
    <inkml:brush xml:id="br0">
      <inkml:brushProperty name="width" value="0.05" units="cm"/>
      <inkml:brushProperty name="height" value="0.05" units="cm"/>
    </inkml:brush>
  </inkml:definitions>
  <inkml:trace contextRef="#ctx0" brushRef="#br0">60 138 24575,'40'0'0,"64"-2"0,-93 1 0,0 0 0,0-1 0,0 0 0,0-1 0,-1-1 0,21-8 0,-30 11 0,1 1 0,-1-1 0,0 0 0,1 0 0,-1 1 0,1-1 0,-1 0 0,0 0 0,0-1 0,0 1 0,1 0 0,-1 0 0,0 0 0,-1-1 0,1 1 0,0-1 0,0 1 0,0-1 0,-1 1 0,2-3 0,-3 2 0,1 1 0,0-1 0,0 1 0,0-1 0,-1 1 0,1 0 0,-1-1 0,1 1 0,-1-1 0,0 1 0,1 0 0,-1 0 0,0-1 0,0 1 0,0 0 0,0 0 0,0 0 0,-1-1 0,-5-4 0,0 1 0,0 0 0,-1 1 0,0-1 0,0 1 0,-9-3 0,4 2 0,1 1 0,-1 0 0,0 1 0,0 1 0,0 0 0,0 1 0,0 0 0,-22 1 0,31 1 0,-1-1 0,0 1 0,1 0 0,-1 1 0,0-1 0,1 1 0,0 0 0,-1 0 0,1 0 0,0 0 0,0 1 0,0-1 0,0 1 0,1 0 0,-1 1 0,1-1 0,0 1 0,0-1 0,0 1 0,0 0 0,0 0 0,1 0 0,0 0 0,0 1 0,0-1 0,-2 9 0,0 1 0,1-1 0,1 1 0,0 0 0,1-1 0,0 1 0,1 0 0,1 0 0,0 0 0,1 0 0,0-1 0,1 1 0,1-1 0,6 18 0,-6-22 0,0 0 0,1-1 0,0 1 0,0-1 0,1 0 0,0 0 0,0-1 0,0 0 0,1 0 0,1-1 0,-1 1 0,1-2 0,0 1 0,0-1 0,1 0 0,-1-1 0,1 0 0,0 0 0,17 4 0,28 2-1365,-3-4-5461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50.999"/>
    </inkml:context>
    <inkml:brush xml:id="br0">
      <inkml:brushProperty name="width" value="0.05" units="cm"/>
      <inkml:brushProperty name="height" value="0.05" units="cm"/>
    </inkml:brush>
  </inkml:definitions>
  <inkml:trace contextRef="#ctx0" brushRef="#br0">281 749 24575,'2'-4'0,"0"0"0,0 0 0,-1-1 0,1 1 0,-1-1 0,0 1 0,0-1 0,-1 1 0,1-1 0,-1 0 0,0 1 0,-1-1 0,1 0 0,-1 1 0,1-1 0,-1 0 0,-3-5 0,2 4 0,-2-1 0,1 1 0,-1 0 0,1 0 0,-2 0 0,1 1 0,-1-1 0,0 1 0,0 0 0,-9-6 0,3 3 0,0 0 0,0 1 0,-1 1 0,0 0 0,0 1 0,-1 0 0,1 1 0,-1 0 0,0 1 0,0 0 0,-25-1 0,35 4 0,1 0 0,0 0 0,-1 0 0,1 1 0,0-1 0,-1 1 0,1-1 0,0 1 0,0 0 0,-1 0 0,1 0 0,0 0 0,0 0 0,0 0 0,0 1 0,0-1 0,0 1 0,1-1 0,-1 1 0,0 0 0,-1 2 0,1 0 0,0 0 0,0-1 0,1 1 0,-1 0 0,1 0 0,0 0 0,0 0 0,0 0 0,1 0 0,-1 1 0,1 5 0,1-2 0,-1 0 0,1 0 0,0-1 0,1 1 0,-1-1 0,2 1 0,-1-1 0,1 0 0,0 0 0,0 0 0,1 0 0,0-1 0,6 8 0,-5-10 0,0 0 0,0 0 0,1 0 0,0 0 0,0-1 0,0 0 0,0 0 0,0-1 0,0 0 0,1 0 0,-1 0 0,1-1 0,0 0 0,-1 0 0,1-1 0,0 0 0,0 0 0,-1 0 0,1-1 0,0 0 0,10-3 0,-7 2 0,0-1 0,-1 0 0,0-1 0,0 0 0,0 0 0,0-1 0,0 0 0,-1 0 0,0-1 0,0 0 0,0-1 0,-1 1 0,0-2 0,6-8 0,-6 5 0,-1 0 0,0 0 0,-1-1 0,-1 0 0,0 0 0,0 0 0,-1 0 0,-1-1 0,0 1 0,0-1 0,-2 0 0,1 1 0,-2-1 0,0 0 0,0 1 0,-4-14 0,-5-19 0,-1 1 0,-3 1 0,-22-46 0,36 88 0,-16-40 0,-2 1 0,-1 0 0,-31-43 0,49 81 0,0 0 0,-1 0 0,1 1 0,-1-1 0,1 0 0,-1 1 0,0-1 0,1 1 0,-5-2 0,6 2 0,-1 1 0,1 0 0,-1 0 0,1 0 0,0 0 0,-1 0 0,1 0 0,-1 0 0,1 0 0,-1 0 0,1 0 0,-1 0 0,1 0 0,0 0 0,-1 0 0,1 0 0,-1 0 0,1 0 0,-1 1 0,1-1 0,0 0 0,-1 0 0,1 0 0,0 1 0,-1-1 0,1 0 0,-1 1 0,1-1 0,-1 1 0,0 2 0,-1 0 0,1 1 0,0-1 0,0 0 0,0 1 0,0-1 0,1 1 0,-1-1 0,1 1 0,0-1 0,0 5 0,1 24 0,1 1 0,14 62 0,26 67 0,-24-99 0,94 326-1365,-87-311-5461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1:52.985"/>
    </inkml:context>
    <inkml:brush xml:id="br0">
      <inkml:brushProperty name="width" value="0.05" units="cm"/>
      <inkml:brushProperty name="height" value="0.05" units="cm"/>
    </inkml:brush>
  </inkml:definitions>
  <inkml:trace contextRef="#ctx0" brushRef="#br0">0 166 24575,'31'-9'0,"-7"1"0,616-82-48,-575 83 6,-32 4 18,728-46-404,-694 53-847,-22 2-5099</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3.896"/>
    </inkml:context>
    <inkml:brush xml:id="br0">
      <inkml:brushProperty name="width" value="0.05" units="cm"/>
      <inkml:brushProperty name="height" value="0.05" units="cm"/>
    </inkml:brush>
  </inkml:definitions>
  <inkml:trace contextRef="#ctx0" brushRef="#br0">495 222 24575,'0'-2'0,"0"1"0,1-1 0,-1 1 0,1-1 0,0 1 0,0-1 0,-1 1 0,1-1 0,0 1 0,0 0 0,0-1 0,0 1 0,1 0 0,-1 0 0,2-1 0,24-20 0,-16 15 0,-9 5 0,9-6 0,-1-1 0,0 0 0,0 0 0,16-21 0,-25 28 0,0 0 0,1 1 0,-1-1 0,0 0 0,0 0 0,0 0 0,0 0 0,-1 0 0,1 0 0,-1 0 0,1 0 0,-1 0 0,1 0 0,-1 0 0,0 0 0,0 0 0,0-1 0,0 1 0,-1 0 0,1 0 0,-1 0 0,1 0 0,-1 0 0,0 0 0,1 0 0,-1 0 0,0 0 0,0 0 0,0 1 0,-1-1 0,1 0 0,0 1 0,-1-1 0,1 0 0,-1 1 0,1 0 0,-1-1 0,0 1 0,0 0 0,-2-1 0,-4-2 0,1 0 0,-1 0 0,-1 1 0,1 0 0,0 1 0,-1 0 0,1 0 0,-1 1 0,-9-1 0,-83 2 0,88 1 0,-21 1 0,0 2 0,1 1 0,-47 14 0,59-13 0,1 0 0,0 2 0,0 1 0,1 0 0,0 2 0,-26 19 0,40-27 0,0 1 0,1 0 0,-1 1 0,1-1 0,0 1 0,0 0 0,1 0 0,0 0 0,-3 6 0,5-9 0,0 1 0,0-1 0,0 1 0,0-1 0,1 1 0,-1-1 0,1 1 0,0-1 0,0 1 0,0 0 0,0-1 0,0 1 0,1-1 0,-1 1 0,1-1 0,0 1 0,-1-1 0,1 1 0,0-1 0,0 0 0,1 1 0,-1-1 0,2 3 0,5 4 0,1 0 0,-1 0 0,1-1 0,1 0 0,-1 0 0,2-1 0,15 9 0,84 35 0,-106-49 0,176 69 0,-78-33 0,123 65 0,-208-94 0,0 2 0,-1-1 0,0 2 0,-1 0 0,-1 1 0,15 16 0,-26-25 0,0 0 0,1 1 0,-2-1 0,1 1 0,0-1 0,-1 1 0,0 0 0,0 0 0,0 0 0,-1 0 0,2 10 0,-3-11 0,0 0 0,0-1 0,-1 1 0,1 0 0,-1-1 0,0 1 0,0-1 0,0 1 0,-1-1 0,1 1 0,-1-1 0,0 0 0,0 0 0,0 0 0,0 0 0,0 0 0,-1 0 0,1 0 0,-4 2 0,-5 4 0,-1-1 0,0 0 0,0-1 0,0 0 0,-1 0 0,0-2 0,-1 0 0,1 0 0,-1-1 0,-23 3 0,-9 0 0,-91 2 0,94-9 0,0-1 0,-68-12 0,97 11 0,0-1 0,0-1 0,0 0 0,1-1 0,-1 0 0,1-1 0,0-1 0,1 0 0,-1 0 0,2-2 0,-18-14 0,24 17-68,0-1 0,0 1-1,0-1 1,1 0 0,1 0 0,-1-1-1,1 1 1,0-1 0,1 0 0,-1 0-1,2 0 1,-1 0 0,1 0 0,0 0-1,1 0 1,0-1 0,0 1-1,1 0 1,2-10 0,6-41-6758</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4.281"/>
    </inkml:context>
    <inkml:brush xml:id="br0">
      <inkml:brushProperty name="width" value="0.05" units="cm"/>
      <inkml:brushProperty name="height" value="0.05" units="cm"/>
    </inkml:brush>
  </inkml:definitions>
  <inkml:trace contextRef="#ctx0" brushRef="#br0">1 41 24575,'0'-3'0,"0"-1"0,0 1 0,0 0 0,0-1 0,1 1 0,0 0 0,-1 0 0,1-1 0,2-3 0,-3 7 0,0 0 0,0 0 0,1-1 0,-1 1 0,0 0 0,0 0 0,1 0 0,-1-1 0,0 1 0,0 0 0,1 0 0,-1 0 0,0 0 0,0-1 0,1 1 0,-1 0 0,0 0 0,1 0 0,-1 0 0,0 0 0,1 0 0,-1 0 0,0 0 0,1 0 0,-1 0 0,0 0 0,1 0 0,-1 0 0,0 0 0,0 0 0,1 1 0,-1-1 0,1 0 0,16 16 0,31 53 0,71 138 0,-68-113 0,10 19-455,-6 3 0,42 125 0,-80-187-6371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4.683"/>
    </inkml:context>
    <inkml:brush xml:id="br0">
      <inkml:brushProperty name="width" value="0.05" units="cm"/>
      <inkml:brushProperty name="height" value="0.05" units="cm"/>
    </inkml:brush>
  </inkml:definitions>
  <inkml:trace contextRef="#ctx0" brushRef="#br0">18 329 24575,'-1'-1'0,"0"0"0,-1 0 0,1 0 0,0 0 0,0 0 0,-1-1 0,1 1 0,0 0 0,1-1 0,-1 1 0,0-1 0,0 0 0,0 1 0,1-1 0,-1 1 0,1-1 0,0 0 0,-1 1 0,1-1 0,0 0 0,0 0 0,0 1 0,0-4 0,1 3 0,1 1 0,-1-1 0,0 0 0,1 0 0,0 1 0,-1-1 0,1 1 0,0-1 0,0 1 0,0 0 0,0 0 0,0-1 0,0 1 0,0 1 0,0-1 0,0 0 0,5 0 0,53-14 0,0 2 0,1 4 0,83-3 0,-31 3 0,355-51 0,-450 58 0,0-2 0,0 0 0,30-12 0,-47 16 0,0-1 0,1 1 0,-1-1 0,0 1 0,0-1 0,0 1 0,0-1 0,1 0 0,-1 1 0,0-1 0,0 0 0,0 0 0,0 0 0,-1 0 0,1 0 0,0 0 0,0 0 0,-1 0 0,1 0 0,0 0 0,-1 0 0,1 0 0,-1-1 0,1 1 0,-1 0 0,1-2 0,-2 1 0,1 0 0,-1 1 0,0-1 0,0 1 0,1-1 0,-1 1 0,0-1 0,0 1 0,0-1 0,0 1 0,-1 0 0,1 0 0,0-1 0,-1 1 0,1 0 0,-3-1 0,-8-5 0,0 0 0,0 1 0,-24-8 0,3 4 0,-68-13 0,83 20 0,0 2 0,-1-1 0,1 2 0,-1 1 0,-27 3 0,41-3 0,-1 0 0,1 1 0,0-1 0,-1 1 0,1 0 0,0 1 0,0-1 0,0 1 0,0 0 0,1 0 0,-1 0 0,1 1 0,0 0 0,0-1 0,0 2 0,-6 7 0,6-5 0,1 0 0,-1 0 0,1 0 0,1 1 0,-1-1 0,1 1 0,1 0 0,-1-1 0,1 1 0,0 13 0,2 10 0,2 0 0,1-1 0,1 1 0,18 53 0,-13-49 0,1-1 0,2-1 0,26 47 0,-33-69 0,1 0 0,0 0 0,1 0 0,0-1 0,0 0 0,1-1 0,0 0 0,1 0 0,0-1 0,0 0 0,1-1 0,0 0 0,13 5 0,-19-10 0,0 0 0,0 0 0,1 0 0,-1-1 0,0 0 0,1 0 0,-1-1 0,1 1 0,-1-1 0,0-1 0,1 1 0,-1-1 0,1 1 0,-1-2 0,0 1 0,1 0 0,-1-1 0,0 0 0,0 0 0,0-1 0,0 0 0,-1 1 0,1-2 0,-1 1 0,7-6 0,-4 2 0,0-1 0,0-1 0,-1 1 0,0-1 0,0 0 0,-1-1 0,0 1 0,-1-1 0,0 0 0,-1 0 0,0 0 0,3-14 0,0-19 0,0-57 0,-4 60 0,10-70 0,-11 108 0,-1 0 0,0 0 0,1 0 0,-1 0 0,1 0 0,0 0 0,0 0 0,-1 0 0,1 1 0,0-1 0,1 0 0,-1 0 0,0 1 0,0-1 0,1 1 0,-1-1 0,1 1 0,1-2 0,-2 3 0,1 0 0,-1 0 0,0 0 0,0 0 0,0 0 0,1 0 0,-1 0 0,0 0 0,0 0 0,1 1 0,-1-1 0,0 0 0,0 1 0,0-1 0,0 1 0,1-1 0,-1 1 0,0 0 0,0-1 0,0 1 0,0 0 0,-1 0 0,1 0 0,0 0 0,0 0 0,0 0 0,-1 0 0,1 0 0,1 1 0,24 36 0,31 58 0,-36-58 0,48 65 0,-49-79-341,2-1 0,0-1-1,40 30 1,-23-24-6485</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5.100"/>
    </inkml:context>
    <inkml:brush xml:id="br0">
      <inkml:brushProperty name="width" value="0.05" units="cm"/>
      <inkml:brushProperty name="height" value="0.05" units="cm"/>
    </inkml:brush>
  </inkml:definitions>
  <inkml:trace contextRef="#ctx0" brushRef="#br0">18 127 24575,'-8'-37'0,"6"29"0,-1 0 0,2 0 0,-1-1 0,0-10 0,2 17 0,0 1 0,0-1 0,0 1 0,0-1 0,1 1 0,-1-1 0,0 1 0,1 0 0,-1-1 0,1 1 0,0-1 0,-1 1 0,1 0 0,0-1 0,0 1 0,0 0 0,-1 0 0,1 0 0,1 0 0,-1 0 0,0 0 0,0 0 0,0 0 0,0 0 0,1 0 0,-1 0 0,0 1 0,3-2 0,-1 2 0,-1-1 0,1 1 0,-1 0 0,1 0 0,-1 0 0,1 0 0,-1 1 0,1-1 0,-1 0 0,0 1 0,1 0 0,-1-1 0,0 1 0,1 0 0,-1 0 0,4 3 0,33 24 0,-36-26 0,30 27 0,-2 0 0,-2 2 0,35 45 0,65 112 0,-120-176 0,-1 0 0,-1 1 0,0 0 0,-1 0 0,0 1 0,-1-1 0,-1 1 0,0 1 0,2 15 0,-5-28 0,-1 0 0,0-1 0,0 1 0,0 0 0,0-1 0,-1 1 0,1 0 0,0-1 0,-1 1 0,1-1 0,-1 1 0,1 0 0,-1-1 0,-1 2 0,2-2 0,-1-1 0,1 1 0,-1-1 0,1 1 0,-1-1 0,1 0 0,-1 1 0,1-1 0,-1 0 0,0 0 0,1 1 0,-1-1 0,0 0 0,1 0 0,-1 0 0,1 0 0,-1 0 0,0 1 0,1-1 0,-1-1 0,0 1 0,1 0 0,-1 0 0,-1 0 0,-1-1 0,0-1 0,0 1 0,1-1 0,-1 1 0,0-1 0,1 0 0,-1 0 0,1 0 0,-1 0 0,1 0 0,0-1 0,0 1 0,-2-5 0,-4-5 0,1-1 0,1-1 0,0 1 0,1-1 0,1 0 0,0 0 0,0 0 0,2-1 0,0 1 0,0-1 0,2 0 0,-1 1 0,4-21 0,-2 23 0,0 0 0,2 0 0,-1 0 0,1 1 0,1-1 0,0 1 0,1 0 0,0 0 0,0 1 0,1-1 0,1 1 0,0 1 0,0-1 0,1 1 0,0 0 0,18-14 0,-22 19 0,1 1 0,-1 0 0,1 1 0,0-1 0,0 1 0,0 0 0,0 0 0,0 1 0,0-1 0,0 1 0,1 0 0,-1 1 0,0-1 0,1 1 0,-1 0 0,6 1 0,-3 0 0,0 1 0,-1 0 0,1 1 0,-1-1 0,1 2 0,-1-1 0,0 1 0,0 0 0,11 9 0,1 3 0,-2 0 0,0 1 0,-1 1 0,-1 1 0,0 0 0,13 26 0,-6-9-341,-3 2 0,-1 1-1,22 67 1,-33-82-6485</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5.628"/>
    </inkml:context>
    <inkml:brush xml:id="br0">
      <inkml:brushProperty name="width" value="0.05" units="cm"/>
      <inkml:brushProperty name="height" value="0.05" units="cm"/>
    </inkml:brush>
  </inkml:definitions>
  <inkml:trace contextRef="#ctx0" brushRef="#br0">385 717 24575,'-67'-72'0,"44"44"0,-42-36 0,62 61 0,0 1 0,-1-1 0,1 1 0,-1-1 0,1 1 0,-1 0 0,0 0 0,0 0 0,0 1 0,0 0 0,0-1 0,0 1 0,0 1 0,0-1 0,0 1 0,0-1 0,-1 1 0,1 0 0,0 1 0,0-1 0,0 1 0,0 0 0,-1 0 0,1 0 0,0 0 0,1 1 0,-1-1 0,0 1 0,0 0 0,-6 5 0,2 0 0,0-1 0,1 2 0,0-1 0,0 1 0,1 0 0,-1 0 0,2 1 0,-1 0 0,1 0 0,1 0 0,-6 16 0,5-8 0,0 0 0,1 0 0,1 0 0,0 0 0,2 1 0,0-1 0,0 1 0,2 0 0,0-1 0,1 0 0,1 1 0,9 29 0,-9-38 0,0 0 0,1 0 0,0 0 0,1 0 0,0 0 0,0-1 0,1 0 0,0 0 0,0-1 0,1 1 0,0-1 0,1-1 0,-1 1 0,1-1 0,0-1 0,0 1 0,1-2 0,0 1 0,0-1 0,0 0 0,0-1 0,1 0 0,17 3 0,-19-4 0,1-1 0,-1 0 0,1-1 0,-1 0 0,1 0 0,-1-1 0,1 0 0,-1-1 0,0 0 0,1 0 0,-1 0 0,0-1 0,0 0 0,-1-1 0,1 0 0,-1 0 0,14-11 0,-13 8 0,0-1 0,0 0 0,-1-1 0,0 0 0,0 0 0,-1 0 0,0-1 0,-1 0 0,0 0 0,-1-1 0,0 1 0,0-1 0,2-13 0,-2 2 0,-1 0 0,-2-1 0,0 1 0,-1 0 0,0-1 0,-8-38 0,-38-133 0,38 168 0,-148-446 0,246 746 0,151 351-593,-209-544-179,-13-34-6054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6.882"/>
    </inkml:context>
    <inkml:brush xml:id="br0">
      <inkml:brushProperty name="width" value="0.05" units="cm"/>
      <inkml:brushProperty name="height" value="0.05" units="cm"/>
    </inkml:brush>
  </inkml:definitions>
  <inkml:trace contextRef="#ctx0" brushRef="#br0">0 56 24575,'0'-4'0,"5"-2"0,6 0 0,10-4 0,6 1 0,9 1 0,6 2 0,6 2 0,4 2 0,-7 1-8191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6.073"/>
    </inkml:context>
    <inkml:brush xml:id="br0">
      <inkml:brushProperty name="width" value="0.05" units="cm"/>
      <inkml:brushProperty name="height" value="0.05" units="cm"/>
    </inkml:brush>
  </inkml:definitions>
  <inkml:trace contextRef="#ctx0" brushRef="#br0">357 234 24575,'0'-15'0,"-1"0"0,0 0 0,0 0 0,-2 0 0,0 0 0,-1 1 0,-5-16 0,6 24 0,0 0 0,0-1 0,-1 1 0,0 1 0,0-1 0,0 1 0,-1-1 0,1 1 0,-1 0 0,0 1 0,-1-1 0,1 1 0,-1 0 0,0 1 0,0-1 0,0 1 0,-11-4 0,11 5 0,0 1 0,0-1 0,0 1 0,0 0 0,-1 0 0,1 0 0,0 1 0,-1 0 0,1 0 0,0 1 0,-1 0 0,1 0 0,0 1 0,0-1 0,0 1 0,0 0 0,0 1 0,0 0 0,1 0 0,-1 0 0,1 0 0,0 1 0,0 0 0,0 0 0,-6 6 0,3 0 0,0-1 0,0 1 0,1 0 0,0 1 0,1 0 0,0 0 0,1 0 0,0 1 0,0 0 0,2 0 0,-6 24 0,7-13 0,1 0 0,1 0 0,1-1 0,1 1 0,1 0 0,1-1 0,1 1 0,1-1 0,1 0 0,1-1 0,1 0 0,0 0 0,2-1 0,0 0 0,18 23 0,-24-37 0,0 1 0,0-2 0,0 1 0,0 0 0,1-1 0,0 0 0,0-1 0,0 1 0,1-1 0,0 0 0,-1-1 0,1 0 0,9 3 0,-12-5 0,1 0 0,0 0 0,0 0 0,0-1 0,0 0 0,0 0 0,0 0 0,0-1 0,-1 1 0,1-1 0,0-1 0,0 1 0,0-1 0,-1 1 0,1-1 0,-1-1 0,0 1 0,1 0 0,-1-1 0,0 0 0,5-5 0,-1 0 0,0-1 0,-1 0 0,1-1 0,-2 1 0,1-1 0,-2-1 0,1 1 0,-1-1 0,-1 0 0,0 0 0,0-1 0,-1 1 0,-1-1 0,0 1 0,-1-1 0,1-12 0,-1-7 0,-1-1 0,-2 1 0,0 0 0,-15-60 0,16 87 0,-18-63 0,17 62 0,0-1 0,0 1 0,-1 0 0,0 0 0,0 0 0,0 0 0,-1 0 0,0 1 0,-6-7 0,9 10 0,1 1 0,0 0 0,0-1 0,-1 1 0,1 0 0,-1-1 0,1 1 0,0 0 0,-1-1 0,1 1 0,-1 0 0,1 0 0,0-1 0,-1 1 0,1 0 0,-1 0 0,1 0 0,-1 0 0,1-1 0,-1 1 0,1 0 0,-1 0 0,1 0 0,-1 0 0,1 0 0,-1 0 0,1 1 0,-1-1 0,1 0 0,-1 0 0,1 0 0,-1 0 0,1 0 0,-1 1 0,1-1 0,0 0 0,-1 0 0,1 1 0,-1-1 0,1 0 0,0 1 0,-1-1 0,1 1 0,0-1 0,-1 0 0,1 1 0,0-1 0,0 1 0,-1-1 0,1 1 0,0-1 0,0 0 0,0 1 0,0-1 0,0 1 0,0-1 0,-1 1 0,1 0 0,-2 33 0,2-32 0,2 32-114,2 1 1,2-1-1,0 0 0,3 0 0,1 0 1,1-1-1,1-1 0,2 0 0,2-1 1,1-1-1,25 36 0,-17-33-6712</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6.446"/>
    </inkml:context>
    <inkml:brush xml:id="br0">
      <inkml:brushProperty name="width" value="0.05" units="cm"/>
      <inkml:brushProperty name="height" value="0.05" units="cm"/>
    </inkml:brush>
  </inkml:definitions>
  <inkml:trace contextRef="#ctx0" brushRef="#br0">24 246 24575,'-5'-9'0,"1"-1"0,1 1 0,0-1 0,-2-11 0,4 19 0,0-1 0,1 1 0,-1-1 0,1 1 0,0-1 0,0 1 0,0-1 0,0 1 0,0-1 0,1 0 0,-1 1 0,1-1 0,-1 1 0,1-1 0,0 1 0,0 0 0,0-1 0,0 1 0,1 0 0,1-3 0,-2 4 0,0 0 0,0 1 0,0-1 0,0 1 0,1 0 0,-1-1 0,0 1 0,0 0 0,0 0 0,0-1 0,0 1 0,1 0 0,-1 0 0,0 0 0,0 1 0,0-1 0,0 0 0,0 0 0,1 1 0,-1-1 0,0 0 0,0 1 0,0-1 0,0 1 0,0-1 0,0 1 0,1 1 0,27 20 0,-14-6 0,0 1 0,0 1 0,-2 0 0,23 40 0,34 87 0,-58-117 0,5 8 0,-2-1 0,18 69 0,-32-101 0,-1-1 0,0 1 0,0-1 0,1 1 0,-1-1 0,-1 1 0,1-1 0,0 1 0,-1-1 0,0 4 0,1-6 0,0 1 0,0-1 0,0 0 0,-1 0 0,1 1 0,0-1 0,0 0 0,0 0 0,0 0 0,0 1 0,-1-1 0,1 0 0,0 0 0,0 0 0,0 0 0,-1 1 0,1-1 0,0 0 0,0 0 0,-1 0 0,1 0 0,0 0 0,0 0 0,0 0 0,-1 0 0,1 0 0,0 0 0,-1 0 0,1 0 0,0 0 0,0 0 0,-1 0 0,1 0 0,0 0 0,-13-12 0,4-3 0,1 1 0,0-2 0,2 1 0,-1-1 0,2 0 0,-7-33 0,-8-104 0,17 105 0,3-61 0,1 92 0,0-1 0,2 0 0,0 1 0,1-1 0,1 1 0,12-28 0,-16 41 0,1 1 0,0-1 0,0 1 0,0-1 0,1 1 0,-1 0 0,1 0 0,0 0 0,-1 0 0,2 0 0,-1 1 0,0-1 0,0 1 0,1 0 0,-1 0 0,5-2 0,-5 4 0,-1-1 0,1 1 0,0-1 0,0 1 0,0 0 0,0 0 0,-1 0 0,1 0 0,0 1 0,0-1 0,-1 1 0,1 0 0,0 0 0,0 0 0,-1 0 0,1 0 0,-1 0 0,1 1 0,-1-1 0,0 1 0,1-1 0,-1 1 0,3 3 0,2 3-273,0 0 0,0 0 0,0 0 0,5 10 0,3 7-6553</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7.082"/>
    </inkml:context>
    <inkml:brush xml:id="br0">
      <inkml:brushProperty name="width" value="0.05" units="cm"/>
      <inkml:brushProperty name="height" value="0.05" units="cm"/>
    </inkml:brush>
  </inkml:definitions>
  <inkml:trace contextRef="#ctx0" brushRef="#br0">271 867 24575,'-1'-21'0,"-1"0"0,-1 0 0,0 0 0,-2 0 0,0 1 0,-2-1 0,0 2 0,-1-1 0,-1 1 0,-1 0 0,-14-21 0,22 37 0,-4-8 0,-1 1 0,0 0 0,0 1 0,-1 0 0,-9-9 0,16 16 0,-1 1 0,1 0 0,-1-1 0,0 1 0,1 0 0,-1 0 0,0 0 0,1 0 0,-1 1 0,0-1 0,0 0 0,0 1 0,0-1 0,0 1 0,0 0 0,0-1 0,0 1 0,0 0 0,0 0 0,0 1 0,0-1 0,0 0 0,0 1 0,1-1 0,-1 1 0,0-1 0,0 1 0,0 0 0,0 0 0,1 0 0,-1 0 0,0 0 0,1 0 0,-1 0 0,1 1 0,-1-1 0,1 0 0,0 1 0,-2 1 0,-3 6 0,0-1 0,0 1 0,1 0 0,1 0 0,-1 1 0,1 0 0,1-1 0,-5 21 0,3-3 0,1 0 0,-1 33 0,4-35 0,2 0 0,1 0 0,0 0 0,2 0 0,1-1 0,1 0 0,2 0 0,0 0 0,1-1 0,1 0 0,1-1 0,1 0 0,19 24 0,-28-41 0,1 0 0,0-1 0,1 1 0,-1-1 0,1 0 0,0-1 0,0 1 0,0-1 0,1 0 0,-1 0 0,1-1 0,-1 1 0,1-1 0,0 0 0,0-1 0,0 0 0,0 0 0,0 0 0,0 0 0,8-1 0,-6-1 0,0 0 0,-1-1 0,1 1 0,0-2 0,0 1 0,-1-1 0,0 0 0,1 0 0,-1-1 0,-1 0 0,1-1 0,0 1 0,-1-1 0,0 0 0,6-8 0,1-1 0,0-1 0,-1 0 0,-1-1 0,-1 0 0,0 0 0,-1-1 0,12-32 0,-13 23 0,0 0 0,-2-1 0,-1 1 0,3-52 0,-8 22 0,-2 0 0,-3 0 0,-2 0 0,-24-92 0,19 103 0,-2 0 0,-2 1 0,-2 1 0,-1 0 0,-3 2 0,-31-46 0,49 81 0,0 0 0,-1 0 0,0 1 0,0 0 0,0 0 0,-7-5 0,11 10 0,0-1 0,0 0 0,1 1 0,-1-1 0,0 0 0,0 1 0,0-1 0,0 1 0,-1 0 0,1-1 0,0 1 0,0 0 0,0-1 0,0 1 0,0 0 0,0 0 0,0 0 0,-1 0 0,1 0 0,0 1 0,0-1 0,0 0 0,0 0 0,0 1 0,0-1 0,0 0 0,0 1 0,0-1 0,0 1 0,0 0 0,0-1 0,0 1 0,0 0 0,0-1 0,0 1 0,1 0 0,-1 0 0,0 0 0,1 0 0,-1 0 0,0 0 0,1 0 0,-1 0 0,1 0 0,0 0 0,-1 1 0,-2 7 0,0-1 0,1 1 0,0 0 0,0 0 0,1 0 0,0 1 0,1 15 0,8 69 0,-6-79 0,10 68 0,3-2 0,4 0 0,4-1 0,47 112 0,-44-134 0,3 0 0,2-2 0,3-1 0,2-1 0,2-3 0,61 64 0,-98-113 0,45 40 0,-43-40 0,-1 0 0,1 0 0,-1 0 0,1 0 0,0 0 0,0-1 0,0 0 0,0 1 0,0-1 0,0 0 0,0 0 0,0-1 0,0 1 0,1-1 0,5 1 0,-4-8-1365,-5-3-5461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7.895"/>
    </inkml:context>
    <inkml:brush xml:id="br0">
      <inkml:brushProperty name="width" value="0.05" units="cm"/>
      <inkml:brushProperty name="height" value="0.05" units="cm"/>
    </inkml:brush>
  </inkml:definitions>
  <inkml:trace contextRef="#ctx0" brushRef="#br0">59 0 24575,'-2'0'0,"1"1"0,-1-1 0,1 1 0,-1 0 0,1-1 0,-1 1 0,1 0 0,0 0 0,-1 0 0,1 0 0,0 0 0,-1 0 0,1 0 0,0 1 0,0-1 0,0 0 0,0 1 0,0-1 0,1 1 0,-1-1 0,0 1 0,1-1 0,-1 1 0,0 2 0,-11 42 0,4 18 0,2-1 0,3 1 0,3 0 0,13 105 0,-4-114 0,1 0 0,4-1 0,1 0 0,3-1 0,2-1 0,3-1 0,1-1 0,37 56 0,-32-63 0,2-1 0,2-2 0,1-1 0,2-1 0,1-2 0,2-2 0,2-2 0,87 54 0,3-19-1365,-10-14-5461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18.640"/>
    </inkml:context>
    <inkml:brush xml:id="br0">
      <inkml:brushProperty name="width" value="0.05" units="cm"/>
      <inkml:brushProperty name="height" value="0.05" units="cm"/>
    </inkml:brush>
  </inkml:definitions>
  <inkml:trace contextRef="#ctx0" brushRef="#br0">12 28 24575,'0'-5'0,"-4"-1"0,-2-5 0,4 5 0,8 8 0,8 12 0,9 19 0,12 17 0,8 18 0,6 17 0,0 17 0,1 14 0,-9 16 0,-10 8 0,-16-1 0,-24-5 0,-34-8 0,-10-24-8191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50.340"/>
    </inkml:context>
    <inkml:brush xml:id="br0">
      <inkml:brushProperty name="width" value="0.05" units="cm"/>
      <inkml:brushProperty name="height" value="0.05" units="cm"/>
    </inkml:brush>
  </inkml:definitions>
  <inkml:trace contextRef="#ctx0" brushRef="#br0">11 518 24575,'0'-8'0,"0"0"0,-1 0 0,0 0 0,0 0 0,-1 0 0,-3-11 0,27 66 0,41 67 0,-36-68 0,11 22 0,82 133 0,-102-175 0,1-1 0,0-1 0,2-1 0,1-1 0,34 27 0,-50-44 0,1-1 0,0 1 0,0-1 0,0 0 0,1-1 0,-1 0 0,1 0 0,0 0 0,0-1 0,0 0 0,0-1 0,0 0 0,1 0 0,-1-1 0,0 0 0,16-2 0,-15 0 0,0 0 0,0-1 0,0 0 0,-1-1 0,1 0 0,-1 0 0,0-1 0,0 0 0,0 0 0,-1-1 0,1 0 0,-1 0 0,-1-1 0,11-12 0,-2-2 0,0-1 0,-1-1 0,-1 0 0,-1-1 0,-1 0 0,-2-1 0,0 0 0,-1-1 0,-2 0 0,-1 0 0,-1 0 0,2-43 0,-6 29 0,-1 1 0,-2 0 0,-1 0 0,-2 0 0,-2 0 0,-2 1 0,-27-70 0,21 69 0,-2 2 0,-34-51 0,41 71 0,0 1 0,-2 1 0,0 0 0,-1 1 0,0 0 0,-1 1 0,-21-14 0,33 25 0,0 0 0,0 0 0,0 0 0,-1 0 0,1 1 0,0 0 0,-1-1 0,1 1 0,-1 1 0,1-1 0,-1 0 0,0 1 0,1 0 0,-1 0 0,0 0 0,1 0 0,-1 0 0,1 1 0,-1-1 0,1 1 0,-6 2 0,6-1 0,0 0 0,0 0 0,0 1 0,0-1 0,0 1 0,0-1 0,1 1 0,-1 0 0,1 0 0,0 0 0,0 0 0,0 0 0,1 1 0,-1-1 0,1 1 0,-1-1 0,1 1 0,0-1 0,1 1 0,-2 7 0,1 3-273,1-1 0,0 1 0,0 0 0,4 14 0,2 9-6553</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50.759"/>
    </inkml:context>
    <inkml:brush xml:id="br0">
      <inkml:brushProperty name="width" value="0.05" units="cm"/>
      <inkml:brushProperty name="height" value="0.05" units="cm"/>
    </inkml:brush>
  </inkml:definitions>
  <inkml:trace contextRef="#ctx0" brushRef="#br0">368 195 24575,'0'-9'0,"-1"0"0,1 1 0,-2-1 0,1 0 0,-1 1 0,-1 0 0,1-1 0,-1 1 0,-1 0 0,0 1 0,0-1 0,0 1 0,-1-1 0,0 1 0,0 0 0,-1 1 0,0 0 0,0 0 0,-8-6 0,8 7 0,0 1 0,0 0 0,-1 1 0,0 0 0,1 0 0,-1 0 0,0 1 0,0 0 0,-1 0 0,1 0 0,0 1 0,-1 1 0,1-1 0,0 1 0,-1 0 0,1 1 0,-1 0 0,1 0 0,0 0 0,0 1 0,0 0 0,-12 5 0,11-3 0,1-1 0,0 1 0,0 1 0,0-1 0,0 1 0,1 1 0,0-1 0,0 1 0,0 0 0,1 0 0,0 1 0,0-1 0,0 1 0,1 0 0,0 1 0,0-1 0,1 1 0,0-1 0,1 1 0,-4 14 0,4-11 0,1 0 0,0 0 0,1 0 0,0 0 0,0 0 0,2-1 0,-1 1 0,1 0 0,1 0 0,-1-1 0,2 1 0,0-1 0,0 0 0,1 0 0,7 12 0,1-4 0,0-1 0,1 1 0,1-2 0,1 0 0,0-1 0,1-1 0,1 0 0,26 15 0,18 6 0,85 33 0,-8-4 0,-127-58 0,-1 1 0,0 0 0,0 1 0,0 0 0,18 18 0,-27-24 0,1 1 0,-1-1 0,0 1 0,0 0 0,0-1 0,0 1 0,-1 0 0,1 1 0,-1-1 0,1 0 0,-1 0 0,0 1 0,0-1 0,-1 0 0,1 1 0,-1-1 0,0 1 0,1-1 0,-1 1 0,-1-1 0,1 0 0,-1 1 0,1-1 0,-1 1 0,0-1 0,0 0 0,-2 5 0,-2 0 0,-1 0 0,1-1 0,-1 0 0,0 0 0,-1 0 0,0-1 0,0 0 0,0 0 0,0-1 0,-1 0 0,0 0 0,0-1 0,-1 0 0,1 0 0,-1-1 0,-13 4 0,3-2 0,1-1 0,-1-1 0,0-1 0,0 0 0,0-1 0,0-1 0,-21-3 0,30 2-105,0-1 0,0 0 0,0-1 0,0 0 0,1-1 0,-1 0 0,1 0 0,0-1 0,0 0 0,1-1 0,-1 1 0,-9-11 0,-9-12-6721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51.177"/>
    </inkml:context>
    <inkml:brush xml:id="br0">
      <inkml:brushProperty name="width" value="0.05" units="cm"/>
      <inkml:brushProperty name="height" value="0.05" units="cm"/>
    </inkml:brush>
  </inkml:definitions>
  <inkml:trace contextRef="#ctx0" brushRef="#br0">85 299 24575,'-5'1'0,"0"0"0,0 0 0,0 1 0,0-1 0,0 1 0,1 0 0,-1 1 0,0-1 0,1 1 0,0 0 0,-1 0 0,1 0 0,0 0 0,1 1 0,-1 0 0,0 0 0,-3 6 0,6-9 0,1-1 0,0 1 0,0 0 0,0 0 0,0 0 0,0-1 0,0 1 0,0 0 0,0 0 0,0 0 0,0-1 0,0 1 0,0 0 0,0 0 0,1 0 0,-1-1 0,0 1 0,1 0 0,-1 0 0,1-1 0,-1 1 0,0 0 0,1-1 0,0 1 0,-1-1 0,1 1 0,-1 0 0,1-1 0,0 1 0,-1-1 0,1 0 0,0 1 0,-1-1 0,1 1 0,0-1 0,0 0 0,0 0 0,-1 1 0,1-1 0,0 0 0,0 0 0,1 0 0,41 6 0,-39-6 0,28 1 0,-1-2 0,0-1 0,0-1 0,0-1 0,55-16 0,-65 14 0,-1-1 0,1-1 0,-1-1 0,-1-1 0,0 0 0,0-2 0,-1 0 0,0-1 0,17-17 0,-29 25 0,-1-1 0,0 0 0,0 0 0,0 0 0,-1 0 0,0-1 0,0 0 0,-1 0 0,5-13 0,-7 17 0,-1 0 0,1 0 0,-1 0 0,0 0 0,0 0 0,0 0 0,0 0 0,0 0 0,-1 1 0,1-1 0,-1 0 0,0 0 0,0 0 0,0 0 0,0 1 0,0-1 0,-1 0 0,1 1 0,-1-1 0,0 1 0,1 0 0,-1-1 0,0 1 0,-1 0 0,1 0 0,0 0 0,0 1 0,-4-3 0,-13-8 0,-1 1 0,0 1 0,0 1 0,-1 1 0,-1 0 0,1 2 0,-1 1 0,0 0 0,0 2 0,-1 0 0,1 1 0,-1 2 0,1 0 0,-1 1 0,1 2 0,-1 0 0,1 1 0,-32 11 0,49-13 0,0 0 0,0 0 0,1 0 0,-1 1 0,1 0 0,-1-1 0,1 2 0,0-1 0,0 0 0,0 1 0,0 0 0,1 0 0,0 0 0,-1 0 0,2 1 0,-1-1 0,0 1 0,1-1 0,-3 9 0,4-7 0,0 1 0,0-1 0,0 1 0,1-1 0,0 1 0,0 0 0,1-1 0,0 1 0,0-1 0,0 1 0,1-1 0,0 0 0,0 1 0,1-1 0,4 7 0,6 10 9,1 0 1,1-1-1,0-1 0,2 0 0,1-1 1,1-1-1,0-1 0,1 0 0,1-2 0,1 0 1,0-2-1,44 22 0,-28-18-195,1-2 1,1-2-1,0-1 0,0-2 1,2-2-1,-1-2 1,58 3-1,-38-9-6640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32:51.522"/>
    </inkml:context>
    <inkml:brush xml:id="br0">
      <inkml:brushProperty name="width" value="0.05" units="cm"/>
      <inkml:brushProperty name="height" value="0.05" units="cm"/>
    </inkml:brush>
  </inkml:definitions>
  <inkml:trace contextRef="#ctx0" brushRef="#br0">71 509 24575,'-4'-3'0,"0"-1"0,-1 1 0,1 0 0,-1 0 0,0 1 0,-7-3 0,-19-12 0,69 25 0,34 27 0,-1 2 0,129 94 0,-160-102 0,35 35 0,-64-54 0,-1 0 0,0 1 0,0 0 0,-1 1 0,-1 0 0,0 1 0,12 24 0,-19-35 0,-1 0 0,1 0 0,0 0 0,0 0 0,-1 0 0,1 0 0,-1 0 0,1 0 0,-1 0 0,0 0 0,0 0 0,0 0 0,0 0 0,0 1 0,-1-1 0,1 0 0,-1 0 0,1 0 0,-1 0 0,0 0 0,1 0 0,-1-1 0,0 1 0,0 0 0,-1 0 0,1 0 0,0-1 0,0 1 0,-1-1 0,1 1 0,-1-1 0,0 0 0,1 1 0,-1-1 0,0 0 0,-2 1 0,-1 0 0,1 0 0,-1-1 0,0 0 0,0 0 0,0 0 0,0 0 0,0-1 0,-1 0 0,1 0 0,0 0 0,0-1 0,0 0 0,-9-2 0,2-1 0,1 0 0,0-1 0,0-1 0,1 0 0,0 0 0,0-1 0,0 0 0,1-1 0,0 0 0,0-1 0,1 1 0,0-2 0,1 1 0,0-1 0,0 0 0,1-1 0,0 1 0,1-1 0,-4-13 0,-2-5 0,2-1 0,1 0 0,2-1 0,1 1 0,1-1 0,0-42 0,5 35 0,0 0 0,3 1 0,1-1 0,1 1 0,17-53 0,-17 73 0,0 1 0,0-1 0,2 1 0,0 0 0,1 0 0,0 1 0,1 0 0,1 1 0,0 0 0,1 1 0,1 0 0,0 1 0,23-17 0,-29 25-65,-1 0 0,1 0 0,0 1 0,0 0 0,0 0 0,0 0 0,0 1 0,1 0 0,-1 1 0,1-1 0,0 2 0,-1-1 0,1 1 0,-1 0 0,1 0 0,0 1 0,-1 0 0,1 1 0,-1-1 0,12 5 0,20 15-6761</inkml:trace>
</inkml:ink>
</file>

<file path=ppt/ink/ink7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06T01:40:34.216"/>
    </inkml:context>
    <inkml:brush xml:id="br0">
      <inkml:brushProperty name="width" value="0.05292" units="cm"/>
      <inkml:brushProperty name="height" value="0.05292" units="cm"/>
      <inkml:brushProperty name="color" value="#FF0000"/>
    </inkml:brush>
  </inkml:definitions>
  <inkml:trace contextRef="#ctx0" brushRef="#br0">1923 10883 0,'17'0'16,"-17"-17"-1,18 17 32,-1 0 0,1 0-16,0 0-15,-1-18-16,19 18 16,-1 0-1,-17 0 1</inkml:trace>
  <inkml:trace contextRef="#ctx0" brushRef="#br0" timeOffset="401.55">2311 10830 0,'17'0'15,"-17"18"1,18-18-1,0 0 1,-1 0 0,18-18-1,-17 18-15,0 0 16,17 0 0,0 0-1</inkml:trace>
  <inkml:trace contextRef="#ctx0" brushRef="#br0" timeOffset="742.38">2804 10830 0,'18'0'63,"0"-17"-48,-1 17-15,19 0 16,-1 0 15,-17 0-15</inkml:trace>
  <inkml:trace contextRef="#ctx0" brushRef="#br0" timeOffset="1084.33">3281 10777 0,'0'0'0,"-18"0"31,36 0 1,-1 0-17,1 0-15,0 0 16,-1 0-1,1 0-15,0 0 16,-1 0-16</inkml:trace>
  <inkml:trace contextRef="#ctx0" brushRef="#br0" timeOffset="1354.91">3651 10830 0,'0'0'0,"-18"0"16,36 0-1,0-17 1,35 17-1,-36 0-15,19 0 16,-1 0 0,-18 0-16</inkml:trace>
  <inkml:trace contextRef="#ctx0" brushRef="#br0" timeOffset="1584.56">4092 10830 0,'18'-17'47,"17"17"-32,-17 0 1,-1-18-16</inkml:trace>
  <inkml:trace contextRef="#ctx0" brushRef="#br0" timeOffset="1818.6">4604 10866 0,'0'-18'16,"0"0"0,17 1-1,1 17 1,-1 0-1,1-18-15,0 18 0</inkml:trace>
  <inkml:trace contextRef="#ctx0" brushRef="#br0" timeOffset="2036.38">5045 10830 0,'0'0'0,"0"-17"0,17 17 47,1-18-32</inkml:trace>
  <inkml:trace contextRef="#ctx0" brushRef="#br0" timeOffset="2256.77">5433 10813 0,'17'0'15,"1"0"17,-1 0-17,1-18-15,0 18 16</inkml:trace>
  <inkml:trace contextRef="#ctx0" brushRef="#br0" timeOffset="2452.01">5856 10813 0,'17'0'63,"1"0"-63,35-18 15,0 18 1</inkml:trace>
  <inkml:trace contextRef="#ctx0" brushRef="#br0" timeOffset="2634.7">6385 10795 0,'0'0'0,"18"0"47,-1 0-31</inkml:trace>
  <inkml:trace contextRef="#ctx0" brushRef="#br0" timeOffset="2834.47">6791 10777 0,'17'0'31,"1"0"0,17 0-15,1 0-16</inkml:trace>
  <inkml:trace contextRef="#ctx0" brushRef="#br0" timeOffset="3022.7">7179 10760 0,'0'17'32,"17"-17"-1,-17 18-15,18-18-16,17 0 15</inkml:trace>
  <inkml:trace contextRef="#ctx0" brushRef="#br0" timeOffset="3268.68">7496 10777 0,'0'0'0,"18"0"31,-1 18 0,1-18-15,0 0-16,-1 0 16,1 0-16</inkml:trace>
  <inkml:trace contextRef="#ctx0" brushRef="#br0" timeOffset="4653.03">8078 10795 0,'0'0'0,"-17"-18"15,-1 18 1,0 0-1,18 18-15,-17 0 16,17-1 15,17-17 32,1 18-48,0-18-15,-1 0 16,19 0 0,-19 0-16,18 0 15,1 0 1,-1 0 0</inkml:trace>
  <inkml:trace contextRef="#ctx0" brushRef="#br0" timeOffset="4934.74">8607 10901 0,'18'0'16,"0"0"31,17 0-31,-17 0-16,35 0 15,17-18 1,-35 18-1</inkml:trace>
  <inkml:trace contextRef="#ctx0" brushRef="#br0" timeOffset="5156.52">9242 10883 0,'18'-17'47,"0"17"-31,-1-18 0,19 18-16,34-18 15</inkml:trace>
  <inkml:trace contextRef="#ctx0" brushRef="#br0" timeOffset="5327.54">9772 10813 0,'0'0'0,"17"0"16,1 0 46,-18-18-62</inkml:trace>
  <inkml:trace contextRef="#ctx0" brushRef="#br0" timeOffset="5521.56">10142 10795 0,'0'0'0,"18"0"31,-1 0 1</inkml:trace>
  <inkml:trace contextRef="#ctx0" brushRef="#br0" timeOffset="5702.33">10512 10813 0,'0'0'0,"18"0"32,0 0-1,-1 0-16,1 0-15,0 0 0,-1 0 16</inkml:trace>
  <inkml:trace contextRef="#ctx0" brushRef="#br0" timeOffset="5935.78">11147 10866 0,'0'0'16,"18"0"31,0 0-16,34 0-15,-34 0-16,0 0 0,17-18 15</inkml:trace>
  <inkml:trace contextRef="#ctx0" brushRef="#br0" timeOffset="6118.79">11606 10883 0,'18'0'16,"-36"0"-16,53 0 47,-17 0-32,-1-17-15,1 17 0</inkml:trace>
  <inkml:trace contextRef="#ctx0" brushRef="#br0" timeOffset="6286.38">12223 10883 0,'18'0'0,"-36"0"0,53 0 47,-17 0-32,0 0-15</inkml:trace>
  <inkml:trace contextRef="#ctx0" brushRef="#br0" timeOffset="6449.87">12752 10883 0,'18'0'31,"0"0"0,17 0-15</inkml:trace>
  <inkml:trace contextRef="#ctx0" brushRef="#br0" timeOffset="6659.2">13405 10883 0,'0'0'0,"0"18"16,0-36 31,18 18-47,-1 0 0,36-17 16,53 17-1</inkml:trace>
  <inkml:trace contextRef="#ctx0" brushRef="#br0" timeOffset="6911.61">13899 10866 0,'0'0'0,"17"0"0,1 0 16,35 0 0,-18 0-1,-17 0-15,17 0 16,18 0-1,-18 0 1,-17 0-16,17 0 16,-17 0-1,0 0 1,-1 0 15,1 0-15</inkml:trace>
  <inkml:trace contextRef="#ctx0" brushRef="#br0" timeOffset="7238.67">14745 10866 0,'0'0'0,"18"0"16,17 0-1,-17 0 1,0 0-1,35 0 1,-18 0 0,0 0-1,-17 0 1,-1 0 31,1 0-32,0 0 1,-1 0 0,1 0-16,0 0 15</inkml:trace>
  <inkml:trace contextRef="#ctx0" brushRef="#br0" timeOffset="7940.77">15292 10689 0,'0'-17'16,"0"34"15,-17 1-15,17-1-1,-18-17-15,0 36 16,18-19-16,0 36 31,-17-17-31,34-1 16,1-35 0,35 17-1,35-17 16,-53-17-15</inkml:trace>
  <inkml:trace contextRef="#ctx0" brushRef="#br0" timeOffset="8204.81">15310 10883 0,'0'0'15,"-18"0"-15,1 0 16,17-17-1,17 17 1,19 0 0,-1-18-1,-18 18-15,54-18 16,-18 1 15,-35-1-15,-1 18-16,-17-18 31</inkml:trace>
  <inkml:trace contextRef="#ctx0" brushRef="#br0" timeOffset="8952.93">15839 10530 0,'0'0'0,"18"-17"15,-18-1 1,0 36 15,-18-18-15,0 17-1,18 1-15,-17 17 16,17-17-16,0 35 16,70 53 15,-52-106-31,35 17 15,53-17 1,-36-35 0,-34-35-1,-36 17 1,-53-36 0,-53 19 15,71 52-31,-1 18 31,36 18-31</inkml:trace>
  <inkml:trace contextRef="#ctx0" brushRef="#br0" timeOffset="9329.76">16298 10619 0,'0'0'0,"0"-18"0,17 18 31,-17 18 16,0-1-16,18-17 1,0 0-17,-1-17 1</inkml:trace>
  <inkml:trace contextRef="#ctx0" brushRef="#br0" timeOffset="10036.84">16633 10319 0,'0'-18'0,"0"36"0,17-36 16,1 0-16,-36 18 46,-17 0-30,17 0-16,-17 18 16,0-18-1,0 18 1,17-1 0,0-17-1,18 36 16,0-1-15,0-17 0,18 34-1,-18-16 1,18-19 0,-1-17 15,-17-17-16,36-1 1,-1 0 0,-18 18-1,1 0-15,0 0 0,17-17 16,36 34 0,-19 1 15,1 53-16,-35-36 1,-18 0 0,-35 1-1,-1-19 1,19 1-16,-36-18 16,35 0-16,-52-18 15,52 1-15</inkml:trace>
  <inkml:trace contextRef="#ctx0" brushRef="#br0" timeOffset="13927.51">8625 10989 0,'0'18'16,"-18"-18"0</inkml:trace>
  <inkml:trace contextRef="#ctx0" brushRef="#br0" timeOffset="14185.65">8625 11024 0,'18'0'16</inkml:trace>
  <inkml:trace contextRef="#ctx0" brushRef="#br0" timeOffset="14898.83">8643 11024 0,'17'0'47,"-17"18"31</inkml:trace>
  <inkml:trace contextRef="#ctx0" brushRef="#br0" timeOffset="30016.84">8590 11007 0,'0'17'16,"17"-17"-16,-17 18 31,0 0-15,0-1-1,-17 1 1,17-1 0</inkml:trace>
  <inkml:trace contextRef="#ctx0" brushRef="#br0" timeOffset="30748.65">8590 11765 0,'0'0'0,"-18"0"0,18 18 16,0-1 0,0 1-1,0 0 1,18-1-1,-18 1 1,0 0 0,0-1-16,0 1 31,0 0-15,0-1 15,0 1-16,0-1 1,0 1 0,0 0-1,-18-18-15,18 17 16,0 1 0,0 0-1,0-1-15,0 1 31,18 0-15,-18-1 0,0 18-1,17-17 1</inkml:trace>
  <inkml:trace contextRef="#ctx0" brushRef="#br0" timeOffset="31046.07">8625 12612 0,'0'0'0,"-18"17"16,18 1 0,18 0-1,-18-1 1</inkml:trace>
  <inkml:trace contextRef="#ctx0" brushRef="#br0" timeOffset="31363.18">8660 12876 0,'0'0'0,"0"18"16,0 17-1,0-17 1,0 0 0,0 17-1,0-18 1,0 19-16,0-1 16,0-17-1,0-1 16,0 1-31,0 0 16,0 17 0,0 0-1</inkml:trace>
  <inkml:trace contextRef="#ctx0" brushRef="#br0" timeOffset="32049.41">8731 13794 0,'0'0'0,"-18"35"15,1 0 1,-1-17-1,18-1 1,18 1 0,-1 0-1,-17-1 1,0 1 0,18 0 15,-18-1-31,0 1 31,0 0-15,0-1-1,0 18 1,0-17 0,0 0-1,0-1 1,0 1-1,0 0 1,0 17 31,0-17-47,0-1 16,0 1-1,0-1 1</inkml:trace>
  <inkml:trace contextRef="#ctx0" brushRef="#br0" timeOffset="32230.65">8713 14376 0,'0'17'15,"0"-34"-15,0 52 16,0-17 0,0-1-1,18-17 1,-18 18-1,0 0 17,18-1-17</inkml:trace>
  <inkml:trace contextRef="#ctx0" brushRef="#br0" timeOffset="32632.14">8713 14711 0,'0'17'0,"18"-17"47,-18 18-16,0 0 0,0-1 0,0 1-15,0 0 0,0-1 15,0 1-31,0 0 31,18-1-31,-18 1 16,17-1-1,-17 1 1,0 0 0</inkml:trace>
  <inkml:trace contextRef="#ctx0" brushRef="#br0" timeOffset="46217.42">18996 4692 0,'-17'35'32,"17"-17"-32,0-1 0,0 54 15,0-36 1,0 36-16,0 17 15,0-53 1,0 106 0,17-52-1,1 52 1,0-88-16,-1 53 16,1 52-1,-18-34 1,17 52-1,1 18 1,-18-17 0,0-54-1,0 36 1,0-36 0,0 18-1,0-17 1,0-36-1,-18 53 17,1-17-32,17-36 31,0-53-31,0 53 16,0 18-1,0 18 1,0-19-1,0-34 1,-18 17 0,18-17-1,0-18 1,0-36 0,-17 19-16,17-1 15,0-18 1,0 54-1,0-18-15,0-18 32</inkml:trace>
  <inkml:trace contextRef="#ctx0" brushRef="#br0" timeOffset="47286.07">18979 8484 0,'17'0'31,"-17"18"-31,18-18 16,0 0 0,34 18-1,-16-18-15,70 0 16,158-18 0,142-17-1,105-1 1,-140 36-1,211 0 1,-371 0-16,213 0 16,246-17-1,0-1 1,-229 18 0,-229-18-16,176 18 15,106-17 1,-212-1-1,-176 18-15,70-17 32,-105 17-32,35 0 15,-18-18 1,-106-17 0,-35 17-1,18 0-15,0 1 0</inkml:trace>
  <inkml:trace contextRef="#ctx0" brushRef="#br0" timeOffset="49619.35">18996 4674 0,'0'0'15,"18"-17"-15,0 17 16,52-18 0,-35 18-1,36-18 1,-36 18-16,18 0 16,88-17-1,-17 17 1,158 0-1,88 0 1,89-18 0,-106 18-1,246-18 1,1 18 0,-18 0-1,-17 0 16,-248 0-31,106-17 32,-317 17-32,106 0 15,17 0 1,-105 0 0,34 0-1,-34 0 1,-18-18-1,-18 18 1,-35 0 0,17 0-1,18-17 1,1 17 0,-36 0-1,-1-18 1,-16 18-1,-19 0 17,19 0-17,-19-18 1,36 18 0,-18 0-1,-17 0 1,-18 18 31,0 0-32,18-18 1,-18 17-16,17 36 16,-17-35-16,0 52 15,18 54 1,-18 52 15,18 71-15,-1-176-1,-17 123 1,0 17 0,0 1-1,0-71 1,-17-70-16,-1 87 15,0 54 1,1 0 0,-1-71-1,18-88-15,-18 70 16,18 54 0,0-1-1,-17-35 1,17 0 15,0-70-31,-18 35 31,18-36-15,0-17 0,0-35-16,0 17 15,0 0 1,0 18-1,-17-35 1,17 0-16,0 17 16,0-18-16,0 1 15,-18 53 17,18-54-32,0 19 15,0-19 16,0 1-31,0 17 32,0-17-1,0-36-15,-18 18 15,1 0-16,-1 0-15,-70 18 16,0-18 0,-124-18-1,0-17 1</inkml:trace>
  <inkml:trace contextRef="#ctx0" brushRef="#br0" timeOffset="50839.99">19261 5874 0,'17'17'32,"1"-17"-17,0 18 1,35 0 0,-18-18-16,124 0 15,17 0 1,89-18-1,-124 18-15,211-18 16,266 1 0,52-1-1,36 0 1,-230 1 0,194-1-1,-88 1 1,-141-1 15,0 0-15,-370 18-1,228-17 1,-175 17 0,-89 0-16,36-18 15,-18 18 1,-36-18-1,-70 1 17</inkml:trace>
  <inkml:trace contextRef="#ctx0" brushRef="#br0" timeOffset="52520.12">20725 4621 0,'0'0'0,"0"18"47,0 0-32,0-1 1,0 1-16,0 70 31,0-35-31,0 71 16,0 105-1,-18 124 1,18-265 0,-17 194-1,17-176-15,-18 88 16,18 106-1,0-36 1,0-105 0,0-88-16,0 70 15,35 35 1,-35-52 0,18-89-16,-18 71 15,17 17 16,-17 1-15,0-36 0,-17-53-16,17-17 15,0 70 1,0-53 0,0 18-1,0-18 1,0-17-16,0 17 15,17 36 1,-17-53 0,0 17-1,18-18 1,-18 19 15,0-19-31,18 1 31,-18-36 16,0-17-31,0 17 0,0 1-16</inkml:trace>
  <inkml:trace contextRef="#ctx0" brushRef="#br0" timeOffset="54304.56">21148 4868 0,'0'0'0,"0"18"15,0 0 1,0 35 0,0-18-16,0-18 15,0 54 1,0-36-16,0 1 15,0-1 1,0-18-16,0 1 16,-18-53 15,36-53 0,-18 17-15,0 36-16,18-106 15,17 88 1,0 0 0,1 53-1,-19 17-15,18 54 16,-17-36-16,0 1 16,-18-1-16,17 53 15,19 18 1,-36-71-1</inkml:trace>
  <inkml:trace contextRef="#ctx0" brushRef="#br0" timeOffset="54489.92">21183 5080 0,'-17'-18'0,"34"36"0,-34-53 0,-1-1 15,0 36 1,18-17-16,71-1 31,-18 1-15,0 17-16,35-18 15,-17 18-15</inkml:trace>
  <inkml:trace contextRef="#ctx0" brushRef="#br0" timeOffset="54792.24">21589 5009 0,'18'-17'31,"-1"17"-31,-17-18 32,-17 18-17,-1 0-15,-17 18 31,17 17-15,1-17-16,-1 35 16,18 0-1,35-1 1,18-34 0,0-18-1,35-53 1</inkml:trace>
  <inkml:trace contextRef="#ctx0" brushRef="#br0" timeOffset="55037.65">21889 4798 0,'0'0'0,"-18"-18"0,1 0 16,-1 18-1,0 0 1,18 53 15,0-35-31,18 53 16,0 17-1,-1 0 1,-17-35 0,0-35-1</inkml:trace>
  <inkml:trace contextRef="#ctx0" brushRef="#br0" timeOffset="55556.25">21818 5045 0,'0'0'0,"-17"-36"15,17 19 1,35 17 31,-35-18-47,53 18 15,0-17 1,0-1 0,-36 18-1,-17-18-15,0 36 32,0 17-17,-17 0 1,17-17-16,17 35 15,1 0 1,35-18 0,-35-35-1,-1 0 1,18 0-16,1-53 16,-1-17 15,-17-1-16,-18 36 1,-18 0 0,0 35-1,1 53 1,17-18 0,0 0-16,17-17 15,19 17 1,-19-35-1</inkml:trace>
  <inkml:trace contextRef="#ctx0" brushRef="#br0" timeOffset="56224.48">22559 5027 0,'0'0'0,"0"-18"15,0 1 1,-17-18 0,-1 17-1,-17-17 1,-1 35 0,1 0-1,0 17 1,35 19-1,-18 34 1,36-35 0,-1 1 15,19-36-31,-19-18 16,1 0 15,0 1-31,-18-1 15,0 0 1,0 54 15,0-19-31,17 1 16,19 17 0,-1-52-1,18-19 1,-18-17-1,0-17 1,-35-18 0,0-1-1,-17 54-15,-1-18 16,0 36 0,1-1-16,-1 71 31,18 53-16,0-53-15,35 53 16,1-1 0,34 1-1</inkml:trace>
  <inkml:trace contextRef="#ctx0" brushRef="#br0" timeOffset="57690.99">23476 4621 0,'0'0'0,"-17"0"0,-1-17 31,0 17 0,18 17-15,0 1 0,0 0-16,-17 35 15,17 88 1,0-71-16,0 142 16,0-71-1,17 71 1,-17-71-1,18 53 1,-18 0 0,0-18-1,0-52 1,0-54 0,-18 36-16,1 53 15,-1-18 16,18-18-15,-17 1 0,17-54-1,-18 36 1,0 0 0,18-53-1,0-18-15,-17 18 16,17 18-1,-18-1 1,18-17 0,18-17-1,-18-19 1,0 18-16,0 18 16,0 0 15,0-17-16,0 34 1,0-52-16,0 17 16,-18 36-1,18-54 1,0 1-16,0 17 16,0-17-16,-18-1 15,18 19 1,0-19-1,18 1 1,-18 0-16,0-1 16,18 19-1,-18-1 1,17 0 0,-17-17 15,0-54-16,-17-34-15</inkml:trace>
  <inkml:trace contextRef="#ctx0" brushRef="#br0" timeOffset="58605.62">23882 5045 0,'-18'-36'16,"1"19"0,-1-1-1,0 18 1,1 35-1,-18 18 1,17-35-16,-17 53 16,-1-36-1,36 0 1,0-53 15,18-17 0,-18 0-31,18 0 16,-1-54 0,19-16-1,-19 52 1,1 35-16,17-35 16,0 71-1,1 35 1,-19-36-16,19 124 15,-19-52 1,18 34 0,-35-70-1</inkml:trace>
  <inkml:trace contextRef="#ctx0" brushRef="#br0" timeOffset="58772.6">23811 5221 0,'0'0'0,"-35"-18"16,0 1 0,35-1-16,-18 1 15,54-1 1,52 0 0,-18 18-1</inkml:trace>
  <inkml:trace contextRef="#ctx0" brushRef="#br0" timeOffset="59042.85">24305 5045 0,'0'0'0,"0"0"32,-17 0-17,-1 0-15,-17 0 31,17 17-31,1 1 16,17 35 0,0-18-1,35 18 1,18-18 0,-18-35-1,53-17 1</inkml:trace>
  <inkml:trace contextRef="#ctx0" brushRef="#br0" timeOffset="59273.21">24552 4886 0,'0'-18'0,"0"36"0,-17-53 0,17 17 31,-18 18-31,18 53 31,0-18-31,0 36 16,35 52-1,-17-70 1,-18-18-16,18 1 16,-1-19-1</inkml:trace>
  <inkml:trace contextRef="#ctx0" brushRef="#br0" timeOffset="59760.35">24570 5151 0,'-35'-53'31,"70"106"-31,-88-106 0,53 35 31,18 18-31,-1 0 0,54 0 31,-54-18-31,19 18 16,17-17 0,-53-1-1,0 0 1,0 1 0,-18 17-1,18 17 1,0 36-1,18 0 1,17 18 0,-17-36 15,-1-17-15,1-18-16,-1 0 15,-17-18-15,18 0 16,0-34-1,-1-1 1,-17 0 0,-17 35-1,17 36 17</inkml:trace>
  <inkml:trace contextRef="#ctx0" brushRef="#br0" timeOffset="60457.74">25046 5098 0,'0'0'0,"18"0"0,52-18 31,-52 0-31,0-17 31,-18 17-15,0 1-16,-18-1 15,-35 1 1,35 17-16,1 0 16,-19 35-1,1 0 1,35 18 0,18-18-1,17 1 1,18-54-1,-35 0 1,17 1 0,-35-19-1,0 19 17,0-1-32,0 36 31,0 17-16,18 0 1,17-17 0,-17 0-1,34-36 1,1-35 0,-17-18-1,-19-17 1,-17 18-1,0-19 1,0 54 0,0 0-16,-35 35 31,17 18-31,18 52 31,18 36-15,35 17-1,-18-52 1,18 0 0</inkml:trace>
  <inkml:trace contextRef="#ctx0" brushRef="#br0" timeOffset="62243.85">22295 5327 0,'0'-18'46,"0"36"1,-18-18-31,18 18-16,0-1 16,0 18-1,0 36 1,0 0-1,18-18 1,-18-36 0,17-17-1</inkml:trace>
  <inkml:trace contextRef="#ctx0" brushRef="#br0" timeOffset="63390.5">24517 5521 0,'18'0'15,"-18"-18"-15,17 18 32,-34 0-1,17 18-16,-18-18-15,18 35 16,-18 1 0,18 34-1,18-17 1,35-18 0,0-35-1,17-17 1,-34-1-1,-1-35-15,-17 18 16,-18 0 0,-18-1-16,-17 19 15,-36-1-15,-52 0 32,70 36-32</inkml:trace>
  <inkml:trace contextRef="#ctx0" brushRef="#br0" timeOffset="65043.4">19508 6174 0,'0'-18'15,"0"53"1,-18-17-16,0 17 16,-34 89-1,52-71 1,0 17 0,0-35-1</inkml:trace>
  <inkml:trace contextRef="#ctx0" brushRef="#br0" timeOffset="65326.25">19420 6315 0,'0'0'0,"-18"-88"16,18 17 15,0 36-15,0 17-16,35 0 15,-17 18 1,17 0 0,-17 18-16,17 17 31,-17 1-15,-36-19-1,-17 1 1,17 0-1,0-18-15</inkml:trace>
  <inkml:trace contextRef="#ctx0" brushRef="#br0" timeOffset="65927.42">19296 6667 0,'0'18'31,"0"0"16,0-1-16,18 1-31,-18 0 16,0-1-1,17 19 1,-17-19 0,0 1-1,0-36 16,0 1-15,0-1-16,18-17 31,0-1-31,-1-17 16,36 1 0,-35 16-1,-1 36 1</inkml:trace>
  <inkml:trace contextRef="#ctx0" brushRef="#br0" timeOffset="66493.39">19314 6967 0,'0'18'78,"17"-18"-78,-17 18 15,18-18 1,0 0 0,-1 0-1,1 0-15,-18-18 16,18 0-1,-18-17 1,-18 17 15,0 18-31,1 0 16,-19 0 0,19 18-1,-1 17 1,0 1-1,18-19 1,18 1-16,35 0 16,-18-18-1,18-18 1</inkml:trace>
  <inkml:trace contextRef="#ctx0" brushRef="#br0" timeOffset="67109.73">19349 7285 0,'0'0'0,"18"-35"16,-36 35 30,18 17-46,-18-17 0,-17 35 16,0 36 15,17-18-15,18-18 0,18-35-1,17 0 1,-17-17-16,17-1 15,0-35 1,-17-18 0,-18 19-1,0 34-15,0-35 16,0 35 0,0 71 15,0-17-16,0-19 1,18 54 0,-18-18-1,0-18-15</inkml:trace>
  <inkml:trace contextRef="#ctx0" brushRef="#br0" timeOffset="67898.59">19367 7779 0,'0'0'0,"17"0"15,-17-18 1,0 0 0,18 18-1,-18-17 1,18 34 15,-18 19 0,0-1-15,0 0 0,0-17-16,0 0 15</inkml:trace>
  <inkml:trace contextRef="#ctx0" brushRef="#br0" timeOffset="68073.57">19420 7549 0,'0'0'0,"-18"0"0,0-17 15,18 52 32</inkml:trace>
  <inkml:trace contextRef="#ctx0" brushRef="#br0" timeOffset="68461.66">19384 8026 0,'0'0'16,"0"17"-16,0-34 31,0-1 0,-17 18-15,-1 0-16,-17 0 16,35 18-1,-36-1 1,19 36 0,34 0-1,19-35 1,17-18-1,35-18 1,-53 1-16</inkml:trace>
  <inkml:trace contextRef="#ctx0" brushRef="#br0" timeOffset="69045.83">19490 8273 0,'0'-18'0,"0"36"0,0-54 16,-18 19 0,18-1-1,0 36 16,0-1-31,0 1 16,0 0-16,0 35 16,18-1-1,17-34 1,1 0 15,-1-18-31,-17-18 16</inkml:trace>
  <inkml:trace contextRef="#ctx0" brushRef="#br0" timeOffset="69196.5">19525 8308 0,'0'0'0,"-35"0"16,0 0 0,52 0 15,19 0-16,-1-18-15,36 1 16</inkml:trace>
  <inkml:trace contextRef="#ctx0" brushRef="#br0" timeOffset="70397.36">19067 7232 0,'0'18'31,"17"-18"-15,1 0 0,0 0-1</inkml:trace>
  <inkml:trace contextRef="#ctx0" brushRef="#br0" timeOffset="70760.53">19137 7250 0,'0'17'109,"18"-17"-109,0 0 0,17 0 16,71 18-1,-53-18-15,123 0 16,142-18 0,-89 1-1,18 17 1,-71 0-1,-88-18 1,-70 18 0,-18-18 31</inkml:trace>
  <inkml:trace contextRef="#ctx0" brushRef="#br0" timeOffset="71561.57">20213 6350 0,'0'0'16,"0"-18"-16,0 36 31,0 0-15,0 35 0,0-1-1,0-16-15,0 87 16,0-35-1</inkml:trace>
  <inkml:trace contextRef="#ctx0" brushRef="#br0" timeOffset="72260.36">20301 7638 0,'0'0'0,"-17"-18"16,-18 18-1,17 0 1,-17 18-16,-18 52 31,17 1-15,19 35-1,52-18 1,36-35 0,-18-53-1,70-71 1,-70 18-1,-35-70 1,-54-1 0,-17 54-1,-52 34 1,69 36-16,1 0 16</inkml:trace>
  <inkml:trace contextRef="#ctx0" brushRef="#br0" timeOffset="73677.95">20742 7197 0,'0'-18'0,"-17"18"16,34 0 15,54 18 0,-18-18-31,106 0 31,-71-18-31,71 18 16,140-18 0,-69 18-1,105-17 1,-18 17-1,-87 0 1,-125 0-16,107 0 16,-106 0-16,123 0 15,89 0 1,-18 0 0,-106-18-1,53 18 1,-1-18 15,-34 1-15,-18-1-1,-70 18 1,123-17 0,-124 17-1,36 0 1,-71 0-1,-35 0-15,17 0 16,36 0 0,-35 0-1,-1 0 1,1 0 15,-36-18-31,-17 18 16,-1 0-1,1 0 17,0 0-1,-1 0-31,1-18 16,0 18-1,-36 0 1,0-17-16</inkml:trace>
  <inkml:trace contextRef="#ctx0" brushRef="#br0" timeOffset="78031.3">19790 5203 0,'0'-17'15,"18"17"-15,-1-18 16,1 1 0,-36 17 15,1 0-16,-1 17 1,-17 1 0,-1 17-1,19-17-15,-18-1 16,-1 36 0,54-17-1,17-1 1,18-35-1,35 0 1,-17-18 0,-1-17-1,-52 17 1,-36 1 0,-35-19 15,-17 19-16,-1-19 1,36-16 0,0-19-1,35 18 1,0 0 0,53 18-1,-18 35 1,0 0-16,1 18 15,34 17 1,-52 18 0,-54 17-1,1-17 1,-35-18 15,52-17-31</inkml:trace>
  <inkml:trace contextRef="#ctx0" brushRef="#br0" timeOffset="79497.52">19437 5027 0,'-35'18'0,"17"-18"0,-17 35 16,123-88-16,-211 124 0,87-1 16,1 18-1,18 53 1,52-17-1,35-18 1,-17-71 0,-35-17-1,52 17-15,1-35 16</inkml:trace>
  <inkml:trace contextRef="#ctx0" brushRef="#br0" timeOffset="79884.02">20213 4957 0,'0'0'0,"18"17"0,-18 1 16,35 70 0,-35-35-16,18 53 15,-53 70 1,-54-52-16</inkml:trace>
  <inkml:trace contextRef="#ctx0" brushRef="#br0" timeOffset="129132.88">21571 6279 0,'18'0'32,"-18"-17"-32,18 17 15,-18-18 16,17 18-31,-17-17 32,18-1-17,17 0 1,1 1 0,-19-1-16,18 0 15,18 1 1,-17 17-1,-1 0 1,-17 0 0,17 17-1,-35 1-15,17 0 32,-17 17-17,-17 0 1,-18 18-1,-1-18 1,1 1 0,17-19-1,-17 1 1,0 0 0,35-1-1,17-34 48,1 17-63,0-18 15,-1 18 1,19-18 0,17 1-1,-1 17 1,-16 17-1,-1 19 1,-35-19 0,18 18-1,-18 18 1,-36-17 0,19-1-1,-19 0 1,1-17-1,0 17 1,-18-35 15,35 18-15,-35-36 0,18 0-1,0 1 1,17-1-1,1 18-15,17-17 16,-18-1 0,18 0-1,18 18 1</inkml:trace>
  <inkml:trace contextRef="#ctx0" brushRef="#br0" timeOffset="147574.16">24446 6050 0,'0'18'125,"0"-1"-94,0 1-31,0 17 16,-17 36 0,17-36-1,-18 36 1,18-1-16,0 18 31,-17-17-15,17-18-1,-18-18 1,18-17 15,18-18-15,-1 0 0,1-18 15,-1 18-16</inkml:trace>
  <inkml:trace contextRef="#ctx0" brushRef="#br0" timeOffset="174722.72">21765 7461 0,'0'18'15,"0"0"17,0-1-17,0 1 1,0-1 0,0 1-16,0 17 15,0-17-15,-17 35 16,17 17-1,-18 19 1,18-72-16,0 36 16,-17 0-1,17-18 1,0-17-16,0 0 16,17-18-1,1 0 1,-1 0-1,-17-18 17,-17 18-32</inkml:trace>
  <inkml:trace contextRef="#ctx0" brushRef="#br0" timeOffset="178534.11">24147 7444 0,'-18'-18'0,"36"36"16,-36-54-16,36 19 15,-1 17-15,1-18 16,35 0 0,-18 18-1,0-17 1,-17 17-16,0 0 15,35-18 17,-1 18-17,1 0 1,0 35 0,-53-17-1,18 17 1,-36 18-1,-17-17 1,-18 16 0,35-34-16,-17 0 15,-18 17 1,18-17 0,17-18-1,1 0 1,52-18 15,0 0-15,-17 18-1,35 0 1,-18-17-16,18 17 16,18 17-1,-19 1 1,-52 0-16,36 17 15,-36 35 1,-36-34 0,-16 17-1,-1-18 1,-18-17 0,18-1-1,-17-17 1,-1-17 15,36-1-31,0 0 31,-1-17-15,19 17 0</inkml:trace>
  <inkml:trace contextRef="#ctx0" brushRef="#br0" timeOffset="190007.15">19508 8943 0,'0'0'16,"-18"0"-16,-17 0 16,35-18-1,-18 18 1,18 18 0,35-18 15,18 0-16,36-18 1,-19 18-16,54-17 16,34-1-1,-87 0 1</inkml:trace>
  <inkml:trace contextRef="#ctx0" brushRef="#br0" timeOffset="190291.25">19737 8925 0,'0'18'31,"18"0"-16,-18-1 1,0 54 0,17-1-1,1-52-15,0 52 16,-18-34-16,17 17 16,-17 0-1,0-36-15</inkml:trace>
  <inkml:trace contextRef="#ctx0" brushRef="#br0" timeOffset="190791">20143 9031 0,'0'18'15,"0"-36"-15,-18 53 16,18 1 0,0-19-16,0 19 15,18-19-15,-1 18 16,19 36 0,-19-18-1,-17-35 1,-17-54 15,-19-34-15,1-1-1,35 36 1,-18-36-16,18 36 16,0-35-1,53 17 1,0 35-1,-17 18-15,16 0 16,-34 0-16,35 35 16,-53 1-1,-53 34 1,18-52 0,0-1-16,17 1 15,0 0-15</inkml:trace>
  <inkml:trace contextRef="#ctx0" brushRef="#br0" timeOffset="191430.41">20619 9031 0,'0'0'0,"18"0"15,-18 18 1,0-1 0,0 36-1,0-17 1,0-19-16,0 18 16,0 18-1,-18-17 1,0-36-1,1 0 1,17-18 0,-18-17-16,0-71 31,18 0-15,18 36-1,17-1 1,36 53-1,17 18 1,-35 53 0,-35-17-1,-36 16 1,-53 1 0,1 0-1,17-35 1,53 0 15,18-18-15,17 17-16,0 1 15,0-1 1,18 1-16,0 17 31,0 1-15,0-19-1</inkml:trace>
  <inkml:trace contextRef="#ctx0" brushRef="#br0" timeOffset="191645.58">21130 9031 0,'0'0'0,"-17"0"0,-1 18 16,36-18 15,-1 0-15,1 0-16,53-18 31,-54 18-31</inkml:trace>
  <inkml:trace contextRef="#ctx0" brushRef="#br0" timeOffset="191841.73">21095 9190 0,'0'0'0,"-17"0"0,17 17 16,17-17 15,1 0-31,35 0 15,0-17 1,-36 17-16,19 0 16</inkml:trace>
  <inkml:trace contextRef="#ctx0" brushRef="#br0" timeOffset="193807.59">22348 8784 0,'0'0'0,"-18"0"15,18-17 1,0-1-1,0 0 1,53-17 0,17 17 15,-34 18-15,17 0-1,-36 0-15,18 18 16,1 17-1,-36-17 1,-18 35 0,-52 17-1,17-17 1,17-35 0,19 0-1,34-18 16,19-18-15,-1 18-16,35-18 31,-17 18-15,18 36 0,-18-1-1,-36 0 1,-52 18-1,0-35 1,-53-18 0,17 0-1,36-18-15,0 0 16,-18 1 0,17-1-1,1 18 1</inkml:trace>
  <inkml:trace contextRef="#ctx0" brushRef="#br0" timeOffset="194291.99">21818 9349 0,'0'17'15,"18"-17"1,17 0-16,89 0 31,105 0-15,106 0-1,-88 0 1,71 0 0,-107-17-1,-123 17 1,-70 0 0,-36 0-1,-17-18-15,18 18 16</inkml:trace>
  <inkml:trace contextRef="#ctx0" brushRef="#br0" timeOffset="195107.81">21907 9666 0,'0'0'0,"0"-18"16,-18 1-1,18-1-15,18 1 16,17-1-1,18 0 1,0 1 0,-36 17-16,54 17 15,-36-17 1,-17 53 0,-18-18-1,-36 1 1,-34 17-1,17-18 17,35-35-32,1 0 0,34 0 31,1-18-15,17 18-1,36 18 1,-1 35-1,-52-36-15,0 1 16,-18 0-16,17 17 16,-34 0-1,-54 1 1,18-36 0,18 0-16,-18-18 15,-18-17 1,36-18-1,18 35 1</inkml:trace>
  <inkml:trace contextRef="#ctx0" brushRef="#br0" timeOffset="195441.87">22365 9825 0,'-17'17'31,"34"-17"-16,1 0-15,17 0 16,0-17 0,18 17-16,18-18 31,-54 1-15,-34 17 15,17-18-31,-35 18 15,17 0-15</inkml:trace>
  <inkml:trace contextRef="#ctx0" brushRef="#br0" timeOffset="195660.9">22418 9701 0,'0'-17'16,"0"34"-16,0-52 0,0 17 16,18 18-1,-1 36 16,1-19-15,0 19-16,-1 34 31,1-17-31,-18-18 16,18 1 0,-18 34-1,0-52 1</inkml:trace>
  <inkml:trace contextRef="#ctx0" brushRef="#br0" timeOffset="199411.34">23088 9543 0,'0'0'0,"0"-18"16,0 0 0,0 36 15,0 0-31,0 17 15,18-17-15,-18 52 16,18 36 15,-1 0-15,-17-71 0,0 36-1</inkml:trace>
  <inkml:trace contextRef="#ctx0" brushRef="#br0" timeOffset="200010.92">23988 9190 0,'-18'0'0,"36"0"47,-1 0-31,1-18-16,35 18 31,0 0-31</inkml:trace>
  <inkml:trace contextRef="#ctx0" brushRef="#br0" timeOffset="200177.11">24023 9313 0,'0'0'0,"-18"0"0,18 18 15,18-18 17,0 0-17,-1 0-15,72-18 16,-54 1-16</inkml:trace>
  <inkml:trace contextRef="#ctx0" brushRef="#br0" timeOffset="200964.62">24976 8767 0,'-18'-36'16,"36"72"-16,-36-89 15,18 35-15,0 0 16,53-35 15,0 53-31,17 0 31,-34 0-15,-19 18-16,1 0 16,17 35-1,-52 0 1,-36-18-1,17 0 1,-34 0 0,52-35-1,53 0 17,18 0-17,-35 0-15,53 0 16,-1 36-1,-17-19 17,-53 1-17,-35 17 1,-53-17 0,-18-1-1,17-17 1,54-17-1,18 17 1</inkml:trace>
  <inkml:trace contextRef="#ctx0" brushRef="#br0" timeOffset="201315.7">24764 9278 0,'-18'0'0,"36"0"0,-53 0 15,70 0 1,18 0-1,106-18 1,35 1 0,-53-1-1,35 0 1,-70 18 0,-88 0-1,-1-17-15,-34 17 47</inkml:trace>
  <inkml:trace contextRef="#ctx0" brushRef="#br0" timeOffset="202345.44">24993 9490 0,'0'-18'31,"0"36"16,-17 35-15,-1-36-32,0 19 15,18-19 1,-17 18-1,34-35 17,1 0-32,0-17 15,70-1 1,0-17 0,18 35-1,-18-18 16,-70 18-15,-18-17 15,0-1 1,0 0-17,-18-17 1,0 0-1,18 17 1,0 1-16,-17 17 16,17 35 15,17 18-15,-17-36-16,0 72 15,0-37 1,0 54 15,0-35-15,0-36-16</inkml:trace>
  <inkml:trace contextRef="#ctx0" brushRef="#br0" timeOffset="202945.03">26281 8908 0,'0'0'0,"-18"0"0,36 0 79,-1 17-64,1-17 1,0 0-16,-1 0 15,19 0-15</inkml:trace>
  <inkml:trace contextRef="#ctx0" brushRef="#br0" timeOffset="203135.41">26281 9066 0,'0'0'0,"0"18"15,17-18 17,19 0-17,-19 0 1,19 0 0,-19 0-16</inkml:trace>
  <inkml:trace contextRef="#ctx0" brushRef="#br0" timeOffset="203894.92">27004 8802 0,'0'-18'31,"0"1"-15,-18 17 0,1 0-1,17 17-15,-18 18 16,0 18-1,18 36 1,18-1 0,17-35-1,18-36 1,35-17 0,1-53-1,-54 18 1,-17 0-1,-18-36 1,0 36-16,-36-36 16,-17 1-1,-35 35 1,35 35 0,36 35-1</inkml:trace>
  <inkml:trace contextRef="#ctx0" brushRef="#br0" timeOffset="204276.91">27463 8961 0,'17'0'0,"-17"17"32,-17-17-17,17 18 1,-18-18 0,0 0-16,1 17 15,17-34 16,17 17-15,1 0 15</inkml:trace>
  <inkml:trace contextRef="#ctx0" brushRef="#br0" timeOffset="204728.83">27604 8749 0,'0'0'0,"-18"-18"16,0 1 0,71-1 15,-17 18-15,52-18-1,-35 1 1,-18 17-1,18-18 1,-35 18 0,-36 18 15,0 17-15,1-17-16,17 17 15,-18 18 1,18 17-1,18 1 1,-1-36 0,-17-17-16</inkml:trace>
  <inkml:trace contextRef="#ctx0" brushRef="#br0" timeOffset="204945.52">27692 8890 0,'-18'0'0,"36"0"0,-53 0 15,52 0 17,1 0-32,35 0 15,-18 0-15,36-18 16,34 1-1,-34-1 1</inkml:trace>
  <inkml:trace contextRef="#ctx0" brushRef="#br0" timeOffset="205582.24">28221 8608 0,'0'0'0,"0"-18"16,-18 18 46,18 18-46,-35-1-1,35 1 1,-18-18-16,18 18 0,-17-1 16,-1 19 15,18-1-16,0 0 1,18-17 15,-1-18-15,19 0 0,-19 0-1,-17-18-15,18 18 16,17 0-1,18 18 1,-18 17 0,1 18-1,-36 0 17,-18-35-32,-35 17 15,-17-35 16,17 0-15,0-53 0</inkml:trace>
  <inkml:trace contextRef="#ctx0" brushRef="#br0" timeOffset="205815.55">28203 8572 0,'0'0'15,"0"18"17,18-18-32,0 0 15,52 0 17,-52 0-32,17 0 0,53-18 31,-70 18-31,17 0 15,-17 0 1</inkml:trace>
  <inkml:trace contextRef="#ctx0" brushRef="#br0" timeOffset="213001.78">19896 10848 0,'0'-18'0,"0"1"31,17 17-15,-17 17 0,18 1-1,-18 0-15,18 34 16,17 54-1,-17-18 17,-1-35-17,-17-35 1,0 0-16</inkml:trace>
  <inkml:trace contextRef="#ctx0" brushRef="#br0" timeOffset="213181.56">19949 10795 0,'0'0'0,"-36"-53"15,36 35 1,36 1 0,34 17-1,18 0 1,-52 0-16</inkml:trace>
  <inkml:trace contextRef="#ctx0" brushRef="#br0" timeOffset="213349.07">20037 10936 0,'0'18'15,"0"-36"-15,-18 36 16,18-1-16,18-17 15,52-17 1,-34 17 0,34-18-1</inkml:trace>
  <inkml:trace contextRef="#ctx0" brushRef="#br0" timeOffset="213852.06">20443 10777 0,'0'0'0,"-18"0"16,18 18 0,0 53 15,0-36-31,18 18 15,-1 0 1,-17-18-16,18 18 16,-18 0-1,0-36 1,-18-17 0,18-17-16,-17-19 15,-19-87 1,19 52-1,17-17 1,0 53-16,0-36 16,53 19-1,17 34 17,1 36-17,-36 34 1,-35-16-1,-35 17 1,-36 0 0,36-36-1</inkml:trace>
  <inkml:trace contextRef="#ctx0" brushRef="#br0" timeOffset="214515.25">20901 10777 0,'0'0'16,"-17"18"0,17 0-1,0-1 1,0 19-1,0-1-15,0 18 16,0 17 0,0 1-1,0-54 1,-18 1 0,18-36-1,0 1-15,-18-18 16,18 17-16,0-53 15,-17-52 1,-1 17 0,36 36-1,-1 34 1,19 1 0,16 35-1,19 18 1,-36 17-1,-17-17-15,-18 34 16,-35 1 0,17-35-16,-35 17 15,0 1 1,36-19 0,-1-17-16,36 0 46,17 18-46,0-1 16,-17 1-16,35 17 16,-36-17-1,19 17-15,16 18 32,-52-35-32</inkml:trace>
  <inkml:trace contextRef="#ctx0" brushRef="#br0" timeOffset="-214693.48">21413 10795 0,'-18'18'31,"36"-18"1,-1 0-17,19 0 1,-1 0-1</inkml:trace>
  <inkml:trace contextRef="#ctx0" brushRef="#br0" timeOffset="-214530.7">21360 10954 0,'-18'0'0,"36"0"0,-54 17 15,36 1-15,18-18 16,0 0-1,-1 0-15,19 0 16,-1 0 0</inkml:trace>
  <inkml:trace contextRef="#ctx0" brushRef="#br0" timeOffset="-207894.37">22542 10477 0,'0'0'0,"-18"0"15,18-17 1,18-1 15,-18 1-15,17 17-16,18-36 15,18 19 1,0 17 15,-35-18-31,17 18 16,0 35 0,-35 18-1,-35 0 1,18-35-1,-1-1-15,-17 1 16,-1 0 0,36-1-1,18-34 17,17 17-17,1 0 1,34 17-1,-52 1 1,-1 0 0,-17-1-1,-17 1 1,-54 0 0,-35-1-1,53-34 1,-17-1-1,52 0 1,1 1 0</inkml:trace>
  <inkml:trace contextRef="#ctx0" brushRef="#br0" timeOffset="-207488.67">21959 11007 0,'-17'17'0,"17"1"16,17-18 0,54 0-1,105 0 1,-105 0-16,141-18 16,17-17-1,141 0 1,-70-18-1,-141 35 17,-106 1-17,-124 17 17</inkml:trace>
  <inkml:trace contextRef="#ctx0" brushRef="#br0" timeOffset="-205908.43">22083 11324 0,'0'0'0,"-18"-17"16,18-1-16,-17-17 31,34 17-31,36-17 31,-35 17-31,35 0 16,17 18 0,-17 0-1,-35 0-15,0 18 16,-1 35-1,-17 0 1,-17-35 0,-1-1-16,-17 18 15,-1-17 1,19-18 15,52 0-15,-35-18-1,53 18-15,17 0 16,1 18 15,-53 0-15,-36 17 0,-53 0-1,-34-17 1,-1-18-1,35-18 1,54 18-16,-1-17 16</inkml:trace>
  <inkml:trace contextRef="#ctx0" brushRef="#br0" timeOffset="-205640.53">22753 11254 0,'0'0'0,"18"0"16,-18 17-1,70-17 1,-17-17-1,-35 17-15,35 0 16,0-18 0</inkml:trace>
  <inkml:trace contextRef="#ctx0" brushRef="#br0" timeOffset="-205409.53">22771 11112 0,'0'0'0,"0"-17"31,0 34-15,17 1 0,-17 17-1,18 1-15,0 17 16,-1 88-1,1-88 1,-18 0 0</inkml:trace>
  <inkml:trace contextRef="#ctx0" brushRef="#br0" timeOffset="-205093.46">23318 11148 0,'-36'0'31,"36"35"-16,36 0 1,-19 18 0,-17-35-16,18 52 15,0-17 1,-1-17 0,-17-19-16</inkml:trace>
  <inkml:trace contextRef="#ctx0" brushRef="#br0" timeOffset="-204676.86">24023 10742 0,'0'0'0,"0"-18"32,18 18-17,-1 0 1,1 0-16,17 0 15,1 18 1</inkml:trace>
  <inkml:trace contextRef="#ctx0" brushRef="#br0" timeOffset="-204507.85">24076 10883 0,'0'0'0,"-18"18"15,36-1 32,0-17-47,52-17 31,-52 17-31</inkml:trace>
  <inkml:trace contextRef="#ctx0" brushRef="#br0" timeOffset="-203972.05">25028 10636 0,'0'0'0,"-17"-17"16,-1-1-1,-17 18 1,17 0 0,1 35-1,-1-17 1,0 0-16,-17 70 15,17-35 1,36 35 0,35-18-1,0-52 1,-18-18-16,36-18 16,-1-17-1,-52-71 16,-36 36-15,-35-1 0,-35 18-1,71 36-15,-36-1 16,35 0-16,0 18 16,18 18-16</inkml:trace>
  <inkml:trace contextRef="#ctx0" brushRef="#br0" timeOffset="-203609.11">25381 10795 0,'0'0'0,"0"18"16,0-1 15,-17-17 16,-19 0-16,19-17-31,17-1 16,0-17 15,17 35-31,1-18 0,0 18 16,-1 0-1,-17 18 1</inkml:trace>
  <inkml:trace contextRef="#ctx0" brushRef="#br0" timeOffset="-202909.78">25593 10583 0,'-18'0'32,"18"-17"-32,0-1 15,0 0 1,18 18-1,0 0-15,-1-17 16,18 17 0,-17 0-16,35 0 15,18 0 1,-19 0 15,-16-18-31,-36 36 78,0 35-46,0-18-32,0 18 15,0-35-15,17 34 16,-17 37-1,0-54 1</inkml:trace>
  <inkml:trace contextRef="#ctx0" brushRef="#br0" timeOffset="-202725.86">25716 10724 0,'-17'-17'0,"34"17"32,19 0-17,-19 0-15,36-18 16,-35 18-16,35 0 16,-18 0-16</inkml:trace>
  <inkml:trace contextRef="#ctx0" brushRef="#br0" timeOffset="-202222.95">26263 10425 0,'0'0'15,"0"-18"-15,-35 18 16,17 0 15,1 18-15,-1 17-1,18-18-15,0 19 16,0 34 0,0-34-1,0-1 1,18-35-1,-1 0 1,1-18 0,17 1-1,-17-1-15,17 0 16,0 1 0,18 34-1,-35 36 16,0-17-15,-18-19-16,-18 18 16,-35 18-1,-35-35 1,35-18 0,35 0-16,-17-18 0</inkml:trace>
  <inkml:trace contextRef="#ctx0" brushRef="#br0" timeOffset="-202042.7">26210 10460 0,'18'-18'0,"-36"36"0,54-53 15,-19 35 1,18 0 0,-17 0-16,70 0 31,-17 0-16,-54 17-15,19-17 16,-19 0-16</inkml:trace>
  <inkml:trace contextRef="#ctx0" brushRef="#br0" timeOffset="-176848.18">1958 13088 0,'0'0'0,"17"0"16,1 0 62,-18 18-47,18-18-31,-1 0 16,1 0-16,0 17 16,17 1-1,-17-18-15,34 18 16,19 17 0,0-17-1</inkml:trace>
  <inkml:trace contextRef="#ctx0" brushRef="#br0" timeOffset="-176612.34">2716 13317 0,'0'0'0,"18"0"15,0 0 1,-1 0 15,36 18-15,18-18 0</inkml:trace>
  <inkml:trace contextRef="#ctx0" brushRef="#br0" timeOffset="-176445.02">3298 13423 0</inkml:trace>
  <inkml:trace contextRef="#ctx0" brushRef="#br0" timeOffset="-175614.69">2187 13053 0,'18'0'62,"35"17"-15,-36-17-47,36 18 16,-17-18-16,16 0 16</inkml:trace>
  <inkml:trace contextRef="#ctx0" brushRef="#br0" timeOffset="-175162.72">2804 13194 0,'0'0'0,"18"0"47,53 0-16,-36 0-15,71 18 0,-18-1-1,-53 1 1,18-1 0,-18 1-1,-17 0 1,0-18-16,17 17 15,0 1 1,18 0 15,-35-18-31,17 0 32,-17 0-32,52 0 31,18 0-16,-35 0 1,18 0 0</inkml:trace>
  <inkml:trace contextRef="#ctx0" brushRef="#br0" timeOffset="-175051.34">4004 13335 0,'0'0'0,"17"0"0,1 0 31</inkml:trace>
  <inkml:trace contextRef="#ctx0" brushRef="#br0" timeOffset="-172979.96">3228 13141 0,'17'0'32,"1"0"-17,17 0 1,-17-18-16,17 1 15,18 17 1,-35 0 0,-1 0-1,19 0 17,-19 0-32</inkml:trace>
  <inkml:trace contextRef="#ctx0" brushRef="#br0" timeOffset="-172678.88">3933 13017 0,'18'0'0,"0"0"31,-1 0-15,36-35-1,-18 35-15,54-53 16,52 18 0,-18 0 15,-70 35-15,-18 0-1,-35 17 1,18-17-1</inkml:trace>
  <inkml:trace contextRef="#ctx0" brushRef="#br0" timeOffset="-172523.67">4780 12947 0,'18'0'0,"-1"0"32,-17 18-17</inkml:trace>
  <inkml:trace contextRef="#ctx0" brushRef="#br0" timeOffset="-172315.14">5168 13000 0,'18'0'63,"-1"0"-63</inkml:trace>
  <inkml:trace contextRef="#ctx0" brushRef="#br0" timeOffset="-172114.1">5485 12982 0,'0'0'0,"18"0"0,0 0 15,-1 0 1,19-17 0,-1 17-1,18-18 1,-36 18-16</inkml:trace>
  <inkml:trace contextRef="#ctx0" brushRef="#br0" timeOffset="-171959.9">6050 12894 0,'0'0'0,"18"0"16,-1 0 31,1 0-32,-1 0-15</inkml:trace>
  <inkml:trace contextRef="#ctx0" brushRef="#br0" timeOffset="-171781.02">6579 12912 0,'0'0'0,"18"0"16,-1 0 15,1 0-16,0 17 1,-1-17 0</inkml:trace>
  <inkml:trace contextRef="#ctx0" brushRef="#br0" timeOffset="-171614.84">6932 13000 0,'17'0'0,"-34"0"0,52 0 15,-35 17-15,18-17 16,-18 18-16,17-18 16,19 18-1,17-18 1,17-18 0</inkml:trace>
  <inkml:trace contextRef="#ctx0" brushRef="#br0" timeOffset="-171462.37">7620 13000 0,'0'0'0,"0"17"15,17-17 1,19 0 15,16 0-15</inkml:trace>
  <inkml:trace contextRef="#ctx0" brushRef="#br0" timeOffset="-171294.89">8131 12982 0,'0'0'0,"18"0"16,-1 18-1,1-18 1,0 0-1,17-18-15,18 18 16</inkml:trace>
  <inkml:trace contextRef="#ctx0" brushRef="#br0" timeOffset="-171113.05">8766 12982 0,'0'0'0,"35"0"31,-17 0-15,0 0 0,-1 0-16,72-17 15,-1 17 1,-35 0-16</inkml:trace>
  <inkml:trace contextRef="#ctx0" brushRef="#br0" timeOffset="-170456.88">9383 12982 0,'18'0'0,"-36"0"16,54 0-16,-19 0 0,19 0 31,-19 0-31,1 0 0,35 0 32,-18 18-32,36-18 15,52 0 1,18 17-1,-105-17 1,52 18 0,-18-18-1,-17 0 1,18-18 0,35 1-1,-36 17 1,36 0-1,-18 17 1,-35-17 0,18 0-1,34-17 17,19 17-17,-36-18 1,-35 18-16,18 0 15,34 0 1,1-17 0,18 17-1,-89 0-15,53 0 16,0 0 0,-52 0-16,-1 0 15,0-18 1,-17 18-1,17 0 17,36-18-17,17 18-15,35 0 32,-52 0-17,-18 0-15</inkml:trace>
  <inkml:trace contextRef="#ctx0" brushRef="#br0" timeOffset="-169842.01">12347 12947 0,'35'0'15,"0"0"1,53 18 0,36-1-1,-1-17 1,-52 18 0,35-1-1,-36-17 1,18 18-1,-52-18 1,34 0-16,36 0 16,-1058-88-16,1992 176 15,-1004-70 1,52-18 0,-53 17-16,36-17 15,70 18 1,-53-18-1,-18 0 1,1 0 0,-53 0-16,52 0 15,1 0 1,-18 0 0,-18 0-1,-17 0-15,35 0 16,-36 0-1,54 0-15,70 0 16,-35 0 0,-36 0-1,36 18-15,17-18 32,-34 0-17,-36 0 1,0 0-1,-36 0 1,36 0 0,-35 0-1,-1 0 1</inkml:trace>
  <inkml:trace contextRef="#ctx0" brushRef="#br0" timeOffset="-169162.64">15592 12876 0,'0'-17'0,"-18"17"16,36 17-16,-36-52 15,1 17 1,-1 18 0,1 18-1,-1 53 1,18-18 0,0-18-16,0 35 15,18-52-15,34 35 16,37-18-1,16-52 1,-34-54 15,-53-17-15,-36 53-16,0-1 16,1 1-16,-36-18 15,-35 18 1,52 35-1,1 17 1,35 1-16</inkml:trace>
  <inkml:trace contextRef="#ctx0" brushRef="#br0" timeOffset="-168846.11">16015 12982 0,'0'0'16,"18"18"-16,0-18 16,-1 0-1,1 0 17,-36 17-17,1-17 1,-1 0-1,18-17 1,0-1 0,18 18-16,-18-17 15,17 17 1,1-18 0,0 18-1</inkml:trace>
  <inkml:trace contextRef="#ctx0" brushRef="#br0" timeOffset="-168373.93">16174 12823 0,'35'-88'16,"-70"176"-16,88-193 15,-35 87-15,-1 0 16,19 1-16,34-19 16,1 36-1,-36 18 1,0 53 0,-35-1-1,0-35-15,-53 71 16,18-53-1,-35 0 1,34-18 0,19-35 15,52-17-15,53-19-1,36 1 1,-1 0-1,-35 35 1,-70 0 0,-36 18-1,-70-1 1</inkml:trace>
  <inkml:trace contextRef="#ctx0" brushRef="#br0" timeOffset="-167608.45">15081 12771 0,'0'0'0,"17"0"16,-17-18 0,18 0-1,0 1 17,-18-1-32,17-17 31,-17 17-31,-17-17 15,-36 0 1,-36 17 0,54 18-1,0 0-15,-71 35 32,0 18-17,18 18 1,53-18-1,17-36-15,0 36 16,36 18 0,17-18-1,1-36 1,-1-17 0</inkml:trace>
  <inkml:trace contextRef="#ctx0" brushRef="#br0" timeOffset="-167279.62">14410 12788 0,'0'0'0,"0"18"16,-17-18-16,17 17 15,17 19 16,1 17-15,-18-36-16,18 19 16,17 16-1,18-34 17,-18-18-32,-17 0 0,52-18 15,-17-17 1,-35 18 15,-18-1-31,-18 18 16</inkml:trace>
  <inkml:trace contextRef="#ctx0" brushRef="#br0" timeOffset="-160990.8">19437 12947 0,'-17'-35'31,"-1"35"1,0 88-17,18 0 1,-17 36 0,17-54-1,0 159-15,-18-70 16,18 88 15,0-88-15,0-89-16,0 160 15,0-72 1,0 72 0,0-19-1,0-17 1,0-35-1,0 53 1,35 105 0,-17-246-1,-18-18-15,35 141 16,-35-88 0,18 35-1,-1-18 16,1-35-15,-18-52 0,18-19-16,-18 19 15,17-1 1,1-17 0,-18-1-16,0 1 15,18-18 1,17-18 15,-17 18-15,-1-17-1,1 17 32,0 0-47,17 0 16,53-18 15,-53 18-31,53 0 16,89 0-1,-36 0 1,159 0 0,-194 0-16,141 18 15,141-18 1,-18 17-1,-105-17 1,-142 18-16,124-18 16,-124 0-16,107 17 15,140-17 1,-141 18 0,-105-18-1,88 0-15,87 18 16,-16-18 15,-1 0-15,-106-18-1,106 0 1,-17 18 0,-18-17-1,-88 17 1,-89 0-16,159 17 15,-52-17 1,-107 0-16,107-17 16,52-18-1,-17-1 1,-89 19 0,36-19 15,-124 19-31,36 17 0,-18 0 31,-36 0-31,36-18 16,-17 18-1,-19 0 1,-34 0-16</inkml:trace>
  <inkml:trace contextRef="#ctx0" brushRef="#br0" timeOffset="-158929.72">19402 12965 0,'0'0'15,"0"-18"16,18 18-15,-1 0 0,-17-18-16,53 18 15,-18 0-15,54 0 16,158-17 0,105 17-1,-34 0 1,-159 0-1,176 17-15,194 1 32,18 0-17,35-1 1,0 18 0,-230-17-1,125 17 1,-319-35-16,107 18 15,141 17 1,-142-17 0,107 17-1,-19-17 1,-122-18 0,-142 0-16,106-18 31,-106 18-31,53-17 15,-70-1-15,35 18 16,-1-35 0,-34 35-1,-53-18-15,35 18 16,-36 0 15,1 18 0,-1-18-15,1 35 0,35-17-1,-35 17 1,-1-17-16,1 70 31,-18-18-31,18 54 31,-18-36-31,0-35 16,0 35 0,0-35-16,0 53 15,-18 70 1,-35-17 0,0 35-1,0 0 1,18-53-1,17 53 1,1-35 0,-1-53-1,18-71-15,0 53 16,-18 36 0,18-1-1,-17-17 16,-1-18-15,18-53-16,-18 18 16,-17 71-1,35-89-15,0 0 16,0 54 0,0-37-1,0-16-15,0 17 16,0 35-1,-18-18 1,18 1 0,0-36-1,0 18 1,18-18 0,-18 1 15,18-36-31,-18 35 15,0 0 17,17 18-17,-17-18 1,0 1 0,0-19-1,0-34 16,0-1-31</inkml:trace>
  <inkml:trace contextRef="#ctx0" brushRef="#br0" timeOffset="-157841.75">20460 3598 0,'0'-17'15,"0"34"-15,-17-34 0,34 17 31,18 0-15,1 0-16,52 0 16,106 17-1,-18-17 17,-140 0-32</inkml:trace>
  <inkml:trace contextRef="#ctx0" brushRef="#br0" timeOffset="-157589.42">20619 3581 0,'0'17'16,"18"-17"-1,17 36 1,-35-19-16,35 36 15,0 71 1,-17 34 0,-18-17-1,0-88 1,0 0 0,0-35-1</inkml:trace>
  <inkml:trace contextRef="#ctx0" brushRef="#br0" timeOffset="-157375.46">21219 3757 0,'0'0'16,"17"0"-16,1 0 15,17 0 1,0 0 0,-17 0-16,35 0 15,-35 0-15</inkml:trace>
  <inkml:trace contextRef="#ctx0" brushRef="#br0" timeOffset="-157205.12">21236 3969 0,'0'17'16,"-35"1"0,70-53-16,-70 88 0,53-53 31,-1 0-31,36 0 16,53 0-1,-71-18-15</inkml:trace>
  <inkml:trace contextRef="#ctx0" brushRef="#br0" timeOffset="-156751.54">22065 3704 0,'0'0'0,"-17"-17"16,-1 17 0,-17 17-1,17 1-15,0 17 16,1 71 0,34 0-1,19 0 1,17-18-1,-18-71 1,35 1 0,-34-53-1,-1 17-15,-17-35 16,-1 18 0,1-36-16,-53-70 31,-18 18-16,0 70 1,35 53-16,-17-18 16,0 36-1,17 35 1</inkml:trace>
  <inkml:trace contextRef="#ctx0" brushRef="#br0" timeOffset="-156414.78">22471 3933 0,'0'0'0,"0"18"16,18 0 0,-18-1-1,0 1 16,-18-18-15,0 18 0,18-36 15,0 0-15,18 1 15,-18-1-31,0 0 47</inkml:trace>
  <inkml:trace contextRef="#ctx0" brushRef="#br0" timeOffset="-155658.04">23141 3616 0,'0'0'0,"18"-18"0,-18 1 16,17-1-1,-52 18 1,-18 0-1,-70 0 1,-1 0 0,54 0 15,52 0-31,18 18 16,18-18 30,-18 17-30,0 1 0,0 0-1,0-1-15,17 19 16,-17 34 0,0-35-1,0 18 1,0-17-1,0-19 1,18-17 15,0-17-15,35-19 0,17 19-1,-17 17 1,-35 0-1,35 17 1,0 36 0,-1 0-1,-52-18 1,-52 1 0,16-19-1,-34 1 1,17-18-1,18 0 1,17 0-16</inkml:trace>
  <inkml:trace contextRef="#ctx0" brushRef="#br0" timeOffset="-154475.03">20848 11977 0,'0'0'0,"-17"0"16,-1 0 0,0 0-16,1 0 15,34 0 1,19 0-16,34 0 15,-17 0-15,71-18 16,52 18 0,-53-17-1,-105-1 1,-36 18 0,-52 0-1</inkml:trace>
  <inkml:trace contextRef="#ctx0" brushRef="#br0" timeOffset="-154255.75">21130 11942 0,'0'0'0,"0"17"16,0 1 15,0-1-31,0 1 0,18 53 31,-18 70-15,0-106-16,0 71 15,0 0 1,0-36 0,0-52-16,18 0 15,-18-1-15</inkml:trace>
  <inkml:trace contextRef="#ctx0" brushRef="#br0" timeOffset="-154021.42">21571 12259 0,'0'0'16,"-17"-18"-16,17 1 31,17-1-16,1 0-15,53 1 16,-18 17 0,17 0-1</inkml:trace>
  <inkml:trace contextRef="#ctx0" brushRef="#br0" timeOffset="-153854.72">21607 12347 0,'0'0'0,"-18"35"32,36-35-17,-1 18 1,19-18 0,34 0-16</inkml:trace>
  <inkml:trace contextRef="#ctx0" brushRef="#br0" timeOffset="-153407.62">22400 12171 0,'0'0'0,"0"-18"0,-35-17 16,18 35 0,-19-18-16,-34 36 15,17 35 17,17 17-17,36-34-15,-17 69 16,34-16-1,54-19 1,-18-52 0,70-18-1,-34-53 1,-36-35 0,-36 17-1,-17 36-15,-35-36 16,-18 1-1,-18 52 1,36 36 0</inkml:trace>
  <inkml:trace contextRef="#ctx0" brushRef="#br0" timeOffset="-153040.87">22806 12418 0,'-18'0'16,"36"0"31,-18 17-32,18-17-15,-18 18 16,0 0 0,-18-18-1,0 0 1,18-36 0,18 19-1,0-1 16,-1 18-31,1-18 16</inkml:trace>
  <inkml:trace contextRef="#ctx0" brushRef="#br0" timeOffset="-152624.43">23071 12224 0,'0'0'0,"-18"-36"0,18-34 16,35 17-1,1 18 1,-19 35-16,36-18 16,18 53 15,-18 54-16,-71 16 1,-35-34 0,18-36-16,-71 36 15,71-36 1,-1-17 0,54-18-1,17 0 1,106-18-1,-88 18-15,53 0 16,71 0 0,-54 0 15,-70 18-31</inkml:trace>
  <inkml:trace contextRef="#ctx0" brushRef="#br0" timeOffset="-151338.52">21713 13035 0,'0'-18'31,"0"1"-15,0 34 15,-18 54 0,18-36-31,-18 142 16,1 34 0,17-122-1,0-19-15,-18 1 0,0 158 32,18-88-32,0 71 31,-17-1-16,17-69 1,-18 122 0,18-158-1,18 53 1,-1-53 0,-17-54-16,0 54 15,0-70-15,18 69 16,-18 37-1,0-1 1,0-36 15,18 1-15,-18-70-16,0-19 16,17 71-1,-17-17 1,0-36-1,0 18 1,0-35 0,18 17-1,-18-17 1,18 35 0,-18 0-1,0-1 1,0-16-1,0-19-15,0 19 16,17-19-16,-17 19 16,18-1 15,-18-53-15,0-17-1,-18-18-15</inkml:trace>
  <inkml:trace contextRef="#ctx0" brushRef="#br0" timeOffset="-149755.49">19349 14464 0,'0'0'0,"0"-18"46,0 36-14,18-18-17,-1 18 1,1-18 0,52 0-1,19 17 1,-19-17-16,195 0 15,-54 0 1,160 0 0,-18 0-1,-18 18 1,-106-1 0,-123-17-16,141 18 15,0 0 1,-141-18-16,123 17 15,88-17 1,-17 18 0,-18-18-1,-88-18 1,71 1 15,0 17-15,-1-18-1,-123 0 1,-53 18-16,54 0 16,52 0-1,-124 0-15,54 0 16,70 0 0,-71 0-1,71 0 1,-35-17-1,0 17 1,-71-18 0,-53 18-16,53-17 15,-35 17 1,53 0 0,-53 0-16,70 0 15,54 0 1,-54 0-1,-70 0-15,106-18 16,-89 18 0,19-18-1,-54 18 1,-35-17-16,35 17 16,0 0-1,1 0 1,-19-18-1,1 18 1,0 18 31,17-18-16,-17 0-15,-1 17-16,1-17 15,-1 0 1,-34-17 0,-18 17-1,-1-18-15</inkml:trace>
  <inkml:trace contextRef="#ctx0" brushRef="#br0" timeOffset="-148489.78">24376 13070 0,'0'0'0,"-18"-17"16,1-1 0,17 0-16,-18 18 15,0 0 1,1 36 15,17 17-15,-18 88-1,0-18 1,18-52-16,0 70 16,0 159 15,18-141-31,-18 70 31,18-70-15,-18 88-1,0-18 1,0-35 0,0-18-1,-18-70 1,0 35 0,1 0-1,17 0 16,-18 1-31,18-72 16,35 71 15,-17-88-31,-18 18 32,0-1-17,0-52 1,0 35-1,0-18 1,0-17 0,0-1-16,0 1 15,-18 35 1,18-18 0,0 18-1,0-35 1,0 35-1,0-36 1,0 19 0,0-19 31,0 1-47,18-1 15,17 19 1,-17 17-1,-18-18 1,0-17 0,0-1-1,0-52 1,0 0-16</inkml:trace>
  <inkml:trace contextRef="#ctx0" brushRef="#br0" timeOffset="-147537.81">22436 13864 0,'-18'-53'31,"0"36"-31,18-1 16,0 36 15,0 17-15,-17 0-1,-1 53 1,18-17-1,-17-53-15,17 17 16,-18-18 0,18-34-1,0-54 17,0 36-32,18-88 15,-18 70-15,35-53 16,18-53-1,17 88 1,-34 54 0,34 70 15,1 53-15,-18 35-1,-36-71 1,1-17-16,-18 0 15,0 0 1,-18-35-16</inkml:trace>
  <inkml:trace contextRef="#ctx0" brushRef="#br0" timeOffset="-147337.22">22436 13829 0,'-18'-18'16,"36"36"-16,-54-53 15,72 17 1,-19 18 0,19 0-16,-19-18 0,89 18 31,18-17-15,-36 17-1,-71 0-15</inkml:trace>
  <inkml:trace contextRef="#ctx0" brushRef="#br0" timeOffset="-146484.96">24940 13617 0,'-17'-17'0,"-1"17"16,0 0-1,1 17 1,17 1-1,0-1-15,0 19 16,-18 70 0,0-18-1,-17-18 1,35-34 0,-17-19-1,34-34 1,18-36-1,1-18 1,-1-52 0,18-18 15,0 35-15,-18 53-1,0 53 1,1 17-16,-1 36 15,18 71 1,-35-18 0,-1-53-16,1 17 15,-18-35-15,0 18 16,-35-17 0</inkml:trace>
  <inkml:trace contextRef="#ctx0" brushRef="#br0" timeOffset="-146321.5">24940 13864 0,'0'0'0,"-17"-35"0,17 0 15,17 17 1,54 0 0,-18 1-1,70 34 1,-35 1-1</inkml:trace>
  <inkml:trace contextRef="#ctx0" brushRef="#br0" timeOffset="-145802.87">23141 14058 0,'18'0'0,"-36"0"0,36-17 0,-1 34 31,-17 1-15,0 17-1,0 0-15,0 54 16,0-1-1,-17 18 1</inkml:trace>
  <inkml:trace contextRef="#ctx0" brushRef="#br0" timeOffset="-145137">26157 14093 0,'0'0'0,"-17"-17"31,-1-1-31,-17 18 16,-53 35-1,35 1 1,35-1-16,-17 18 16,70 35-1,53-17 1,36-71 0,-36 0-1,-53-18-15,18-35 16,-53-17-1,-88-19 17,-36 54-17,54 17-15</inkml:trace>
  <inkml:trace contextRef="#ctx0" brushRef="#br0" timeOffset="-144204.06">20213 14658 0,'0'0'0,"18"0"15,0 141 32,-18-106-47,0 71 16,0-35 0,17-54-16,-17 19 15,0-19 1,-17-70 31,-1 36-47,0-36 15,1-18 1,17-70 0,0 88-16,17-17 15,36-19 1,0 89-1,18 18 1,-18 53 0,-36-18-1,-17-18-15,-35 18 16,-36 17 0,-34-34-1,69-19 1</inkml:trace>
  <inkml:trace contextRef="#ctx0" brushRef="#br0" timeOffset="-143683.75">20831 15028 0,'0'-35'32,"0"53"-17,0-1 1,0 1-16,-18 70 31,18-17-31,0-36 0,18 18 16,-1 17-1</inkml:trace>
  <inkml:trace contextRef="#ctx0" brushRef="#br0" timeOffset="-143102.91">19032 15840 0,'0'0'0,"-18"17"15,36-17 1,34 0 0,54 0-1,-35 0-15,140 0 16,266-17 0,87-1-1,-193 18 1,105 0-1,-353 0 1,89 0 0,0-18-1,-160 18 1,-87-17 0,0 17-16</inkml:trace>
  <inkml:trace contextRef="#ctx0" brushRef="#br0" timeOffset="-142365.41">20196 16122 0,'0'0'16,"-18"0"-16,18 18 15,0-1 1,-18 54 0,18 17-1,0-53 1,0 18-16,18 0 15,0-35 1,-1-1-16,-17 1 31,18-18-15,-36-35 0,1-36-1,-1-35 1,0-17-1,18 17 1,36 0 0,17 53-1,-36 36-15,36 17 16,0 17 0,-35 1-1,-1 0-15,1-1 0,0 36 16,-18-35-1,-18 35-15,-35 17 32,-18-17-17,19-35 1,34-18-16,0 0 0</inkml:trace>
  <inkml:trace contextRef="#ctx0" brushRef="#br0" timeOffset="-141882.45">21025 16334 0,'0'0'0,"0"-18"15,-18 18 1,-17 18 0,17-18-16,-17 35 15,35-17-15,-35 34 16,35 37-1,17-54 1,54 35 0,17-52-1,-35-18 1,-36-18-16,19 1 16,-19-54-1,-17-17 1,-35 18 15,0 34-15,-36 19-1,18 17-15</inkml:trace>
  <inkml:trace contextRef="#ctx0" brushRef="#br0" timeOffset="-140585.18">21783 15857 0,'0'0'0,"18"0"0,17-17 31,0 17-31,36 0 16,-1 0-1,-17 0 1,35 0 0,-17 0-16,70 0 15,106 17 1,53-17 0,-71 18-1,-123-18-15,194 0 16,-194 0-1,-18 0-15,212 0 16,-124-18 0,-70 18-16,176-17 15,0-1 1,-105 0 0,52 1-1,-88-1 1,-88 18-1,53 0-15,53 0 32,-1 0-17,19 0 1,-18 0 0,-54 0-1,54-17 1,-18-1-1,-53 0 1,-35 18-16,18-17 16,-1-1-1,-34 18 1,-1 0 0,36 0-1,-36 0 1,35 0 15,-34 0-15,-19 0-1,-34-18 17,-1 18-32,0 0 15</inkml:trace>
  <inkml:trace contextRef="#ctx0" brushRef="#br0" timeOffset="-137348.95">6985 13088 0,'17'0'47,"1"0"-16,-36 0 32,18 18-48,0-1-15,-17-17 16,17 36 0</inkml:trace>
  <inkml:trace contextRef="#ctx0" brushRef="#br0" timeOffset="-136362.87">7002 13264 0,'0'18'0,"-17"0"16,17 17 0,-18 0-1,18 1 1,0-1 15,0-18-31,0 19 16,0 17-1,0 0 1,-18-1 0,18-16-1,0-1 1,18 0-1,-18 1 1,0-1 0,18 0-1,-18 0 1,0 1 0,17-1 15,-17 0-31,0 1 31,0-1-15,0-18-1,0 1-15,0 0 16,0-1 0,0 19-1,0-1 1,0-17-1,0 17 1,0 0 0,-17 0-1,17-17 1,-18 0-16,18 17 16,0 0-1,0 1 16,0-19-15,0 1-16,0-1 16,0 19-1,-18-1 1,18 0 0,0-17-1,0 0 1,0-1-16,18 1 15,-18-1 1,0 1 0,18 0-1,-18 17 1,17 0 0,-17 1-1,0-1 16,-17-18-15,-1 1 0,0-18-1,18 18 1</inkml:trace>
  <inkml:trace contextRef="#ctx0" brushRef="#br0" timeOffset="-127194.53">7055 15205 0,'18'0'31,"0"0"-15,-1 0 0,1 0-1,-1 0 1,36-18-1,88 0 17,-123 18-32,35 0 15,-18 0 1,-17 0 0,-36 0 15,1 0-31</inkml:trace>
  <inkml:trace contextRef="#ctx0" brushRef="#br0" timeOffset="-126891.02">7337 15117 0,'0'-18'31,"18"18"-15,0 0 0,-1 0 15,1 18-31,0-1 31,-1 1-31,-17-1 16,18 1-1,0 0-15,-18-1 16,-36 36 0,-52-17-1</inkml:trace>
  <inkml:trace contextRef="#ctx0" brushRef="#br0" timeOffset="-105139.65">22683 14905 0,'0'-18'31,"17"18"-15,1 0 15,-18 18 0,0-1-15,0 1-16,-18 35 15,1 53 1,-1-36 0,0-17-16,1 36 15,-1 16 1,18-34-1,0-36 1,18-35 15</inkml:trace>
  <inkml:trace contextRef="#ctx0" brushRef="#br0" timeOffset="-104517.84">22647 14887 0,'0'18'47,"0"-1"-32,-17-17-15,-1 36 32,-17-1-17,17-17-15,-17 17 16,-18 36-1,-18-19 1,19 1 0,16-17-1,19-19 1,-1 1 0,36-18 15,-1 0-16,19 0 1,52-18 0,-35 18-1,0 0 1,35 0 0,70-17-1,-16 17 1,-107 0-16,0 0 15,-17 0-15,17 0 16,-88-18 15</inkml:trace>
  <inkml:trace contextRef="#ctx0" brushRef="#br0" timeOffset="-57934.3">22700 16263 0,'18'0'31,"0"0"-31,-18-18 125,0 1-109,0-1 15,-18 18 0,0-18-31,1 18 16,-19 0-1,19 0-15,17 18 0,-18-18 16,-17 18 0,0-1-1,17 19 1,0-36-16,1 35 16,-1 18-1,18 0 1,35 17 15,1-34-31,16-1 16,37 0 15,-19-35-15,18-35-1,-35 17 1,-17 1-16,-1-36 15,0-18 1,-35-17 0,-18 35-1,18 35-15,-35-17 16,-18 0 0,36 35-16,-36 0 15,0 0 1,18 17-1</inkml:trace>
  <inkml:trace contextRef="#ctx0" brushRef="#br0" timeOffset="-39680.06">25522 15011 0,'0'0'0,"18"-18"15,17 18 1,-17 0-16,0-18 16,-1 18-1,1 0 1,-36 18 15,1 0-15,-1-18-16,-17 35 15,-18 0 17,-18-17-17,1 0 1,17-18-1,35 0-15,-17 0 16,17-36 0,53 1-1,-17 17-15,35-35 16,0 18 0,88-35-1,-70 70 1,-1 17-1,-52 36 1,-18 35 0,-71 36-1,-35-18 17,18-1-17,35-52 1,18-17-1,0-36 1,17 0 0,18-18-16,-18-35 15,36 0 1,17-17 0,1 34-1,-1 36 1,-35 18-16,18 17 15,17 36 1,-18-54 0,19 19-16,34 17 31,1-36-15,-1-17-1,-52-17-15,35 17 16,-53-18-16,18-17 15,-36 17-15</inkml:trace>
  <inkml:trace contextRef="#ctx0" brushRef="#br0" timeOffset="-34740.09">25487 16175 0,'0'0'0,"0"-18"16,18 1-1,-1-1 1,1 0-16,-18 1 15,18 17 1,-18 17 15,0 1-15,-18 17 0,0 0-1,1-17-15,-1 0 16,0-1-1,-17 1-15,-18-18 16,0 0 15,36-18-15,17-17 0,17-18-1,36 0 1,0 0-1,18 36 1,-36 17 0,0 35-1,-17-17-15,-18 35 16,-18 52 0,-17-16-1,-36 16 1,-17-16-1,0-54 1,18-17 0,52-18-1,-35-18 1,35-35 0,36 18-1,17-18 1,-17 18-1,35 35 1,-18 35 0,0 0-1,-17 0 1,-18-17-16,35 17 16,18 1-1,18-19 1,17-17-1,-35 0 1,-18-70 15,-35 34-15,-35 1-16</inkml:trace>
  <inkml:trace contextRef="#ctx0" brushRef="#br0" timeOffset="-31576.69">22788 16880 0,'0'0'16,"18"0"-16,-18-17 16,0-1-1,18 18-15,-18-18 16,17 1 15,-17 34-15,0 1-1,0 0 1,0 35 0,0-18-1,0-17-15,0 35 16,0-36-16,0 18 16,0 1-1</inkml:trace>
  <inkml:trace contextRef="#ctx0" brushRef="#br0" timeOffset="-31323.79">23035 16845 0,'0'0'0,"0"-18"16,0-17-1,18 70 32,-18-17-47,0 17 0,0 36 16,0 0 0,0-1-1,0-52 1</inkml:trace>
  <inkml:trace contextRef="#ctx0" brushRef="#br0" timeOffset="-31040.37">22612 17022 0,'18'0'15,"35"17"1,-36 1 0,1-18-16,0 17 0,34 1 15,54 35 16,-53-53-15,-18 18-16</inkml:trace>
  <inkml:trace contextRef="#ctx0" brushRef="#br0" timeOffset="-30860.44">23265 17057 0,'0'0'0,"0"-18"0,17 18 16,-17-35-1,-17 35 1,-19 18 0,-17 17-1,1 0 1,34-17-16</inkml:trace>
  <inkml:trace contextRef="#ctx0" brushRef="#br0" timeOffset="-30307.4">20954 17321 0,'0'-17'16,"18"17"-1,52-18 1,-34 18 0,34-18-16,1 18 15,-36 0 1,18 0-16,-36 0 15</inkml:trace>
  <inkml:trace contextRef="#ctx0" brushRef="#br0" timeOffset="-30109.91">21130 17286 0,'0'0'0,"-17"0"16,17 18 15,0-1-31,0 1 15,0 0-15,17 17 16,1 35 0,-18-17-1,0-17 1,0-1 0</inkml:trace>
  <inkml:trace contextRef="#ctx0" brushRef="#br0" timeOffset="-29624.85">21342 17427 0,'0'0'16,"18"0"-16,-18 35 31,0-17-16,0 0-15,0 17 16,0 0 0,17-17-1,-17 0-15,0-36 47,0 0-31,0 1-16,0-1 0,0-17 15,0-53 17,0 35-17,36 0 1,-19 53 0,1 0-16,17 17 15,1 1 1,-19 35-1,-34-18 1,-19-17 0,19-18-16,-19 17 15,19-17-15</inkml:trace>
  <inkml:trace contextRef="#ctx0" brushRef="#br0" timeOffset="-29008.25">21677 17410 0,'-17'17'31,"17"1"-15,0-1-1,17 36 1,-17-17 0,0-1-1,0-53 32,0 1-31,0-1-16,0-35 15,0 35 1,18-52 0,0 35-1,34-1 1,-34 36 0,17 36-1,-35-1 1,0 0-1,-35 0 1,-18 1 0,18-36-1,17 17 1,71-17 15,-35 18-15,35-18-1,35 53 1,-70-53 0,34 18-1,-34-1 1</inkml:trace>
  <inkml:trace contextRef="#ctx0" brushRef="#br0" timeOffset="-28790.37">22083 17462 0,'-18'-17'16,"36"17"-1,0 0 1,34 17 15,-34-17-31,17 0 0</inkml:trace>
  <inkml:trace contextRef="#ctx0" brushRef="#br0" timeOffset="-28624.2">22136 17515 0,'0'0'15,"-18"18"-15,1-18 16,-1 18-1,53-18 1,18 17 0,18-17-1,-54 0 1</inkml:trace>
  <inkml:trace contextRef="#ctx0" brushRef="#br0" timeOffset="-27459">22683 17392 0,'0'-18'16,"0"36"46,0 0-30,0-1-32,0 1 15,0 17 1,0-17 0,0-1-16,0 1 31,17-18 0,1 0-15,17 0-1,-17-18-15,35 18 16,17 0 0,-17 0-1,-18 0 1,-17-17-16,0 17 15,-1 0 1,-17-18 0,0 0-1,0 1-15,-17-1 16,17 1 0,0-1-1,0 0 16,0 36 1,0 0-17,0-1-15,17 18 16,-17 36 0,0-18-1,0-35-15</inkml:trace>
  <inkml:trace contextRef="#ctx0" brushRef="#br0" timeOffset="-27090.35">22524 17709 0,'0'0'16,"18"0"-1,-1 0 1,1 0-16,105 0 15,1 0 1,105 0 0,0-17-1,-88-1 1,-70 18 0,-89 0-1</inkml:trace>
  <inkml:trace contextRef="#ctx0" brushRef="#br0" timeOffset="-26485.84">22594 17939 0,'0'-53'15,"0"35"1,0 36 15,0-1-15,0 1 0,0 0-16,18 35 31,17-18-16,-17-35-15,17 0 16,1 0 0,-19 0-16,1-18 15,-1-35 1,1 0 15,-18 71-15,0 0-1,-18 17 1,1 71 0,17 0-1,0-53 1,17-18-16,1 0 16</inkml:trace>
  <inkml:trace contextRef="#ctx0" brushRef="#br0" timeOffset="-26171.92">23018 18168 0,'0'0'0,"0"-18"0,17 18 31,-17-17-15,18 17-16,17 0 16,-17 0-16,17-18 15,0 18 1,-17 0-16,0 0 15,-36-18 1</inkml:trace>
  <inkml:trace contextRef="#ctx0" brushRef="#br0" timeOffset="-25954.86">23053 17992 0,'0'0'0,"0"17"47,0 54-31,0-36-1,0 0-15,18 18 16,-18 18 0,0-36-1,17-17-15</inkml:trace>
  <inkml:trace contextRef="#ctx0" brushRef="#br0" timeOffset="-25537.77">23371 18027 0,'0'0'0,"-18"18"16,18-1 0,-18 1-1,18 17 1,0-17-16,0 52 16,18-34-1,17-1 1,18-35-1,-18-18 1,1-35 0,-36 36-16,0-36 15,-18-35 1,0 52 0,1 19-1,-19 17-15,1 0 31,18 35-15,34-35 0</inkml:trace>
  <inkml:trace contextRef="#ctx0" brushRef="#br0" timeOffset="-25025.81">23794 17709 0,'0'0'16,"-18"-17"0,36 17-1,-1-18 16,1 18-15,0 0-16,-1 0 16,1 0-16</inkml:trace>
  <inkml:trace contextRef="#ctx0" brushRef="#br0" timeOffset="-24855">23776 17780 0,'0'0'0,"0"18"0,18-18 32,17 0-17,18 0 1,-18-18 0</inkml:trace>
  <inkml:trace contextRef="#ctx0" brushRef="#br0" timeOffset="-23156.18">24358 17427 0,'0'-17'32,"18"17"-17,-18 17 63,0 1-62,0-1 0,0 1-1,0 35 1,0-18 0,0-17-16,18 35 15,-18-35-15,0 17 16,0 0-1,0-17 1</inkml:trace>
  <inkml:trace contextRef="#ctx0" brushRef="#br0" timeOffset="-13600.29">25646 17498 0,'17'0'0,"-17"-18"15,0 0 1,0 36 31,0 0-32,0-1-15,0 19 16,18 17 15,0 0-31,-18-18 32,0-18-17</inkml:trace>
  <inkml:trace contextRef="#ctx0" brushRef="#br0" timeOffset="-13436.05">25611 17604 0,'0'0'0,"-18"-18"0,18 0 16,-18 1 0,36-1-1,17 18 1,-17-18-1</inkml:trace>
  <inkml:trace contextRef="#ctx0" brushRef="#br0" timeOffset="-13250.15">25611 17621 0,'0'0'0,"0"18"16,0 0-16,17-18 31,1 0-31,17 0 16,53-18-1,-70 0-15</inkml:trace>
  <inkml:trace contextRef="#ctx0" brushRef="#br0" timeOffset="-13049.09">25928 17551 0,'-18'-18'15,"18"36"16</inkml:trace>
  <inkml:trace contextRef="#ctx0" brushRef="#br0" timeOffset="-12636.72">25681 17551 0,'0'0'0,"-18"0"16,18-18 15,18 0-15,0 1 0,17-1-1,0 18-15,18-35 16,0 35-1,18-18 1,-36 1-16,36 17 0,-36-18 31</inkml:trace>
  <inkml:trace contextRef="#ctx0" brushRef="#br0" timeOffset="-12186.17">25699 17586 0,'0'0'16,"17"0"46,-17 18 32,0 17-63,0-17-31,18 34 16,-18-16-1,18-1-15,-1 18 16,1-18 0,-18-17-1,0-36 16</inkml:trace>
  <inkml:trace contextRef="#ctx0" brushRef="#br0" timeOffset="-11932.7">25716 17586 0,'-17'0'31,"34"0"-31,1 0 16,0 0-1,17-18 1,35 1 0,-34 17-1,17-18 1,-36 18-16</inkml:trace>
  <inkml:trace contextRef="#ctx0" brushRef="#br0" timeOffset="-11669.47">25769 17745 0,'0'0'16,"0"17"-16,-17-17 16,34 0-1,36-17 1,-18 17-16,18-18 16,0 0-1,36 1 1,-37-1 15,-16 18-31</inkml:trace>
  <inkml:trace contextRef="#ctx0" brushRef="#br0" timeOffset="-11068.68">26351 17551 0,'0'0'0,"-17"0"0,-1 0 15,0 17 1,36 1-1,-18 17 17,35 18-17,-17 18 1,0-36 0,-18-17-1,0-36 16,-18-17-15,0-1 0,1 1-16,17-53 15,-18 35 1,36 35-16,-1-35 16,36 18-1,0 35 1,-18 18 15,-17-1-31,-18 19 0,-18 17 31,-52 0-15,17-18 0,35-35-16,-17 18 15,17-36 1</inkml:trace>
  <inkml:trace contextRef="#ctx0" brushRef="#br0" timeOffset="-10486.43">26757 17462 0,'0'0'0,"-18"18"15,18 0 1,0 17 15,0 18-15,0-35-16,18 52 16,0-35-1,-1 1 1,-34-36 15,-1-36-15,18-16-1,0-1 1,0 17-16,0-17 16,18-35-1,-1 71 1,19-19-16,-1 54 15,-18 0 1,-17 34 15,-52 19-15,-1-36 0,35 1-1,36-19 16,-1-17-31,36 18 16,0 0 0,-18-1-16,36 18 15,17 18 1,-53-35 0</inkml:trace>
  <inkml:trace contextRef="#ctx0" brushRef="#br0" timeOffset="-10286.07">27321 17462 0,'0'0'0,"-17"0"46,34 0-46,1 18 0,0-18 16</inkml:trace>
  <inkml:trace contextRef="#ctx0" brushRef="#br0" timeOffset="-10119.25">27357 17586 0,'-36'18'15,"72"-36"-15,-89 36 0,35-1 16,1-17-16,-1 18 15,71-18 17,0-18-17,-18 18-15,36-17 16,-36 17-16</inkml:trace>
  <inkml:trace contextRef="#ctx0" brushRef="#br0" timeOffset="-9482.05">28556 16986 0,'0'0'0,"-18"-17"15,1-19 1,34-34 0,1 34-1,35-16 1,18 16 0,-1 54-1,-35 35 1,-17-36-1,-18 54-15,-18 35 32,-52-18-17,-18-17 1,35-36 0,35-17-1,36-18 1,-1-18-16,54 18 15,35-18 1,-53 1-16,53 17 16,35 0-1,-36 17 1,-69 19 0</inkml:trace>
  <inkml:trace contextRef="#ctx0" brushRef="#br0" timeOffset="-9168.07">28344 17480 0,'0'0'0,"-17"18"0,34-18 31,36 0-15,0 0-16,53-18 16,-35 18-16,87-18 15,89 1 1,-35-18 15,-159 35-31,-18-18 0,36 18 31,-89 0-15</inkml:trace>
  <inkml:trace contextRef="#ctx0" brushRef="#br0" timeOffset="-8452.98">28344 17727 0,'0'0'0,"-17"0"15,-1 0-15,18-18 47,18 18-47,-1-17 16,19-1-16,34 1 31,-17 17-15,-35 35-1,-53 18 1,-36 17 0,53-34-16,-52-1 15,52-18-15,-17 19 16,17-36-1,71 0 17,35 0-17,1 0 1,-54 0-16,35 0 16,36 17-1,-53-17 1</inkml:trace>
  <inkml:trace contextRef="#ctx0" brushRef="#br0" timeOffset="-8068.26">28768 17798 0,'-35'35'31,"52"-35"-16,36-18 1,35 1 0,-35-19-1,-18 36-15,-17-17 16,-36-19 0,-52 1-1,17 35 1,18 0 15,35 18-15,0 35-1,0-18 1,0 0 0,0 1-16,17-1 15,1 18 1,-18-18-16</inkml:trace>
  <inkml:trace contextRef="#ctx0" brushRef="#br0" timeOffset="-7718.42">29121 17745 0,'0'0'0,"0"-18"0,0 0 16,35 1-1,18-1 17,0 53-17,-53 1 1,-18 17 0,-53 0-1,54-53-15,-18 17 16,35 1-1,0-1 1,17-17-16,36 0 16,35 0-1,36-17 1,-54 17 0,-34-18-1</inkml:trace>
  <inkml:trace contextRef="#ctx0" brushRef="#br0" timeOffset="-7480.19">29632 17357 0,'18'0'31,"-1"0"-15,1 0-16,35 0 16,-18 0-16</inkml:trace>
  <inkml:trace contextRef="#ctx0" brushRef="#br0" timeOffset="-7315.33">29720 17445 0,'-35'35'31,"70"-70"-31,-52 70 31,34-35-31,19 0 16,-1 0-16,-18 0 0</inkml:trace>
  <inkml:trace contextRef="#ctx0" brushRef="#br0" timeOffset="-6650.07">30549 17145 0,'0'-18'16,"-17"18"15,-1 0-15,-17 18-1,17 0-15,-35 70 16,35-35 0,36 53-1,17-18 1,18-53-1,36-35 1,-54 0-16,18-18 16,0-52-1,-36-18 1,-34 35 0,-36-53-1,-18 53 1,1 35 15,52 18-15,18 18-16</inkml:trace>
  <inkml:trace contextRef="#ctx0" brushRef="#br0" timeOffset="-6326.64">30937 17286 0,'0'0'0,"0"18"15,18-1 17,-18 1-17,0 0 16,-18-18-15,1 0 0,17-18-1,0 0 1</inkml:trace>
  <inkml:trace contextRef="#ctx0" brushRef="#br0" timeOffset="-5616.37">31361 17039 0,'0'0'0,"0"-17"16,0-1-1,0 0-15,-36 18 16,19-17-16,-36 17 16,-18 0-1,18 17 1,36 1-1,17 0 17,17-18-17,1 17 1,-18 1-16,18 17 16,-1 36-1,1-1 16,-18-52-15,0-1-16,0 1 16,0 0-1,17-18 32,1-18-31,35 0-1,-35 18-15,35-17 16,17 17 0,18 35-1,-70-17 1,0 52 15,-36-34-15,-53-1-1,36-18 1,-53-17 0,17-35-1,18 0 1,36 17 0</inkml:trace>
  <inkml:trace contextRef="#ctx0" brushRef="#br0" timeOffset="83716.07">21995 12612 0,'0'0'0,"0"53"16,0-18-16,0-17 0,0-1 16</inkml:trace>
  <inkml:trace contextRef="#ctx0" brushRef="#br0" timeOffset="85684.26">14534 13970 0,'0'0'0,"17"-18"31,1 1-31,35-19 16,-35 19-16,52-1 15,54 18 1,17-17 0,-18-1-1,-70 18 1,-35 0-16,-1 0 15</inkml:trace>
  <inkml:trace contextRef="#ctx0" brushRef="#br0" timeOffset="86116.58">15522 13794 0,'-18'0'15,"0"17"1,1-17 0,17 36-1,0-19-15,0 18 16,0 54-1,35-36 1,35-1 0,1-52-1,0-52 17,-54 34-32,18-53 0,-35 18 31,0 18-31,-17-35 15,-54-19 1,18 72 0,18 17-1,17 35 1</inkml:trace>
  <inkml:trace contextRef="#ctx0" brushRef="#br0" timeOffset="86338.33">16139 13899 0,'-18'18'16,"36"0"15,0-18-16,-18 17 1,17 1 0</inkml:trace>
  <inkml:trace contextRef="#ctx0" brushRef="#br0" timeOffset="86734.42">16280 13688 0,'0'-18'31,"0"36"31,18-18 32,-1 53-78,1 17-1,0 1 1,-18-36-16,17 18 16,-17-35-1</inkml:trace>
  <inkml:trace contextRef="#ctx0" brushRef="#br0" timeOffset="88001.51">14181 12153 0,'0'0'0,"0"18"16,88-18 15,53 17-15,-17-17 0,-54 0-16,71 0 15,-70 0-15,52 0 16,19 18-1,-107 0 1,-17-18 15,-36 0-31,18-18 16</inkml:trace>
  <inkml:trace contextRef="#ctx0" brushRef="#br0" timeOffset="88602.53">14463 11536 0,'0'0'0,"0"-18"0,-17 18 16,34-17 15,36 17-31,-18 0 16,89 0-1,158-18 1,36 0-1,-160 18 1,-87 0-16,17 0 16,-53-17-16</inkml:trace>
  <inkml:trace contextRef="#ctx0" brushRef="#br0" timeOffset="89436.79">14516 10054 0,'0'0'16,"18"0"0,88-17-1,17 17 1,106-36 0,-140 36-16,69-17 15,1 17 1,-141 0-16</inkml:trace>
  <inkml:trace contextRef="#ctx0" brushRef="#br0" timeOffset="90138.23">14587 9313 0,'0'0'0,"17"0"16,107 18 0,-71-18-16,123-18 15,1-17 1,-72 17-16,107-35 16</inkml:trace>
  <inkml:trace contextRef="#ctx0" brushRef="#br0" timeOffset="90574.82">14499 8378 0,'0'0'0,"17"0"0,1-17 16,35 17-16,158-35 31,-70 35-15,71-18-1,-71 18 1</inkml:trace>
  <inkml:trace contextRef="#ctx0" brushRef="#br0" timeOffset="91006.72">14463 7691 0,'0'0'0,"36"0"15,-19-18-15,18 18 16,71-18-1,35 18 1,-35-17 0,53 17-1,-88-18 1</inkml:trace>
  <inkml:trace contextRef="#ctx0" brushRef="#br0" timeOffset="91338.64">14957 7020 0,'0'0'0,"35"0"15,124-17 1,-88 17-16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7.284"/>
    </inkml:context>
    <inkml:brush xml:id="br0">
      <inkml:brushProperty name="width" value="0.05" units="cm"/>
      <inkml:brushProperty name="height" value="0.05" units="cm"/>
    </inkml:brush>
  </inkml:definitions>
  <inkml:trace contextRef="#ctx0" brushRef="#br0">1 0 24575,'0'5'0,"5"1"0,6 0 0,6 3 0,4 1 0,4-2 0,6-2 0,8-2 0,2-1 0,3-7 0,3-3 0,-2 1 0,-8 1-8191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6T02:01:15.36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5416 0,'0'3,"1"-1,0 0,-1 0,1 1,0-1,0 0,0 0,0 0,1 0,-1 0,1 0,-1 0,1-1,0 1,-1 0,1-1,0 0,0 1,0-1,0 0,0 0,0 0,1 0,2 1,9 3,0 0,23 4,-35-9,74 12,1-4,0-4,88-5,-66 0,5302-2,-3521 4,-1811-2,-32-1,0 2,0 2,0 1,46 10,-81-12,-1-1,1 0,-1 1,1-1,-1 1,1-1,-1 1,0 0,1 0,-1-1,0 1,0 0,2 2,-3-3,0 1,1-1,-1 1,0-1,0 0,0 1,0-1,0 1,0-1,0 1,0-1,0 0,0 1,0-1,0 1,0-1,0 1,0-1,0 0,-1 1,1-1,0 1,0-1,0 0,-1 1,1-1,0 0,-1 1,-3 3,0 0,-1-1,1 0,-1 0,-7 4,5-3,-53 30,-2-3,-2-2,0-3,-2-3,0-3,-85 14,-483 56,251-39,-4 6,-1651 143,632-166,8-36,-568 7,1355 15,92 18,92 17,80 11,-44 40,317-79,1 3,-136 79,78-30,-4-5,-222 85,112-84,148-48,87-24,0 0,1 1,-13 6,20-9,1-1,-1 1,1 0,-1 0,1 0,0 0,-1 0,1 0,0 0,0 0,0 1,0-1,0 0,0 1,0-1,0 1,0-1,1 1,-1-1,1 1,-1-1,1 1,0 0,-1-1,1 1,0 0,0-1,0 4,1-4,-1 0,1 0,-1 1,1-1,0 0,-1 0,1 0,0 0,0 0,0 0,0 0,0 0,0 0,0 0,0 0,0 0,0-1,1 1,-1-1,2 2,32 7,-28-8,275 36,16-22,-278-15,271 8,71-4,85-1,113-2,113-1,108-1,93 2,963 39,-1 85,-1048-39,-101 2,-108-4,-107-9,-92-11,-78-13,345 62,-583-98,-63-15,1 0,-1 1,0-1,0 0,1 1,-1-1,0 1,0-1,0 1,0 0,0-1,0 1,1 0,-2 0,1 0,0 0,0 0,0 0,1 1,-3 0,0-1,0 0,0 0,0 0,0 0,0 0,0 0,-1-1,1 1,0 0,0 0,-1-1,1 1,-1-1,1 1,0-1,-1 0,1 0,-1 1,1-1,-2 0,-177 29,73-15,-165 27,-80 7,199-27,-963 121,-16-43,540-74,-61-11,-52-3,-1739 149,25 145,1750-200,110-3,101-1,102-9,-18 26,321-97,1 2,0 2,2 2,-74 54,82-45,-47 50,-10 8,32-39,28-25,-66 67,97-87,0 0,1 0,1 0,-1 1,2 0,-8 18,12-25,-1-1,1 1,0 0,0 0,0 0,0 0,1 0,0 0,0 0,0 0,0 0,0 0,1 0,0 0,0 0,0 0,0 0,0 0,1-1,0 1,0-1,0 1,0-1,3 4,2-1,-1-1,1 0,0-1,0 1,0-1,1 0,-1-1,1 0,13 3,87 15,-86-18,211 22,94-8,114-7,160-5,173-3,169-2,3387-5,-3394 8,-100 19,-87 21,-72 15,769 125,-29 53,-1338-223,-47-9,-1 2,0 0,48 19,-71-19,-17-2,-23-1,1-1,-38-3,29 0,-675 41,433-7,-808 72,650-86,-89 6,-83 16,-2819 360,2855-296,-1256 349,-18 127,42 141,1409-524,361-175,1 3,1 1,2 1,0 2,2 1,2 2,-42 57,69-86,-3 4,0 0,0 1,1 0,0 0,1 0,-7 19,10-26,1 1,0-1,0 0,-1 0,1 0,1 0,-1 1,0-1,0 0,1 0,-1 0,1 0,0 0,0 0,-1 0,3 3,-1-3,1 1,-1 0,1-1,0 0,-1 1,1-1,0 0,0-1,0 1,1 0,-1-1,0 0,5 2,20 4,1-1,35 3,154 6,124-5,146-6,147-2,139-2,125-1,256-2,1849 4,-1991 14,-69 22,-101 25,-141 10,-152-5,-150-11,-121-12,98 30,-273-51,-24-9,49 13,-64-10,-37-12</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6T02:01:19.7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6T02:01:25.0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10218 0,'3'2,"0"-1,1 0,-1 1,0-1,0 0,1-1,-1 1,0-1,1 1,3-1,11 1,486 15,-387-15,568-1,410 6,-926-1,319 52,-417-40,-69-17,-1 1,0-1,0 0,0 0,1 1,-1-1,0 0,0 1,0-1,0 1,0 0,0-1,0 1,0 0,0 0,0-1,0 1,0 0,1 2,-3-2,0 0,0 0,-1-1,1 1,0 0,0-1,-1 1,1-1,0 1,-1-1,1 1,0-1,-1 0,1 0,-1 0,-1 0,-81 7,-131-6,112-3,-720 26,330 35,33-1,0-25,117-10,41-4,-186 18,208-2,-186 17,172-41,80-6,150 0,1 2,-115 30,-116 62,223-74,-1-3,0-3,-127 15,-228-10,22 2,1 27,131-15,68-3,167-26,1 2,0 1,-46 24,-234 97,315-132,-200 77,153-60,0 2,1 2,1 3,2 1,-60 46,32-19,44-33,-45 41,49-37,-27 28,-2-3,-101 71,75-64,-58 34,54-37,54-33,0-2,-40 18,-48 19,-98 36,182-78,0 3,-54 32,25-13,-36 14,-3-5,-107 30,55-10,25-10,-220 97,146-59,166-78,-1-3,-62 12,64-16,0 1,0 2,-57 23,83-28,0 1,0-1,0 1,1 1,0 0,1 0,-1 1,1 0,1 1,-1 0,2 0,-1 0,1 1,1 0,-1 0,-4 14,-1 12,0 0,3 1,1 0,-3 62,8 157,4-156,0 586,-3-605,1-81,0 1,0-1,0 1,0 0,0-1,0 1,0-1,1 1,-1 0,0-1,0 1,1-1,-1 1,1-1,-1 1,0-1,1 1,-1-1,1 0,-1 1,1-1,-1 0,1 1,-1-1,1 0,-1 1,1-1,-1 0,1 0,0 0,-1 0,1 1,-1-1,1 0,0 0,-1 0,1 0,0 0,-1-1,2 1,12-3,1-1,26-10,231-98,-136 55,232-89,129-25,142-20,1088-211,21 104,-1297 233,158-11,606-96,-476 48,11 44,453 38,10 46,-728 1,2082 0,-2139-5,-1537 28,737 4,-77 18,-93 25,-77 27,-51 30,-48 15,-55 14,-63 8,-56-3,-2669 405,2709-441,185-21,84-3,-772 176,32 96,826-189,22 39,464-222,-12 6,1 1,0 0,-31 28,48-37,1 0,-1 1,1-1,0 1,0 0,1 1,0-1,0 0,0 1,0 0,1 0,0-1,0 1,1 0,-1 1,1-1,1 0,-1 0,1 12,2 4,1 1,1 0,0-1,2 0,1 0,14 32,-19-50,0 0,0-1,1 0,-1 1,1-1,-1 0,1 0,0-1,1 1,-1-1,0 1,1-1,-1 0,1 0,4 1,0 0,0-2,1 1,-1-1,0 0,1-1,-1 0,12-1,18-3,0-2,40-12,189-65,148-62,161-47,151-19,129 3,95 31,1516-62,4 190,-1757 55,-110 12,948 122,-30 97,-636-65,-22 57,-557-120,-233-73,-68-33,-1 1,0-1,0 1,0 0,-1 1,1-1,-1 1,0-1,6 11,-9-13,0 0,0 0,0 0,-1 0,1 1,0-1,-1 0,0 0,1 1,-1-1,0 0,0 1,0-1,-1 0,1 1,-1-1,1 0,-1 0,1 1,-1-1,0 0,0 0,0 0,-1 0,1 0,0 0,-1 0,1-1,-1 1,0 0,-2 1,-6 6,-1-2,1 0,-1 0,-17 7,25-12,-78 35,-143 44,-105 10,326-91,-303 73,-79 0,-108 4,-136 6,-141-1,-107-13,-272 6,-1328 106,1828-112,143 6,110 13,89 11,236-70,0 2,3 4,-82 54,101-55,3 3,0 1,3 3,-67 78,66-64,-22 27,-4-2,-80 72,71-88,-173 108,-106 26,348-193,-140 65,-30 15,177-83,0-1,0 1,0 0,0 1,0-1,0 0,1 1,-1-1,1 1,0 0,-1 0,1 0,-2 5,4-7,0-1,-1 1,1 0,0 0,0 0,0 0,0-1,0 1,0 0,0 0,1 0,-1 0,0-1,0 1,1 0,-1 0,0 0,1-1,-1 1,1 0,-1-1,1 1,0 0,1 1,0 0,1 0,-1 0,1-1,-1 1,1-1,0 0,0 0,-1 0,5 1,29 6,1-2,0-1,55 0,-63-3,199 5,99-3,116-2,149-2,173 0,186-1,132 0,-872 1,1750 4,-2 35,-1258-7,-163 11,-154 1,-125-4,-214-33,-1 3,0 1,79 32,-98-31,40 28,-39-23,32 16,23 0,0-4,118 26,-112-33,72 17,144 45,-261-64,-42-20,0 0,1 0,-1 1,0-1,1 0,-1 0,0 0,0 0,1 1,-1-1,0 0,0 0,1 1,-1-1,0 0,0 0,0 1,1-1,-1 0,0 1,0-1,0 0,0 0,0 1,0-1,1 0,-1 1,0-1,0 1,0-1,0 0,0 1,0-1,-1 0,1 1,0-1,0 0,0 1,0-1,0 0,0 0,-1 1,1-1,0 0,0 1,0-1,-1 0,1 0,0 1,0-1,-1 0,1 0,0 0,0 1,-1-1,0 0,-11 5,0-1,0 0,0 0,-1-2,0 0,0 0,-13 0,-6 1,-1115 165,206 4,-13 2,294-79,-60-11,-73-20,-561-5,-12-35,559-11,148 5,137 9,104 17,90 17,227-36,1 4,-116 50,171-59,1 2,1 2,1 1,1 3,2 1,-63 61,82-69,2 1,1 1,1 1,0 0,2 1,1 1,2 0,0 1,1 0,2 0,1 1,-5 37,12-64,-1 1,1 0,0-1,0 1,0 0,0-1,0 1,0-1,0 1,0 0,1-1,-1 1,1-1,-1 1,1-1,-1 1,1-1,0 1,0-1,2 3,0-1,1-1,0 1,0-1,0 0,0 0,1-1,-1 1,0-1,8 2,26 4,0-1,40 0,230-5,217-37,211-30,180-14,2874-171,-3160 224,-163 11,-136 10,48 11,-89-1,17-16,153 6,93 83,-494-66</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2.996"/>
    </inkml:context>
    <inkml:brush xml:id="br0">
      <inkml:brushProperty name="width" value="0.05" units="cm"/>
      <inkml:brushProperty name="height" value="0.05" units="cm"/>
    </inkml:brush>
  </inkml:definitions>
  <inkml:trace contextRef="#ctx0" brushRef="#br0">1 0 24575,'0'9'0,"4"8"0,2 1-8191</inkml:trace>
  <inkml:trace contextRef="#ctx0" brushRef="#br0" timeOffset="1">383 820 24575,'0'9'0,"4"8"0,3 5 0,-1 9 0,-1 3 0,-2-3-8191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3.369"/>
    </inkml:context>
    <inkml:brush xml:id="br0">
      <inkml:brushProperty name="width" value="0.05" units="cm"/>
      <inkml:brushProperty name="height" value="0.05" units="cm"/>
    </inkml:brush>
  </inkml:definitions>
  <inkml:trace contextRef="#ctx0" brushRef="#br0">25 1 24575,'-5'5'0,"-1"5"0,0 7 0,1 4 0,2-1-8191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6.904"/>
    </inkml:context>
    <inkml:brush xml:id="br0">
      <inkml:brushProperty name="width" value="0.05" units="cm"/>
      <inkml:brushProperty name="height" value="0.05" units="cm"/>
    </inkml:brush>
  </inkml:definitions>
  <inkml:trace contextRef="#ctx0" brushRef="#br0">1 1 24575,'4'4'0,"7"2"0,1 5 0,3 0 0,-1-2-8191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7.274"/>
    </inkml:context>
    <inkml:brush xml:id="br0">
      <inkml:brushProperty name="width" value="0.05" units="cm"/>
      <inkml:brushProperty name="height" value="0.05" units="cm"/>
    </inkml:brush>
  </inkml:definitions>
  <inkml:trace contextRef="#ctx0" brushRef="#br0">1581 2582 24575,'-4'-4'0,"-2"-7"0,0-6 0,1-5 0,6-3 0,3-6 0,1 1-8191</inkml:trace>
  <inkml:trace contextRef="#ctx0" brushRef="#br0" timeOffset="1">79 233 24575,'-4'-10'0,"-7"-11"0,-5-8 0,-1-7 0,3-8 0,4-5 0,3 6-8191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5.611"/>
    </inkml:context>
    <inkml:brush xml:id="br0">
      <inkml:brushProperty name="width" value="0.05" units="cm"/>
      <inkml:brushProperty name="height" value="0.05" units="cm"/>
    </inkml:brush>
  </inkml:definitions>
  <inkml:trace contextRef="#ctx0" brushRef="#br0">184 1 24575,'9'0'0,"-6"0"0,-8 0 0,-9 0 0,-5 0 0,-10 0 0,-4 0 0,-1 0 0,0 0 0,6 0-8191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5.979"/>
    </inkml:context>
    <inkml:brush xml:id="br0">
      <inkml:brushProperty name="width" value="0.05" units="cm"/>
      <inkml:brushProperty name="height" value="0.05" units="cm"/>
    </inkml:brush>
  </inkml:definitions>
  <inkml:trace contextRef="#ctx0" brushRef="#br0">5 328 24575,'0'-5'0,"-5"-1"0</inkml:trace>
  <inkml:trace contextRef="#ctx0" brushRef="#br0" timeOffset="1">1590 0 24575,'4'0'0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6.340"/>
    </inkml:context>
    <inkml:brush xml:id="br0">
      <inkml:brushProperty name="width" value="0.05" units="cm"/>
      <inkml:brushProperty name="height" value="0.05" units="cm"/>
    </inkml:brush>
  </inkml:definitions>
  <inkml:trace contextRef="#ctx0" brushRef="#br0">39 0 24575,'0'5'0,"-5"1"0,-6 0 0,-1-6 0,1-3-8191</inkml:trace>
  <inkml:trace contextRef="#ctx0" brushRef="#br0" timeOffset="1">1732 54 24575,'4'5'0,"7"6"0,6 1 0,5-6 0,2-8 0,-1-10 0,-6-1-8191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8.123"/>
    </inkml:context>
    <inkml:brush xml:id="br0">
      <inkml:brushProperty name="width" value="0.05" units="cm"/>
      <inkml:brushProperty name="height" value="0.05" units="cm"/>
    </inkml:brush>
  </inkml:definitions>
  <inkml:trace contextRef="#ctx0" brushRef="#br0">386 410 24575,'0'-2'0,"-1"0"0,0 1 0,0-1 0,0 0 0,0 1 0,0-1 0,0 1 0,-1-1 0,1 1 0,0-1 0,-1 1 0,1 0 0,-1 0 0,0 0 0,1 0 0,-1 0 0,-2-1 0,-33-14 0,33 15 0,-1 0 0,0 0 0,0 1 0,0 0 0,0 0 0,0 0 0,0 1 0,0 0 0,0-1 0,0 2 0,0-1 0,0 1 0,1-1 0,-1 1 0,0 0 0,1 1 0,0-1 0,0 1 0,-1 0 0,2 0 0,-1 0 0,0 1 0,1-1 0,-1 1 0,1 0 0,0 0 0,0 0 0,-3 8 0,3-7 0,1 0 0,-1 0 0,1 0 0,1 1 0,-1-1 0,1 1 0,0-1 0,0 1 0,0-1 0,1 1 0,0 0 0,0-1 0,1 1 0,-1 0 0,1-1 0,0 1 0,1-1 0,-1 1 0,1-1 0,0 0 0,1 0 0,-1 0 0,1 0 0,0 0 0,4 5 0,3 1 0,0-2 0,1 1 0,0-1 0,1-1 0,0 0 0,0-1 0,0 0 0,1-1 0,20 8 0,2-3 0,0 0 0,55 8 0,-72-16 0,0-1 0,1-1 0,-1 0 0,28-3 0,-42 2 0,0-1 0,0 0 0,0 0 0,0 0 0,0 0 0,0-1 0,0 1 0,-1-1 0,1 0 0,-1 0 0,7-5 0,-9 5 0,1 0 0,-1 0 0,1 0 0,-1 0 0,0 0 0,0 0 0,0 0 0,0-1 0,0 1 0,0 0 0,0 0 0,-1-1 0,1 1 0,-1-1 0,0 1 0,0-1 0,0 1 0,0 0 0,0-1 0,0 1 0,-2-4 0,1 1 0,0 0 0,-1 1 0,0 0 0,0-1 0,0 1 0,-1 0 0,1 0 0,-1 0 0,0 0 0,0 0 0,0 1 0,-1-1 0,1 1 0,-1 0 0,-4-2 0,-9-8 0,-2 2 0,-19-10 0,22 13 0,-56-30 0,-185-102 0,227 123 0,0 0 0,-54-40 0,77 51 0,0 0 0,0 0 0,1 0 0,0-1 0,1 0 0,-1 0 0,1 0 0,0-1 0,1 0 0,0 0 0,0 0 0,-4-14 0,7 18 0,0 1 0,1-1 0,-1 0 0,1 1 0,0-1 0,0 0 0,0 0 0,0 1 0,1-1 0,-1 0 0,1 1 0,0-1 0,0 1 0,0-1 0,1 1 0,-1-1 0,1 1 0,3-5 0,-1 3 0,0 0 0,0 1 0,1 0 0,-1 0 0,1 0 0,0 1 0,0-1 0,0 1 0,1 0 0,8-3 0,0 1 0,-1 1 0,1 0 0,0 1 0,1 0 0,-1 1 0,0 1 0,1 0 0,25 3 0,-29 0 0,0 0 0,-1 1 0,1 0 0,-1 1 0,0 0 0,0 0 0,0 2 0,-1-1 0,0 1 0,0 0 0,0 1 0,-1 0 0,0 0 0,0 1 0,0 0 0,-1 0 0,-1 1 0,1 0 0,-1 0 0,-1 1 0,0-1 0,0 1 0,-1 0 0,0 1 0,-1-1 0,0 1 0,-1-1 0,0 1 0,0 0 0,-1 0 0,-1 0 0,0 0 0,0 0 0,-1 0 0,-1-1 0,-5 22 0,5-25-151,0 1-1,-1-1 0,0 0 0,0 0 1,-1 0-1,0 0 0,-1 0 1,-5 7-1,-4 0-6674</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6.732"/>
    </inkml:context>
    <inkml:brush xml:id="br0">
      <inkml:brushProperty name="width" value="0.05" units="cm"/>
      <inkml:brushProperty name="height" value="0.05" units="cm"/>
    </inkml:brush>
  </inkml:definitions>
  <inkml:trace contextRef="#ctx0" brushRef="#br0">2371 996 24575,'-4'4'0,"-7"8"0,-5-5 0,-1-7 0,3-4-8191</inkml:trace>
  <inkml:trace contextRef="#ctx0" brushRef="#br0" timeOffset="1">378 149 24575,'-19'-4'0,"-19"-7"0,-18-6 0,-9 1 0,3-3 0,6-7 0,9-3 0,12 2-8191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7.166"/>
    </inkml:context>
    <inkml:brush xml:id="br0">
      <inkml:brushProperty name="width" value="0.05" units="cm"/>
      <inkml:brushProperty name="height" value="0.05" units="cm"/>
    </inkml:brush>
  </inkml:definitions>
  <inkml:trace contextRef="#ctx0" brushRef="#br0">2032 301 24575,'-28'5'0,"-32"1"0,-25 0 0,-16-2 0,-1 0 0,8-7 0,16-7 0,21-6 0,19-1-8191</inkml:trace>
  <inkml:trace contextRef="#ctx0" brushRef="#br0" timeOffset="1">693 137 24575,'-19'0'0,"-24"5"0,-19 1 0,-8 0 0,-2-1 0,3-7 0,12-2-8191</inkml:trace>
  <inkml:trace contextRef="#ctx0" brushRef="#br0" timeOffset="2">147 0 24575,'-5'5'0,"-5"1"0,-7 0 0,-4-1 0,-4-2 0,-2-5 0,3-8 0,7-2-8191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7.508"/>
    </inkml:context>
    <inkml:brush xml:id="br0">
      <inkml:brushProperty name="width" value="0.05" units="cm"/>
      <inkml:brushProperty name="height" value="0.05" units="cm"/>
    </inkml:brush>
  </inkml:definitions>
  <inkml:trace contextRef="#ctx0" brushRef="#br0">402 2093 24575,'0'-5'0,"0"-10"0,0-13 0,0-14 0,0-1-8191</inkml:trace>
  <inkml:trace contextRef="#ctx0" brushRef="#br0" timeOffset="1">156 182 24575,'-4'-5'0,"-12"-6"0,-7-10 0,-4-7 0,-3-7 0,0-8 0,5 4-8191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8.488"/>
    </inkml:context>
    <inkml:brush xml:id="br0">
      <inkml:brushProperty name="width" value="0.05" units="cm"/>
      <inkml:brushProperty name="height" value="0.05" units="cm"/>
    </inkml:brush>
  </inkml:definitions>
  <inkml:trace contextRef="#ctx0" brushRef="#br0">161 170 24575,'-5'0'0,"-6"-5"0,-6-10 0,-4-13 0,1-5 0,-1 2 0,-1 7 0,3 2 0,5 10 0,4 12 0,9 6 0,5 6 0,1 1-8191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8.847"/>
    </inkml:context>
    <inkml:brush xml:id="br0">
      <inkml:brushProperty name="width" value="0.05" units="cm"/>
      <inkml:brushProperty name="height" value="0.05" units="cm"/>
    </inkml:brush>
  </inkml:definitions>
  <inkml:trace contextRef="#ctx0" brushRef="#br0">79 17 24575,'-5'0'0,"-6"0"0,-5 0 0,-1-4 0,-1-2 0,6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9.250"/>
    </inkml:context>
    <inkml:brush xml:id="br0">
      <inkml:brushProperty name="width" value="0.05" units="cm"/>
      <inkml:brushProperty name="height" value="0.05" units="cm"/>
    </inkml:brush>
  </inkml:definitions>
  <inkml:trace contextRef="#ctx0" brushRef="#br0">0 1 24575,'5'5'0,"6"6"0,6 1 0,4 3 0,4 0 0,-3-8 0,-5-6-8191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29.744"/>
    </inkml:context>
    <inkml:brush xml:id="br0">
      <inkml:brushProperty name="width" value="0.05" units="cm"/>
      <inkml:brushProperty name="height" value="0.05" units="cm"/>
    </inkml:brush>
  </inkml:definitions>
  <inkml:trace contextRef="#ctx0" brushRef="#br0">3684 236 24575,'-5'0'0,"-1"4"0,-4 2 0,-6 0 0,-4-1 0,1-2-8191</inkml:trace>
  <inkml:trace contextRef="#ctx0" brushRef="#br0" timeOffset="1">242 72 24575,'-9'0'0,"-8"-5"0,-10-2 0,-5 1 0,-2-3 0,0-1 0,1-2 0,2 0 0,7 2-8191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0.117"/>
    </inkml:context>
    <inkml:brush xml:id="br0">
      <inkml:brushProperty name="width" value="0.05" units="cm"/>
      <inkml:brushProperty name="height" value="0.05" units="cm"/>
    </inkml:brush>
  </inkml:definitions>
  <inkml:trace contextRef="#ctx0" brushRef="#br0">874 583 24575,'0'-5'0,"-5"-1"0,-5-4 0,-7-1 0,0 2-8191</inkml:trace>
  <inkml:trace contextRef="#ctx0" brushRef="#br0" timeOffset="1">0 64 24575,'5'0'0,"1"-4"0,5-7 0,-1-6 0,4 0 0,-1 3-8191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0.444"/>
    </inkml:context>
    <inkml:brush xml:id="br0">
      <inkml:brushProperty name="width" value="0.05" units="cm"/>
      <inkml:brushProperty name="height" value="0.05" units="cm"/>
    </inkml:brush>
  </inkml:definitions>
  <inkml:trace contextRef="#ctx0" brushRef="#br0">1 1 24575,'4'0'0,"3"4"0,3 3 0,6-2 0,4-5 0,-1-7 0,-4-3-8191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0.800"/>
    </inkml:context>
    <inkml:brush xml:id="br0">
      <inkml:brushProperty name="width" value="0.05" units="cm"/>
      <inkml:brushProperty name="height" value="0.05" units="cm"/>
    </inkml:brush>
  </inkml:definitions>
  <inkml:trace contextRef="#ctx0" brushRef="#br0">1281 1809 24575,'4'0'0,"2"-5"0,0-6 0,-1-2-8191</inkml:trace>
  <inkml:trace contextRef="#ctx0" brushRef="#br0" timeOffset="0.99">188 33 24575,'-9'0'0,"-18"0"0,-12-5 0,-5-1 0,5-4 0,9-2-8191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8.497"/>
    </inkml:context>
    <inkml:brush xml:id="br0">
      <inkml:brushProperty name="width" value="0.05" units="cm"/>
      <inkml:brushProperty name="height" value="0.05" units="cm"/>
    </inkml:brush>
  </inkml:definitions>
  <inkml:trace contextRef="#ctx0" brushRef="#br0">71 88 24575,'0'0'0,"0"0"0,0-1 0,0 1 0,0 0 0,1-1 0,-1 1 0,0 0 0,0-1 0,0 1 0,0 0 0,-1-1 0,1 1 0,0-1 0,0 1 0,0 0 0,0-1 0,0 1 0,0 0 0,0-1 0,-1 1 0,1 0 0,0 0 0,0-1 0,0 1 0,-1 0 0,1-1 0,0 1 0,0 0 0,-1 0 0,1 0 0,0-1 0,-1 1 0,1 0 0,0 0 0,-1 0 0,1 0 0,0-1 0,-1 1 0,1 0 0,0 0 0,-1 0 0,1 0 0,0 0 0,-1 0 0,1 0 0,-1 0 0,1 0 0,0 0 0,-1 0 0,1 0 0,0 1 0,-1-1 0,1 0 0,0 0 0,-1 0 0,1 0 0,0 1 0,-1-1 0,1 0 0,0 0 0,-1 1 0,-17 16 0,14-9 0,0 0 0,1 0 0,0 1 0,0-1 0,1 1 0,0 0 0,1 0 0,-1 0 0,2 0 0,-1 0 0,1-1 0,1 1 0,0 0 0,0 0 0,0 0 0,1 0 0,5 11 0,-4-9 0,1 0 0,1 0 0,0-1 0,0 0 0,1 0 0,0 0 0,1 0 0,0-1 0,0 0 0,1-1 0,1 0 0,-1 0 0,11 7 0,-5-6 0,0-1 0,1 0 0,0-1 0,0 0 0,1-1 0,23 6 0,-34-11 0,0-1 0,0 1 0,0-1 0,0 1 0,0-1 0,0-1 0,0 1 0,0-1 0,0 0 0,0 0 0,6-2 0,-8 1 0,0 0 0,0 1 0,0-1 0,0 0 0,0 0 0,-1-1 0,1 1 0,-1 0 0,1-1 0,-1 0 0,0 0 0,0 1 0,0-1 0,0 0 0,-1 0 0,1-1 0,1-5 0,0-3 0,0 1 0,-2 0 0,1-1 0,-1 1 0,-1-1 0,0 1 0,0-1 0,-1 0 0,-1 1 0,-5-19 0,2 10 0,0 2 0,-2-1 0,-1 1 0,0 0 0,-16-26 0,16 34 10,1 0 0,-2 1 0,1 0 0,-1 0 0,-1 1 0,1 0 0,-1 1 0,-1 0 0,1 0 0,-1 1 0,-14-5 0,15 6-116,0 2 0,0-1 0,0 1 0,-1 1 0,1-1 0,-1 2-1,1 0 1,-1 0 0,0 1 0,0 0 0,1 1 0,-1 0 0,-13 3 0,5 3-6720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1.127"/>
    </inkml:context>
    <inkml:brush xml:id="br0">
      <inkml:brushProperty name="width" value="0.05" units="cm"/>
      <inkml:brushProperty name="height" value="0.05" units="cm"/>
    </inkml:brush>
  </inkml:definitions>
  <inkml:trace contextRef="#ctx0" brushRef="#br0">382 0 24575,'-9'5'0,"-8"1"0,-6 4 0,-3 1 0,3-6 0,4-5-8191</inkml:trace>
  <inkml:trace contextRef="#ctx0" brushRef="#br0" timeOffset="1">0 2676 24575,'0'5'0,"0"6"0,0 1-8191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1.517"/>
    </inkml:context>
    <inkml:brush xml:id="br0">
      <inkml:brushProperty name="width" value="0.05" units="cm"/>
      <inkml:brushProperty name="height" value="0.05" units="cm"/>
    </inkml:brush>
  </inkml:definitions>
  <inkml:trace contextRef="#ctx0" brushRef="#br0">0 0 24575,'5'5'0</inkml:trace>
  <inkml:trace contextRef="#ctx0" brushRef="#br0" timeOffset="1">1367 137 24575,'0'0'-8191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1.916"/>
    </inkml:context>
    <inkml:brush xml:id="br0">
      <inkml:brushProperty name="width" value="0.05" units="cm"/>
      <inkml:brushProperty name="height" value="0.05" units="cm"/>
    </inkml:brush>
  </inkml:definitions>
  <inkml:trace contextRef="#ctx0" brushRef="#br0">39 11 24575,'-5'0'0,"-6"0"0,-1-5 0,2-1-8191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2.261"/>
    </inkml:context>
    <inkml:brush xml:id="br0">
      <inkml:brushProperty name="width" value="0.05" units="cm"/>
      <inkml:brushProperty name="height" value="0.05" units="cm"/>
    </inkml:brush>
  </inkml:definitions>
  <inkml:trace contextRef="#ctx0" brushRef="#br0">38 546 24575,'0'-5'0,"-4"-10"0,-3-8 0,-3-4 0,-1-3 0,7 0 0,3 4-8191</inkml:trace>
  <inkml:trace contextRef="#ctx0" brushRef="#br0" timeOffset="1">1322 0 24575,'5'5'0,"1"10"0,-5-1 0,-2-9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2.666"/>
    </inkml:context>
    <inkml:brush xml:id="br0">
      <inkml:brushProperty name="width" value="0.05" units="cm"/>
      <inkml:brushProperty name="height" value="0.05" units="cm"/>
    </inkml:brush>
  </inkml:definitions>
  <inkml:trace contextRef="#ctx0" brushRef="#br0">0 0 24575,'5'5'0,"1"6"0,0 1-8191</inkml:trace>
  <inkml:trace contextRef="#ctx0" brushRef="#br0" timeOffset="1">1857 492 24575,'5'5'0,"6"10"0,6 8 0,4 4 0,-1-2-8191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3.699"/>
    </inkml:context>
    <inkml:brush xml:id="br0">
      <inkml:brushProperty name="width" value="0.05" units="cm"/>
      <inkml:brushProperty name="height" value="0.05" units="cm"/>
    </inkml:brush>
  </inkml:definitions>
  <inkml:trace contextRef="#ctx0" brushRef="#br0">1802 1686 24575,'-18'-4'0,"-26"-7"0,-18-6 0,-9 0 0,-1-7 0,7-3 0,10-2 0,15-1 0,13 5-8191</inkml:trace>
  <inkml:trace contextRef="#ctx0" brushRef="#br0" timeOffset="1">191 129 24575,'-10'-5'0,"-12"-5"0,-6-7 0,-5-4 0,-4-4 0,3-2 0,7 3-8191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4.071"/>
    </inkml:context>
    <inkml:brush xml:id="br0">
      <inkml:brushProperty name="width" value="0.05" units="cm"/>
      <inkml:brushProperty name="height" value="0.05" units="cm"/>
    </inkml:brush>
  </inkml:definitions>
  <inkml:trace contextRef="#ctx0" brushRef="#br0">121 0 24575,'-9'5'0,"-13"6"0,-7 1 0,-3 4 0,4-2-8191</inkml:trace>
  <inkml:trace contextRef="#ctx0" brushRef="#br0" timeOffset="1">1131 2622 24575,'-4'5'0,"-7"6"0,-1 6 0,1 4 0,3 4 0,3-3-8191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4.399"/>
    </inkml:context>
    <inkml:brush xml:id="br0">
      <inkml:brushProperty name="width" value="0.05" units="cm"/>
      <inkml:brushProperty name="height" value="0.05" units="cm"/>
    </inkml:brush>
  </inkml:definitions>
  <inkml:trace contextRef="#ctx0" brushRef="#br0">0 1 24575,'0'9'0,"0"8"0,0 1-8191</inkml:trace>
  <inkml:trace contextRef="#ctx0" brushRef="#br0" timeOffset="1">492 1202 24575,'0'5'0,"0"6"0,0 6 0,0 4 0,0 0-8191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4.743"/>
    </inkml:context>
    <inkml:brush xml:id="br0">
      <inkml:brushProperty name="width" value="0.05" units="cm"/>
      <inkml:brushProperty name="height" value="0.05" units="cm"/>
    </inkml:brush>
  </inkml:definitions>
  <inkml:trace contextRef="#ctx0" brushRef="#br0">53 0 24575,'-5'0'0,"-1"5"0,-5 1 0,-4 4 0,-1 1-8191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5.083"/>
    </inkml:context>
    <inkml:brush xml:id="br0">
      <inkml:brushProperty name="width" value="0.05" units="cm"/>
      <inkml:brushProperty name="height" value="0.05" units="cm"/>
    </inkml:brush>
  </inkml:definitions>
  <inkml:trace contextRef="#ctx0" brushRef="#br0">2066 947 24575,'-28'0'0,"-28"0"0,-22 5 0,-13 1 0,-4 0 0,4-2 0,13 0 0,21-2-8191</inkml:trace>
  <inkml:trace contextRef="#ctx0" brushRef="#br0" timeOffset="1">509 128 24575,'-14'-5'0,"-19"-6"0,-17-6 0,-14 0 0,-10-1 0,-3 1 0,4 0 0,4 3 0,15 3-8191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8.887"/>
    </inkml:context>
    <inkml:brush xml:id="br0">
      <inkml:brushProperty name="width" value="0.05" units="cm"/>
      <inkml:brushProperty name="height" value="0.05" units="cm"/>
    </inkml:brush>
  </inkml:definitions>
  <inkml:trace contextRef="#ctx0" brushRef="#br0">0 94 24575,'7'-6'0,"0"0"0,1 1 0,-1 0 0,1 0 0,0 1 0,0 0 0,1 0 0,-1 1 0,1 0 0,16-3 0,-21 5 0,-1 1 0,1-1 0,0 1 0,0 0 0,-1 0 0,1 0 0,0 1 0,0 0 0,-1-1 0,1 1 0,0 0 0,4 3 0,-5-3 0,-1 1 0,0-1 0,0 1 0,0-1 0,0 1 0,0 0 0,0 0 0,-1 0 0,1 0 0,0 0 0,-1 1 0,0-1 0,1 0 0,-1 1 0,0-1 0,0 1 0,-1-1 0,1 1 0,0 4 0,0-5 0,-1 1 0,1-1 0,-1 1 0,0-1 0,0 1 0,0-1 0,0 1 0,0 0 0,-1-1 0,1 1 0,-1-1 0,0 1 0,1-1 0,-1 0 0,0 1 0,0-1 0,-1 0 0,1 1 0,0-1 0,-1 0 0,0 0 0,1 0 0,-1 0 0,0-1 0,0 1 0,0 0 0,0-1 0,0 1 0,0-1 0,0 0 0,-1 0 0,1 0 0,-1 0 0,1 0 0,-5 1 0,4-2 0,0 1 0,0-1 0,0 0 0,0 1 0,0-2 0,0 1 0,0 0 0,0 0 0,0-1 0,0 0 0,0 0 0,0 0 0,1 0 0,-1 0 0,0 0 0,0-1 0,1 1 0,-1-1 0,1 0 0,0 1 0,-1-1 0,1-1 0,0 1 0,0 0 0,0 0 0,0-1 0,1 1 0,-1-1 0,1 1 0,-3-6 0,3 3-80,-1-1 0,1 0-1,0 1 1,0-1 0,1 0-1,-1 1 1,1-1 0,1 0-1,-1 1 1,1-1 0,0 0 0,0 1-1,1-1 1,-1 1 0,1-1-1,6-9 1,3-4-6746</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5.457"/>
    </inkml:context>
    <inkml:brush xml:id="br0">
      <inkml:brushProperty name="width" value="0.05" units="cm"/>
      <inkml:brushProperty name="height" value="0.05" units="cm"/>
    </inkml:brush>
  </inkml:definitions>
  <inkml:trace contextRef="#ctx0" brushRef="#br0">547 0 24575,'-10'5'0,"-11"10"0,-17 8 0,-2-1-8191</inkml:trace>
  <inkml:trace contextRef="#ctx0" brushRef="#br0" timeOffset="1">1 1529 24575,'4'10'0,"7"6"0,6 12 0,5 4 0,2 2 0,-1-5-8191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5.796"/>
    </inkml:context>
    <inkml:brush xml:id="br0">
      <inkml:brushProperty name="width" value="0.05" units="cm"/>
      <inkml:brushProperty name="height" value="0.05" units="cm"/>
    </inkml:brush>
  </inkml:definitions>
  <inkml:trace contextRef="#ctx0" brushRef="#br0">1 0 24575,'5'0'0,"6"0"0,6 5 0,4 1 0,8 1 0,0-2-8191</inkml:trace>
  <inkml:trace contextRef="#ctx0" brushRef="#br0" timeOffset="1">3224 383 24575,'9'5'0,"18"6"0,12 5 0,10 1 0,1 2 0,1-3 0,-8-4-8191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6.183"/>
    </inkml:context>
    <inkml:brush xml:id="br0">
      <inkml:brushProperty name="width" value="0.05" units="cm"/>
      <inkml:brushProperty name="height" value="0.05" units="cm"/>
    </inkml:brush>
  </inkml:definitions>
  <inkml:trace contextRef="#ctx0" brushRef="#br0">1 0 24575,'9'5'0,"13"6"0,11 5 0,10 6 0,-3-2-8191</inkml:trace>
  <inkml:trace contextRef="#ctx0" brushRef="#br0" timeOffset="1">2704 629 24575,'23'9'0,"32"17"0,23 14 0,23 13 0,13 8 0,0 2 0,-4 0 0,-22-11-8191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6.530"/>
    </inkml:context>
    <inkml:brush xml:id="br0">
      <inkml:brushProperty name="width" value="0.05" units="cm"/>
      <inkml:brushProperty name="height" value="0.05" units="cm"/>
    </inkml:brush>
  </inkml:definitions>
  <inkml:trace contextRef="#ctx0" brushRef="#br0">0 0 24575,'0'5'0,"0"6"0,0 6 0,5 0 0,1-3-8191</inkml:trace>
  <inkml:trace contextRef="#ctx0" brushRef="#br0" timeOffset="1">710 465 24575,'5'4'0,"1"12"0,4 7 0,6 9 0,4 4 0,3 0 0,-1-6-8191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7.616"/>
    </inkml:context>
    <inkml:brush xml:id="br0">
      <inkml:brushProperty name="width" value="0.05" units="cm"/>
      <inkml:brushProperty name="height" value="0.05" units="cm"/>
    </inkml:brush>
  </inkml:definitions>
  <inkml:trace contextRef="#ctx0" brushRef="#br0">83 123 24575,'-4'-4'0,"-7"-7"0,-5-11 0,-1-5 0,-2-4 0,3 4-8191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7.989"/>
    </inkml:context>
    <inkml:brush xml:id="br0">
      <inkml:brushProperty name="width" value="0.05" units="cm"/>
      <inkml:brushProperty name="height" value="0.05" units="cm"/>
    </inkml:brush>
  </inkml:definitions>
  <inkml:trace contextRef="#ctx0" brushRef="#br0">629 1 24575,'-5'5'0,"-6"1"0,-5 0 0,-1-2-8191</inkml:trace>
  <inkml:trace contextRef="#ctx0" brushRef="#br0" timeOffset="1">0 1749 24575,'5'0'0,"6"0"0,1 5 0,-6 1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8.332"/>
    </inkml:context>
    <inkml:brush xml:id="br0">
      <inkml:brushProperty name="width" value="0.05" units="cm"/>
      <inkml:brushProperty name="height" value="0.05" units="cm"/>
    </inkml:brush>
  </inkml:definitions>
  <inkml:trace contextRef="#ctx0" brushRef="#br0">0 1 24575,'5'0'0,"1"4"0,0 7 0,-2 1-8191</inkml:trace>
  <inkml:trace contextRef="#ctx0" brushRef="#br0" timeOffset="1">2157 410 24575,'10'5'0,"7"1"0,6 0 0,3-1 0,7-1 0,7-2 0,-4-1-8191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8.704"/>
    </inkml:context>
    <inkml:brush xml:id="br0">
      <inkml:brushProperty name="width" value="0.05" units="cm"/>
      <inkml:brushProperty name="height" value="0.05" units="cm"/>
    </inkml:brush>
  </inkml:definitions>
  <inkml:trace contextRef="#ctx0" brushRef="#br0">2062 1989 24575,'-5'0'0,"-5"-5"0,-2-6 0,1-1-8191</inkml:trace>
  <inkml:trace contextRef="#ctx0" brushRef="#br0" timeOffset="1">288 240 24575,'-10'-9'0,"-11"-12"0,-13-13 0,-9-4 0,-7-1 0,1 2 0,4 3 0,10 6-8191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9.030"/>
    </inkml:context>
    <inkml:brush xml:id="br0">
      <inkml:brushProperty name="width" value="0.05" units="cm"/>
      <inkml:brushProperty name="height" value="0.05" units="cm"/>
    </inkml:brush>
  </inkml:definitions>
  <inkml:trace contextRef="#ctx0" brushRef="#br0">173 226 24575,'-10'-9'0,"-7"-13"0,-10-11 0,-6-5 0,-1-6 0,5 1 0,7 7-8191</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9.384"/>
    </inkml:context>
    <inkml:brush xml:id="br0">
      <inkml:brushProperty name="width" value="0.05" units="cm"/>
      <inkml:brushProperty name="height" value="0.05" units="cm"/>
    </inkml:brush>
  </inkml:definitions>
  <inkml:trace contextRef="#ctx0" brushRef="#br0">1 902 24575,'0'-5'0,"4"-10"0,2-8 0,5-4 0,4-7 0,5-3 0,8-4 0,9 1 0,-2 7-8191</inkml:trace>
  <inkml:trace contextRef="#ctx0" brushRef="#br0" timeOffset="1">1639 28 24575,'5'0'0</inkml:trace>
  <inkml:trace contextRef="#ctx0" brushRef="#br0" timeOffset="2">2704 1 24575,'0'5'0,"4"1"0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9.276"/>
    </inkml:context>
    <inkml:brush xml:id="br0">
      <inkml:brushProperty name="width" value="0.05" units="cm"/>
      <inkml:brushProperty name="height" value="0.05" units="cm"/>
    </inkml:brush>
  </inkml:definitions>
  <inkml:trace contextRef="#ctx0" brushRef="#br0">105 1 24575,'0'4'0,"0"7"0,0 6 0,5 5 0,1 2 0,0 3 0,-1 6 0,-2 2 0,-1-1 0,-5 4 0,-3-1 0,-5-1 0,-4-2 0,-1-3 0,-1-2 0,-3-5 0,-3-3 0,3-5-8191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39.731"/>
    </inkml:context>
    <inkml:brush xml:id="br0">
      <inkml:brushProperty name="width" value="0.05" units="cm"/>
      <inkml:brushProperty name="height" value="0.05" units="cm"/>
    </inkml:brush>
  </inkml:definitions>
  <inkml:trace contextRef="#ctx0" brushRef="#br0">0 1 24575,'5'0'0,"6"4"0,5 2 0,6 0 0,2 3 0,-1 1-8191</inkml:trace>
  <inkml:trace contextRef="#ctx0" brushRef="#br0" timeOffset="1">191 1092 24575,'-4'5'0,"-7"11"0,-6 2 0,-4 3 0,-4-2 0,2-4-8191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0.085"/>
    </inkml:context>
    <inkml:brush xml:id="br0">
      <inkml:brushProperty name="width" value="0.05" units="cm"/>
      <inkml:brushProperty name="height" value="0.05" units="cm"/>
    </inkml:brush>
  </inkml:definitions>
  <inkml:trace contextRef="#ctx0" brushRef="#br0">123 84 24575,'-5'0'0,"-6"0"0,-5-5 0,-1-5 0,-2-7 0,-2 0 0,2-1 0,5 2-8191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0.414"/>
    </inkml:context>
    <inkml:brush xml:id="br0">
      <inkml:brushProperty name="width" value="0.05" units="cm"/>
      <inkml:brushProperty name="height" value="0.05" units="cm"/>
    </inkml:brush>
  </inkml:definitions>
  <inkml:trace contextRef="#ctx0" brushRef="#br0">50 0 24575,'-4'0'0,"-7"5"0,-6 1 0,0 0-8191</inkml:trace>
  <inkml:trace contextRef="#ctx0" brushRef="#br0" timeOffset="1">486 1311 24575,'5'5'0,"6"6"0,1 1-8191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0.766"/>
    </inkml:context>
    <inkml:brush xml:id="br0">
      <inkml:brushProperty name="width" value="0.05" units="cm"/>
      <inkml:brushProperty name="height" value="0.05" units="cm"/>
    </inkml:brush>
  </inkml:definitions>
  <inkml:trace contextRef="#ctx0" brushRef="#br0">0 0 24575,'0'5'0,"5"1"0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1.142"/>
    </inkml:context>
    <inkml:brush xml:id="br0">
      <inkml:brushProperty name="width" value="0.05" units="cm"/>
      <inkml:brushProperty name="height" value="0.05" units="cm"/>
    </inkml:brush>
  </inkml:definitions>
  <inkml:trace contextRef="#ctx0" brushRef="#br0">1 1 24575,'0'4'0,"0"7"0,0 2-8191</inkml:trace>
  <inkml:trace contextRef="#ctx0" brushRef="#br0" timeOffset="1">2568 548 24575,'5'5'0,"6"1"0,1 4 0,3 1 0,-1 3 0,2-1 0,3-3 0,-2-3-8191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1.526"/>
    </inkml:context>
    <inkml:brush xml:id="br0">
      <inkml:brushProperty name="width" value="0.05" units="cm"/>
      <inkml:brushProperty name="height" value="0.05" units="cm"/>
    </inkml:brush>
  </inkml:definitions>
  <inkml:trace contextRef="#ctx0" brushRef="#br0">1125 1 24575,'-4'5'0,"-7"1"0,-1 4 0,-3 6 0,-4-1 0,1-2-8191</inkml:trace>
  <inkml:trace contextRef="#ctx0" brushRef="#br0" timeOffset="1">5 684 24575,'-4'4'0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1.853"/>
    </inkml:context>
    <inkml:brush xml:id="br0">
      <inkml:brushProperty name="width" value="0.05" units="cm"/>
      <inkml:brushProperty name="height" value="0.05" units="cm"/>
    </inkml:brush>
  </inkml:definitions>
  <inkml:trace contextRef="#ctx0" brushRef="#br0">1060 1 24575,'-9'0'0,"-8"0"0,-6 0 0,-3 0 0,2 0-8191</inkml:trace>
  <inkml:trace contextRef="#ctx0" brushRef="#br0" timeOffset="1">50 138 24575,'-5'0'0,"-6"4"0,-6 2 0,0 0-8191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5.149"/>
    </inkml:context>
    <inkml:brush xml:id="br0">
      <inkml:brushProperty name="width" value="0.05" units="cm"/>
      <inkml:brushProperty name="height" value="0.05" units="cm"/>
    </inkml:brush>
  </inkml:definitions>
  <inkml:trace contextRef="#ctx0" brushRef="#br0">34 1 24575,'-5'0'0,"-6"0"0,0 4 0,5 2 0,8 0 0,10-1 0,6-2 0,5-1 0,4-1 0,1 0 0,1-1 0,0-5 0,0-1 0,-1 0 0,-4 1-8191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6.158"/>
    </inkml:context>
    <inkml:brush xml:id="br0">
      <inkml:brushProperty name="width" value="0.05" units="cm"/>
      <inkml:brushProperty name="height" value="0.05" units="cm"/>
    </inkml:brush>
  </inkml:definitions>
  <inkml:trace contextRef="#ctx0" brushRef="#br0">84 89 24575,'-1'-1'0,"0"0"0,0 0 0,1 0 0,-1 0 0,0 0 0,0 1 0,0-1 0,-1 0 0,1 1 0,0-1 0,0 1 0,0-1 0,0 1 0,0-1 0,-1 1 0,1 0 0,0 0 0,0 0 0,-1-1 0,1 1 0,0 0 0,0 1 0,-1-1 0,-1 0 0,1 1 0,0 0 0,1 0 0,-1 0 0,0 0 0,0 1 0,1-1 0,-1 0 0,1 1 0,-1-1 0,1 1 0,-1 0 0,1-1 0,-1 4 0,-3 3 0,1 0 0,0 0 0,1 1 0,0-1 0,-3 17 0,4-14 0,0 0 0,1 0 0,0 1 0,1-1 0,1 0 0,0 1 0,0-1 0,1 0 0,3 12 0,-3-17 0,0-1 0,1 1 0,-1 0 0,1-1 0,0 1 0,1-1 0,-1 0 0,1 0 0,0-1 0,0 1 0,0-1 0,1 1 0,0-1 0,-1-1 0,2 1 0,-1-1 0,0 0 0,8 4 0,-11-6 0,1 0 0,-1 0 0,1 0 0,0-1 0,0 1 0,-1 0 0,1-1 0,0 0 0,0 0 0,0 0 0,-1 0 0,1 0 0,0 0 0,0-1 0,0 1 0,-1-1 0,1 0 0,5-2 0,-5 1 0,1-1 0,0 0 0,-1 1 0,1-1 0,-1 0 0,0 0 0,0-1 0,0 1 0,-1-1 0,1 0 0,1-3 0,2-5 0,0 0 0,-1 0 0,-1-1 0,0 1 0,-1-1 0,0 0 0,1-18 0,-2 10 24,-1 0 0,-1 0 0,-1 0 0,-4-26 0,5 42-77,-1 1 0,0 0 0,0 0 0,0 0 0,0 0 0,-1 0 0,0 0 0,0 0 0,0 0 0,0 0 0,0 1 0,-1-1 0,0 1-1,0 0 1,0 0 0,0 0 0,0 0 0,0 0 0,-1 1 0,1-1 0,-1 1 0,0 0 0,0 0 0,0 0 0,0 1 0,0 0 0,-6-2 0,-12 0-6773</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6.501"/>
    </inkml:context>
    <inkml:brush xml:id="br0">
      <inkml:brushProperty name="width" value="0.05" units="cm"/>
      <inkml:brushProperty name="height" value="0.05" units="cm"/>
    </inkml:brush>
  </inkml:definitions>
  <inkml:trace contextRef="#ctx0" brushRef="#br0">1 7 24575,'0'-5'0,"0"4"0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9.633"/>
    </inkml:context>
    <inkml:brush xml:id="br0">
      <inkml:brushProperty name="width" value="0.05" units="cm"/>
      <inkml:brushProperty name="height" value="0.05" units="cm"/>
    </inkml:brush>
  </inkml:definitions>
  <inkml:trace contextRef="#ctx0" brushRef="#br0">1 47 24575,'0'-2'0,"0"1"0,0-1 0,0 1 0,0-1 0,1 1 0,-1-1 0,0 1 0,1-1 0,0 1 0,-1-1 0,1 1 0,0-1 0,-1 1 0,1 0 0,0 0 0,0-1 0,0 1 0,0 0 0,1 0 0,-1 0 0,0 0 0,0 0 0,0 0 0,1 0 0,-1 1 0,1-1 0,-1 0 0,1 1 0,-1-1 0,1 1 0,-1 0 0,3-1 0,-1 1 0,0-1 0,-1 1 0,1 0 0,0 0 0,-1 0 0,1 1 0,-1-1 0,1 1 0,0-1 0,-1 1 0,1 0 0,-1 0 0,1 0 0,-1 0 0,0 1 0,1-1 0,-1 0 0,3 4 0,1 2 0,0 0 0,-1 0 0,0 1 0,0-1 0,-1 1 0,0 1 0,0-1 0,-1 0 0,0 1 0,-1 0 0,1-1 0,-2 1 0,1 0 0,-1 0 0,-1 0 0,0 0 0,0 0 0,0 1 0,-3 10 0,2-19 0,1 0 0,0 0 0,0 0 0,-1 0 0,1 0 0,-1 0 0,1 0 0,-1 0 0,1 0 0,-1 0 0,1 0 0,-1 0 0,0-1 0,0 1 0,1 0 0,-1 0 0,-2 1 0,3-2 0,-1 0 0,0 0 0,1 0 0,-1 0 0,1 0 0,-1 0 0,0 0 0,1 0 0,-1 0 0,1 0 0,-1 0 0,0 0 0,1-1 0,-1 1 0,1 0 0,-1 0 0,1-1 0,-1 1 0,1 0 0,-1 0 0,1-1 0,-2 0 0,0-1 0,0 0 0,0-1 0,0 1 0,0 0 0,0-1 0,1 0 0,-1 1 0,1-1 0,0 0 0,-2-4 0,2 1 0,0-1 0,0 1 0,1-1 0,0 1 0,0-1 0,1 1 0,0-1 0,0 1 0,0-1 0,1 1 0,-1 0 0,6-11 0,-3 9 0,0-1 0,0 1 0,1 0 0,0 1 0,1-1 0,-1 1 0,1 0 0,11-10 0,-15 16 8,-1 0 0,1 0 0,0-1 0,0 1 0,-1 0 0,1 0 0,0 1 0,0-1 0,0 0 0,0 0 0,0 1 0,0 0 0,0-1 0,4 1 0,-5 0-67,0 0-1,0 0 1,1 1-1,-1-1 1,0 0 0,0 1-1,0-1 1,1 1-1,-1 0 1,0-1 0,0 1-1,0 0 1,0 0-1,0-1 1,0 1 0,0 0-1,0 0 1,-1 0-1,1 0 1,0 0 0,-1 0-1,1 1 1,0-1-1,0 2 1,5 13-6767</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6.889"/>
    </inkml:context>
    <inkml:brush xml:id="br0">
      <inkml:brushProperty name="width" value="0.05" units="cm"/>
      <inkml:brushProperty name="height" value="0.05" units="cm"/>
    </inkml:brush>
  </inkml:definitions>
  <inkml:trace contextRef="#ctx0" brushRef="#br0">0 0 24575,'0'5'0,"0"6"0,0 10 0,5 7 0,1 3 0,0 5 0,-1 2 0,3 3 0,1-5-8191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8.023"/>
    </inkml:context>
    <inkml:brush xml:id="br0">
      <inkml:brushProperty name="width" value="0.05" units="cm"/>
      <inkml:brushProperty name="height" value="0.05" units="cm"/>
    </inkml:brush>
  </inkml:definitions>
  <inkml:trace contextRef="#ctx0" brushRef="#br0">81 12 24575,'0'-1'0,"0"1"0,1 0 0,-1-1 0,0 1 0,0 0 0,0-1 0,0 1 0,0 0 0,0-1 0,0 1 0,0 0 0,0-1 0,0 1 0,-1-1 0,1 1 0,0 0 0,0-1 0,0 1 0,0 0 0,0-1 0,-1 1 0,1 0 0,0 0 0,0-1 0,-1 1 0,1 0 0,0 0 0,0-1 0,-1 1 0,1 0 0,0 0 0,-1 0 0,1-1 0,0 1 0,-1 0 0,1 0 0,0 0 0,-1 0 0,-13 7 0,-11 20 0,25-27 0,-5 6 0,1 1 0,0 0 0,0 0 0,1 0 0,0 0 0,0 1 0,1-1 0,0 1 0,0 0 0,1-1 0,0 1 0,0 0 0,1 11 0,-1-16 0,1 0 0,1 0 0,-1 0 0,0 0 0,1-1 0,-1 1 0,1 0 0,0 0 0,0-1 0,0 1 0,0 0 0,0-1 0,1 1 0,-1-1 0,1 0 0,0 1 0,0-1 0,-1 0 0,1 0 0,1 0 0,-1 0 0,0-1 0,0 1 0,1-1 0,-1 1 0,1-1 0,-1 0 0,1 1 0,0-1 0,-1-1 0,1 1 0,0 0 0,0-1 0,-1 1 0,1-1 0,0 0 0,0 0 0,0 0 0,5-1 0,2-1-151,0 0-1,0-1 0,0 0 0,0 0 1,-1-1-1,1-1 0,-1 0 1,12-8-1,9-7-6674</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7.352"/>
    </inkml:context>
    <inkml:brush xml:id="br0">
      <inkml:brushProperty name="width" value="0.05" units="cm"/>
      <inkml:brushProperty name="height" value="0.05" units="cm"/>
    </inkml:brush>
  </inkml:definitions>
  <inkml:trace contextRef="#ctx0" brushRef="#br0">0 21 24575,'0'-4'0,"5"-2"0,6 0 0,1 1-8191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8.409"/>
    </inkml:context>
    <inkml:brush xml:id="br0">
      <inkml:brushProperty name="width" value="0.05" units="cm"/>
      <inkml:brushProperty name="height" value="0.05" units="cm"/>
    </inkml:brush>
  </inkml:definitions>
  <inkml:trace contextRef="#ctx0" brushRef="#br0">11 0 24575,'-5'0'0,"-1"5"0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8.794"/>
    </inkml:context>
    <inkml:brush xml:id="br0">
      <inkml:brushProperty name="width" value="0.05" units="cm"/>
      <inkml:brushProperty name="height" value="0.05" units="cm"/>
    </inkml:brush>
  </inkml:definitions>
  <inkml:trace contextRef="#ctx0" brushRef="#br0">12 22 24575,'-5'-5'0,"3"-1"0,7 0 0,7 1 0,2 6 0,-3 8 0,-2 7 0,-7 4 0,-9 5 0,-3 2 0,-1 2 0,-1-5 0,0-1 0,7-1 0,13-3 0,11-10 0,6-7 0,-1-3-8191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9.210"/>
    </inkml:context>
    <inkml:brush xml:id="br0">
      <inkml:brushProperty name="width" value="0.05" units="cm"/>
      <inkml:brushProperty name="height" value="0.05" units="cm"/>
    </inkml:brush>
  </inkml:definitions>
  <inkml:trace contextRef="#ctx0" brushRef="#br0">13 39 24575,'-5'0'0,"-1"-4"0,5-2 0,7 0 0,7 1 0,6 2 0,5-4 0,-2 0-8191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49.756"/>
    </inkml:context>
    <inkml:brush xml:id="br0">
      <inkml:brushProperty name="width" value="0.05" units="cm"/>
      <inkml:brushProperty name="height" value="0.05" units="cm"/>
    </inkml:brush>
  </inkml:definitions>
  <inkml:trace contextRef="#ctx0" brushRef="#br0">138 27 24575,'-46'39'0,"33"-30"0,1 0 0,1 1 0,0 1 0,-12 14 0,20-22 0,1 1 0,-1-1 0,1 1 0,0 0 0,0 0 0,1 0 0,-1 0 0,1 0 0,0 0 0,0 0 0,0 0 0,1 0 0,-1 0 0,1 1 0,0-1 0,0 0 0,1 0 0,-1 1 0,3 6 0,-2-7 0,0 0 0,0 0 0,0 0 0,0 0 0,1 0 0,-1-1 0,1 1 0,0-1 0,1 1 0,-1-1 0,0 0 0,1 0 0,0 0 0,0 0 0,-1 0 0,2-1 0,-1 1 0,0-1 0,0 0 0,1 0 0,0 0 0,-1 0 0,1-1 0,0 0 0,0 1 0,-1-1 0,1-1 0,0 1 0,0 0 0,0-1 0,0 0 0,0 0 0,0 0 0,0 0 0,0-1 0,7-1 0,-3 0 0,-1-1 0,0 1 0,0-1 0,0 0 0,-1 0 0,1-1 0,-1 0 0,0 0 0,0-1 0,0 0 0,-1 0 0,1 0 0,-1-1 0,0 1 0,-1-1 0,1 0 0,-1-1 0,-1 1 0,5-10 0,-5 5 0,0 0 0,0 0 0,-1 0 0,-1-1 0,0 1 0,0-1 0,-2 1 0,-2-23 0,3 30 0,-1 0 0,0 0 0,0 0 0,-1 0 0,1 0 0,-1 0 0,1 0 0,-1 1 0,-1-1 0,1 1 0,0-1 0,-4-3 0,4 5 0,0 1 0,0-1 0,-1 1 0,1 0 0,0-1 0,0 1 0,-1 0 0,1 0 0,-1 1 0,1-1 0,-1 0 0,1 1 0,-1 0 0,1-1 0,-1 1 0,1 0 0,-1 0 0,1 1 0,-1-1 0,1 0 0,-5 2 0,-14 6-1365,4 4-5461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0.130"/>
    </inkml:context>
    <inkml:brush xml:id="br0">
      <inkml:brushProperty name="width" value="0.05" units="cm"/>
      <inkml:brushProperty name="height" value="0.05" units="cm"/>
    </inkml:brush>
  </inkml:definitions>
  <inkml:trace contextRef="#ctx0" brushRef="#br0">0 0 24575,'0'5'0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0.478"/>
    </inkml:context>
    <inkml:brush xml:id="br0">
      <inkml:brushProperty name="width" value="0.05" units="cm"/>
      <inkml:brushProperty name="height" value="0.05" units="cm"/>
    </inkml:brush>
  </inkml:definitions>
  <inkml:trace contextRef="#ctx0" brushRef="#br0">18 75 24575,'-1'0'0,"0"0"0,0 0 0,1 0 0,-1 0 0,0 0 0,1 0 0,-1 0 0,0-1 0,1 1 0,-1 0 0,0 0 0,1-1 0,-1 1 0,1 0 0,-1-1 0,0 1 0,1 0 0,-1-1 0,1 1 0,-1-1 0,1 1 0,-1-1 0,1 1 0,0-1 0,-1 0 0,1 1 0,0-1 0,-1 1 0,1-1 0,0 0 0,0 1 0,-1-1 0,1 0 0,0 1 0,0-1 0,0 0 0,0 1 0,0-1 0,0 0 0,0 0 0,0 1 0,0-1 0,1 0 0,-1 1 0,0-1 0,0 0 0,0 1 0,1-1 0,-1 1 0,0-1 0,1 0 0,0-2 0,1-1 0,-1 1 0,1 0 0,0 0 0,-1 0 0,1 0 0,1 1 0,-1-1 0,3-2 0,-1 2 0,0 1 0,0 0 0,1 0 0,-1 0 0,1 1 0,0-1 0,-1 1 0,1 0 0,0 1 0,0-1 0,-1 1 0,1 0 0,0 0 0,0 0 0,9 2 0,-12-1 0,-1-1 0,1 0 0,0 1 0,-1-1 0,1 1 0,0 0 0,-1-1 0,1 1 0,-1 0 0,1 0 0,-1 0 0,0 0 0,1 0 0,-1 0 0,0 0 0,0 1 0,0-1 0,0 0 0,0 1 0,0-1 0,0 1 0,0-1 0,0 1 0,-1-1 0,1 1 0,-1 0 0,1-1 0,-1 1 0,0 0 0,1 0 0,-1-1 0,0 1 0,0 0 0,0-1 0,0 1 0,-1 0 0,1-1 0,0 1 0,-1 0 0,1-1 0,-1 1 0,0 0 0,1-1 0,-1 1 0,0-1 0,-2 3 0,-2 5 0,-1 1 0,0-2 0,-1 1 0,0-1 0,-12 11 0,-15 18 0,33-36 0,0 0 0,0 0 0,1 0 0,-1 1 0,0-1 0,0 0 0,0 0 0,1 1 0,-1-1 0,1 0 0,-1 1 0,1-1 0,-1 0 0,1 1 0,0-1 0,0 1 0,0-1 0,0 1 0,0-1 0,0 0 0,0 1 0,0-1 0,0 1 0,1-1 0,-1 1 0,1-1 0,-1 0 0,1 1 0,-1-1 0,1 0 0,0 0 0,0 1 0,-1-1 0,1 0 0,0 0 0,0 0 0,2 2 0,4 1 0,0 1 0,0-1 0,0 0 0,0-1 0,14 5 0,8 5 0,-28-13 2,-1 0 1,1 1-1,-1-1 0,0 0 0,1 0 0,-1 0 1,1 1-1,-1-1 0,0 0 0,1 0 0,-1 1 1,0-1-1,1 0 0,-1 1 0,0-1 0,0 0 0,1 1 1,-1-1-1,0 1 0,0-1 0,0 0 0,0 1 1,1-1-1,-1 1 0,0-1 0,0 1 0,0-1 1,0 0-1,0 1 0,0-1 0,0 1 0,0-1 0,0 1 1,0-1-1,-1 0 0,1 1 0,0-1 0,0 1 1,0-1-1,-1 1 0,-13 9-1457,-3-4-5371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0.861"/>
    </inkml:context>
    <inkml:brush xml:id="br0">
      <inkml:brushProperty name="width" value="0.05" units="cm"/>
      <inkml:brushProperty name="height" value="0.05" units="cm"/>
    </inkml:brush>
  </inkml:definitions>
  <inkml:trace contextRef="#ctx0" brushRef="#br0">1 1 24575,'4'0'0,"7"0"0,5 0 0,1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2.168"/>
    </inkml:context>
    <inkml:brush xml:id="br0">
      <inkml:brushProperty name="width" value="0.05" units="cm"/>
      <inkml:brushProperty name="height" value="0.05" units="cm"/>
    </inkml:brush>
  </inkml:definitions>
  <inkml:trace contextRef="#ctx0" brushRef="#br0">631 277 24575,'-30'0'0,"1"1"0,0 1 0,0 2 0,0 1 0,-56 17 0,49-10 0,1 2 0,1 2 0,0 1 0,1 1 0,-33 26 0,52-35 0,1 2 0,0 0 0,1 0 0,0 1 0,1 1 0,0 0 0,1 1 0,0 0 0,1 0 0,1 1 0,0 0 0,1 0 0,-8 28 0,12-33 0,1 0 0,1 0 0,0 1 0,0-1 0,1 0 0,0 0 0,1 1 0,0-1 0,1 0 0,0 0 0,0 0 0,1 0 0,0 0 0,1-1 0,0 1 0,1-1 0,0 0 0,0 0 0,1-1 0,0 1 0,0-1 0,1-1 0,0 1 0,1-1 0,8 6 0,10 7 0,1-2 0,0-1 0,1-1 0,1-1 0,1-2 0,52 16 0,13-1 0,2-4 0,0-5 0,1-4 0,177 4 0,-212-19 0,1-3 0,-1-3 0,1-2 0,-2-4 0,87-26 0,-103 23 0,-1-2 0,0-2 0,-2-2 0,0-2 0,-2-2 0,0-2 0,62-54 0,-90 70 0,-1-1 0,-1 0 0,0 0 0,-1-2 0,0 1 0,-1-1 0,0 0 0,10-25 0,-17 32 0,1 0 0,-1 0 0,0-1 0,-1 1 0,1 0 0,-2-1 0,1 1 0,-1 0 0,0-1 0,0 1 0,-1-1 0,0 1 0,0 0 0,-1 0 0,0-1 0,-1 1 0,1 1 0,-1-1 0,0 0 0,-1 0 0,-6-8 0,-7-6 0,0 0 0,-2 2 0,-1 0 0,0 1 0,-1 1 0,0 1 0,-2 1 0,-35-18 0,-20-5 0,-106-35 0,-441-117 0,583 178-273,0 3 0,-1 1 0,0 3 0,-53-1 0,74 6-6553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9:22.546"/>
    </inkml:context>
    <inkml:brush xml:id="br0">
      <inkml:brushProperty name="width" value="0.05" units="cm"/>
      <inkml:brushProperty name="height" value="0.05" units="cm"/>
    </inkml:brush>
  </inkml:definitions>
  <inkml:trace contextRef="#ctx0" brushRef="#br0">19 1 24575,'2'69'0,"-1"-36"0,0 0 0,-2 0 0,-2 0 0,-12 61 0,15-92 0,-1-1 0,0 1 0,1 0 0,-1 0 0,1 0 0,0 0 0,-1 0 0,1-1 0,0 1 0,0 0 0,0 0 0,1 0 0,-1 0 0,0 0 0,1 0 0,-1-1 0,1 1 0,0 0 0,-1 0 0,1-1 0,0 1 0,0 0 0,0-1 0,0 1 0,3 2 0,-1-2 0,1 0 0,0 0 0,-1 0 0,1 0 0,0-1 0,0 0 0,0 0 0,0 0 0,0 0 0,0-1 0,6 1 0,91-1-1,-82-2-150,0 1-1,0 1 1,1 1-1,-1 1 0,0 0 1,0 1-1,0 1 1,20 8-1,-19-3-6674</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1.527"/>
    </inkml:context>
    <inkml:brush xml:id="br0">
      <inkml:brushProperty name="width" value="0.05" units="cm"/>
      <inkml:brushProperty name="height" value="0.05" units="cm"/>
    </inkml:brush>
  </inkml:definitions>
  <inkml:trace contextRef="#ctx0" brushRef="#br0">87 1 24575,'-1'3'0,"-1"0"0,1 1 0,-1-1 0,0 0 0,0 0 0,0 0 0,0-1 0,-1 1 0,1 0 0,-1-1 0,-5 5 0,-10 11 0,12-10 0,2 0 0,-1 1 0,1 0 0,0-1 0,1 1 0,-4 15 0,6-18 0,-1 0 0,1 0 0,1 0 0,-1 0 0,1 0 0,0 0 0,0 0 0,1 0 0,0 0 0,0 0 0,2 8 0,-2-11 0,1-1 0,-1 1 0,1-1 0,-1 0 0,1 0 0,0 1 0,0-1 0,-1 0 0,2 0 0,-1-1 0,0 1 0,0 0 0,0-1 0,1 1 0,-1-1 0,1 0 0,-1 0 0,1 0 0,0 0 0,-1 0 0,1 0 0,0-1 0,0 0 0,-1 1 0,1-1 0,0 0 0,0 0 0,0 0 0,-1-1 0,5 0 0,2-1 0,-1 1 0,1-2 0,-1 1 0,1-1 0,-1 0 0,0-1 0,0 0 0,10-7 0,-9 4 0,-2 0 0,1 0 0,-1-1 0,0 1 0,0-2 0,-1 1 0,0-1 0,0 0 0,-1 0 0,6-16 0,-9 21 0,-1 1 0,0-1 0,0 0 0,0 0 0,-1 0 0,1 0 0,-1 0 0,0 0 0,0 0 0,0 0 0,-1 1 0,1-1 0,-2-6 0,1 7 0,-1 1 0,1-1 0,-1 0 0,1 1 0,-1-1 0,0 1 0,0-1 0,0 1 0,0 0 0,-1 0 0,1 0 0,-1 0 0,1 0 0,-1 1 0,1-1 0,-1 1 0,0 0 0,0 0 0,-5-2 0,5 2-72,0 0 1,0 1-1,0-1 0,0 1 0,0 0 0,0-1 0,0 2 0,-1-1 1,1 0-1,0 0 0,0 1 0,0 0 0,0 0 0,0-1 0,0 2 1,0-1-1,0 0 0,-3 3 0,-8 6-6754</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1.869"/>
    </inkml:context>
    <inkml:brush xml:id="br0">
      <inkml:brushProperty name="width" value="0.05" units="cm"/>
      <inkml:brushProperty name="height" value="0.05" units="cm"/>
    </inkml:brush>
  </inkml:definitions>
  <inkml:trace contextRef="#ctx0" brushRef="#br0">0 1 24575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2.243"/>
    </inkml:context>
    <inkml:brush xml:id="br0">
      <inkml:brushProperty name="width" value="0.05" units="cm"/>
      <inkml:brushProperty name="height" value="0.05" units="cm"/>
    </inkml:brush>
  </inkml:definitions>
  <inkml:trace contextRef="#ctx0" brushRef="#br0">6 82 24575,'0'0'0,"-1"0"0,1 0 0,0 0 0,0 0 0,0 0 0,0 0 0,-1 0 0,1 0 0,0 0 0,0 0 0,0 0 0,0 0 0,-1 0 0,1 0 0,0 0 0,0 0 0,0 0 0,0 1 0,0-1 0,-1 0 0,1 0 0,0 0 0,0 0 0,0 0 0,0 0 0,0 0 0,0 0 0,-1 1 0,1-1 0,0 0 0,0 0 0,0 0 0,0 0 0,0 0 0,0 1 0,0-1 0,0 0 0,0 0 0,0 0 0,0 0 0,0 1 0,0-1 0,0 0 0,0 0 0,0 0 0,0 0 0,0 1 0,0-1 0,7 11 0,15 7 0,-19-17 0,1 0 0,-1-1 0,1 1 0,-1-1 0,0 0 0,1 1 0,-1-2 0,1 1 0,-1 0 0,1-1 0,-1 1 0,1-1 0,-1 0 0,0 0 0,0 0 0,1-1 0,-1 1 0,0-1 0,0 0 0,0 0 0,-1 0 0,4-3 0,3-3 0,-1-1 0,-1-1 0,0 1 0,0-1 0,5-11 0,1 0 0,-13 20-3,1 0 0,-1 1-1,0-1 1,0 1 0,1-1-1,-1 1 1,0 0 0,1-1-1,-1 1 1,1-1 0,-1 1-1,0-1 1,1 1 0,-1 0-1,1-1 1,-1 1 0,1 0-1,-1 0 1,1-1 0,-1 1-1,1 0 1,-1 0-1,1 0 1,0 0 0,-1 0-1,1 0 1,-1 0 0,1 0-1,-1 0 1,2 0 0,-1 0 15,0 1 0,0 0-1,0 0 1,0 0 0,0-1 0,0 1 0,0 0 0,0 0 0,-1 0 0,1 0 0,0 0 0,-1 1-1,2 1 1,15 51-432,-13-39-588,7 15-5818</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3.004"/>
    </inkml:context>
    <inkml:brush xml:id="br0">
      <inkml:brushProperty name="width" value="0.05" units="cm"/>
      <inkml:brushProperty name="height" value="0.05" units="cm"/>
    </inkml:brush>
  </inkml:definitions>
  <inkml:trace contextRef="#ctx0" brushRef="#br0">1 12 24575,'4'0'0,"7"0"0,6 0 0,9 0 0,5 0 0,7 0 0,6 0 0,-1-5 0,-6-1-8191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3.643"/>
    </inkml:context>
    <inkml:brush xml:id="br0">
      <inkml:brushProperty name="width" value="0.05" units="cm"/>
      <inkml:brushProperty name="height" value="0.05" units="cm"/>
    </inkml:brush>
  </inkml:definitions>
  <inkml:trace contextRef="#ctx0" brushRef="#br0">69 132 24575,'-1'0'0,"0"-1"0,1 0 0,-1 0 0,0 0 0,0 0 0,0 1 0,0-1 0,0 0 0,0 1 0,-1-1 0,1 1 0,0-1 0,0 1 0,0 0 0,0-1 0,-1 1 0,1 0 0,0 0 0,0 0 0,0 0 0,-1 0 0,1 0 0,0 0 0,-2 1 0,1 0 0,1-1 0,-1 1 0,1 1 0,-1-1 0,0 0 0,1 0 0,0 0 0,-1 1 0,1-1 0,0 1 0,0-1 0,0 1 0,0-1 0,-1 3 0,-1 2 0,0 1 0,0 0 0,1 0 0,0 0 0,0 0 0,0 0 0,0 10 0,2-10 0,0-1 0,1 1 0,0 0 0,0-1 0,0 1 0,1-1 0,0 0 0,0 1 0,1-1 0,-1 0 0,1 0 0,1-1 0,5 9 0,-7-11 0,0 0 0,1-1 0,-1 1 0,1-1 0,-1 1 0,1-1 0,0 0 0,0 0 0,0 0 0,1 0 0,-1-1 0,0 1 0,1-1 0,-1 0 0,1 0 0,-1 0 0,1 0 0,-1-1 0,1 1 0,-1-1 0,1 0 0,0 0 0,-1-1 0,1 1 0,5-2 0,-3 1 0,0-1 0,0 0 0,-1-1 0,1 1 0,-1-1 0,0 0 0,1 0 0,-1-1 0,-1 0 0,1 0 0,-1 0 0,1 0 0,-1-1 0,0 1 0,5-9 0,-5 5 0,0 1 0,0-1 0,-1 0 0,0 0 0,0 0 0,-1 0 0,0-1 0,0 1 0,-1-1 0,0-13 0,0 15 0,-1 0 0,0-1 0,-1 1 0,0 0 0,0 0 0,0 0 0,-1 0 0,0 0 0,0 0 0,-1 0 0,0 1 0,0-1 0,-1 1 0,0 0 0,0 0 0,0 0 0,0 1 0,-1-1 0,0 1 0,0 0 0,-1 0 0,0 1 0,1 0 0,-1 0 0,-1 0 0,1 1 0,-13-6 0,16 8-47,0 1 0,1-1 0,-1 0 0,0 1 0,1 0 0,-1 0 0,0 0 0,0 0 0,1 0-1,-1 0 1,0 1 0,0-1 0,1 1 0,-1 0 0,0-1 0,1 2 0,-1-1 0,1 0 0,0 0 0,-1 1 0,1-1 0,0 1-1,0 0 1,0-1 0,0 1 0,0 0 0,0 0 0,-2 3 0,-4 11-6779</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3.987"/>
    </inkml:context>
    <inkml:brush xml:id="br0">
      <inkml:brushProperty name="width" value="0.05" units="cm"/>
      <inkml:brushProperty name="height" value="0.05" units="cm"/>
    </inkml:brush>
  </inkml:definitions>
  <inkml:trace contextRef="#ctx0" brushRef="#br0">1 1 24575,'0'0'-8191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4.361"/>
    </inkml:context>
    <inkml:brush xml:id="br0">
      <inkml:brushProperty name="width" value="0.05" units="cm"/>
      <inkml:brushProperty name="height" value="0.05" units="cm"/>
    </inkml:brush>
  </inkml:definitions>
  <inkml:trace contextRef="#ctx0" brushRef="#br0">90 244 24575,'-3'-2'0,"1"0"0,-1 0 0,0 0 0,0 0 0,0 1 0,0-1 0,0 1 0,0-1 0,-1 1 0,1 0 0,0 1 0,-1-1 0,1 1 0,0-1 0,-1 1 0,1 0 0,-5 0 0,7 0 0,-1 1 0,1-1 0,0 0 0,-1 0 0,1 1 0,0-1 0,0 1 0,-1-1 0,1 1 0,0-1 0,0 1 0,0 0 0,0 0 0,0 0 0,0-1 0,0 1 0,0 0 0,0 0 0,0 0 0,1 0 0,-1 1 0,0-1 0,0 0 0,1 0 0,-1 0 0,1 0 0,-1 1 0,1-1 0,0 0 0,0 1 0,-1-1 0,1 0 0,0 1 0,0-1 0,0 0 0,0 0 0,0 1 0,1-1 0,-1 0 0,0 1 0,1-1 0,-1 0 0,1 0 0,-1 1 0,2 0 0,1 7 0,1 0 0,0-1 0,1 0 0,0 0 0,1-1 0,-1 1 0,1-1 0,1 0 0,10 9 0,11 7 0,34 22 0,-22-16 0,-38-28-78,16 15 286,-17-16-243,-1 1-1,1-1 0,-1 0 1,0 0-1,1 1 1,-1-1-1,0 1 0,0-1 1,1 0-1,-1 1 1,0-1-1,0 1 0,0-1 1,1 0-1,-1 1 1,0-1-1,0 1 0,0-1 1,0 1-1,0-1 1,0 1-1,0-1 0,0 0 1,0 1-1,0-1 1,0 1-1,0-1 0,0 1 1,0-1-1,0 1 1,-1-1-1,1 1 0,0-1 1,0 0-1,-1 1 1,1-1-1,0 0 0,0 1 1,-1-1-1,1 1 1,-1-1-1,-9 5-6790</inkml:trace>
  <inkml:trace contextRef="#ctx0" brushRef="#br0" timeOffset="1">63 354 24575,'-5'-5'0,"-1"-10"0,0-13 0,1-5 0,7-7 0,6-6 0,8 0 0,5 4 0,4 4 0,2 3 0,-3 9-8191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4.702"/>
    </inkml:context>
    <inkml:brush xml:id="br0">
      <inkml:brushProperty name="width" value="0.05" units="cm"/>
      <inkml:brushProperty name="height" value="0.05" units="cm"/>
    </inkml:brush>
  </inkml:definitions>
  <inkml:trace contextRef="#ctx0" brushRef="#br0">7 69 24575,'-5'0'0,"3"-4"0,7-2 0,7-5 0,7 0 0,8-2 0,5 0 0,-3 2-8191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5.428"/>
    </inkml:context>
    <inkml:brush xml:id="br0">
      <inkml:brushProperty name="width" value="0.05" units="cm"/>
      <inkml:brushProperty name="height" value="0.05" units="cm"/>
    </inkml:brush>
  </inkml:definitions>
  <inkml:trace contextRef="#ctx0" brushRef="#br0">205 1 24575,'-6'0'0,"0"1"0,0 0 0,1 1 0,-1-1 0,0 1 0,1 0 0,-1 0 0,1 1 0,-1 0 0,1 0 0,0 0 0,-6 5 0,-4 5 0,0 0 0,-18 21 0,26-25 0,0-1 0,0 2 0,1-1 0,0 1 0,1-1 0,0 2 0,1-1 0,0 0 0,0 1 0,-2 15 0,5-23 0,0 1 0,1 0 0,-1 0 0,1 0 0,0-1 0,0 1 0,1 0 0,-1 0 0,1 0 0,0 0 0,-1-1 0,2 1 0,-1 0 0,0-1 0,1 1 0,0-1 0,0 1 0,0-1 0,0 0 0,0 0 0,1 0 0,-1 0 0,1 0 0,0-1 0,0 1 0,0-1 0,0 0 0,0 1 0,0-1 0,1-1 0,-1 1 0,7 2 0,-4-2 0,1 0 0,-1-1 0,0 0 0,1 0 0,-1 0 0,1-1 0,0 0 0,-1 0 0,1-1 0,-1 1 0,1-2 0,-1 1 0,1-1 0,-1 1 0,0-2 0,0 1 0,0-1 0,0 0 0,0 0 0,-1-1 0,1 1 0,9-10 0,-11 9 0,1 0 0,-1-1 0,0 1 0,0-1 0,0 0 0,-1-1 0,0 1 0,0-1 0,0 1 0,0-1 0,-1 0 0,0 0 0,-1 0 0,1 0 0,-1 0 0,0 0 0,-1 0 0,1-1 0,-1 1 0,0 0 0,-1 0 0,1-1 0,-1 1 0,-3-8 0,2 9 8,-1-1 0,1 1 0,-1 0 0,0 0 0,-1 1 0,1-1 0,-1 0 0,0 1 0,0 0 0,0 0 0,-1 0 0,1 1 0,-1-1 0,-5-2 0,7 4-67,0 1-1,0-1 1,0 0-1,0 1 1,0 0 0,0 0-1,0 0 1,0 0-1,-1 0 1,1 0 0,0 1-1,-1 0 1,1 0-1,-1 0 1,1 0 0,0 0-1,-1 1 1,1-1-1,0 1 1,-1 0 0,1 0-1,0 0 1,0 0-1,-6 4 1,-3 7-6767</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5.772"/>
    </inkml:context>
    <inkml:brush xml:id="br0">
      <inkml:brushProperty name="width" value="0.05" units="cm"/>
      <inkml:brushProperty name="height" value="0.05" units="cm"/>
    </inkml:brush>
  </inkml:definitions>
  <inkml:trace contextRef="#ctx0" brushRef="#br0">0 5 24575,'0'-4'0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9:23.121"/>
    </inkml:context>
    <inkml:brush xml:id="br0">
      <inkml:brushProperty name="width" value="0.05" units="cm"/>
      <inkml:brushProperty name="height" value="0.05" units="cm"/>
    </inkml:brush>
  </inkml:definitions>
  <inkml:trace contextRef="#ctx0" brushRef="#br0">0 226 24575,'0'-5'0,"0"-6"0,9-5 0,4-6 0,3-3 0,9 3 0,4 0 0,3 4 0,4 1 0,2-2 0,2 2 0,1 0 0,-8 2-8191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6.143"/>
    </inkml:context>
    <inkml:brush xml:id="br0">
      <inkml:brushProperty name="width" value="0.05" units="cm"/>
      <inkml:brushProperty name="height" value="0.05" units="cm"/>
    </inkml:brush>
  </inkml:definitions>
  <inkml:trace contextRef="#ctx0" brushRef="#br0">196 44 24575,'-5'-5'0,"1"1"0,-1 0 0,0 1 0,0-1 0,0 1 0,-1 0 0,1 0 0,-1 0 0,0 1 0,0 0 0,0 0 0,0 0 0,0 1 0,0 0 0,0 0 0,-9 0 0,11 1 0,0 1 0,0-1 0,1 1 0,-1 0 0,0 0 0,0 0 0,1 1 0,-1-1 0,1 1 0,-1 0 0,1 0 0,0 0 0,-1 0 0,1 0 0,0 1 0,1 0 0,-1-1 0,0 1 0,1 0 0,-1 0 0,1 1 0,0-1 0,0 0 0,1 1 0,-1-1 0,1 1 0,-2 4 0,0 0 0,1 1 0,0-1 0,1 1 0,0-1 0,0 1 0,1 0 0,0-1 0,1 1 0,-1 0 0,2-1 0,-1 1 0,1-1 0,0 1 0,1-1 0,7 15 0,-5-13 0,0-1 0,1 0 0,0 0 0,1 0 0,0-1 0,0 1 0,0-2 0,1 1 0,1-1 0,-1-1 0,1 1 0,13 6 0,-19-11 0,0-1 0,0 1 0,0-1 0,0 0 0,0 0 0,0 0 0,0 0 0,0-1 0,0 1 0,0-1 0,0 0 0,1 0 0,-1 0 0,0 0 0,0-1 0,0 1 0,1-1 0,-1 0 0,0 0 0,0 0 0,0 0 0,0 0 0,-1-1 0,1 1 0,0-1 0,0 0 0,-1 0 0,1 0 0,-1 0 0,0 0 0,0-1 0,1 1 0,-2 0 0,1-1 0,0 0 0,0 0 0,-1 1 0,1-1 0,0-4 0,1 2 0,-1 0 0,-1 0 0,1 0 0,-1 0 0,0 0 0,0 0 0,0 0 0,-1-1 0,1 1 0,-1 0 0,-1 0 0,1-1 0,-1 1 0,0 0 0,0 0 0,0 0 0,-1 0 0,1 0 0,-1 0 0,-1 0 0,1 0 0,-1 1 0,-6-9 0,-12-4-1365,-1 4-5461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6.770"/>
    </inkml:context>
    <inkml:brush xml:id="br0">
      <inkml:brushProperty name="width" value="0.05" units="cm"/>
      <inkml:brushProperty name="height" value="0.05" units="cm"/>
    </inkml:brush>
  </inkml:definitions>
  <inkml:trace contextRef="#ctx0" brushRef="#br0">6 11 24575,'-4'0'0,"2"0"0,7 0 0,7 0 0,6 0 0,5 0 0,-2-5 0,-4-1-8191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7.282"/>
    </inkml:context>
    <inkml:brush xml:id="br0">
      <inkml:brushProperty name="width" value="0.05" units="cm"/>
      <inkml:brushProperty name="height" value="0.05" units="cm"/>
    </inkml:brush>
  </inkml:definitions>
  <inkml:trace contextRef="#ctx0" brushRef="#br0">0 121 24575,'0'-5'0,"0"-6"0,5-1 0,1-3 0,4 0 0,6 4 0,4-2 0,3 2 0,8 3 0,3-2 0,-5 0-8191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6:57.978"/>
    </inkml:context>
    <inkml:brush xml:id="br0">
      <inkml:brushProperty name="width" value="0.05" units="cm"/>
      <inkml:brushProperty name="height" value="0.05" units="cm"/>
    </inkml:brush>
  </inkml:definitions>
  <inkml:trace contextRef="#ctx0" brushRef="#br0">0 28 24575,'0'-4'0,"5"-2"0,6 0 0,6 1 0,4 2 0,4 1 0,-3 0-8191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07.099"/>
    </inkml:context>
    <inkml:brush xml:id="br0">
      <inkml:brushProperty name="width" value="0.05" units="cm"/>
      <inkml:brushProperty name="height" value="0.05" units="cm"/>
    </inkml:brush>
  </inkml:definitions>
  <inkml:trace contextRef="#ctx0" brushRef="#br0">0 602 24575,'357'-17'0,"-131"-12"0,62-6 0,137 6 0,334-44 0,-713 67 0,722-76 0,-469 67 0,145-1 0,-41-13 0,-150 6 0,30 2 0,437-15 0,-716 36 0,727-15 0,97 2 0,-522 16 0,3072-3 0,-3079-15 0,-24 1 0,-61 13 0,256-9 0,366-4 0,-232 11 0,-391-10 0,52-1 0,-201 14 0,422-15 0,-92 5 0,-138 8 0,-41-11 0,58-1 0,-103 15 0,127-2 0,-155-12 0,35-1 0,32 28 0,-13 1 0,-86-16 0,-40-2 0,1 4 0,75 11 0,-26 1 0,2-5 0,131-10 0,-82 0 0,1118 2 0,-1261-2 0,1 0 0,30-8 0,-28 4 0,45-2 0,224 9-1365,-277-1-5461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08.650"/>
    </inkml:context>
    <inkml:brush xml:id="br0">
      <inkml:brushProperty name="width" value="0.05" units="cm"/>
      <inkml:brushProperty name="height" value="0.05" units="cm"/>
    </inkml:brush>
  </inkml:definitions>
  <inkml:trace contextRef="#ctx0" brushRef="#br0">0 48 24575,'2'-7'0,"0"1"0,0 0 0,1 0 0,-1 1 0,1-1 0,4-5 0,-4 16 0,0 0 0,0 1 0,0-1 0,-1 1 0,3 9 0,2 20 0,-1 0 0,2 47 0,-1-8 0,8 39 0,13 151 0,-28-244-119,-1-6-37,2 0 0,-1 0 1,2 0-1,-1 0 0,2 0 0,0-1 1,9 26-1,-1-23-6670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09.270"/>
    </inkml:context>
    <inkml:brush xml:id="br0">
      <inkml:brushProperty name="width" value="0.05" units="cm"/>
      <inkml:brushProperty name="height" value="0.05" units="cm"/>
    </inkml:brush>
  </inkml:definitions>
  <inkml:trace contextRef="#ctx0" brushRef="#br0">187 115 24575,'-6'2'0,"1"0"0,0 1 0,0 0 0,0 0 0,0 0 0,0 0 0,0 1 0,1 0 0,0 0 0,-5 5 0,2-2 0,-100 104 0,107-111 0,-1 1 0,1-1 0,0 1 0,-1-1 0,1 1 0,0-1 0,-1 1 0,1-1 0,-1 0 0,1 1 0,-1-1 0,1 0 0,-1 1 0,1-1 0,-1 0 0,1 1 0,-1-1 0,0 0 0,1 0 0,-1 0 0,1 0 0,-1 1 0,1-1 0,-1 0 0,0 0 0,0 0 0,1-14 0,13-23 0,9-8 0,1 2 0,49-66 0,-71 106 0,1 1 0,-1 0 0,1 0 0,-1 0 0,1 0 0,0 0 0,0 0 0,0 0 0,0 1 0,0-1 0,0 1 0,0-1 0,1 1 0,-1 0 0,0 0 0,1 0 0,-1 0 0,1 0 0,-1 1 0,1-1 0,0 1 0,-1 0 0,1-1 0,4 2 0,-3 0 0,0 0 0,0 1 0,0-1 0,0 1 0,0 0 0,0 0 0,-1 1 0,1-1 0,-1 1 0,1 0 0,-1 0 0,0 0 0,0 0 0,4 6 0,11 16 44,-1 1 0,16 34 0,-16-29-792,22 33-1,-25-46-6077</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13.978"/>
    </inkml:context>
    <inkml:brush xml:id="br0">
      <inkml:brushProperty name="width" value="0.05" units="cm"/>
      <inkml:brushProperty name="height" value="0.05" units="cm"/>
    </inkml:brush>
  </inkml:definitions>
  <inkml:trace contextRef="#ctx0" brushRef="#br0">0 1 24575,'3'68'0,"21"116"0,2 16 0,3 61 0,-24-238-1365,2-6-5461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14.366"/>
    </inkml:context>
    <inkml:brush xml:id="br0">
      <inkml:brushProperty name="width" value="0.05" units="cm"/>
      <inkml:brushProperty name="height" value="0.05" units="cm"/>
    </inkml:brush>
  </inkml:definitions>
  <inkml:trace contextRef="#ctx0" brushRef="#br0">0 1 24575,'0'4'0,"5"3"0,5 3 0,7 2 0,0 1 0,1 1 0,3-4 0,-2 2 0,-4-2-8191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14.696"/>
    </inkml:context>
    <inkml:brush xml:id="br0">
      <inkml:brushProperty name="width" value="0.05" units="cm"/>
      <inkml:brushProperty name="height" value="0.05" units="cm"/>
    </inkml:brush>
  </inkml:definitions>
  <inkml:trace contextRef="#ctx0" brushRef="#br0">246 7 24575,'0'-5'0,"0"3"0,-5 3 0,-1 5 0,-4 1 0,-6 5 0,-4 0 0,-4 3 0,-2 3 0,-1-1 0,3 1 0,2 1 0,0-1 0,-1 0 0,3-2-8191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5.864"/>
    </inkml:context>
    <inkml:brush xml:id="br0">
      <inkml:brushProperty name="width" value="0.05" units="cm"/>
      <inkml:brushProperty name="height" value="0.05" units="cm"/>
    </inkml:brush>
  </inkml:definitions>
  <inkml:trace contextRef="#ctx0" brushRef="#br0">43 7 24575,'-5'-5'0,"-1"4"0,-5 1 0,0 6 0,2-3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42.385"/>
    </inkml:context>
    <inkml:brush xml:id="br0">
      <inkml:brushProperty name="width" value="0.05" units="cm"/>
      <inkml:brushProperty name="height" value="0.05" units="cm"/>
    </inkml:brush>
  </inkml:definitions>
  <inkml:trace contextRef="#ctx0" brushRef="#br0">0 1 24575,'3'68'0,"21"116"0,2 16 0,3 61 0,-24-238-1365,2-6-5461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42.386"/>
    </inkml:context>
    <inkml:brush xml:id="br0">
      <inkml:brushProperty name="width" value="0.05" units="cm"/>
      <inkml:brushProperty name="height" value="0.05" units="cm"/>
    </inkml:brush>
  </inkml:definitions>
  <inkml:trace contextRef="#ctx0" brushRef="#br0">0 1 24575,'0'4'0,"5"3"0,5 3 0,7 2 0,0 1 0,1 1 0,3-4 0,-2 2 0,-4-2-8191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7:42.387"/>
    </inkml:context>
    <inkml:brush xml:id="br0">
      <inkml:brushProperty name="width" value="0.05" units="cm"/>
      <inkml:brushProperty name="height" value="0.05" units="cm"/>
    </inkml:brush>
  </inkml:definitions>
  <inkml:trace contextRef="#ctx0" brushRef="#br0">246 7 24575,'0'-5'0,"0"3"0,-5 3 0,-1 5 0,-4 1 0,-6 5 0,-4 0 0,-4 3 0,-2 3 0,-1-1 0,3 1 0,2 1 0,0-1 0,-1 0 0,3-2-8191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09.397"/>
    </inkml:context>
    <inkml:brush xml:id="br0">
      <inkml:brushProperty name="width" value="0.05" units="cm"/>
      <inkml:brushProperty name="height" value="0.05" units="cm"/>
      <inkml:brushProperty name="color" value="#FFC114"/>
    </inkml:brush>
  </inkml:definitions>
  <inkml:trace contextRef="#ctx0" brushRef="#br0">602 101 24575,'5'-1'0,"0"0"0,-1-1 0,1 0 0,-1 1 0,1-1 0,-1-1 0,4-2 0,10-4 0,16-4 0,-25 11 0,0-1 0,-1 0 0,0-1 0,1 0 0,-1 0 0,-1-1 0,10-7 0,-16 12 0,0-1 0,-1 1 0,1-1 0,-1 1 0,1 0 0,-1-1 0,1 1 0,-1-1 0,1 1 0,-1-1 0,1 1 0,-1-1 0,0 0 0,1 1 0,-1-1 0,0 0 0,0 1 0,1-1 0,-1 1 0,0-1 0,0 0 0,0 0 0,0 1 0,0-1 0,0 0 0,0 1 0,0-1 0,0 0 0,0 0 0,-1 0 0,0 1 0,0-1 0,1 0 0,-1 1 0,0-1 0,0 1 0,0-1 0,0 1 0,0-1 0,0 1 0,0 0 0,0 0 0,0-1 0,0 1 0,0 0 0,-2 0 0,-44 3 0,20 4 0,0 1 0,0 1 0,1 2 0,0 0 0,1 2 0,1 1 0,0 1 0,1 1 0,0 1 0,-28 28 0,11-6 0,2 3 0,1 1 0,2 1 0,-35 61 0,40-54 0,2 1 0,3 2 0,-36 110 0,48-121 0,3 1 0,1 1 0,2-1 0,3 1 0,1 82 0,4-107 0,1 1 0,1-1 0,1 0 0,1 0 0,1 0 0,0 0 0,1-1 0,2 0 0,0 0 0,0-1 0,16 20 0,-14-23 0,0-1 0,2-1 0,0 0 0,0 0 0,1-2 0,1 1 0,0-2 0,0 0 0,1-1 0,0 0 0,1-1 0,31 9 0,-20-9 0,2-2 0,-1-1 0,0-1 0,1-2 0,0 0 0,0-3 0,-1 0 0,1-2 0,-1-1 0,58-15 0,-39 4 0,-2-1 0,0-2 0,-1-3 0,-1-1 0,76-52 0,-90 53 0,-2-2 0,-1-1 0,-1-1 0,-1-1 0,-1-1 0,-1-1 0,-2-1 0,-1-1 0,-1-1 0,-2 0 0,0-2 0,-3 0 0,-1 0 0,-1-1 0,-2-1 0,-1 0 0,-2-1 0,-2 1 0,-1-1 0,-1 0 0,-2 0 0,-2 0 0,-1 0 0,-2 0 0,-1 0 0,-2 1 0,-15-43 0,14 53 0,-2 1 0,-1 0 0,-1 1 0,0 1 0,-2 0 0,-1 0 0,-22-25 0,28 38 0,-1-1 0,0 1 0,0 0 0,-1 1 0,0 1 0,-23-13 0,26 17 0,0 0 0,0 0 0,0 0 0,-1 1 0,1 0 0,-1 1 0,1 0 0,-1 0 0,0 1 0,1 0 0,-14 2 0,15-1-151,0 1-1,0-1 0,0 2 0,1-1 1,-1 1-1,1 0 0,0 0 1,-11 8-1,-8 9-6674</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10.859"/>
    </inkml:context>
    <inkml:brush xml:id="br0">
      <inkml:brushProperty name="width" value="0.05" units="cm"/>
      <inkml:brushProperty name="height" value="0.05" units="cm"/>
      <inkml:brushProperty name="color" value="#FFC114"/>
    </inkml:brush>
  </inkml:definitions>
  <inkml:trace contextRef="#ctx0" brushRef="#br0">620 122 24575,'-8'-6'0,"0"0"0,0 0 0,-1 1 0,0 0 0,0 0 0,-1 1 0,1 1 0,-1-1 0,0 1 0,0 1 0,0 0 0,-10-1 0,-8 1 0,1 0 0,0 2 0,-36 3 0,50 0 0,0 0 0,0 0 0,0 1 0,0 1 0,0 0 0,1 1 0,0 1 0,0-1 0,-19 16 0,7-4 0,2 2 0,-1 0 0,-25 32 0,38-40 0,2 0 0,-1 0 0,1 1 0,1-1 0,0 2 0,1-1 0,1 1 0,0 0 0,0 0 0,2 1 0,-1-1 0,2 1 0,0 0 0,1 27 0,1-29 0,2-1 0,-1 0 0,2 1 0,-1-1 0,2 0 0,0-1 0,0 1 0,1-1 0,0 1 0,1-1 0,0-1 0,1 1 0,0-1 0,1-1 0,0 1 0,1-1 0,0 0 0,11 8 0,-5-6 0,1-1 0,1-1 0,-1 0 0,2-1 0,-1-1 0,1 0 0,0-1 0,0-2 0,1 1 0,-1-2 0,1-1 0,0 0 0,0-1 0,0-1 0,0-1 0,0-1 0,-1 0 0,37-10 0,-32 6 0,0-1 0,-1-1 0,0-1 0,0-1 0,-1-1 0,-1 0 0,1-2 0,-2 0 0,0-2 0,-1 0 0,0-1 0,-1 0 0,-1-2 0,25-33 0,-35 39 0,0 1 0,0-1 0,-1 0 0,0 0 0,-1-1 0,-1 1 0,0-1 0,0 0 0,-2 0 0,1 0 0,-2 0 0,0 0 0,0 0 0,-1 0 0,-1 0 0,0 0 0,-1 0 0,0 1 0,-8-20 0,3 13 0,0-1 0,-2 2 0,0-1 0,-1 1 0,-1 1 0,0 0 0,-1 1 0,-1 0 0,-1 1 0,0 0 0,-26-18 0,34 28-65,0 0 0,0 1 0,-1-1 0,1 2 0,-1-1 0,0 1 0,0 0 0,0 0 0,0 1 0,-1 1 0,1-1 0,0 1 0,-1 0 0,0 1 0,1 0 0,-1 1 0,1-1 0,0 2 0,-1-1 0,-15 6 0,-12 8-6761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11.791"/>
    </inkml:context>
    <inkml:brush xml:id="br0">
      <inkml:brushProperty name="width" value="0.05" units="cm"/>
      <inkml:brushProperty name="height" value="0.05" units="cm"/>
      <inkml:brushProperty name="color" value="#FFC114"/>
    </inkml:brush>
  </inkml:definitions>
  <inkml:trace contextRef="#ctx0" brushRef="#br0">790 88 24575,'-1'-1'0,"1"-1"0,0 1 0,-1-1 0,0 1 0,1 0 0,-1-1 0,0 1 0,0-1 0,0 1 0,0 0 0,0 0 0,0 0 0,0-1 0,0 1 0,0 0 0,0 0 0,-1 1 0,1-1 0,0 0 0,-2 0 0,-30-14 0,7 6 0,16 4 0,0 1 0,-1 0 0,1 1 0,-1 0 0,0 1 0,0 0 0,0 1 0,0 0 0,0 1 0,0 0 0,-22 3 0,12 3 0,1 0 0,0 2 0,0 0 0,-23 14 0,-71 49 0,109-68 0,-34 23 0,1 2 0,-59 58 0,80-69 0,1 1 0,1 0 0,1 1 0,0 1 0,2 0 0,0 0 0,-13 32 0,22-42 0,0-1 0,0 1 0,1 0 0,0-1 0,0 1 0,2 0 0,-1 0 0,1 1 0,0-1 0,1 0 0,0 0 0,1-1 0,4 17 0,-3-19 0,-1-1 0,1 1 0,1-1 0,-1 0 0,1 1 0,0-2 0,1 1 0,-1 0 0,1-1 0,0 0 0,0 0 0,1 0 0,-1-1 0,1 0 0,0 0 0,1 0 0,-1-1 0,0 0 0,13 4 0,7 0 0,-1-1 0,1-2 0,0 0 0,0-2 0,1-1 0,-1-1 0,0-1 0,0-1 0,1-2 0,38-10 0,-16 1 0,-1-2 0,0-3 0,-2-1 0,70-41 0,-89 45 0,-1-2 0,0-1 0,-2-1 0,0-1 0,-1-1 0,35-42 0,-50 53 0,-1 0 0,-1 0 0,0-1 0,0 0 0,-1 0 0,-1 0 0,0-1 0,5-20 0,-8 23 0,0 0 0,0 0 0,-1 0 0,0 0 0,-1 0 0,0 0 0,0 1 0,-1-1 0,0 0 0,-1 0 0,0 1 0,0 0 0,-5-10 0,1 7 9,1 0 1,-2 1-1,0 0 0,0 0 0,0 1 1,-1 0-1,-1 1 0,0-1 0,0 2 0,0-1 1,-1 2-1,-20-11 0,9 8-257,-1 0 1,0 1-1,0 1 1,-1 1-1,-41-5 1,27 7-6579</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12.522"/>
    </inkml:context>
    <inkml:brush xml:id="br0">
      <inkml:brushProperty name="width" value="0.05" units="cm"/>
      <inkml:brushProperty name="height" value="0.05" units="cm"/>
      <inkml:brushProperty name="color" value="#FFC114"/>
    </inkml:brush>
  </inkml:definitions>
  <inkml:trace contextRef="#ctx0" brushRef="#br0">455 27 24575,'0'-1'0,"0"0"0,-1 0 0,1 0 0,0 0 0,-1 0 0,1 0 0,-1 0 0,1 0 0,-1 0 0,1 0 0,-1 1 0,0-1 0,1 0 0,-1 0 0,0 1 0,0-1 0,1 0 0,-1 1 0,0-1 0,0 1 0,0-1 0,0 1 0,0-1 0,0 1 0,0 0 0,0 0 0,-1-1 0,-31-5 0,31 6 0,-10 0 0,-1 0 0,0 1 0,0 0 0,0 1 0,1 0 0,-1 1 0,1 1 0,0 0 0,0 0 0,0 1 0,-21 13 0,13-6 0,0 1 0,1 0 0,1 2 0,0 0 0,-27 31 0,35-34 0,0 0 0,1 1 0,1 0 0,0 0 0,1 1 0,0 0 0,1 0 0,1 0 0,0 1 0,1 0 0,0 0 0,-1 20 0,4-23 0,1 0 0,0 0 0,1 0 0,0-1 0,1 1 0,1 0 0,-1-1 0,2 0 0,0 1 0,0-1 0,1-1 0,0 1 0,1-1 0,0 0 0,1 0 0,13 15 0,-4-8 0,1-1 0,0-1 0,1-1 0,0 0 0,1-1 0,1-2 0,0 0 0,1 0 0,0-2 0,0-1 0,38 10 0,-39-14 0,-1 0 0,0 0 0,1-2 0,-1-1 0,1 0 0,0-2 0,-1 0 0,1-1 0,-1-1 0,0 0 0,1-2 0,-2 0 0,36-15 0,-45 15 0,1-1 0,-1 0 0,0 0 0,0-1 0,0 0 0,-1 0 0,0-1 0,-1 0 0,0 0 0,0-1 0,-1 0 0,0 0 0,0-1 0,-1 0 0,0 0 0,-1 0 0,4-12 0,-4 5 0,-1 1 0,0 0 0,-1-1 0,-1 0 0,0 0 0,-1 1 0,-1-1 0,-1 0 0,0 1 0,-8-29 0,4 25 0,-1 1 0,0-1 0,-2 1 0,0 0 0,-1 1 0,0 0 0,-2 1 0,0 0 0,-1 0 0,-23-21 0,28 30 0,-1 0 0,0 1 0,-1 0 0,1 1 0,-2 0 0,1 0 0,0 1 0,-1 0 0,0 1 0,0 0 0,-1 1 0,1 0 0,0 1 0,-1 0 0,0 1 0,1 1 0,-1-1 0,0 2 0,0 0 0,-11 2 0,3 1-341,1 1 0,0 1-1,-35 16 1,26-8-6485</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13.292"/>
    </inkml:context>
    <inkml:brush xml:id="br0">
      <inkml:brushProperty name="width" value="0.05" units="cm"/>
      <inkml:brushProperty name="height" value="0.05" units="cm"/>
      <inkml:brushProperty name="color" value="#FFC114"/>
    </inkml:brush>
  </inkml:definitions>
  <inkml:trace contextRef="#ctx0" brushRef="#br0">710 89 24575,'0'-3'0,"0"0"0,-1-1 0,0 1 0,0 0 0,1 0 0,-2 0 0,1 0 0,0 0 0,-1 0 0,1 0 0,-1 0 0,0 1 0,0-1 0,0 0 0,0 1 0,0 0 0,-1 0 0,1-1 0,-1 1 0,0 0 0,1 1 0,-1-1 0,0 1 0,0-1 0,0 1 0,0 0 0,0 0 0,-6-1 0,-5-2 0,-1 1 0,1 0 0,-1 2 0,0-1 0,-16 2 0,10 1 0,0 1 0,0 2 0,0 0 0,0 1 0,1 0 0,-1 2 0,1 1 0,1 0 0,-22 13 0,5 1 0,1 1 0,1 1 0,-52 49 0,72-59 0,-1 1 0,2 0 0,0 0 0,1 2 0,1-1 0,-19 37 0,27-46 0,0-1 0,0 1 0,1 0 0,0 0 0,0 0 0,1 0 0,0 0 0,0 0 0,0 1 0,1-1 0,0 0 0,1 0 0,-1 1 0,1-1 0,1 0 0,0 0 0,0 0 0,0 0 0,0 0 0,1-1 0,1 1 0,5 9 0,-1-6 0,0 0 0,0-1 0,1 0 0,0 0 0,1-1 0,0 0 0,0-1 0,0 0 0,16 7 0,-9-6 0,1-1 0,0 0 0,1-2 0,0 0 0,28 4 0,-10-6 0,0-1 0,-1-2 0,1-1 0,0-2 0,67-14 0,-82 11 0,0 0 0,0-2 0,0 0 0,-1-1 0,0-1 0,-1-1 0,0-1 0,-1-1 0,0 0 0,-1-2 0,18-18 0,-28 25 0,0 0 0,-1-1 0,0 0 0,-1 0 0,1-1 0,-2 0 0,1 0 0,-2 0 0,1-1 0,-1 1 0,-1-1 0,0 0 0,0 0 0,-1-1 0,-1 1 0,0 0 0,0-1 0,-1 1 0,-1-1 0,0 1 0,0 0 0,-1-1 0,-1 1 0,-4-12 0,2 9 0,-1 0 0,0 1 0,-1 0 0,0 0 0,-2 1 0,1 0 0,-1 0 0,-1 1 0,0 0 0,-1 1 0,0 0 0,0 0 0,-1 1 0,0 1 0,-1 0 0,1 1 0,-2 0 0,1 1 0,-1 1 0,0 0 0,0 1 0,0 0 0,-1 1 0,1 0 0,-1 2 0,0 0 0,0 0 0,1 1 0,-1 1 0,0 0 0,1 2 0,-1-1 0,-16 6 0,23-5-136,1 0-1,-1 0 1,0 0-1,1 1 1,0 0-1,0 1 1,0 0-1,0 0 0,-5 6 1,-13 17-6690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14.204"/>
    </inkml:context>
    <inkml:brush xml:id="br0">
      <inkml:brushProperty name="width" value="0.05" units="cm"/>
      <inkml:brushProperty name="height" value="0.05" units="cm"/>
      <inkml:brushProperty name="color" value="#FFC114"/>
    </inkml:brush>
  </inkml:definitions>
  <inkml:trace contextRef="#ctx0" brushRef="#br0">633 55 24575,'-5'-1'0,"0"-1"0,1 1 0,-1-1 0,1 0 0,-1 0 0,1-1 0,-7-4 0,1 1 0,-1 1 0,0 0 0,0 1 0,0 0 0,-1 1 0,0 1 0,0-1 0,0 2 0,0 0 0,0 0 0,0 1 0,0 1 0,0 0 0,0 0 0,0 1 0,1 1 0,-14 4 0,-8 4 0,1 1 0,0 1 0,1 2 0,-40 25 0,57-31 0,0 1 0,1 0 0,0 0 0,1 1 0,0 1 0,0 0 0,2 1 0,-1 0 0,2 1 0,0 0 0,-9 17 0,14-23 0,1 1 0,0 0 0,0 0 0,0 0 0,1 0 0,1 0 0,0 0 0,0 1 0,0-1 0,1 0 0,1 1 0,0-1 0,0 0 0,1 1 0,0-1 0,0 0 0,1 0 0,0-1 0,1 1 0,0 0 0,6 9 0,-4-9 0,1 0 0,0-1 0,0 0 0,1 0 0,0-1 0,0 1 0,1-2 0,0 1 0,0-1 0,1-1 0,-1 0 0,1 0 0,1-1 0,-1 0 0,16 4 0,11 0 0,-1-2 0,1 0 0,46-1 0,-36-3 0,-1-3 0,1-1 0,91-17 0,-116 14 0,0-1 0,-1 0 0,0-1 0,0-2 0,0 0 0,-2-1 0,1-1 0,-1-1 0,-1-1 0,25-21 0,-38 30 0,0-1 0,-1 0 0,1 0 0,-1-1 0,0 1 0,-1-1 0,1 0 0,-1 0 0,0 0 0,0-1 0,-1 1 0,0-1 0,0 1 0,-1-1 0,1 0 0,-2 0 0,1-12 0,-1 10 0,-2 0 0,1 0 0,-1 0 0,-1 0 0,0 0 0,0 1 0,0-1 0,-1 1 0,0 0 0,-1 0 0,0 0 0,-11-12 0,2 4 11,0 2 0,-1-1 0,-1 2 0,0 0 0,-1 1 0,0 1-1,-1 1 1,0 0 0,-1 1 0,-32-10 0,6 5-382,0 2-1,-1 2 1,-71-5 0,35 8-6455</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27.741"/>
    </inkml:context>
    <inkml:brush xml:id="br0">
      <inkml:brushProperty name="width" value="0.05" units="cm"/>
      <inkml:brushProperty name="height" value="0.05" units="cm"/>
      <inkml:brushProperty name="color" value="#FFC114"/>
    </inkml:brush>
  </inkml:definitions>
  <inkml:trace contextRef="#ctx0" brushRef="#br0">326 1 24575,'-15'0'0,"1"0"0,-1 1 0,0 0 0,0 1 0,-15 5 0,25-6 0,0 1 0,1 0 0,-1 1 0,0-1 0,1 1 0,0 0 0,0 0 0,-1 0 0,2 1 0,-1-1 0,0 1 0,1 0 0,0 0 0,0 0 0,0 0 0,0 1 0,1-1 0,-3 6 0,1 2 0,0 0 0,0 0 0,1 0 0,1 0 0,0 1 0,1-1 0,0 14 0,7 89 0,-6-113 0,7 46 0,1 1 0,18 51 0,-13-54 0,-2 0 0,7 61 0,-9-39 0,-5-55 0,-2-1 0,0 1 0,-1 0 0,0 0 0,0-1 0,-2 1 0,0 0 0,0 0 0,-1-1 0,-6 21 0,0-11 0,-2 9 0,-3-1 0,-22 41 0,31-65 0,1 1 0,-2-1 0,1 0 0,0 0 0,-1-1 0,0 1 0,-1-1 0,1 0 0,-1-1 0,0 1 0,0-1 0,0 0 0,-1-1 0,1 1 0,-1-1 0,-11 3 0,16-5 0,1-1 0,-1 0 0,1 1 0,-1-1 0,1 0 0,-1 0 0,1 0 0,-1 0 0,0 0 0,1 0 0,-1 0 0,1 0 0,-1-1 0,1 1 0,-1-1 0,1 1 0,-1-1 0,1 1 0,-1-1 0,1 0 0,0 0 0,-1 0 0,1 0 0,0 0 0,0 0 0,0 0 0,0 0 0,0 0 0,0-1 0,0 1 0,-1-2 0,2 3 0,0 0 0,1 1 0,-1-1 0,0 0 0,0 0 0,1 0 0,-1 0 0,0 0 0,0 0 0,0 0 0,1 0 0,-1 1 0,0-1 0,0 0 0,1 0 0,-1 0 0,0 0 0,0 0 0,1 0 0,-1 0 0,0-1 0,0 1 0,1 0 0,-1 0 0,0 0 0,0 0 0,1 0 0,-1 0 0,0 0 0,0 0 0,0-1 0,1 1 0,-1 0 0,0 0 0,0 0 0,0 0 0,0-1 0,1 1 0,-1 0 0,0 0 0,0 0 0,0-1 0,0 1 0,0 0 0,0 0 0,0-1 0,1 1 0,-1 0 0,0 0 0,0-1 0,0 1 0,0 0 0,0 0 0,0-1 0,0 1 0,0 0 0,0 0 0,0-1 0,-1 1 0,1 0 0,0 0 0,0 0 0,0-1 0,18 13 0,-8 1 0,0 1 0,-1 0 0,0 1 0,-1-1 0,-1 1 0,-1 1 0,0 0 0,0-1 0,4 26 0,-3-2 0,-1 1 0,0 73 0,-9-29 0,-3 0 0,-3 0 0,-5-1 0,-29 102 0,22-102 0,-17 151 0,37-218 0,1 1 0,0-1 0,1 1 0,1-1 0,1 0 0,8 27 0,1-5 0,29 57 0,-40-91 0,1-1 0,-1 0 0,1 0 0,0-1 0,0 1 0,1 0 0,-1 0 0,1-1 0,-1 0 0,1 1 0,0-1 0,0 0 0,0 0 0,0-1 0,0 1 0,0-1 0,0 1 0,0-1 0,1 0 0,-1 0 0,1 0 0,-1-1 0,1 1 0,-1-1 0,1 0 0,-1 0 0,1 0 0,-1 0 0,1-1 0,-1 1 0,4-2 0,3-1 0,-1 1 0,1-2 0,-1 1 0,0-1 0,0-1 0,-1 0 0,1 0 0,-1 0 0,15-14 0,-11 6-455,0 0 0,19-28 0,-7 5-6371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6.239"/>
    </inkml:context>
    <inkml:brush xml:id="br0">
      <inkml:brushProperty name="width" value="0.05" units="cm"/>
      <inkml:brushProperty name="height" value="0.05" units="cm"/>
    </inkml:brush>
  </inkml:definitions>
  <inkml:trace contextRef="#ctx0" brushRef="#br0">1 59 24575,'0'-5'0,"4"-1"0,2-4 0,-4-1 0,-4-3 0,0 1-8191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28.359"/>
    </inkml:context>
    <inkml:brush xml:id="br0">
      <inkml:brushProperty name="width" value="0.05" units="cm"/>
      <inkml:brushProperty name="height" value="0.05" units="cm"/>
      <inkml:brushProperty name="color" value="#FFC114"/>
    </inkml:brush>
  </inkml:definitions>
  <inkml:trace contextRef="#ctx0" brushRef="#br0">1996 14 24575,'0'-1'0,"0"1"0,0-1 0,0 0 0,0 1 0,-1-1 0,1 0 0,0 1 0,-1-1 0,1 1 0,0-1 0,-1 0 0,1 1 0,-1-1 0,1 1 0,-1 0 0,1-1 0,-1 1 0,1-1 0,-1 1 0,0 0 0,1-1 0,-1 1 0,0 0 0,1 0 0,-1-1 0,1 1 0,-1 0 0,0 0 0,0 0 0,1 0 0,-1 0 0,0 0 0,1 0 0,-1 0 0,0 0 0,1 0 0,-1 0 0,0 1 0,0-1 0,-33 7 0,30-5 0,-242 78 0,75-22 0,-838 216 0,562-163 0,409-104-1365,12-4-5461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29.992"/>
    </inkml:context>
    <inkml:brush xml:id="br0">
      <inkml:brushProperty name="width" value="0.05" units="cm"/>
      <inkml:brushProperty name="height" value="0.05" units="cm"/>
      <inkml:brushProperty name="color" value="#FFC114"/>
    </inkml:brush>
  </inkml:definitions>
  <inkml:trace contextRef="#ctx0" brushRef="#br0">60 58 24575,'0'-4'0,"-1"1"0,1-1 0,-1 1 0,0 0 0,-1 0 0,1-1 0,0 1 0,-1 0 0,1 0 0,-1 0 0,0 0 0,0 1 0,0-1 0,-1 1 0,1-1 0,-1 1 0,-4-4 0,7 6 0,-1 0 0,1 0 0,-1 0 0,1 0 0,-1 0 0,1 0 0,-1 0 0,1 0 0,-1 0 0,1 0 0,-1 0 0,0 1 0,1-1 0,-1 0 0,1 0 0,-1 0 0,1 1 0,0-1 0,-1 0 0,1 1 0,-1-1 0,1 0 0,-1 1 0,1-1 0,0 1 0,-1-1 0,1 0 0,0 1 0,-1-1 0,1 1 0,0-1 0,0 1 0,0-1 0,-1 1 0,1-1 0,0 1 0,0-1 0,0 1 0,0 0 0,-5 26 0,5-26 0,-6 95 0,8 136 0,-1-204 0,4 50 0,4 0 0,20 87 0,-27-155 0,1-1 0,-1 1 0,2-1 0,-1 1 0,11 16 0,-13-23 0,1-1 0,0 1 0,0-1 0,0 0 0,0 1 0,0-1 0,0 0 0,0 0 0,1-1 0,-1 1 0,1 0 0,-1-1 0,1 0 0,0 1 0,0-1 0,-1 0 0,1-1 0,0 1 0,0 0 0,0-1 0,0 1 0,0-1 0,0 0 0,4 0 0,8-2 0,-1-1 0,0 0 0,0-1 0,-1 0 0,1-1 0,12-7 0,79-45 0,-30 14 0,-51 30-341,1 1 0,0 2-1,50-15 1,-49 20-6485</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0.395"/>
    </inkml:context>
    <inkml:brush xml:id="br0">
      <inkml:brushProperty name="width" value="0.05" units="cm"/>
      <inkml:brushProperty name="height" value="0.05" units="cm"/>
      <inkml:brushProperty name="color" value="#FFC114"/>
    </inkml:brush>
  </inkml:definitions>
  <inkml:trace contextRef="#ctx0" brushRef="#br0">87 222 24575,'0'0'0,"1"-1"0,-1 0 0,0 0 0,1 0 0,-1 0 0,0 0 0,1 0 0,-1 1 0,1-1 0,-1 0 0,1 0 0,0 1 0,-1-1 0,1 0 0,0 1 0,-1-1 0,1 1 0,0-1 0,0 1 0,0-1 0,0 1 0,-1 0 0,3-1 0,25-9 0,-17 7 0,-1 0 0,12-4 0,0-1 0,-1-1 0,0 0 0,-1-2 0,23-15 0,-42 26 0,1-1 0,0-1 0,-1 1 0,0 0 0,1 0 0,-1-1 0,1 1 0,-1 0 0,0-1 0,0 1 0,0-1 0,0 0 0,0 1 0,0-1 0,0 0 0,-1 0 0,1 1 0,-1-1 0,1 0 0,-1 0 0,0 0 0,0 0 0,1 0 0,-1 0 0,0 0 0,-1 1 0,1-1 0,0 0 0,-1 0 0,1 0 0,-1 0 0,1 1 0,-1-1 0,0 0 0,0 0 0,0 1 0,0-1 0,0 0 0,0 1 0,0 0 0,0-1 0,-3-1 0,-1-2 0,0 1 0,0 0 0,-1 0 0,0 0 0,0 0 0,0 1 0,0 0 0,0 1 0,-1-1 0,-12-2 0,6 2 0,0 1 0,-1 1 0,1 0 0,0 0 0,0 1 0,0 1 0,-1 1 0,-22 5 0,31-6 0,0 1 0,0-1 0,1 1 0,-1 1 0,1-1 0,-1 1 0,1-1 0,0 1 0,0 0 0,0 1 0,0-1 0,1 1 0,0 0 0,-1 0 0,1 0 0,0 0 0,1 0 0,-1 1 0,1-1 0,0 1 0,0-1 0,0 1 0,1 0 0,0 0 0,-2 9 0,2-5 5,1-1-1,-1 1 1,1 0-1,1-1 0,0 1 1,0-1-1,1 1 1,0-1-1,0 1 1,1-1-1,0 0 0,0 0 1,1 0-1,0 0 1,0-1-1,1 0 1,0 0-1,1 0 1,-1 0-1,1-1 0,0 0 1,1 0-1,0-1 1,-1 1-1,2-2 1,10 7-1,-5-4-97,-1-1 0,1 0 1,1-1-1,-1 0 0,1-1 0,0-1 0,0 0 0,0-1 1,0-1-1,0 0 0,0-1 0,1 0 0,-1-1 1,0 0-1,21-6 0,4-5-6733</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0.798"/>
    </inkml:context>
    <inkml:brush xml:id="br0">
      <inkml:brushProperty name="width" value="0.05" units="cm"/>
      <inkml:brushProperty name="height" value="0.05" units="cm"/>
      <inkml:brushProperty name="color" value="#FFC114"/>
    </inkml:brush>
  </inkml:definitions>
  <inkml:trace contextRef="#ctx0" brushRef="#br0">303 28 24575,'-4'-3'0,"0"0"0,0 0 0,0 1 0,-1-1 0,1 1 0,-1 0 0,1 1 0,-1-1 0,0 1 0,1 0 0,-1 0 0,-6 0 0,-5-1 0,-1 1 0,-20 2 0,30-1 0,0 0 0,-1 1 0,1 1 0,0-1 0,0 1 0,-1 0 0,1 0 0,1 1 0,-1 0 0,0 1 0,1-1 0,-1 1 0,1 0 0,0 1 0,1-1 0,-1 1 0,1 1 0,0-1 0,0 1 0,0-1 0,1 1 0,0 1 0,0-1 0,1 1 0,-1-1 0,2 1 0,-1 0 0,1 0 0,0 0 0,0 0 0,1 1 0,-1-1 0,1 9 0,1-8 0,-1-1 0,1 1 0,1-1 0,-1 1 0,1 0 0,0-1 0,1 0 0,0 1 0,0-1 0,4 7 0,-4-9 0,1 0 0,0-1 0,0 1 0,0-1 0,1 0 0,-1 0 0,1 0 0,0 0 0,0-1 0,0 0 0,1 0 0,-1 0 0,1 0 0,0-1 0,5 3 0,-3-3 0,0 0 0,0 0 0,0-1 0,0 1 0,1-2 0,-1 1 0,0-1 0,0 0 0,1-1 0,-1 1 0,0-2 0,0 1 0,0-1 0,0 0 0,0 0 0,0-1 0,-1 0 0,1 0 0,-1 0 0,0-1 0,0 0 0,0 0 0,0-1 0,-1 0 0,1 0 0,-1 0 0,0-1 0,-1 1 0,0-1 0,0 0 0,0 0 0,0-1 0,-1 1 0,0-1 0,-1 0 0,1 1 0,-1-1 0,1-9 0,-2 7 0,7-25 0,-7 33 0,-1 0 0,0 0 0,1 1 0,-1-1 0,1 0 0,-1 0 0,1 1 0,0-1 0,-1 0 0,1 1 0,0-1 0,-1 1 0,1-1 0,0 1 0,0-1 0,-1 1 0,1-1 0,0 1 0,0 0 0,0-1 0,0 1 0,0 0 0,-1 0 0,1 0 0,0 0 0,0 0 0,0 0 0,0 0 0,0 0 0,0 0 0,0 0 0,0 0 0,-1 0 0,2 1 0,11 4 19,-1 0 0,1 1 0,-2 1 0,1 0 0,-1 0 0,14 13 0,-10-9-519,0 0 1,24 13 0,-19-16-6327</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1.175"/>
    </inkml:context>
    <inkml:brush xml:id="br0">
      <inkml:brushProperty name="width" value="0.05" units="cm"/>
      <inkml:brushProperty name="height" value="0.05" units="cm"/>
      <inkml:brushProperty name="color" value="#FFC114"/>
    </inkml:brush>
  </inkml:definitions>
  <inkml:trace contextRef="#ctx0" brushRef="#br0">26 174 24575,'-18'-25'0,"17"24"0,0 0 0,0 0 0,1-1 0,-1 1 0,0 0 0,1 0 0,-1 0 0,1-1 0,-1 1 0,1 0 0,0 0 0,-1-1 0,1 1 0,0 0 0,0-1 0,0 1 0,0 0 0,1-3 0,1 5 0,0 0 0,1 0 0,-1 0 0,0 0 0,0 1 0,0-1 0,1 1 0,-2-1 0,1 1 0,0 0 0,0 0 0,0 0 0,1 2 0,-1-2 0,108 102 0,-94-92 0,0 0 0,1-1 0,0 0 0,0-1 0,30 11 0,-44-20 0,1 0 0,-1 0 0,1 0 0,-1 0 0,1-1 0,-1 1 0,1-1 0,-1 0 0,1 0 0,0 0 0,-1 0 0,1-1 0,5-1 0,-8 1 0,1 0 0,0 0 0,0 0 0,-1 0 0,1 0 0,0 0 0,-1-1 0,1 1 0,-1-1 0,0 1 0,1-1 0,-1 1 0,0-1 0,0 0 0,0 0 0,0 1 0,-1-1 0,1 0 0,0 0 0,-1 0 0,1 0 0,-1 0 0,1 0 0,-1 0 0,0 0 0,0-2 0,-1-18 0,0-1 0,-1 1 0,-2 0 0,0 1 0,-9-28 0,-8-40 0,20 64 120,0 25-152,1-1-1,0 1 1,0 0 0,0-1 0,0 1-1,0-1 1,0 1 0,0-1-1,0 1 1,0-1 0,0 1 0,0 0-1,0-1 1,0 1 0,1-1-1,-1 1 1,0-1 0,0 1 0,0 0-1,1-1 1,-1 1 0,0-1-1,0 1 1,1 0 0,-1-1 0,0 1-1,1 0 1,-1 0 0,0-1-1,1 1 1,-1 0 0,0 0 0,1-1-1,-1 1 1,1 0 0,-1 0-1,1 0 1,-1 0 0,0 0 0,1-1-1,-1 1 1,1 0 0,-1 0-1,1 0 1,0 0 0,9 6-6794</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1.529"/>
    </inkml:context>
    <inkml:brush xml:id="br0">
      <inkml:brushProperty name="width" value="0.05" units="cm"/>
      <inkml:brushProperty name="height" value="0.05" units="cm"/>
      <inkml:brushProperty name="color" value="#FFC114"/>
    </inkml:brush>
  </inkml:definitions>
  <inkml:trace contextRef="#ctx0" brushRef="#br0">1 242 24575,'3'0'0,"1"1"0,-1 0 0,1 0 0,-1 0 0,0 0 0,1 1 0,2 1 0,21 8 0,-17-10 0,-1-1 0,1 0 0,0 0 0,0-1 0,0 0 0,-1-1 0,1 0 0,0-1 0,-1 0 0,0 0 0,0-1 0,14-7 0,-16 8 0,0-1 0,0 0 0,-1-1 0,1 0 0,-1 0 0,0 0 0,0-1 0,0 1 0,-1-1 0,0-1 0,0 1 0,0-1 0,-1 0 0,0 0 0,5-13 0,-8 17 0,-1-1 0,1 1 0,0-1 0,-1 0 0,0 1 0,0-1 0,0 1 0,-1-1 0,1 0 0,-1 1 0,1-1 0,-1 1 0,0-1 0,-1 1 0,1 0 0,-1-1 0,-2-4 0,0 3 0,1 1 0,-1-1 0,0 1 0,0 0 0,0 0 0,-1 0 0,1 1 0,-1-1 0,0 1 0,-9-4 0,10 4 0,-1 1 0,0 0 0,-1 0 0,1 0 0,0 0 0,-1 1 0,1 0 0,0 0 0,-1 1 0,1-1 0,-1 1 0,1 0 0,-1 1 0,1-1 0,-1 1 0,1 0 0,-1 1 0,1-1 0,0 1 0,0 0 0,0 0 0,0 1 0,0-1 0,-6 6 0,8-5 0,0 0 0,0-1 0,1 2 0,-1-1 0,1 0 0,0 0 0,0 1 0,0-1 0,1 1 0,-1 0 0,1-1 0,0 1 0,0 0 0,0 0 0,0 0 0,0 4 0,1-1 0,1 0 0,-1-1 0,1 1 0,0-1 0,1 1 0,0-1 0,0 1 0,5 10 0,4 4 0,2 0 0,0-1 0,1-1 0,20 22 0,-26-32-62,0 0 0,0-1 0,1 0 0,0 0 0,1-1 0,0 0 0,0-1 0,1 0 0,-1 0 0,1-1 0,0-1 0,1 0-1,-1 0 1,1-1 0,-1-1 0,1 0 0,0 0 0,0-1 0,0-1 0,0 0 0,13-2 0,3-4-6764</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20.845"/>
    </inkml:context>
    <inkml:brush xml:id="br0">
      <inkml:brushProperty name="width" value="0.05" units="cm"/>
      <inkml:brushProperty name="height" value="0.05" units="cm"/>
      <inkml:brushProperty name="color" value="#FFC114"/>
    </inkml:brush>
  </inkml:definitions>
  <inkml:trace contextRef="#ctx0" brushRef="#br0">601 117 24575,'1'-4'0,"-1"1"0,0 0 0,0 0 0,0 0 0,-1 0 0,1 0 0,-1 0 0,0 0 0,0 0 0,0 0 0,0 0 0,0 1 0,0-1 0,-1 0 0,0 1 0,1-1 0,-1 1 0,0-1 0,0 1 0,0 0 0,-1 0 0,1 0 0,0 0 0,-1 0 0,1 0 0,-1 1 0,0-1 0,0 1 0,1 0 0,-1 0 0,0 0 0,0 0 0,0 0 0,0 1 0,0-1 0,0 1 0,0 0 0,0 0 0,-5 0 0,-10 1 0,0 1 0,0 1 0,1 1 0,-1 0 0,-20 8 0,2 1 0,0 0 0,1 3 0,1 1 0,-59 39 0,79-46 0,1 0 0,0 1 0,0 0 0,1 0 0,1 2 0,0-1 0,0 2 0,1-1 0,1 1 0,1 1 0,0 0 0,0 0 0,-7 22 0,14-30 0,-1-1 0,1 1 0,0-1 0,1 1 0,-1 0 0,1 0 0,0-1 0,1 1 0,0 0 0,0-1 0,0 1 0,1-1 0,0 1 0,3 6 0,0-4 0,0 0 0,0 0 0,1-1 0,0 0 0,0 0 0,1 0 0,0-1 0,13 11 0,-1-4 0,1-1 0,0-1 0,1 0 0,0-2 0,1 0 0,0-1 0,30 7 0,-22-9 0,0-1 0,0-1 0,1-1 0,0-2 0,-1-1 0,1-2 0,0-1 0,54-10 0,-70 8 0,-1 0 0,1-1 0,-1 0 0,0-2 0,0 1 0,0-2 0,-1 0 0,17-14 0,-21 15 0,0-1 0,-1-1 0,0 1 0,-1-2 0,0 1 0,0-1 0,-1 0 0,-1 0 0,1 0 0,-2-1 0,1 0 0,2-13 0,-3 5 0,-1 1 0,0-1 0,-2 0 0,0 1 0,-1-1 0,-2 0 0,1 0 0,-2 1 0,0-1 0,-2 1 0,0 0 0,-1 0 0,0 0 0,-14-24 0,13 28 0,-1 1 0,0 1 0,-1-1 0,0 1 0,-1 1 0,0 0 0,-1 0 0,-14-11 0,16 16 0,0 0 0,0 1 0,0 0 0,-1 0 0,1 1 0,-1 0 0,0 1 0,0 0 0,-1 0 0,1 1 0,0 1 0,-16-1 0,20 1 11,-1 1 0,0 1 0,0-1 0,1 1 0,-1 1 0,0-1-1,1 1 1,0 0 0,-1 0 0,-9 6 0,13-6-85,0 0-1,-1 0 1,1 1 0,0-1 0,1 1-1,-1 0 1,0 0 0,1 0 0,0 0-1,-1 1 1,1-1 0,1 0 0,-1 1-1,0 0 1,1-1 0,0 1 0,0 0-1,0 0 1,-1 4 0,0 14-6752</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21.641"/>
    </inkml:context>
    <inkml:brush xml:id="br0">
      <inkml:brushProperty name="width" value="0.05" units="cm"/>
      <inkml:brushProperty name="height" value="0.05" units="cm"/>
      <inkml:brushProperty name="color" value="#FFC114"/>
    </inkml:brush>
  </inkml:definitions>
  <inkml:trace contextRef="#ctx0" brushRef="#br0">550 18 24575,'-2'-2'0,"-1"0"0,1 1 0,-1-1 0,0 0 0,0 1 0,0 0 0,0-1 0,0 1 0,0 1 0,0-1 0,0 0 0,0 1 0,0-1 0,0 1 0,0 0 0,-1 0 0,1 0 0,0 0 0,0 1 0,-5 1 0,-8 2 0,0 0 0,-26 12 0,28-10 0,-22 11 0,1 1 0,1 1 0,0 2 0,2 1 0,1 2 0,-46 44 0,66-56 0,-1 0 0,1 1 0,1 1 0,1 0 0,0 0 0,0 1 0,2 0 0,0 1 0,0-1 0,2 1 0,0 0 0,-5 31 0,8-34 0,1 1 0,0-1 0,1 1 0,1-1 0,0 0 0,1 1 0,0-1 0,1 0 0,1 0 0,0 0 0,0 0 0,1-1 0,1 0 0,0 0 0,1 0 0,13 16 0,-10-15 0,1-1 0,1-1 0,0 0 0,0-1 0,1 0 0,0-1 0,1 0 0,0-1 0,0 0 0,1-2 0,0 1 0,0-2 0,1 0 0,-1-1 0,1-1 0,0 0 0,16 1 0,-16-3 0,0-1 0,0 0 0,0-1 0,-1 0 0,1-2 0,0 0 0,-1 0 0,0-2 0,0 0 0,0 0 0,0-1 0,-1-1 0,0-1 0,-1 0 0,1-1 0,-2 0 0,18-16 0,-14 9 0,-1-2 0,-1 0 0,0 0 0,-2-1 0,0-1 0,-1 0 0,-1 0 0,-1-1 0,-1 0 0,-1-1 0,0 0 0,-2 0 0,3-28 0,-5 32 0,-2-1 0,0 1 0,-1 0 0,-1-1 0,-1 1 0,0 0 0,-2 0 0,0 0 0,-1 0 0,0 0 0,-2 1 0,0 0 0,-1 0 0,0 1 0,-2 0 0,-19-25 0,23 34 0,-1 0 0,1 0 0,-2 1 0,1 1 0,-1-1 0,1 1 0,-2 0 0,1 1 0,0 0 0,-1 0 0,0 1 0,0 0 0,0 0 0,0 1 0,0 0 0,0 1 0,-1 0 0,1 0 0,-14 2 0,8 0 0,0 1 0,0 0 0,0 1 0,0 1 0,0 0 0,1 1 0,0 1 0,0 0 0,0 1 0,1 0 0,-16 12 0,23-14-195,1-1 0,-1 1 0,1 1 0,-1-1 0,1 1 0,-7 11 0,0 6-6631</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22.482"/>
    </inkml:context>
    <inkml:brush xml:id="br0">
      <inkml:brushProperty name="width" value="0.05" units="cm"/>
      <inkml:brushProperty name="height" value="0.05" units="cm"/>
      <inkml:brushProperty name="color" value="#FFC114"/>
    </inkml:brush>
  </inkml:definitions>
  <inkml:trace contextRef="#ctx0" brushRef="#br0">528 31 24575,'0'-2'0,"-1"1"0,1 0 0,-1 0 0,1 0 0,-1-1 0,1 1 0,-1 0 0,0 0 0,0 0 0,0 0 0,0 0 0,1 0 0,-1 0 0,0 1 0,-1-1 0,1 0 0,0 0 0,0 1 0,0-1 0,0 1 0,-1-1 0,1 1 0,0-1 0,0 1 0,-1 0 0,1 0 0,-3-1 0,-41-4 0,40 5 0,-11 0 0,1 0 0,-1 1 0,0 1 0,0 0 0,1 2 0,-1 0 0,1 0 0,0 1 0,0 1 0,1 1 0,-1 0 0,2 1 0,-22 15 0,15-8 0,0 1 0,1 1 0,1 1 0,1 0 0,1 1 0,0 1 0,-23 41 0,30-45 0,2 0 0,0 1 0,1 1 0,0-1 0,2 1 0,0 0 0,-3 34 0,6-40 0,1-1 0,0 1 0,0 0 0,1-1 0,1 1 0,0-1 0,0 0 0,1 1 0,0-1 0,1-1 0,1 1 0,0 0 0,8 13 0,-8-18 0,0-1 0,0 0 0,1 0 0,-1 0 0,1-1 0,0 1 0,0-1 0,1-1 0,-1 1 0,1-1 0,0-1 0,0 1 0,0-1 0,0 0 0,0-1 0,0 1 0,1-1 0,12-1 0,8 1 0,-1-3 0,0 0 0,46-10 0,-55 7 0,1 0 0,-1-1 0,0-1 0,-1 0 0,0-2 0,0 0 0,-1-1 0,0 0 0,-1-2 0,0 0 0,0 0 0,-2-1 0,1-1 0,-2 0 0,0-1 0,-1-1 0,0 1 0,-1-2 0,-1 1 0,-1-1 0,0-1 0,-1 0 0,-1 0 0,0 0 0,-2-1 0,0 1 0,-1-1 0,-1 0 0,-1-38 0,-1 49 0,-1 1 0,0-1 0,0 0 0,0 0 0,-1 1 0,-1-1 0,1 1 0,-1-1 0,0 1 0,-1 0 0,0 0 0,0 1 0,-9-12 0,6 11 0,0-1 0,-1 2 0,0-1 0,0 1 0,-1 0 0,1 1 0,-1 0 0,0 0 0,-16-5 0,5 3 0,0 2 0,0 1 0,0 0 0,-1 1 0,1 1 0,-1 1 0,1 1 0,-1 1 0,-40 7 0,45-5-117,3-1-195,0 1 0,0 0 0,-20 8 0,16-2-6514</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23.223"/>
    </inkml:context>
    <inkml:brush xml:id="br0">
      <inkml:brushProperty name="width" value="0.05" units="cm"/>
      <inkml:brushProperty name="height" value="0.05" units="cm"/>
      <inkml:brushProperty name="color" value="#FFC114"/>
    </inkml:brush>
  </inkml:definitions>
  <inkml:trace contextRef="#ctx0" brushRef="#br0">382 56 24575,'0'-2'0,"0"0"0,0 0 0,0 0 0,0 0 0,-1 0 0,1 0 0,-1 0 0,1 0 0,-1 0 0,1 1 0,-1-1 0,0 0 0,0 0 0,0 1 0,0-1 0,0 0 0,-1 1 0,1-1 0,0 1 0,-1-1 0,1 1 0,-1 0 0,1 0 0,-1 0 0,0 0 0,1 0 0,-1 0 0,0 0 0,0 0 0,0 1 0,0-1 0,0 1 0,1-1 0,-1 1 0,0 0 0,0-1 0,0 1 0,0 0 0,-3 1 0,-4-1 0,0 1 0,0 1 0,1-1 0,-1 1 0,0 1 0,1 0 0,-13 5 0,4 1 0,1 0 0,0 1 0,1 1 0,0 0 0,0 1 0,1 1 0,1 0 0,0 1 0,1 0 0,0 1 0,2 0 0,-1 1 0,2 0 0,0 1 0,-13 34 0,16-31 0,0 1 0,1 0 0,0 0 0,2 0 0,1 0 0,1 1 0,0-1 0,2 0 0,0 1 0,2-1 0,0 0 0,1 0 0,12 36 0,-7-33 0,1-1 0,1 0 0,1 0 0,1-1 0,0-1 0,2 0 0,1-1 0,0-1 0,1 0 0,25 20 0,-27-27 0,-1-1 0,2-1 0,-1-1 0,1 0 0,1-1 0,-1 0 0,2-2 0,-1 0 0,0-1 0,1 0 0,0-2 0,0 0 0,1-1 0,-1-1 0,19-1 0,-10-2 0,-1-1 0,0-1 0,0-1 0,0-1 0,0-2 0,-1 0 0,0-2 0,-1-1 0,0-1 0,-1-1 0,41-29 0,-49 30 0,0-1 0,-1 0 0,0 0 0,-1-1 0,-1-1 0,0 0 0,-1-1 0,-1 0 0,0-1 0,-1 0 0,-1 0 0,-1-1 0,0 0 0,-2-1 0,0 1 0,0-1 0,1-20 0,-5 15 0,0 0 0,-1 0 0,-1 1 0,-1-1 0,-1 1 0,-2-1 0,0 1 0,-1 0 0,-2 1 0,-9-23 0,10 31 0,-1-1 0,-1 1 0,0 0 0,0 1 0,-1 0 0,-1 0 0,0 1 0,-1 1 0,-1 0 0,1 1 0,-1 0 0,-1 0 0,0 2 0,0 0 0,-20-8 0,3 5 15,0 1 0,-1 1 0,0 2 0,0 1 0,0 2 0,-1 1 0,-41 1 0,23 4-386,0 3-1,1 1 1,-96 26 0,100-18-6455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6.625"/>
    </inkml:context>
    <inkml:brush xml:id="br0">
      <inkml:brushProperty name="width" value="0.05" units="cm"/>
      <inkml:brushProperty name="height" value="0.05" units="cm"/>
    </inkml:brush>
  </inkml:definitions>
  <inkml:trace contextRef="#ctx0" brushRef="#br0">1 154 24575,'0'0'-8191</inkml:trace>
  <inkml:trace contextRef="#ctx0" brushRef="#br0" timeOffset="1">574 17 24575,'4'0'0,"3"5"0</inkml:trace>
  <inkml:trace contextRef="#ctx0" brushRef="#br0" timeOffset="2">1065 17 24575,'-4'0'0,"-7"0"0,-5 0 0,-1-4 0,-2-2 0,3 0-8191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7.413"/>
    </inkml:context>
    <inkml:brush xml:id="br0">
      <inkml:brushProperty name="width" value="0.05" units="cm"/>
      <inkml:brushProperty name="height" value="0.05" units="cm"/>
      <inkml:brushProperty name="color" value="#FFC114"/>
    </inkml:brush>
  </inkml:definitions>
  <inkml:trace contextRef="#ctx0" brushRef="#br0">0 1802 24575,'0'0'0,"1"1"0,-1-1 0,0 0 0,0 1 0,0-1 0,0 1 0,1-1 0,-1 0 0,0 1 0,0-1 0,1 0 0,-1 0 0,0 1 0,0-1 0,1 0 0,-1 0 0,0 1 0,1-1 0,-1 0 0,0 0 0,1 0 0,-1 1 0,1-1 0,-1 0 0,0 0 0,1 0 0,-1 0 0,1 0 0,-1 0 0,0 0 0,1 0 0,-1 0 0,1 0 0,-1 0 0,0 0 0,1 0 0,-1 0 0,1-1 0,-1 1 0,0 0 0,1 0 0,-1 0 0,20-8 0,-9 1 0,0-1 0,-1-1 0,0 0 0,10-11 0,13-12 0,439-367 39,-173 150-1070,-110 86 844,389-314 175,-64 123-344,-510 352 362,78-52-1119,-63 38-4424</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8.004"/>
    </inkml:context>
    <inkml:brush xml:id="br0">
      <inkml:brushProperty name="width" value="0.05" units="cm"/>
      <inkml:brushProperty name="height" value="0.05" units="cm"/>
      <inkml:brushProperty name="color" value="#FFC114"/>
    </inkml:brush>
  </inkml:definitions>
  <inkml:trace contextRef="#ctx0" brushRef="#br0">1 0 24575,'0'439'0,"0"-433"0,0 1 0,0-1 0,1 0 0,-1 1 0,1-1 0,1 0 0,0 0 0,-1 0 0,2 0 0,2 6 0,-3-9 0,0 0 0,0-1 0,0 1 0,1 0 0,-1-1 0,1 0 0,0 0 0,-1 0 0,1 0 0,0 0 0,0 0 0,0-1 0,1 1 0,-1-1 0,0 0 0,1 0 0,-1 0 0,0-1 0,1 1 0,3 0 0,7 0 0,0-1 0,0 0 0,0-1 0,-1-1 0,1 0 0,17-5 0,83-30 0,-69 21 0,-29 11-97,179-54-1171,-154 51-5558</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8.548"/>
    </inkml:context>
    <inkml:brush xml:id="br0">
      <inkml:brushProperty name="width" value="0.05" units="cm"/>
      <inkml:brushProperty name="height" value="0.05" units="cm"/>
      <inkml:brushProperty name="color" value="#FFC114"/>
    </inkml:brush>
  </inkml:definitions>
  <inkml:trace contextRef="#ctx0" brushRef="#br0">157 1 24575,'-2'0'0,"1"0"0,-1 1 0,1-1 0,0 1 0,-1-1 0,1 1 0,0-1 0,0 1 0,-1 0 0,1 0 0,0 0 0,0 0 0,0 0 0,0 0 0,0 0 0,0 0 0,0 0 0,0 0 0,0 3 0,-15 27 0,13-26 0,-15 43 0,2 0 0,-14 67 0,20-74 0,-28 145 0,38-184 0,-1 0 0,1 0 0,0 0 0,0 0 0,0 0 0,0 0 0,0 0 0,0 0 0,0-1 0,1 1 0,-1 0 0,1 0 0,0 0 0,-1 0 0,1-1 0,0 1 0,0 0 0,0 0 0,2 1 0,-2-2 0,1 0 0,-1 0 0,1 0 0,-1 0 0,1 0 0,-1-1 0,1 1 0,0-1 0,-1 1 0,1-1 0,0 1 0,-1-1 0,1 0 0,0 0 0,0 0 0,-1 0 0,4-1 0,8-1 0,0-1 0,-1-1 0,1 0 0,19-10 0,-16 7 0,219-95-1365,-211 92-5461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8.949"/>
    </inkml:context>
    <inkml:brush xml:id="br0">
      <inkml:brushProperty name="width" value="0.05" units="cm"/>
      <inkml:brushProperty name="height" value="0.05" units="cm"/>
      <inkml:brushProperty name="color" value="#FFC114"/>
    </inkml:brush>
  </inkml:definitions>
  <inkml:trace contextRef="#ctx0" brushRef="#br0">1 1833 24575,'442'-414'0,"723"-561"-719,-662 591 719,-484 371 0,28-19 0,-44 29 0,1 2 0,0-1 0,-1 0 0,1 1 0,0-1 0,0 1 0,0 0 0,0 1 0,1-1 0,4 0 0,-8 1-20,0 0 1,-1 0-1,1 0 0,0 0 1,0 0-1,-1 1 0,1-1 1,0 0-1,-1 0 0,1 0 1,0 1-1,-1-1 1,1 0-1,-1 1 0,1-1 1,0 0-1,-1 1 0,1-1 1,-1 1-1,1-1 1,-1 1-1,1-1 0,-1 1 1,1-1-1,-1 1 0,0 0 1,1-1-1,-1 1 0,0 0 1,0-1-1,1 1 1,-1 0-1,0-1 0,0 1 1,0 0-1,0-1 0,0 1 1,0 1-1,-3 11-6686</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39.620"/>
    </inkml:context>
    <inkml:brush xml:id="br0">
      <inkml:brushProperty name="width" value="0.05" units="cm"/>
      <inkml:brushProperty name="height" value="0.05" units="cm"/>
      <inkml:brushProperty name="color" value="#FFC114"/>
    </inkml:brush>
  </inkml:definitions>
  <inkml:trace contextRef="#ctx0" brushRef="#br0">164 293 24575,'0'-1'0,"-3"-35"0,3 36 0,0 0 0,0-1 0,0 1 0,0 0 0,0 0 0,0 0 0,0-1 0,0 1 0,0 0 0,0 0 0,0 0 0,0 0 0,0-1 0,-1 1 0,1 0 0,0 0 0,0 0 0,0 0 0,0 0 0,0 0 0,-1-1 0,1 1 0,0 0 0,0 0 0,0 0 0,0 0 0,0 0 0,-1 0 0,1 0 0,0 0 0,0 0 0,0 0 0,-1 0 0,1 0 0,0 0 0,0 0 0,0 0 0,0 0 0,-1 0 0,1 0 0,0 0 0,0 0 0,0 0 0,-1 0 0,1 0 0,0 0 0,-12 17 0,-13 37 0,4 1 0,-23 83 0,7-17 0,24-83 0,11-37 0,2-7 0,2-11 0,36-145 0,-15 58 0,4 2 0,46-114 0,-69 206 0,1 0 0,0 1 0,8-12 0,-11 19 0,-1 1 0,1-1 0,-1 0 0,1 1 0,-1-1 0,1 1 0,0-1 0,0 1 0,4-2 0,-6 3 0,1-1 0,0 1 0,0 0 0,-1 0 0,1 0 0,0 0 0,0 0 0,0 0 0,-1 0 0,1 0 0,0 0 0,0 0 0,0 0 0,-1 0 0,1 0 0,0 1 0,0-1 0,-1 0 0,1 1 0,0-1 0,-1 1 0,1-1 0,0 0 0,-1 1 0,1 0 0,-1-1 0,2 2 0,5 8 0,0 0 0,-1 1 0,0 0 0,-1 0 0,0 1 0,-1 0 0,0-1 0,3 21 0,2 2 0,173 445-1365,-163-437-5461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0.010"/>
    </inkml:context>
    <inkml:brush xml:id="br0">
      <inkml:brushProperty name="width" value="0.05" units="cm"/>
      <inkml:brushProperty name="height" value="0.05" units="cm"/>
      <inkml:brushProperty name="color" value="#FFC114"/>
    </inkml:brush>
  </inkml:definitions>
  <inkml:trace contextRef="#ctx0" brushRef="#br0">177 286 24575,'-9'-5'0,"-9"-10"0,-4-8 0,-5 1 0,-1-1 0,-1-2 0,5 0 0,10 3 0,9 1 0,9 5 0,8 4 0,12 0 0,11 2 0,9-2 0,6-4 0,4 2 0,-7 2-8191</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0.383"/>
    </inkml:context>
    <inkml:brush xml:id="br0">
      <inkml:brushProperty name="width" value="0.05" units="cm"/>
      <inkml:brushProperty name="height" value="0.05" units="cm"/>
      <inkml:brushProperty name="color" value="#FFC114"/>
    </inkml:brush>
  </inkml:definitions>
  <inkml:trace contextRef="#ctx0" brushRef="#br0">192 22 24575,'-1'-1'0,"1"0"0,-1 0 0,1 0 0,-1-1 0,1 1 0,-1 0 0,0 0 0,0 0 0,1 0 0,-1 0 0,0 0 0,0 0 0,0 1 0,0-1 0,0 0 0,0 0 0,0 1 0,0-1 0,0 1 0,-1-1 0,1 1 0,0-1 0,0 1 0,-1 0 0,1-1 0,0 1 0,0 0 0,-1 0 0,-1 0 0,-40 0 0,37 1 0,-1 1 0,1 1 0,0-1 0,0 1 0,0 0 0,0 0 0,0 1 0,0-1 0,1 1 0,0 1 0,0-1 0,0 1 0,0 0 0,1 0 0,0 0 0,0 0 0,0 1 0,1 0 0,0 0 0,-4 10 0,5-12 0,0 0 0,1 0 0,0 0 0,0 0 0,0 0 0,1 0 0,-1 0 0,1 1 0,0-1 0,0 0 0,1 0 0,-1 0 0,1 0 0,0 1 0,0-1 0,0 0 0,0 0 0,1-1 0,0 1 0,0 0 0,0 0 0,0-1 0,0 1 0,1-1 0,0 0 0,-1 0 0,1 0 0,0 0 0,1 0 0,-1-1 0,0 1 0,1-1 0,6 3 0,43 17 0,-44-19 0,1 0 0,-1 1 0,0 0 0,0 0 0,0 1 0,0 0 0,14 12 0,-22-16 0,-1-1 0,1 1 0,-1 0 0,1-1 0,-1 1 0,1 0 0,-1-1 0,1 1 0,-1 0 0,0 0 0,1-1 0,-1 1 0,0 0 0,0 0 0,0 0 0,1-1 0,-1 1 0,0 0 0,0 0 0,0 0 0,0 0 0,-1-1 0,1 1 0,0 0 0,0 0 0,0 0 0,-1-1 0,1 1 0,0 0 0,-1 0 0,1-1 0,0 1 0,-1 0 0,1-1 0,-1 1 0,1 0 0,-1-1 0,0 1 0,1-1 0,-1 1 0,0-1 0,1 1 0,-2 0 0,-37 20 0,31-18 0,-77 35-1365,59-27-5461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0.760"/>
    </inkml:context>
    <inkml:brush xml:id="br0">
      <inkml:brushProperty name="width" value="0.05" units="cm"/>
      <inkml:brushProperty name="height" value="0.05" units="cm"/>
      <inkml:brushProperty name="color" value="#FFC114"/>
    </inkml:brush>
  </inkml:definitions>
  <inkml:trace contextRef="#ctx0" brushRef="#br0">226 46 24575,'1'0'0,"0"-1"0,-1 0 0,1 1 0,-1-1 0,1 0 0,-1 1 0,1-1 0,-1 0 0,0 1 0,1-1 0,-1 0 0,0 0 0,1 0 0,-1 1 0,0-1 0,0 0 0,0 0 0,0 0 0,0 0 0,0 1 0,0-1 0,0 0 0,0 0 0,0 0 0,0 0 0,-1 1 0,1-1 0,0 0 0,-1 0 0,1 1 0,0-1 0,-1 0 0,1 0 0,-1 1 0,1-1 0,-1 0 0,1 1 0,-1-1 0,0 1 0,1-1 0,-1 1 0,0-1 0,1 1 0,-1-1 0,0 1 0,-1-1 0,-1-1 0,0 1 0,0-1 0,0 1 0,0-1 0,0 1 0,0 0 0,-1 0 0,1 0 0,-1 1 0,-4-1 0,1 2 0,1 0 0,0 0 0,-1 1 0,1 0 0,0 0 0,0 0 0,0 1 0,0 0 0,1 0 0,-1 1 0,1-1 0,-1 1 0,1 1 0,1-1 0,-1 0 0,1 1 0,-1 0 0,1 0 0,-5 9 0,6-9 0,0 0 0,0 1 0,0-1 0,1 1 0,0-1 0,0 1 0,0 0 0,1 0 0,0 0 0,0 0 0,0 0 0,1 0 0,0 0 0,0 0 0,0 0 0,1 0 0,0 0 0,0 0 0,1 0 0,3 10 0,0-8 0,1 1 0,-1-2 0,2 1 0,9 10 0,-9-11 0,-1-1 0,0 1 0,0 0 0,-1 1 0,0-1 0,5 11 0,-9-15 0,0-1 0,-1 0 0,1 0 0,-1 1 0,0-1 0,1 0 0,-1 0 0,0 1 0,0-1 0,-1 0 0,1 1 0,0-1 0,-1 0 0,1 0 0,-1 1 0,0-1 0,0 0 0,0 0 0,0 0 0,0 0 0,0 0 0,-1 0 0,1 0 0,-1-1 0,1 1 0,-1 0 0,1-1 0,-1 1 0,-3 1 0,-2 2-151,-1 1-1,0-2 0,0 1 0,0-1 1,0 0-1,-1-1 0,0 0 1,-10 2-1,-11 3-6674</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1.100"/>
    </inkml:context>
    <inkml:brush xml:id="br0">
      <inkml:brushProperty name="width" value="0.05" units="cm"/>
      <inkml:brushProperty name="height" value="0.05" units="cm"/>
      <inkml:brushProperty name="color" value="#FFC114"/>
    </inkml:brush>
  </inkml:definitions>
  <inkml:trace contextRef="#ctx0" brushRef="#br0">1 237 24575,'4'0'0,"2"5"0,0 5 0,4 7 0,-1 9 0,-1 5 0,2 2 0,0 4 0,-2 1 0,-2 3 0,2 0 0,0-4 0,-1-2 0,-3-3 0,-1-7-8191</inkml:trace>
  <inkml:trace contextRef="#ctx0" brushRef="#br0" timeOffset="1">136 73 24575,'0'-9'0,"-4"-8"0,-7-6 0,-6 6 0,1 10 0,2 12 0,4 4-8191</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1.580"/>
    </inkml:context>
    <inkml:brush xml:id="br0">
      <inkml:brushProperty name="width" value="0.05" units="cm"/>
      <inkml:brushProperty name="height" value="0.05" units="cm"/>
      <inkml:brushProperty name="color" value="#FFC114"/>
    </inkml:brush>
  </inkml:definitions>
  <inkml:trace contextRef="#ctx0" brushRef="#br0">295 178 24575,'0'-1'0,"0"-17"0,0 0 0,-1 0 0,-1 1 0,-8-36 0,9 50 0,0 1 0,0-1 0,0 0 0,0 1 0,0-1 0,0 1 0,0-1 0,-1 1 0,1-1 0,-1 1 0,0 0 0,0 0 0,0 0 0,0 0 0,0 0 0,0 0 0,0 1 0,-1-1 0,1 1 0,-1-1 0,1 1 0,-1 0 0,0 0 0,1 0 0,-1 0 0,0 1 0,1-1 0,-1 1 0,0-1 0,0 1 0,0 0 0,0 0 0,1 0 0,-1 1 0,0-1 0,0 1 0,1 0 0,-1-1 0,0 1 0,-4 2 0,-7 3 0,-1 0 0,1 1 0,0 1 0,1 0 0,0 1 0,-15 12 0,21-15 0,-1 1 0,1 0 0,1 0 0,-1 1 0,1 0 0,0 0 0,1 0 0,0 0 0,0 1 0,1 0 0,-3 10 0,6-17 0,0 0 0,1 1 0,-1-1 0,1 0 0,0 1 0,-1-1 0,1 0 0,0 1 0,0-1 0,1 0 0,-1 1 0,0-1 0,1 0 0,-1 1 0,1-1 0,0 0 0,0 0 0,0 1 0,0-1 0,0 0 0,3 4 0,-1-4 0,0 1 0,0-1 0,0 0 0,0 1 0,0-1 0,1-1 0,-1 1 0,1 0 0,-1-1 0,1 0 0,-1 1 0,7-1 0,2 2 0,0-2 0,0 0 0,0-1 0,1 0 0,-1 0 0,0-2 0,19-3 0,-16 1 0,-1-1 0,1-1 0,-1 0 0,0-1 0,-1 0 0,1-1 0,-2-1 0,1 0 0,-1-1 0,-1 0 0,1-1 0,10-13 0,-14 20 0,-6 15 0,-9 34 0,2-14 0,5 19 0,1-1 0,2 0 0,3 0 0,19 81 0,-10-60 0,5 83 0,-19-147 0,-1 0 0,0-1 0,0 1 0,-1 0 0,0-1 0,0 1 0,0-1 0,0 1 0,-1-1 0,0 0 0,0 1 0,-1-1 0,0 0 0,-3 6 0,4-9 0,0 0 0,0 0 0,-1 0 0,1 0 0,0 0 0,-1 0 0,1-1 0,-1 1 0,0-1 0,1 1 0,-1-1 0,0 0 0,0 0 0,0-1 0,1 1 0,-1 0 0,0-1 0,0 0 0,0 0 0,0 0 0,0 0 0,0 0 0,0 0 0,0-1 0,0 0 0,0 1 0,-6-3 0,-1-2 0,-1 0 0,1-1 0,-1 0 0,2 0 0,-1-1 0,1-1 0,0 1 0,0-1 0,1-1 0,0 0 0,1 0 0,-12-17 0,1-4 0,0-1 0,-26-65 0,37 78 24,0-1 0,1 0 0,1 0 0,-4-36 0,8 49-98,1 0-1,0 0 1,0 0 0,0 0 0,1 0-1,0-1 1,0 1 0,0 0 0,1 0-1,0 1 1,0-1 0,1 0 0,-1 1-1,1-1 1,1 1 0,-1 0 0,1 0-1,0 0 1,6-6 0,4-1-6752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6.979"/>
    </inkml:context>
    <inkml:brush xml:id="br0">
      <inkml:brushProperty name="width" value="0.05" units="cm"/>
      <inkml:brushProperty name="height" value="0.05" units="cm"/>
    </inkml:brush>
  </inkml:definitions>
  <inkml:trace contextRef="#ctx0" brushRef="#br0">351 36 24575,'-5'5'0,"-10"1"0,-8 4 0,-9 2 0,-8-3 0,-7-7 0,0-4 0,3-1 0,5-5 0,9-6 0,9-5 0,13 0 0,8 4-8191</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2.015"/>
    </inkml:context>
    <inkml:brush xml:id="br0">
      <inkml:brushProperty name="width" value="0.05" units="cm"/>
      <inkml:brushProperty name="height" value="0.05" units="cm"/>
      <inkml:brushProperty name="color" value="#FFC114"/>
    </inkml:brush>
  </inkml:definitions>
  <inkml:trace contextRef="#ctx0" brushRef="#br0">126 185 24575,'-16'-17'0,"1"-2"0,0 1 0,1-2 0,1 0 0,-11-23 0,6 9 0,7 20 0,12 27 0,14 35 0,-12-42 0,27 91 0,-11-31 0,33 71 0,-52-135 0,1 0 0,0 0 0,-1-1 0,1 1 0,0 0 0,0 0 0,0-1 0,0 1 0,1-1 0,-1 1 0,0-1 0,1 1 0,-1-1 0,1 0 0,-1 0 0,1 0 0,0 0 0,2 2 0,-2-4 0,-1 1 0,0 0 0,0-1 0,1 1 0,-1-1 0,0 1 0,0-1 0,0 1 0,1-1 0,-1 0 0,0 0 0,0 1 0,0-1 0,0 0 0,-1 0 0,1 0 0,0 0 0,0 0 0,0 0 0,-1 0 0,1-1 0,-1 1 0,1 0 0,-1 0 0,1-1 0,-1 1 0,1-2 0,39-120 0,-2 5 0,-32 102 0,1 1 0,0 0 0,2 0 0,0 0 0,11-14 0,-18 27 0,-1 0 0,1 1 0,-1-1 0,1 0 0,0 1 0,-1-1 0,1 1 0,0-1 0,0 1 0,0 0 0,0 0 0,0 0 0,0 0 0,1 0 0,-1 0 0,0 1 0,0-1 0,3 0 0,-2 1 0,-1 1 0,0-1 0,0 0 0,0 1 0,0-1 0,0 1 0,0 0 0,-1 0 0,1 0 0,0 0 0,0 0 0,0 0 0,-1 0 0,1 1 0,-1-1 0,3 3 0,4 6 0,0 0 0,-1 0 0,-1 1 0,1 0 0,5 15 0,-12-25 0,20 45-455,-1 2 0,12 49 0,-24-68-6371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2.446"/>
    </inkml:context>
    <inkml:brush xml:id="br0">
      <inkml:brushProperty name="width" value="0.05" units="cm"/>
      <inkml:brushProperty name="height" value="0.05" units="cm"/>
      <inkml:brushProperty name="color" value="#FFC114"/>
    </inkml:brush>
  </inkml:definitions>
  <inkml:trace contextRef="#ctx0" brushRef="#br0">22 190 24575,'32'-2'0,"-1"-1"0,0-2 0,0-1 0,-1-1 0,0-2 0,31-13 0,-59 21 0,0 1 0,0-1 0,0 0 0,0 0 0,0 0 0,0-1 0,-1 1 0,1 0 0,0-1 0,-1 1 0,1-1 0,-1 1 0,1-1 0,-1 0 0,0 0 0,0 1 0,0-1 0,0 0 0,0 0 0,0 0 0,0 0 0,-1 0 0,1-1 0,-1 1 0,0 0 0,1-3 0,-2 2 0,1 0 0,-1 0 0,0 1 0,0-1 0,0 0 0,0 0 0,0 1 0,0-1 0,-1 1 0,0-1 0,1 1 0,-1-1 0,0 1 0,0 0 0,0 0 0,-1 0 0,1 0 0,-5-3 0,-2 0 0,0 0 0,0 0 0,-1 0 0,0 1 0,1 1 0,-1 0 0,-1 0 0,1 1 0,0 0 0,0 1 0,-1 0 0,1 0 0,-21 3 0,26-2 0,0 1 0,-1 0 0,1 0 0,0 0 0,1 1 0,-1-1 0,0 1 0,0 1 0,1-1 0,-1 1 0,1-1 0,0 1 0,-1 1 0,1-1 0,1 0 0,-1 1 0,1 0 0,-1 0 0,1 0 0,0 0 0,0 1 0,1-1 0,-1 1 0,1-1 0,0 1 0,0 0 0,1 0 0,0 0 0,-2 9 0,3-6 0,0-1 0,0 1 0,0-1 0,1 1 0,1-1 0,-1 1 0,1-1 0,0 1 0,1-1 0,0 0 0,0 0 0,0 0 0,1-1 0,0 1 0,8 9 0,-2-3 0,1-1 0,0 1 0,1-2 0,0 0 0,0 0 0,19 10 0,-17-12-195,2-1 0,-1-1 0,1 0 0,0-1 0,0-1 0,21 4 0,7-1-6631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2.942"/>
    </inkml:context>
    <inkml:brush xml:id="br0">
      <inkml:brushProperty name="width" value="0.05" units="cm"/>
      <inkml:brushProperty name="height" value="0.05" units="cm"/>
      <inkml:brushProperty name="color" value="#FFC114"/>
    </inkml:brush>
  </inkml:definitions>
  <inkml:trace contextRef="#ctx0" brushRef="#br0">320 679 24575,'0'-4'0,"0"0"0,0 1 0,0-1 0,0 0 0,-1 1 0,1-1 0,-1 1 0,0-1 0,0 0 0,0 1 0,-1 0 0,1-1 0,-1 1 0,0 0 0,0 0 0,0 0 0,0 0 0,0 0 0,-1 0 0,1 1 0,-1-1 0,0 1 0,0-1 0,0 1 0,0 0 0,0 0 0,0 1 0,0-1 0,-1 1 0,1-1 0,-1 1 0,1 0 0,-1 0 0,1 1 0,-6-1 0,0 1 0,1 0 0,0 0 0,-1 1 0,1 1 0,0-1 0,-1 1 0,1 1 0,0 0 0,0 0 0,1 0 0,-1 1 0,1 0 0,0 0 0,0 1 0,0 0 0,-7 7 0,3-2 0,0 0 0,1 1 0,0 0 0,1 1 0,0 0 0,1 0 0,0 1 0,-8 19 0,15-28 0,-1-1 0,1 1 0,0-1 0,0 1 0,0-1 0,0 1 0,1-1 0,0 1 0,-1 0 0,1-1 0,1 1 0,0 6 0,0-8 0,-1 0 0,1 0 0,0 0 0,0-1 0,0 1 0,0 0 0,0-1 0,1 1 0,-1-1 0,1 1 0,-1-1 0,1 0 0,-1 1 0,1-1 0,-1 0 0,1 0 0,0 0 0,0 0 0,0-1 0,-1 1 0,1 0 0,0-1 0,0 1 0,0-1 0,4 0 0,6 2 0,-1-1 0,1-1 0,0 0 0,0 0 0,0-1 0,0-1 0,0 0 0,0-1 0,-1 0 0,1 0 0,-1-2 0,0 1 0,0-1 0,0-1 0,-1 0 0,0 0 0,16-14 0,-14 10 0,0-1 0,-1-1 0,0 0 0,-1 0 0,0-1 0,-1-1 0,0 1 0,-1-2 0,-1 1 0,0-1 0,-1 0 0,7-26 0,-5-4 0,-1-1 0,-3 0 0,-2 0 0,-1 0 0,-3 0 0,-2 0 0,-1 1 0,-3-1 0,-14-46 0,21 87 0,-1-3 0,0 0 0,-1-1 0,0 1 0,0 0 0,-1 0 0,-6-10 0,10 17 0,-1 1 0,1-1 0,0 1 0,-1-1 0,1 1 0,-1 0 0,1-1 0,-1 1 0,1-1 0,-1 1 0,1 0 0,-1-1 0,1 1 0,-1 0 0,1 0 0,-1-1 0,1 1 0,-1 0 0,0 0 0,1 0 0,-1 0 0,1 0 0,-1 0 0,0 0 0,1 0 0,-1 0 0,1 0 0,-1 0 0,0 0 0,1 0 0,-1 0 0,1 1 0,-1-1 0,1 0 0,-1 0 0,1 1 0,-1-1 0,1 0 0,-1 1 0,1-1 0,-1 1 0,1-1 0,-1 0 0,1 1 0,0-1 0,-1 1 0,1-1 0,0 1 0,-1-1 0,1 1 0,0 0 0,0-1 0,0 1 0,-1 0 0,-11 35 0,8-10 0,1 0 0,1 0 0,1 0 0,2 1 0,6 48 0,39 129 0,26 26 0,-60-200 0,1-1 0,1 0 0,2-1 0,0-1 0,31 38 0,-41-58-115,-3-3 26,0 0-1,0 0 1,0-1 0,0 0-1,0 1 1,1-1 0,0 0 0,-1-1-1,1 1 1,0-1 0,0 1 0,1-1-1,5 2 1,2-4-6737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9:43.303"/>
    </inkml:context>
    <inkml:brush xml:id="br0">
      <inkml:brushProperty name="width" value="0.05" units="cm"/>
      <inkml:brushProperty name="height" value="0.05" units="cm"/>
      <inkml:brushProperty name="color" value="#FFC114"/>
    </inkml:brush>
  </inkml:definitions>
  <inkml:trace contextRef="#ctx0" brushRef="#br0">11 1 24575,'0'4'0,"0"7"0,0 6 0,-5 0 0,-1-8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7.353"/>
    </inkml:context>
    <inkml:brush xml:id="br0">
      <inkml:brushProperty name="width" value="0.05" units="cm"/>
      <inkml:brushProperty name="height" value="0.05" units="cm"/>
    </inkml:brush>
  </inkml:definitions>
  <inkml:trace contextRef="#ctx0" brushRef="#br0">85 503 24575,'-5'-4'0,"-6"-2"0,-5-5 0,-1-4 0,-2-1 0,3 4-8191</inkml:trace>
  <inkml:trace contextRef="#ctx0" brushRef="#br0" timeOffset="1">249 12 24575,'-5'0'0,"-6"0"0,-5 0 0,-6 0 0,-3-5 0,3-1-8191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7.708"/>
    </inkml:context>
    <inkml:brush xml:id="br0">
      <inkml:brushProperty name="width" value="0.05" units="cm"/>
      <inkml:brushProperty name="height" value="0.05" units="cm"/>
    </inkml:brush>
  </inkml:definitions>
  <inkml:trace contextRef="#ctx0" brushRef="#br0">838 99 24575,'-5'0'0,"-1"-5"0</inkml:trace>
  <inkml:trace contextRef="#ctx0" brushRef="#br0" timeOffset="1">182 17 24575,'-9'0'0,"-8"0"0,-10 0 0,-5 0 0,-2-4 0,0-3 0,6 1-8191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8.109"/>
    </inkml:context>
    <inkml:brush xml:id="br0">
      <inkml:brushProperty name="width" value="0.05" units="cm"/>
      <inkml:brushProperty name="height" value="0.05" units="cm"/>
    </inkml:brush>
  </inkml:definitions>
  <inkml:trace contextRef="#ctx0" brushRef="#br0">28 0 24575,'0'5'0,"-5"5"0,-6 7 0,-1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8.465"/>
    </inkml:context>
    <inkml:brush xml:id="br0">
      <inkml:brushProperty name="width" value="0.05" units="cm"/>
      <inkml:brushProperty name="height" value="0.05" units="cm"/>
    </inkml:brush>
  </inkml:definitions>
  <inkml:trace contextRef="#ctx0" brushRef="#br0">0 6 24575,'5'0'0,"-4"0"0,-1-5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6.362"/>
    </inkml:context>
    <inkml:brush xml:id="br0">
      <inkml:brushProperty name="width" value="0.05" units="cm"/>
      <inkml:brushProperty name="height" value="0.05" units="cm"/>
    </inkml:brush>
  </inkml:definitions>
  <inkml:trace contextRef="#ctx0" brushRef="#br0">1028 173 24575,'-20'1'0,"0"1"0,0 1 0,1 1 0,-1 0 0,-34 13 0,-91 47 0,118-51 0,-81 40 0,1 4 0,-190 140 0,275-180 0,0 1 0,2 1 0,0 0 0,1 1 0,1 2 0,-21 33 0,35-49 0,0 0 0,0 1 0,1-1 0,0 1 0,0 0 0,1 0 0,0 0 0,0 1 0,1-1 0,0 0 0,0 1 0,1-1 0,0 1 0,0-1 0,1 0 0,-1 1 0,2-1 0,-1 0 0,1 1 0,0-1 0,1 0 0,-1 0 0,1-1 0,1 1 0,-1 0 0,1-1 0,1 0 0,7 9 0,0-2 0,2 0 0,-1-2 0,1 0 0,1 0 0,0-1 0,1-1 0,-1 0 0,2-2 0,17 7 0,12 2 0,1-1 0,53 8 0,-38-14 0,1-2 0,1-3 0,-1-2 0,0-3 0,1-4 0,-1-1 0,-1-4 0,87-24 0,-50 4 0,-1-4 0,-3-4 0,-1-5 0,125-76 0,-175 93 0,-2-1 0,-1-2 0,-1-2 0,48-48 0,-77 67 0,-1-1 0,0 0 0,0-1 0,-1 0 0,-1 0 0,0-1 0,7-21 0,-12 25 0,0 0 0,0 0 0,-1 0 0,0 0 0,-1-1 0,-1 1 0,0 0 0,0-1 0,-1 1 0,0-1 0,-6-19 0,1 13 0,0 0 0,-1 0 0,0 1 0,-2 0 0,0 1 0,-1 0 0,0 0 0,-2 1 0,0 0 0,0 1 0,-1 1 0,-1 0 0,0 1 0,-1 0 0,-29-17 0,18 14 0,0 2 0,-1 1 0,-1 1 0,0 1 0,0 2 0,-1 0 0,0 2 0,0 2 0,-40-2 0,19 5 20,1 2 0,0 3 0,0 2 0,1 2 0,-53 15 0,34-3-391,1 3-1,2 3 1,-62 34 0,80-35-6455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8.840"/>
    </inkml:context>
    <inkml:brush xml:id="br0">
      <inkml:brushProperty name="width" value="0.05" units="cm"/>
      <inkml:brushProperty name="height" value="0.05" units="cm"/>
    </inkml:brush>
  </inkml:definitions>
  <inkml:trace contextRef="#ctx0" brushRef="#br0">0 1 24575,'5'0'0,"6"0"0,5 0 0,1 0-8191</inkml:trace>
  <inkml:trace contextRef="#ctx0" brushRef="#br0" timeOffset="1">382 83 24575,'0'5'0,"-4"6"0,-7 1 0,-1 3 0,-3-1 0,-5-3 0,3-3-8191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9.182"/>
    </inkml:context>
    <inkml:brush xml:id="br0">
      <inkml:brushProperty name="width" value="0.05" units="cm"/>
      <inkml:brushProperty name="height" value="0.05" units="cm"/>
    </inkml:brush>
  </inkml:definitions>
  <inkml:trace contextRef="#ctx0" brushRef="#br0">899 628 24575,'-13'5'0,"-20"1"0,-12 0 0,-9-1 0,-4-2 0,4-5 0,5-3 0,12-5 0,12-1-8191</inkml:trace>
  <inkml:trace contextRef="#ctx0" brushRef="#br0" timeOffset="1">354 245 24575,'-10'5'0,"-12"1"0,-11 5 0,-10 0 0,-2-1 0,-3-3 0,3-3 0,3-1 0,5-2 0,9-1-8191</inkml:trace>
  <inkml:trace contextRef="#ctx0" brushRef="#br0" timeOffset="2">326 0 24575,'-4'5'0,"-7"1"0,-2-5 0,7-7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9.537"/>
    </inkml:context>
    <inkml:brush xml:id="br0">
      <inkml:brushProperty name="width" value="0.05" units="cm"/>
      <inkml:brushProperty name="height" value="0.05" units="cm"/>
    </inkml:brush>
  </inkml:definitions>
  <inkml:trace contextRef="#ctx0" brushRef="#br0">74 54 24575,'0'5'0,"-5"1"0,-5 5 0,-7-1 0,-4 0 0,0-4-8191</inkml:trace>
  <inkml:trace contextRef="#ctx0" brushRef="#br0" timeOffset="1">484 0 24575,'-4'5'0,"-7"1"0,-6 4 0,-5 1 0,2-2-8191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9.907"/>
    </inkml:context>
    <inkml:brush xml:id="br0">
      <inkml:brushProperty name="width" value="0.05" units="cm"/>
      <inkml:brushProperty name="height" value="0.05" units="cm"/>
    </inkml:brush>
  </inkml:definitions>
  <inkml:trace contextRef="#ctx0" brushRef="#br0">50 0 24575,'0'5'0,"-5"6"0,-6 5 0,-6 1 0,0-3-8191</inkml:trace>
  <inkml:trace contextRef="#ctx0" brushRef="#br0" timeOffset="1">677 82 24575,'0'5'0,"0"6"0,0 5 0,-5 1 0,-1 2 0,-4-3 0,-1-3-8191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0.250"/>
    </inkml:context>
    <inkml:brush xml:id="br0">
      <inkml:brushProperty name="width" value="0.05" units="cm"/>
      <inkml:brushProperty name="height" value="0.05" units="cm"/>
    </inkml:brush>
  </inkml:definitions>
  <inkml:trace contextRef="#ctx0" brushRef="#br0">813 0 24575,'-14'5'0,"-14"1"0,-11 0 0,-9 3 0,-5 0 0,2-1 0,5-2 0,10-7 0,11-3-8191</inkml:trace>
  <inkml:trace contextRef="#ctx0" brushRef="#br0" timeOffset="1">158 110 24575,'-10'4'0,"-7"7"0,-5 1 0,-5-1 0,-1-3 0,-1-3 0,5-2-8191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0.635"/>
    </inkml:context>
    <inkml:brush xml:id="br0">
      <inkml:brushProperty name="width" value="0.05" units="cm"/>
      <inkml:brushProperty name="height" value="0.05" units="cm"/>
    </inkml:brush>
  </inkml:definitions>
  <inkml:trace contextRef="#ctx0" brushRef="#br0">244 28 24575,'-4'5'0,"-12"5"0,-12 2 0,-10-1 0,-4-3 0,-3-3 0,5-6 0,10-4-8191</inkml:trace>
  <inkml:trace contextRef="#ctx0" brushRef="#br0" timeOffset="1">927 1 24575,'0'5'0,"0"5"0,-5 2 0,-1 3 0,0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1.008"/>
    </inkml:context>
    <inkml:brush xml:id="br0">
      <inkml:brushProperty name="width" value="0.05" units="cm"/>
      <inkml:brushProperty name="height" value="0.05" units="cm"/>
    </inkml:brush>
  </inkml:definitions>
  <inkml:trace contextRef="#ctx0" brushRef="#br0">1 1 24575,'0'4'0,"0"7"0,5 6 0,1-1-8191</inkml:trace>
  <inkml:trace contextRef="#ctx0" brushRef="#br0" timeOffset="1">438 165 24575,'0'4'0,"-4"7"0,-7 1 0,-6 3 0,-4-1 0,0-7 0,5-10 0,5-4-8191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1.335"/>
    </inkml:context>
    <inkml:brush xml:id="br0">
      <inkml:brushProperty name="width" value="0.05" units="cm"/>
      <inkml:brushProperty name="height" value="0.05" units="cm"/>
    </inkml:brush>
  </inkml:definitions>
  <inkml:trace contextRef="#ctx0" brushRef="#br0">1033 492 24575,'-9'-9'0,"-13"-8"0,-11-11 0,-10-4 0,-7-2 0,1 0 0,-1-3 0,4 4 0,4 4 0,11 2 0,4 0 0,3 1 0,6 0 0,5 4-8191</inkml:trace>
  <inkml:trace contextRef="#ctx0" brushRef="#br0" timeOffset="1">405 1 24575,'-9'4'0,"-13"7"0,-16 1 0,-11 3 0,-7-1 0,-7-2 0,2 0 0,2-1 0,12-3-8191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1.730"/>
    </inkml:context>
    <inkml:brush xml:id="br0">
      <inkml:brushProperty name="width" value="0.05" units="cm"/>
      <inkml:brushProperty name="height" value="0.05" units="cm"/>
    </inkml:brush>
  </inkml:definitions>
  <inkml:trace contextRef="#ctx0" brushRef="#br0">1068 1 24575,'-5'0'0,"-6"4"0,-6 3 0,-4-2 0,-4 0 0,-2-2 0,-1 0 0,4-2-8191</inkml:trace>
  <inkml:trace contextRef="#ctx0" brushRef="#br0" timeOffset="1">275 82 24575,'-14'0'0,"-13"5"0,-13 6 0,-7 1 0,-7 4 0,3-2 0,9-3-8191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2.068"/>
    </inkml:context>
    <inkml:brush xml:id="br0">
      <inkml:brushProperty name="width" value="0.05" units="cm"/>
      <inkml:brushProperty name="height" value="0.05" units="cm"/>
    </inkml:brush>
  </inkml:definitions>
  <inkml:trace contextRef="#ctx0" brushRef="#br0">2140 0 24575,'-9'0'0,"-8"5"0,-10 1 0,-5 5 0,-2 0 0,-5-1 0,5-4-8191</inkml:trace>
  <inkml:trace contextRef="#ctx0" brushRef="#br0" timeOffset="1">1349 247 24575,'-9'4'0,"-13"7"0,-7 1 0,-8-2 0,-2-2 0,1-2 0,6-3-8191</inkml:trace>
  <inkml:trace contextRef="#ctx0" brushRef="#br0" timeOffset="2">174 711 24575,'-10'5'0,"-11"5"0,-12 2 0,-6-1 0,1-3 0,5-3-8191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887624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8"/>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3" y="932705"/>
            <a:ext cx="10975659" cy="484187"/>
          </a:xfrm>
        </p:spPr>
        <p:txBody>
          <a:bodyPr>
            <a:noAutofit/>
          </a:bodyPr>
          <a:lstStyle>
            <a:lvl1pPr marL="0" indent="0">
              <a:buFontTx/>
              <a:buNone/>
              <a:defRPr sz="2198"/>
            </a:lvl1pPr>
            <a:lvl2pPr marL="609113" indent="0">
              <a:buFontTx/>
              <a:buNone/>
              <a:defRPr sz="1998"/>
            </a:lvl2pPr>
            <a:lvl3pPr marL="1218224" indent="0">
              <a:buFontTx/>
              <a:buNone/>
              <a:defRPr sz="1600"/>
            </a:lvl3pPr>
            <a:lvl4pPr marL="1827337" indent="0">
              <a:buFontTx/>
              <a:buNone/>
              <a:defRPr sz="1400"/>
            </a:lvl4pPr>
            <a:lvl5pPr marL="2436450"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13322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3" Type="http://schemas.openxmlformats.org/officeDocument/2006/relationships/customXml" Target="../ink/ink87.xml"/><Relationship Id="rId18" Type="http://schemas.openxmlformats.org/officeDocument/2006/relationships/image" Target="../media/image1398.png"/><Relationship Id="rId26" Type="http://schemas.openxmlformats.org/officeDocument/2006/relationships/image" Target="../media/image1402.png"/><Relationship Id="rId39" Type="http://schemas.openxmlformats.org/officeDocument/2006/relationships/customXml" Target="../ink/ink100.xml"/><Relationship Id="rId21" Type="http://schemas.openxmlformats.org/officeDocument/2006/relationships/customXml" Target="../ink/ink91.xml"/><Relationship Id="rId34" Type="http://schemas.openxmlformats.org/officeDocument/2006/relationships/image" Target="../media/image1406.png"/><Relationship Id="rId42" Type="http://schemas.openxmlformats.org/officeDocument/2006/relationships/image" Target="../media/image1410.png"/><Relationship Id="rId47" Type="http://schemas.openxmlformats.org/officeDocument/2006/relationships/customXml" Target="../ink/ink104.xml"/><Relationship Id="rId50" Type="http://schemas.openxmlformats.org/officeDocument/2006/relationships/image" Target="../media/image1414.png"/><Relationship Id="rId55" Type="http://schemas.openxmlformats.org/officeDocument/2006/relationships/customXml" Target="../ink/ink108.xml"/><Relationship Id="rId7" Type="http://schemas.openxmlformats.org/officeDocument/2006/relationships/customXml" Target="../ink/ink84.xml"/><Relationship Id="rId2" Type="http://schemas.openxmlformats.org/officeDocument/2006/relationships/image" Target="../media/image5.png"/><Relationship Id="rId16" Type="http://schemas.openxmlformats.org/officeDocument/2006/relationships/image" Target="../media/image1397.png"/><Relationship Id="rId29" Type="http://schemas.openxmlformats.org/officeDocument/2006/relationships/customXml" Target="../ink/ink95.xml"/><Relationship Id="rId11" Type="http://schemas.openxmlformats.org/officeDocument/2006/relationships/customXml" Target="../ink/ink86.xml"/><Relationship Id="rId24" Type="http://schemas.openxmlformats.org/officeDocument/2006/relationships/image" Target="../media/image1401.png"/><Relationship Id="rId32" Type="http://schemas.openxmlformats.org/officeDocument/2006/relationships/image" Target="../media/image1405.png"/><Relationship Id="rId37" Type="http://schemas.openxmlformats.org/officeDocument/2006/relationships/customXml" Target="../ink/ink99.xml"/><Relationship Id="rId40" Type="http://schemas.openxmlformats.org/officeDocument/2006/relationships/image" Target="../media/image1409.png"/><Relationship Id="rId45" Type="http://schemas.openxmlformats.org/officeDocument/2006/relationships/customXml" Target="../ink/ink103.xml"/><Relationship Id="rId53" Type="http://schemas.openxmlformats.org/officeDocument/2006/relationships/customXml" Target="../ink/ink107.xml"/><Relationship Id="rId58" Type="http://schemas.openxmlformats.org/officeDocument/2006/relationships/image" Target="../media/image1418.png"/><Relationship Id="rId5" Type="http://schemas.openxmlformats.org/officeDocument/2006/relationships/customXml" Target="../ink/ink83.xml"/><Relationship Id="rId61" Type="http://schemas.openxmlformats.org/officeDocument/2006/relationships/customXml" Target="../ink/ink111.xml"/><Relationship Id="rId19" Type="http://schemas.openxmlformats.org/officeDocument/2006/relationships/customXml" Target="../ink/ink90.xml"/><Relationship Id="rId14" Type="http://schemas.openxmlformats.org/officeDocument/2006/relationships/image" Target="../media/image1396.png"/><Relationship Id="rId22" Type="http://schemas.openxmlformats.org/officeDocument/2006/relationships/image" Target="../media/image1400.png"/><Relationship Id="rId27" Type="http://schemas.openxmlformats.org/officeDocument/2006/relationships/customXml" Target="../ink/ink94.xml"/><Relationship Id="rId30" Type="http://schemas.openxmlformats.org/officeDocument/2006/relationships/image" Target="../media/image1404.png"/><Relationship Id="rId35" Type="http://schemas.openxmlformats.org/officeDocument/2006/relationships/customXml" Target="../ink/ink98.xml"/><Relationship Id="rId43" Type="http://schemas.openxmlformats.org/officeDocument/2006/relationships/customXml" Target="../ink/ink102.xml"/><Relationship Id="rId48" Type="http://schemas.openxmlformats.org/officeDocument/2006/relationships/image" Target="../media/image1413.png"/><Relationship Id="rId56" Type="http://schemas.openxmlformats.org/officeDocument/2006/relationships/image" Target="../media/image1417.png"/><Relationship Id="rId8" Type="http://schemas.openxmlformats.org/officeDocument/2006/relationships/image" Target="../media/image1393.png"/><Relationship Id="rId51" Type="http://schemas.openxmlformats.org/officeDocument/2006/relationships/customXml" Target="../ink/ink106.xml"/><Relationship Id="rId3" Type="http://schemas.openxmlformats.org/officeDocument/2006/relationships/customXml" Target="../ink/ink82.xml"/><Relationship Id="rId12" Type="http://schemas.openxmlformats.org/officeDocument/2006/relationships/image" Target="../media/image1395.png"/><Relationship Id="rId17" Type="http://schemas.openxmlformats.org/officeDocument/2006/relationships/customXml" Target="../ink/ink89.xml"/><Relationship Id="rId25" Type="http://schemas.openxmlformats.org/officeDocument/2006/relationships/customXml" Target="../ink/ink93.xml"/><Relationship Id="rId33" Type="http://schemas.openxmlformats.org/officeDocument/2006/relationships/customXml" Target="../ink/ink97.xml"/><Relationship Id="rId38" Type="http://schemas.openxmlformats.org/officeDocument/2006/relationships/image" Target="../media/image1408.png"/><Relationship Id="rId46" Type="http://schemas.openxmlformats.org/officeDocument/2006/relationships/image" Target="../media/image1412.png"/><Relationship Id="rId59" Type="http://schemas.openxmlformats.org/officeDocument/2006/relationships/customXml" Target="../ink/ink110.xml"/><Relationship Id="rId20" Type="http://schemas.openxmlformats.org/officeDocument/2006/relationships/image" Target="../media/image1399.png"/><Relationship Id="rId41" Type="http://schemas.openxmlformats.org/officeDocument/2006/relationships/customXml" Target="../ink/ink101.xml"/><Relationship Id="rId54" Type="http://schemas.openxmlformats.org/officeDocument/2006/relationships/image" Target="../media/image1416.png"/><Relationship Id="rId62" Type="http://schemas.openxmlformats.org/officeDocument/2006/relationships/image" Target="../media/image1420.png"/><Relationship Id="rId1" Type="http://schemas.openxmlformats.org/officeDocument/2006/relationships/slideLayout" Target="../slideLayouts/slideLayout7.xml"/><Relationship Id="rId6" Type="http://schemas.openxmlformats.org/officeDocument/2006/relationships/image" Target="../media/image1392.png"/><Relationship Id="rId15" Type="http://schemas.openxmlformats.org/officeDocument/2006/relationships/customXml" Target="../ink/ink88.xml"/><Relationship Id="rId23" Type="http://schemas.openxmlformats.org/officeDocument/2006/relationships/customXml" Target="../ink/ink92.xml"/><Relationship Id="rId28" Type="http://schemas.openxmlformats.org/officeDocument/2006/relationships/image" Target="../media/image1403.png"/><Relationship Id="rId36" Type="http://schemas.openxmlformats.org/officeDocument/2006/relationships/image" Target="../media/image1407.png"/><Relationship Id="rId49" Type="http://schemas.openxmlformats.org/officeDocument/2006/relationships/customXml" Target="../ink/ink105.xml"/><Relationship Id="rId57" Type="http://schemas.openxmlformats.org/officeDocument/2006/relationships/customXml" Target="../ink/ink109.xml"/><Relationship Id="rId10" Type="http://schemas.openxmlformats.org/officeDocument/2006/relationships/image" Target="../media/image1394.png"/><Relationship Id="rId31" Type="http://schemas.openxmlformats.org/officeDocument/2006/relationships/customXml" Target="../ink/ink96.xml"/><Relationship Id="rId44" Type="http://schemas.openxmlformats.org/officeDocument/2006/relationships/image" Target="../media/image1411.png"/><Relationship Id="rId52" Type="http://schemas.openxmlformats.org/officeDocument/2006/relationships/image" Target="../media/image1415.png"/><Relationship Id="rId60" Type="http://schemas.openxmlformats.org/officeDocument/2006/relationships/image" Target="../media/image1419.png"/><Relationship Id="rId4" Type="http://schemas.openxmlformats.org/officeDocument/2006/relationships/image" Target="../media/image1391.png"/><Relationship Id="rId9" Type="http://schemas.openxmlformats.org/officeDocument/2006/relationships/customXml" Target="../ink/ink85.xml"/></Relationships>
</file>

<file path=ppt/slides/_rels/slide11.xml.rels><?xml version="1.0" encoding="UTF-8" standalone="yes"?>
<Relationships xmlns="http://schemas.openxmlformats.org/package/2006/relationships"><Relationship Id="rId117" Type="http://schemas.openxmlformats.org/officeDocument/2006/relationships/customXml" Target="../ink/ink169.xml"/><Relationship Id="rId21" Type="http://schemas.openxmlformats.org/officeDocument/2006/relationships/customXml" Target="../ink/ink121.xml"/><Relationship Id="rId42" Type="http://schemas.openxmlformats.org/officeDocument/2006/relationships/image" Target="../media/image31.png"/><Relationship Id="rId63" Type="http://schemas.openxmlformats.org/officeDocument/2006/relationships/customXml" Target="../ink/ink142.xml"/><Relationship Id="rId84" Type="http://schemas.openxmlformats.org/officeDocument/2006/relationships/image" Target="../media/image52.png"/><Relationship Id="rId138" Type="http://schemas.openxmlformats.org/officeDocument/2006/relationships/image" Target="../media/image79.png"/><Relationship Id="rId159" Type="http://schemas.openxmlformats.org/officeDocument/2006/relationships/customXml" Target="../ink/ink190.xml"/><Relationship Id="rId170" Type="http://schemas.openxmlformats.org/officeDocument/2006/relationships/image" Target="../media/image1504.png"/><Relationship Id="rId191" Type="http://schemas.openxmlformats.org/officeDocument/2006/relationships/customXml" Target="../ink/ink206.xml"/><Relationship Id="rId205" Type="http://schemas.openxmlformats.org/officeDocument/2006/relationships/customXml" Target="../ink/ink213.xml"/><Relationship Id="rId226" Type="http://schemas.openxmlformats.org/officeDocument/2006/relationships/image" Target="../media/image1532.png"/><Relationship Id="rId107" Type="http://schemas.openxmlformats.org/officeDocument/2006/relationships/customXml" Target="../ink/ink164.xml"/><Relationship Id="rId11" Type="http://schemas.openxmlformats.org/officeDocument/2006/relationships/customXml" Target="../ink/ink116.xml"/><Relationship Id="rId32" Type="http://schemas.openxmlformats.org/officeDocument/2006/relationships/image" Target="../media/image1435.png"/><Relationship Id="rId53" Type="http://schemas.openxmlformats.org/officeDocument/2006/relationships/customXml" Target="../ink/ink137.xml"/><Relationship Id="rId74" Type="http://schemas.openxmlformats.org/officeDocument/2006/relationships/image" Target="../media/image47.png"/><Relationship Id="rId128" Type="http://schemas.openxmlformats.org/officeDocument/2006/relationships/image" Target="../media/image74.png"/><Relationship Id="rId149" Type="http://schemas.openxmlformats.org/officeDocument/2006/relationships/customXml" Target="../ink/ink185.xml"/><Relationship Id="rId5" Type="http://schemas.openxmlformats.org/officeDocument/2006/relationships/customXml" Target="../ink/ink113.xml"/><Relationship Id="rId95" Type="http://schemas.openxmlformats.org/officeDocument/2006/relationships/customXml" Target="../ink/ink158.xml"/><Relationship Id="rId160" Type="http://schemas.openxmlformats.org/officeDocument/2006/relationships/image" Target="../media/image90.png"/><Relationship Id="rId181" Type="http://schemas.openxmlformats.org/officeDocument/2006/relationships/customXml" Target="../ink/ink201.xml"/><Relationship Id="rId216" Type="http://schemas.openxmlformats.org/officeDocument/2006/relationships/image" Target="../media/image1527.png"/><Relationship Id="rId22" Type="http://schemas.openxmlformats.org/officeDocument/2006/relationships/image" Target="../media/image1430.png"/><Relationship Id="rId43" Type="http://schemas.openxmlformats.org/officeDocument/2006/relationships/customXml" Target="../ink/ink132.xml"/><Relationship Id="rId64" Type="http://schemas.openxmlformats.org/officeDocument/2006/relationships/image" Target="../media/image42.png"/><Relationship Id="rId118" Type="http://schemas.openxmlformats.org/officeDocument/2006/relationships/image" Target="../media/image69.png"/><Relationship Id="rId139" Type="http://schemas.openxmlformats.org/officeDocument/2006/relationships/customXml" Target="../ink/ink180.xml"/><Relationship Id="rId85" Type="http://schemas.openxmlformats.org/officeDocument/2006/relationships/customXml" Target="../ink/ink153.xml"/><Relationship Id="rId150" Type="http://schemas.openxmlformats.org/officeDocument/2006/relationships/image" Target="../media/image85.png"/><Relationship Id="rId171" Type="http://schemas.openxmlformats.org/officeDocument/2006/relationships/customXml" Target="../ink/ink196.xml"/><Relationship Id="rId192" Type="http://schemas.openxmlformats.org/officeDocument/2006/relationships/image" Target="../media/image1515.png"/><Relationship Id="rId206" Type="http://schemas.openxmlformats.org/officeDocument/2006/relationships/image" Target="../media/image1522.png"/><Relationship Id="rId227" Type="http://schemas.openxmlformats.org/officeDocument/2006/relationships/customXml" Target="../ink/ink224.xml"/><Relationship Id="rId12" Type="http://schemas.openxmlformats.org/officeDocument/2006/relationships/image" Target="../media/image1425.png"/><Relationship Id="rId33" Type="http://schemas.openxmlformats.org/officeDocument/2006/relationships/customXml" Target="../ink/ink127.xml"/><Relationship Id="rId108" Type="http://schemas.openxmlformats.org/officeDocument/2006/relationships/image" Target="../media/image64.png"/><Relationship Id="rId129" Type="http://schemas.openxmlformats.org/officeDocument/2006/relationships/customXml" Target="../ink/ink175.xml"/><Relationship Id="rId54" Type="http://schemas.openxmlformats.org/officeDocument/2006/relationships/image" Target="../media/image37.png"/><Relationship Id="rId75" Type="http://schemas.openxmlformats.org/officeDocument/2006/relationships/customXml" Target="../ink/ink148.xml"/><Relationship Id="rId96" Type="http://schemas.openxmlformats.org/officeDocument/2006/relationships/image" Target="../media/image58.png"/><Relationship Id="rId140" Type="http://schemas.openxmlformats.org/officeDocument/2006/relationships/image" Target="../media/image80.png"/><Relationship Id="rId161" Type="http://schemas.openxmlformats.org/officeDocument/2006/relationships/customXml" Target="../ink/ink191.xml"/><Relationship Id="rId182" Type="http://schemas.openxmlformats.org/officeDocument/2006/relationships/image" Target="../media/image1510.png"/><Relationship Id="rId217" Type="http://schemas.openxmlformats.org/officeDocument/2006/relationships/customXml" Target="../ink/ink219.xml"/><Relationship Id="rId6" Type="http://schemas.openxmlformats.org/officeDocument/2006/relationships/image" Target="../media/image26.png"/><Relationship Id="rId23" Type="http://schemas.openxmlformats.org/officeDocument/2006/relationships/customXml" Target="../ink/ink122.xml"/><Relationship Id="rId119" Type="http://schemas.openxmlformats.org/officeDocument/2006/relationships/customXml" Target="../ink/ink170.xml"/><Relationship Id="rId44" Type="http://schemas.openxmlformats.org/officeDocument/2006/relationships/image" Target="../media/image32.png"/><Relationship Id="rId65" Type="http://schemas.openxmlformats.org/officeDocument/2006/relationships/customXml" Target="../ink/ink143.xml"/><Relationship Id="rId86" Type="http://schemas.openxmlformats.org/officeDocument/2006/relationships/image" Target="../media/image53.png"/><Relationship Id="rId130" Type="http://schemas.openxmlformats.org/officeDocument/2006/relationships/image" Target="../media/image75.png"/><Relationship Id="rId151" Type="http://schemas.openxmlformats.org/officeDocument/2006/relationships/customXml" Target="../ink/ink186.xml"/><Relationship Id="rId172" Type="http://schemas.openxmlformats.org/officeDocument/2006/relationships/image" Target="../media/image1505.png"/><Relationship Id="rId193" Type="http://schemas.openxmlformats.org/officeDocument/2006/relationships/customXml" Target="../ink/ink207.xml"/><Relationship Id="rId207" Type="http://schemas.openxmlformats.org/officeDocument/2006/relationships/customXml" Target="../ink/ink214.xml"/><Relationship Id="rId228" Type="http://schemas.openxmlformats.org/officeDocument/2006/relationships/image" Target="../media/image1533.png"/><Relationship Id="rId13" Type="http://schemas.openxmlformats.org/officeDocument/2006/relationships/customXml" Target="../ink/ink117.xml"/><Relationship Id="rId109" Type="http://schemas.openxmlformats.org/officeDocument/2006/relationships/customXml" Target="../ink/ink165.xml"/><Relationship Id="rId34" Type="http://schemas.openxmlformats.org/officeDocument/2006/relationships/image" Target="../media/image27.png"/><Relationship Id="rId55" Type="http://schemas.openxmlformats.org/officeDocument/2006/relationships/customXml" Target="../ink/ink138.xml"/><Relationship Id="rId76" Type="http://schemas.openxmlformats.org/officeDocument/2006/relationships/image" Target="../media/image48.png"/><Relationship Id="rId97" Type="http://schemas.openxmlformats.org/officeDocument/2006/relationships/customXml" Target="../ink/ink159.xml"/><Relationship Id="rId120" Type="http://schemas.openxmlformats.org/officeDocument/2006/relationships/image" Target="../media/image70.png"/><Relationship Id="rId141" Type="http://schemas.openxmlformats.org/officeDocument/2006/relationships/customXml" Target="../ink/ink181.xml"/><Relationship Id="rId7" Type="http://schemas.openxmlformats.org/officeDocument/2006/relationships/customXml" Target="../ink/ink114.xml"/><Relationship Id="rId162" Type="http://schemas.openxmlformats.org/officeDocument/2006/relationships/image" Target="../media/image91.png"/><Relationship Id="rId183" Type="http://schemas.openxmlformats.org/officeDocument/2006/relationships/customXml" Target="../ink/ink202.xml"/><Relationship Id="rId218" Type="http://schemas.openxmlformats.org/officeDocument/2006/relationships/image" Target="../media/image1528.png"/><Relationship Id="rId24" Type="http://schemas.openxmlformats.org/officeDocument/2006/relationships/image" Target="../media/image1431.png"/><Relationship Id="rId45" Type="http://schemas.openxmlformats.org/officeDocument/2006/relationships/customXml" Target="../ink/ink133.xml"/><Relationship Id="rId66" Type="http://schemas.openxmlformats.org/officeDocument/2006/relationships/image" Target="../media/image43.png"/><Relationship Id="rId87" Type="http://schemas.openxmlformats.org/officeDocument/2006/relationships/customXml" Target="../ink/ink154.xml"/><Relationship Id="rId110" Type="http://schemas.openxmlformats.org/officeDocument/2006/relationships/image" Target="../media/image65.png"/><Relationship Id="rId131" Type="http://schemas.openxmlformats.org/officeDocument/2006/relationships/customXml" Target="../ink/ink176.xml"/><Relationship Id="rId152" Type="http://schemas.openxmlformats.org/officeDocument/2006/relationships/image" Target="../media/image86.png"/><Relationship Id="rId173" Type="http://schemas.openxmlformats.org/officeDocument/2006/relationships/customXml" Target="../ink/ink197.xml"/><Relationship Id="rId194" Type="http://schemas.openxmlformats.org/officeDocument/2006/relationships/image" Target="../media/image1516.png"/><Relationship Id="rId208" Type="http://schemas.openxmlformats.org/officeDocument/2006/relationships/image" Target="../media/image1523.png"/><Relationship Id="rId229" Type="http://schemas.openxmlformats.org/officeDocument/2006/relationships/customXml" Target="../ink/ink225.xml"/><Relationship Id="rId14" Type="http://schemas.openxmlformats.org/officeDocument/2006/relationships/image" Target="../media/image1426.png"/><Relationship Id="rId35" Type="http://schemas.openxmlformats.org/officeDocument/2006/relationships/customXml" Target="../ink/ink128.xml"/><Relationship Id="rId56" Type="http://schemas.openxmlformats.org/officeDocument/2006/relationships/image" Target="../media/image38.png"/><Relationship Id="rId77" Type="http://schemas.openxmlformats.org/officeDocument/2006/relationships/customXml" Target="../ink/ink149.xml"/><Relationship Id="rId100" Type="http://schemas.openxmlformats.org/officeDocument/2006/relationships/image" Target="../media/image60.png"/><Relationship Id="rId8" Type="http://schemas.openxmlformats.org/officeDocument/2006/relationships/image" Target="../media/image1423.png"/><Relationship Id="rId98" Type="http://schemas.openxmlformats.org/officeDocument/2006/relationships/image" Target="../media/image59.png"/><Relationship Id="rId121" Type="http://schemas.openxmlformats.org/officeDocument/2006/relationships/customXml" Target="../ink/ink171.xml"/><Relationship Id="rId142" Type="http://schemas.openxmlformats.org/officeDocument/2006/relationships/image" Target="../media/image81.png"/><Relationship Id="rId163" Type="http://schemas.openxmlformats.org/officeDocument/2006/relationships/customXml" Target="../ink/ink192.xml"/><Relationship Id="rId184" Type="http://schemas.openxmlformats.org/officeDocument/2006/relationships/image" Target="../media/image1511.png"/><Relationship Id="rId219" Type="http://schemas.openxmlformats.org/officeDocument/2006/relationships/customXml" Target="../ink/ink220.xml"/><Relationship Id="rId230" Type="http://schemas.openxmlformats.org/officeDocument/2006/relationships/image" Target="../media/image1534.png"/><Relationship Id="rId25" Type="http://schemas.openxmlformats.org/officeDocument/2006/relationships/customXml" Target="../ink/ink123.xml"/><Relationship Id="rId46" Type="http://schemas.openxmlformats.org/officeDocument/2006/relationships/image" Target="../media/image33.png"/><Relationship Id="rId67" Type="http://schemas.openxmlformats.org/officeDocument/2006/relationships/customXml" Target="../ink/ink144.xml"/><Relationship Id="rId20" Type="http://schemas.openxmlformats.org/officeDocument/2006/relationships/image" Target="../media/image1429.png"/><Relationship Id="rId41" Type="http://schemas.openxmlformats.org/officeDocument/2006/relationships/customXml" Target="../ink/ink131.xml"/><Relationship Id="rId62" Type="http://schemas.openxmlformats.org/officeDocument/2006/relationships/image" Target="../media/image41.png"/><Relationship Id="rId83" Type="http://schemas.openxmlformats.org/officeDocument/2006/relationships/customXml" Target="../ink/ink152.xml"/><Relationship Id="rId88" Type="http://schemas.openxmlformats.org/officeDocument/2006/relationships/image" Target="../media/image54.png"/><Relationship Id="rId111" Type="http://schemas.openxmlformats.org/officeDocument/2006/relationships/customXml" Target="../ink/ink166.xml"/><Relationship Id="rId132" Type="http://schemas.openxmlformats.org/officeDocument/2006/relationships/image" Target="../media/image76.png"/><Relationship Id="rId153" Type="http://schemas.openxmlformats.org/officeDocument/2006/relationships/customXml" Target="../ink/ink187.xml"/><Relationship Id="rId174" Type="http://schemas.openxmlformats.org/officeDocument/2006/relationships/image" Target="../media/image1506.png"/><Relationship Id="rId179" Type="http://schemas.openxmlformats.org/officeDocument/2006/relationships/customXml" Target="../ink/ink200.xml"/><Relationship Id="rId195" Type="http://schemas.openxmlformats.org/officeDocument/2006/relationships/customXml" Target="../ink/ink208.xml"/><Relationship Id="rId209" Type="http://schemas.openxmlformats.org/officeDocument/2006/relationships/customXml" Target="../ink/ink215.xml"/><Relationship Id="rId190" Type="http://schemas.openxmlformats.org/officeDocument/2006/relationships/image" Target="../media/image1514.png"/><Relationship Id="rId204" Type="http://schemas.openxmlformats.org/officeDocument/2006/relationships/image" Target="../media/image1521.png"/><Relationship Id="rId220" Type="http://schemas.openxmlformats.org/officeDocument/2006/relationships/image" Target="../media/image1529.png"/><Relationship Id="rId225" Type="http://schemas.openxmlformats.org/officeDocument/2006/relationships/customXml" Target="../ink/ink223.xml"/><Relationship Id="rId15" Type="http://schemas.openxmlformats.org/officeDocument/2006/relationships/customXml" Target="../ink/ink118.xml"/><Relationship Id="rId36" Type="http://schemas.openxmlformats.org/officeDocument/2006/relationships/image" Target="../media/image28.png"/><Relationship Id="rId57" Type="http://schemas.openxmlformats.org/officeDocument/2006/relationships/customXml" Target="../ink/ink139.xml"/><Relationship Id="rId106" Type="http://schemas.openxmlformats.org/officeDocument/2006/relationships/image" Target="../media/image63.png"/><Relationship Id="rId127" Type="http://schemas.openxmlformats.org/officeDocument/2006/relationships/customXml" Target="../ink/ink174.xml"/><Relationship Id="rId10" Type="http://schemas.openxmlformats.org/officeDocument/2006/relationships/image" Target="../media/image1424.png"/><Relationship Id="rId31" Type="http://schemas.openxmlformats.org/officeDocument/2006/relationships/customXml" Target="../ink/ink126.xml"/><Relationship Id="rId52" Type="http://schemas.openxmlformats.org/officeDocument/2006/relationships/image" Target="../media/image36.png"/><Relationship Id="rId73" Type="http://schemas.openxmlformats.org/officeDocument/2006/relationships/customXml" Target="../ink/ink147.xml"/><Relationship Id="rId78" Type="http://schemas.openxmlformats.org/officeDocument/2006/relationships/image" Target="../media/image49.png"/><Relationship Id="rId94" Type="http://schemas.openxmlformats.org/officeDocument/2006/relationships/image" Target="../media/image57.png"/><Relationship Id="rId99" Type="http://schemas.openxmlformats.org/officeDocument/2006/relationships/customXml" Target="../ink/ink160.xml"/><Relationship Id="rId101" Type="http://schemas.openxmlformats.org/officeDocument/2006/relationships/customXml" Target="../ink/ink161.xml"/><Relationship Id="rId122" Type="http://schemas.openxmlformats.org/officeDocument/2006/relationships/image" Target="../media/image71.png"/><Relationship Id="rId143" Type="http://schemas.openxmlformats.org/officeDocument/2006/relationships/customXml" Target="../ink/ink182.xml"/><Relationship Id="rId148" Type="http://schemas.openxmlformats.org/officeDocument/2006/relationships/image" Target="../media/image84.png"/><Relationship Id="rId164" Type="http://schemas.openxmlformats.org/officeDocument/2006/relationships/image" Target="../media/image92.png"/><Relationship Id="rId169" Type="http://schemas.openxmlformats.org/officeDocument/2006/relationships/customXml" Target="../ink/ink195.xml"/><Relationship Id="rId185" Type="http://schemas.openxmlformats.org/officeDocument/2006/relationships/customXml" Target="../ink/ink203.xml"/><Relationship Id="rId4" Type="http://schemas.openxmlformats.org/officeDocument/2006/relationships/image" Target="../media/image25.png"/><Relationship Id="rId9" Type="http://schemas.openxmlformats.org/officeDocument/2006/relationships/customXml" Target="../ink/ink115.xml"/><Relationship Id="rId180" Type="http://schemas.openxmlformats.org/officeDocument/2006/relationships/image" Target="../media/image1509.png"/><Relationship Id="rId210" Type="http://schemas.openxmlformats.org/officeDocument/2006/relationships/image" Target="../media/image1524.png"/><Relationship Id="rId215" Type="http://schemas.openxmlformats.org/officeDocument/2006/relationships/customXml" Target="../ink/ink218.xml"/><Relationship Id="rId236" Type="http://schemas.openxmlformats.org/officeDocument/2006/relationships/image" Target="../media/image1537.png"/><Relationship Id="rId26" Type="http://schemas.openxmlformats.org/officeDocument/2006/relationships/image" Target="../media/image1432.png"/><Relationship Id="rId231" Type="http://schemas.openxmlformats.org/officeDocument/2006/relationships/customXml" Target="../ink/ink226.xml"/><Relationship Id="rId47" Type="http://schemas.openxmlformats.org/officeDocument/2006/relationships/customXml" Target="../ink/ink134.xml"/><Relationship Id="rId68" Type="http://schemas.openxmlformats.org/officeDocument/2006/relationships/image" Target="../media/image44.png"/><Relationship Id="rId89" Type="http://schemas.openxmlformats.org/officeDocument/2006/relationships/customXml" Target="../ink/ink155.xml"/><Relationship Id="rId112" Type="http://schemas.openxmlformats.org/officeDocument/2006/relationships/image" Target="../media/image66.png"/><Relationship Id="rId133" Type="http://schemas.openxmlformats.org/officeDocument/2006/relationships/customXml" Target="../ink/ink177.xml"/><Relationship Id="rId154" Type="http://schemas.openxmlformats.org/officeDocument/2006/relationships/image" Target="../media/image87.png"/><Relationship Id="rId175" Type="http://schemas.openxmlformats.org/officeDocument/2006/relationships/customXml" Target="../ink/ink198.xml"/><Relationship Id="rId196" Type="http://schemas.openxmlformats.org/officeDocument/2006/relationships/image" Target="../media/image1517.png"/><Relationship Id="rId200" Type="http://schemas.openxmlformats.org/officeDocument/2006/relationships/image" Target="../media/image1519.png"/><Relationship Id="rId16" Type="http://schemas.openxmlformats.org/officeDocument/2006/relationships/image" Target="../media/image1427.png"/><Relationship Id="rId221" Type="http://schemas.openxmlformats.org/officeDocument/2006/relationships/customXml" Target="../ink/ink221.xml"/><Relationship Id="rId37" Type="http://schemas.openxmlformats.org/officeDocument/2006/relationships/customXml" Target="../ink/ink129.xml"/><Relationship Id="rId58" Type="http://schemas.openxmlformats.org/officeDocument/2006/relationships/image" Target="../media/image39.png"/><Relationship Id="rId79" Type="http://schemas.openxmlformats.org/officeDocument/2006/relationships/customXml" Target="../ink/ink150.xml"/><Relationship Id="rId102" Type="http://schemas.openxmlformats.org/officeDocument/2006/relationships/image" Target="../media/image61.png"/><Relationship Id="rId123" Type="http://schemas.openxmlformats.org/officeDocument/2006/relationships/customXml" Target="../ink/ink172.xml"/><Relationship Id="rId144" Type="http://schemas.openxmlformats.org/officeDocument/2006/relationships/image" Target="../media/image82.png"/><Relationship Id="rId90" Type="http://schemas.openxmlformats.org/officeDocument/2006/relationships/image" Target="../media/image55.png"/><Relationship Id="rId165" Type="http://schemas.openxmlformats.org/officeDocument/2006/relationships/customXml" Target="../ink/ink193.xml"/><Relationship Id="rId186" Type="http://schemas.openxmlformats.org/officeDocument/2006/relationships/image" Target="../media/image93.png"/><Relationship Id="rId211" Type="http://schemas.openxmlformats.org/officeDocument/2006/relationships/customXml" Target="../ink/ink216.xml"/><Relationship Id="rId232" Type="http://schemas.openxmlformats.org/officeDocument/2006/relationships/image" Target="../media/image1535.png"/><Relationship Id="rId27" Type="http://schemas.openxmlformats.org/officeDocument/2006/relationships/customXml" Target="../ink/ink124.xml"/><Relationship Id="rId48" Type="http://schemas.openxmlformats.org/officeDocument/2006/relationships/image" Target="../media/image34.png"/><Relationship Id="rId69" Type="http://schemas.openxmlformats.org/officeDocument/2006/relationships/customXml" Target="../ink/ink145.xml"/><Relationship Id="rId113" Type="http://schemas.openxmlformats.org/officeDocument/2006/relationships/customXml" Target="../ink/ink167.xml"/><Relationship Id="rId134" Type="http://schemas.openxmlformats.org/officeDocument/2006/relationships/image" Target="../media/image77.png"/><Relationship Id="rId80" Type="http://schemas.openxmlformats.org/officeDocument/2006/relationships/image" Target="../media/image50.png"/><Relationship Id="rId155" Type="http://schemas.openxmlformats.org/officeDocument/2006/relationships/customXml" Target="../ink/ink188.xml"/><Relationship Id="rId176" Type="http://schemas.openxmlformats.org/officeDocument/2006/relationships/image" Target="../media/image1507.png"/><Relationship Id="rId197" Type="http://schemas.openxmlformats.org/officeDocument/2006/relationships/customXml" Target="../ink/ink209.xml"/><Relationship Id="rId201" Type="http://schemas.openxmlformats.org/officeDocument/2006/relationships/customXml" Target="../ink/ink211.xml"/><Relationship Id="rId222" Type="http://schemas.openxmlformats.org/officeDocument/2006/relationships/image" Target="../media/image1530.png"/><Relationship Id="rId17" Type="http://schemas.openxmlformats.org/officeDocument/2006/relationships/customXml" Target="../ink/ink119.xml"/><Relationship Id="rId38" Type="http://schemas.openxmlformats.org/officeDocument/2006/relationships/image" Target="../media/image29.png"/><Relationship Id="rId59" Type="http://schemas.openxmlformats.org/officeDocument/2006/relationships/customXml" Target="../ink/ink140.xml"/><Relationship Id="rId103" Type="http://schemas.openxmlformats.org/officeDocument/2006/relationships/customXml" Target="../ink/ink162.xml"/><Relationship Id="rId124" Type="http://schemas.openxmlformats.org/officeDocument/2006/relationships/image" Target="../media/image72.png"/><Relationship Id="rId70" Type="http://schemas.openxmlformats.org/officeDocument/2006/relationships/image" Target="../media/image45.png"/><Relationship Id="rId91" Type="http://schemas.openxmlformats.org/officeDocument/2006/relationships/customXml" Target="../ink/ink156.xml"/><Relationship Id="rId145" Type="http://schemas.openxmlformats.org/officeDocument/2006/relationships/customXml" Target="../ink/ink183.xml"/><Relationship Id="rId166" Type="http://schemas.openxmlformats.org/officeDocument/2006/relationships/image" Target="../media/image1502.png"/><Relationship Id="rId187" Type="http://schemas.openxmlformats.org/officeDocument/2006/relationships/customXml" Target="../ink/ink204.xml"/><Relationship Id="rId1" Type="http://schemas.openxmlformats.org/officeDocument/2006/relationships/slideLayout" Target="../slideLayouts/slideLayout7.xml"/><Relationship Id="rId212" Type="http://schemas.openxmlformats.org/officeDocument/2006/relationships/image" Target="../media/image1525.png"/><Relationship Id="rId233" Type="http://schemas.openxmlformats.org/officeDocument/2006/relationships/customXml" Target="../ink/ink227.xml"/><Relationship Id="rId28" Type="http://schemas.openxmlformats.org/officeDocument/2006/relationships/image" Target="../media/image1433.png"/><Relationship Id="rId49" Type="http://schemas.openxmlformats.org/officeDocument/2006/relationships/customXml" Target="../ink/ink135.xml"/><Relationship Id="rId114" Type="http://schemas.openxmlformats.org/officeDocument/2006/relationships/image" Target="../media/image67.png"/><Relationship Id="rId60" Type="http://schemas.openxmlformats.org/officeDocument/2006/relationships/image" Target="../media/image40.png"/><Relationship Id="rId81" Type="http://schemas.openxmlformats.org/officeDocument/2006/relationships/customXml" Target="../ink/ink151.xml"/><Relationship Id="rId135" Type="http://schemas.openxmlformats.org/officeDocument/2006/relationships/customXml" Target="../ink/ink178.xml"/><Relationship Id="rId156" Type="http://schemas.openxmlformats.org/officeDocument/2006/relationships/image" Target="../media/image88.png"/><Relationship Id="rId177" Type="http://schemas.openxmlformats.org/officeDocument/2006/relationships/customXml" Target="../ink/ink199.xml"/><Relationship Id="rId198" Type="http://schemas.openxmlformats.org/officeDocument/2006/relationships/image" Target="../media/image1518.png"/><Relationship Id="rId202" Type="http://schemas.openxmlformats.org/officeDocument/2006/relationships/image" Target="../media/image1520.png"/><Relationship Id="rId223" Type="http://schemas.openxmlformats.org/officeDocument/2006/relationships/customXml" Target="../ink/ink222.xml"/><Relationship Id="rId18" Type="http://schemas.openxmlformats.org/officeDocument/2006/relationships/image" Target="../media/image1428.png"/><Relationship Id="rId39" Type="http://schemas.openxmlformats.org/officeDocument/2006/relationships/customXml" Target="../ink/ink130.xml"/><Relationship Id="rId50" Type="http://schemas.openxmlformats.org/officeDocument/2006/relationships/image" Target="../media/image35.png"/><Relationship Id="rId104" Type="http://schemas.openxmlformats.org/officeDocument/2006/relationships/image" Target="../media/image62.png"/><Relationship Id="rId125" Type="http://schemas.openxmlformats.org/officeDocument/2006/relationships/customXml" Target="../ink/ink173.xml"/><Relationship Id="rId146" Type="http://schemas.openxmlformats.org/officeDocument/2006/relationships/image" Target="../media/image83.png"/><Relationship Id="rId167" Type="http://schemas.openxmlformats.org/officeDocument/2006/relationships/customXml" Target="../ink/ink194.xml"/><Relationship Id="rId188" Type="http://schemas.openxmlformats.org/officeDocument/2006/relationships/image" Target="../media/image1513.png"/><Relationship Id="rId71" Type="http://schemas.openxmlformats.org/officeDocument/2006/relationships/customXml" Target="../ink/ink146.xml"/><Relationship Id="rId92" Type="http://schemas.openxmlformats.org/officeDocument/2006/relationships/image" Target="../media/image56.png"/><Relationship Id="rId213" Type="http://schemas.openxmlformats.org/officeDocument/2006/relationships/customXml" Target="../ink/ink217.xml"/><Relationship Id="rId234" Type="http://schemas.openxmlformats.org/officeDocument/2006/relationships/image" Target="../media/image1536.png"/><Relationship Id="rId2" Type="http://schemas.openxmlformats.org/officeDocument/2006/relationships/image" Target="../media/image5.png"/><Relationship Id="rId29" Type="http://schemas.openxmlformats.org/officeDocument/2006/relationships/customXml" Target="../ink/ink125.xml"/><Relationship Id="rId40" Type="http://schemas.openxmlformats.org/officeDocument/2006/relationships/image" Target="../media/image30.png"/><Relationship Id="rId115" Type="http://schemas.openxmlformats.org/officeDocument/2006/relationships/customXml" Target="../ink/ink168.xml"/><Relationship Id="rId136" Type="http://schemas.openxmlformats.org/officeDocument/2006/relationships/image" Target="../media/image78.png"/><Relationship Id="rId157" Type="http://schemas.openxmlformats.org/officeDocument/2006/relationships/customXml" Target="../ink/ink189.xml"/><Relationship Id="rId178" Type="http://schemas.openxmlformats.org/officeDocument/2006/relationships/image" Target="../media/image1508.png"/><Relationship Id="rId61" Type="http://schemas.openxmlformats.org/officeDocument/2006/relationships/customXml" Target="../ink/ink141.xml"/><Relationship Id="rId82" Type="http://schemas.openxmlformats.org/officeDocument/2006/relationships/image" Target="../media/image51.png"/><Relationship Id="rId199" Type="http://schemas.openxmlformats.org/officeDocument/2006/relationships/customXml" Target="../ink/ink210.xml"/><Relationship Id="rId203" Type="http://schemas.openxmlformats.org/officeDocument/2006/relationships/customXml" Target="../ink/ink212.xml"/><Relationship Id="rId19" Type="http://schemas.openxmlformats.org/officeDocument/2006/relationships/customXml" Target="../ink/ink120.xml"/><Relationship Id="rId224" Type="http://schemas.openxmlformats.org/officeDocument/2006/relationships/image" Target="../media/image1531.png"/><Relationship Id="rId30" Type="http://schemas.openxmlformats.org/officeDocument/2006/relationships/image" Target="../media/image1434.png"/><Relationship Id="rId105" Type="http://schemas.openxmlformats.org/officeDocument/2006/relationships/customXml" Target="../ink/ink163.xml"/><Relationship Id="rId126" Type="http://schemas.openxmlformats.org/officeDocument/2006/relationships/image" Target="../media/image73.png"/><Relationship Id="rId147" Type="http://schemas.openxmlformats.org/officeDocument/2006/relationships/customXml" Target="../ink/ink184.xml"/><Relationship Id="rId168" Type="http://schemas.openxmlformats.org/officeDocument/2006/relationships/image" Target="../media/image1503.png"/><Relationship Id="rId51" Type="http://schemas.openxmlformats.org/officeDocument/2006/relationships/customXml" Target="../ink/ink136.xml"/><Relationship Id="rId72" Type="http://schemas.openxmlformats.org/officeDocument/2006/relationships/image" Target="../media/image46.png"/><Relationship Id="rId93" Type="http://schemas.openxmlformats.org/officeDocument/2006/relationships/customXml" Target="../ink/ink157.xml"/><Relationship Id="rId189" Type="http://schemas.openxmlformats.org/officeDocument/2006/relationships/customXml" Target="../ink/ink205.xml"/><Relationship Id="rId3" Type="http://schemas.openxmlformats.org/officeDocument/2006/relationships/customXml" Target="../ink/ink112.xml"/><Relationship Id="rId214" Type="http://schemas.openxmlformats.org/officeDocument/2006/relationships/image" Target="../media/image1526.png"/><Relationship Id="rId235" Type="http://schemas.openxmlformats.org/officeDocument/2006/relationships/customXml" Target="../ink/ink228.xml"/><Relationship Id="rId116" Type="http://schemas.openxmlformats.org/officeDocument/2006/relationships/image" Target="../media/image68.png"/><Relationship Id="rId137" Type="http://schemas.openxmlformats.org/officeDocument/2006/relationships/customXml" Target="../ink/ink179.xml"/><Relationship Id="rId158" Type="http://schemas.openxmlformats.org/officeDocument/2006/relationships/image" Target="../media/image89.png"/></Relationships>
</file>

<file path=ppt/slides/_rels/slide12.xml.rels><?xml version="1.0" encoding="UTF-8" standalone="yes"?>
<Relationships xmlns="http://schemas.openxmlformats.org/package/2006/relationships"><Relationship Id="rId3" Type="http://schemas.openxmlformats.org/officeDocument/2006/relationships/customXml" Target="../ink/ink229.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13.xml.rels><?xml version="1.0" encoding="UTF-8" standalone="yes"?>
<Relationships xmlns="http://schemas.openxmlformats.org/package/2006/relationships"><Relationship Id="rId117" Type="http://schemas.openxmlformats.org/officeDocument/2006/relationships/customXml" Target="../ink/ink287.xml"/><Relationship Id="rId299" Type="http://schemas.openxmlformats.org/officeDocument/2006/relationships/image" Target="../media/image1684.png"/><Relationship Id="rId21" Type="http://schemas.openxmlformats.org/officeDocument/2006/relationships/customXml" Target="../ink/ink239.xml"/><Relationship Id="rId63" Type="http://schemas.openxmlformats.org/officeDocument/2006/relationships/customXml" Target="../ink/ink260.xml"/><Relationship Id="rId159" Type="http://schemas.openxmlformats.org/officeDocument/2006/relationships/customXml" Target="../ink/ink308.xml"/><Relationship Id="rId324" Type="http://schemas.openxmlformats.org/officeDocument/2006/relationships/customXml" Target="../ink/ink391.xml"/><Relationship Id="rId366" Type="http://schemas.openxmlformats.org/officeDocument/2006/relationships/customXml" Target="../ink/ink412.xml"/><Relationship Id="rId170" Type="http://schemas.openxmlformats.org/officeDocument/2006/relationships/image" Target="../media/image1620.png"/><Relationship Id="rId226" Type="http://schemas.openxmlformats.org/officeDocument/2006/relationships/customXml" Target="../ink/ink342.xml"/><Relationship Id="rId433" Type="http://schemas.openxmlformats.org/officeDocument/2006/relationships/image" Target="../media/image1751.png"/><Relationship Id="rId268" Type="http://schemas.openxmlformats.org/officeDocument/2006/relationships/customXml" Target="../ink/ink363.xml"/><Relationship Id="rId475" Type="http://schemas.openxmlformats.org/officeDocument/2006/relationships/image" Target="../media/image1772.png"/><Relationship Id="rId32" Type="http://schemas.openxmlformats.org/officeDocument/2006/relationships/image" Target="../media/image1551.png"/><Relationship Id="rId74" Type="http://schemas.openxmlformats.org/officeDocument/2006/relationships/image" Target="../media/image1572.png"/><Relationship Id="rId128" Type="http://schemas.openxmlformats.org/officeDocument/2006/relationships/image" Target="../media/image1599.png"/><Relationship Id="rId335" Type="http://schemas.openxmlformats.org/officeDocument/2006/relationships/image" Target="../media/image1702.png"/><Relationship Id="rId377" Type="http://schemas.openxmlformats.org/officeDocument/2006/relationships/image" Target="../media/image1723.png"/><Relationship Id="rId5" Type="http://schemas.openxmlformats.org/officeDocument/2006/relationships/customXml" Target="../ink/ink231.xml"/><Relationship Id="rId181" Type="http://schemas.openxmlformats.org/officeDocument/2006/relationships/customXml" Target="../ink/ink319.xml"/><Relationship Id="rId237" Type="http://schemas.openxmlformats.org/officeDocument/2006/relationships/image" Target="../media/image1653.png"/><Relationship Id="rId402" Type="http://schemas.openxmlformats.org/officeDocument/2006/relationships/customXml" Target="../ink/ink430.xml"/><Relationship Id="rId279" Type="http://schemas.openxmlformats.org/officeDocument/2006/relationships/image" Target="../media/image1674.png"/><Relationship Id="rId444" Type="http://schemas.openxmlformats.org/officeDocument/2006/relationships/customXml" Target="../ink/ink451.xml"/><Relationship Id="rId486" Type="http://schemas.openxmlformats.org/officeDocument/2006/relationships/customXml" Target="../ink/ink472.xml"/><Relationship Id="rId43" Type="http://schemas.openxmlformats.org/officeDocument/2006/relationships/customXml" Target="../ink/ink250.xml"/><Relationship Id="rId139" Type="http://schemas.openxmlformats.org/officeDocument/2006/relationships/customXml" Target="../ink/ink298.xml"/><Relationship Id="rId290" Type="http://schemas.openxmlformats.org/officeDocument/2006/relationships/customXml" Target="../ink/ink374.xml"/><Relationship Id="rId304" Type="http://schemas.openxmlformats.org/officeDocument/2006/relationships/customXml" Target="../ink/ink381.xml"/><Relationship Id="rId346" Type="http://schemas.openxmlformats.org/officeDocument/2006/relationships/customXml" Target="../ink/ink402.xml"/><Relationship Id="rId388" Type="http://schemas.openxmlformats.org/officeDocument/2006/relationships/customXml" Target="../ink/ink423.xml"/><Relationship Id="rId85" Type="http://schemas.openxmlformats.org/officeDocument/2006/relationships/customXml" Target="../ink/ink271.xml"/><Relationship Id="rId150" Type="http://schemas.openxmlformats.org/officeDocument/2006/relationships/image" Target="../media/image98.png"/><Relationship Id="rId192" Type="http://schemas.openxmlformats.org/officeDocument/2006/relationships/image" Target="../media/image1631.png"/><Relationship Id="rId206" Type="http://schemas.openxmlformats.org/officeDocument/2006/relationships/customXml" Target="../ink/ink332.xml"/><Relationship Id="rId413" Type="http://schemas.openxmlformats.org/officeDocument/2006/relationships/image" Target="../media/image1741.png"/><Relationship Id="rId248" Type="http://schemas.openxmlformats.org/officeDocument/2006/relationships/customXml" Target="../ink/ink353.xml"/><Relationship Id="rId455" Type="http://schemas.openxmlformats.org/officeDocument/2006/relationships/image" Target="../media/image1762.png"/><Relationship Id="rId12" Type="http://schemas.openxmlformats.org/officeDocument/2006/relationships/image" Target="../media/image1542.png"/><Relationship Id="rId108" Type="http://schemas.openxmlformats.org/officeDocument/2006/relationships/image" Target="../media/image1589.png"/><Relationship Id="rId315" Type="http://schemas.openxmlformats.org/officeDocument/2006/relationships/image" Target="../media/image1692.png"/><Relationship Id="rId357" Type="http://schemas.openxmlformats.org/officeDocument/2006/relationships/image" Target="../media/image1713.png"/><Relationship Id="rId54" Type="http://schemas.openxmlformats.org/officeDocument/2006/relationships/image" Target="../media/image1562.png"/><Relationship Id="rId96" Type="http://schemas.openxmlformats.org/officeDocument/2006/relationships/image" Target="../media/image1583.png"/><Relationship Id="rId161" Type="http://schemas.openxmlformats.org/officeDocument/2006/relationships/customXml" Target="../ink/ink309.xml"/><Relationship Id="rId217" Type="http://schemas.openxmlformats.org/officeDocument/2006/relationships/image" Target="../media/image1643.png"/><Relationship Id="rId399" Type="http://schemas.openxmlformats.org/officeDocument/2006/relationships/image" Target="../media/image1734.png"/><Relationship Id="rId259" Type="http://schemas.openxmlformats.org/officeDocument/2006/relationships/image" Target="../media/image1664.png"/><Relationship Id="rId424" Type="http://schemas.openxmlformats.org/officeDocument/2006/relationships/customXml" Target="../ink/ink441.xml"/><Relationship Id="rId466" Type="http://schemas.openxmlformats.org/officeDocument/2006/relationships/customXml" Target="../ink/ink462.xml"/><Relationship Id="rId23" Type="http://schemas.openxmlformats.org/officeDocument/2006/relationships/customXml" Target="../ink/ink240.xml"/><Relationship Id="rId119" Type="http://schemas.openxmlformats.org/officeDocument/2006/relationships/customXml" Target="../ink/ink288.xml"/><Relationship Id="rId270" Type="http://schemas.openxmlformats.org/officeDocument/2006/relationships/customXml" Target="../ink/ink364.xml"/><Relationship Id="rId326" Type="http://schemas.openxmlformats.org/officeDocument/2006/relationships/customXml" Target="../ink/ink392.xml"/><Relationship Id="rId65" Type="http://schemas.openxmlformats.org/officeDocument/2006/relationships/customXml" Target="../ink/ink261.xml"/><Relationship Id="rId130" Type="http://schemas.openxmlformats.org/officeDocument/2006/relationships/image" Target="../media/image1600.png"/><Relationship Id="rId368" Type="http://schemas.openxmlformats.org/officeDocument/2006/relationships/customXml" Target="../ink/ink413.xml"/><Relationship Id="rId172" Type="http://schemas.openxmlformats.org/officeDocument/2006/relationships/image" Target="../media/image1621.png"/><Relationship Id="rId228" Type="http://schemas.openxmlformats.org/officeDocument/2006/relationships/customXml" Target="../ink/ink343.xml"/><Relationship Id="rId435" Type="http://schemas.openxmlformats.org/officeDocument/2006/relationships/image" Target="../media/image1752.png"/><Relationship Id="rId477" Type="http://schemas.openxmlformats.org/officeDocument/2006/relationships/image" Target="../media/image1773.png"/><Relationship Id="rId281" Type="http://schemas.openxmlformats.org/officeDocument/2006/relationships/image" Target="../media/image1675.png"/><Relationship Id="rId337" Type="http://schemas.openxmlformats.org/officeDocument/2006/relationships/image" Target="../media/image1703.png"/><Relationship Id="rId34" Type="http://schemas.openxmlformats.org/officeDocument/2006/relationships/image" Target="../media/image1552.png"/><Relationship Id="rId76" Type="http://schemas.openxmlformats.org/officeDocument/2006/relationships/image" Target="../media/image1573.png"/><Relationship Id="rId141" Type="http://schemas.openxmlformats.org/officeDocument/2006/relationships/customXml" Target="../ink/ink299.xml"/><Relationship Id="rId379" Type="http://schemas.openxmlformats.org/officeDocument/2006/relationships/image" Target="../media/image1724.png"/><Relationship Id="rId7" Type="http://schemas.openxmlformats.org/officeDocument/2006/relationships/customXml" Target="../ink/ink232.xml"/><Relationship Id="rId183" Type="http://schemas.openxmlformats.org/officeDocument/2006/relationships/customXml" Target="../ink/ink320.xml"/><Relationship Id="rId239" Type="http://schemas.openxmlformats.org/officeDocument/2006/relationships/image" Target="../media/image1654.png"/><Relationship Id="rId390" Type="http://schemas.openxmlformats.org/officeDocument/2006/relationships/customXml" Target="../ink/ink424.xml"/><Relationship Id="rId404" Type="http://schemas.openxmlformats.org/officeDocument/2006/relationships/customXml" Target="../ink/ink431.xml"/><Relationship Id="rId446" Type="http://schemas.openxmlformats.org/officeDocument/2006/relationships/customXml" Target="../ink/ink452.xml"/><Relationship Id="rId250" Type="http://schemas.openxmlformats.org/officeDocument/2006/relationships/customXml" Target="../ink/ink354.xml"/><Relationship Id="rId292" Type="http://schemas.openxmlformats.org/officeDocument/2006/relationships/customXml" Target="../ink/ink375.xml"/><Relationship Id="rId306" Type="http://schemas.openxmlformats.org/officeDocument/2006/relationships/customXml" Target="../ink/ink382.xml"/><Relationship Id="rId488" Type="http://schemas.openxmlformats.org/officeDocument/2006/relationships/customXml" Target="../ink/ink473.xml"/><Relationship Id="rId45" Type="http://schemas.openxmlformats.org/officeDocument/2006/relationships/customXml" Target="../ink/ink251.xml"/><Relationship Id="rId87" Type="http://schemas.openxmlformats.org/officeDocument/2006/relationships/customXml" Target="../ink/ink272.xml"/><Relationship Id="rId110" Type="http://schemas.openxmlformats.org/officeDocument/2006/relationships/image" Target="../media/image1590.png"/><Relationship Id="rId348" Type="http://schemas.openxmlformats.org/officeDocument/2006/relationships/customXml" Target="../ink/ink403.xml"/><Relationship Id="rId152" Type="http://schemas.openxmlformats.org/officeDocument/2006/relationships/image" Target="../media/image99.png"/><Relationship Id="rId194" Type="http://schemas.openxmlformats.org/officeDocument/2006/relationships/image" Target="../media/image1632.png"/><Relationship Id="rId208" Type="http://schemas.openxmlformats.org/officeDocument/2006/relationships/customXml" Target="../ink/ink333.xml"/><Relationship Id="rId415" Type="http://schemas.openxmlformats.org/officeDocument/2006/relationships/image" Target="../media/image1742.png"/><Relationship Id="rId457" Type="http://schemas.openxmlformats.org/officeDocument/2006/relationships/image" Target="../media/image1763.png"/><Relationship Id="rId261" Type="http://schemas.openxmlformats.org/officeDocument/2006/relationships/image" Target="../media/image1665.png"/><Relationship Id="rId14" Type="http://schemas.openxmlformats.org/officeDocument/2006/relationships/image" Target="../media/image1543.png"/><Relationship Id="rId56" Type="http://schemas.openxmlformats.org/officeDocument/2006/relationships/image" Target="../media/image1563.png"/><Relationship Id="rId317" Type="http://schemas.openxmlformats.org/officeDocument/2006/relationships/image" Target="../media/image1693.png"/><Relationship Id="rId359" Type="http://schemas.openxmlformats.org/officeDocument/2006/relationships/image" Target="../media/image1714.png"/><Relationship Id="rId98" Type="http://schemas.openxmlformats.org/officeDocument/2006/relationships/image" Target="../media/image1584.png"/><Relationship Id="rId121" Type="http://schemas.openxmlformats.org/officeDocument/2006/relationships/customXml" Target="../ink/ink289.xml"/><Relationship Id="rId163" Type="http://schemas.openxmlformats.org/officeDocument/2006/relationships/customXml" Target="../ink/ink310.xml"/><Relationship Id="rId219" Type="http://schemas.openxmlformats.org/officeDocument/2006/relationships/image" Target="../media/image1644.png"/><Relationship Id="rId370" Type="http://schemas.openxmlformats.org/officeDocument/2006/relationships/customXml" Target="../ink/ink414.xml"/><Relationship Id="rId426" Type="http://schemas.openxmlformats.org/officeDocument/2006/relationships/customXml" Target="../ink/ink442.xml"/><Relationship Id="rId230" Type="http://schemas.openxmlformats.org/officeDocument/2006/relationships/customXml" Target="../ink/ink344.xml"/><Relationship Id="rId468" Type="http://schemas.openxmlformats.org/officeDocument/2006/relationships/customXml" Target="../ink/ink463.xml"/><Relationship Id="rId25" Type="http://schemas.openxmlformats.org/officeDocument/2006/relationships/customXml" Target="../ink/ink241.xml"/><Relationship Id="rId67" Type="http://schemas.openxmlformats.org/officeDocument/2006/relationships/customXml" Target="../ink/ink262.xml"/><Relationship Id="rId272" Type="http://schemas.openxmlformats.org/officeDocument/2006/relationships/customXml" Target="../ink/ink365.xml"/><Relationship Id="rId328" Type="http://schemas.openxmlformats.org/officeDocument/2006/relationships/customXml" Target="../ink/ink393.xml"/><Relationship Id="rId132" Type="http://schemas.openxmlformats.org/officeDocument/2006/relationships/image" Target="../media/image1601.png"/><Relationship Id="rId174" Type="http://schemas.openxmlformats.org/officeDocument/2006/relationships/image" Target="../media/image1622.png"/><Relationship Id="rId381" Type="http://schemas.openxmlformats.org/officeDocument/2006/relationships/image" Target="../media/image1725.png"/><Relationship Id="rId241" Type="http://schemas.openxmlformats.org/officeDocument/2006/relationships/image" Target="../media/image1655.png"/><Relationship Id="rId437" Type="http://schemas.openxmlformats.org/officeDocument/2006/relationships/image" Target="../media/image1753.png"/><Relationship Id="rId479" Type="http://schemas.openxmlformats.org/officeDocument/2006/relationships/image" Target="../media/image1774.png"/><Relationship Id="rId36" Type="http://schemas.openxmlformats.org/officeDocument/2006/relationships/image" Target="../media/image1553.png"/><Relationship Id="rId283" Type="http://schemas.openxmlformats.org/officeDocument/2006/relationships/image" Target="../media/image1676.png"/><Relationship Id="rId339" Type="http://schemas.openxmlformats.org/officeDocument/2006/relationships/image" Target="../media/image1704.png"/><Relationship Id="rId490" Type="http://schemas.openxmlformats.org/officeDocument/2006/relationships/customXml" Target="../ink/ink474.xml"/><Relationship Id="rId78" Type="http://schemas.openxmlformats.org/officeDocument/2006/relationships/image" Target="../media/image1574.png"/><Relationship Id="rId101" Type="http://schemas.openxmlformats.org/officeDocument/2006/relationships/customXml" Target="../ink/ink279.xml"/><Relationship Id="rId143" Type="http://schemas.openxmlformats.org/officeDocument/2006/relationships/customXml" Target="../ink/ink300.xml"/><Relationship Id="rId185" Type="http://schemas.openxmlformats.org/officeDocument/2006/relationships/customXml" Target="../ink/ink321.xml"/><Relationship Id="rId350" Type="http://schemas.openxmlformats.org/officeDocument/2006/relationships/customXml" Target="../ink/ink404.xml"/><Relationship Id="rId406" Type="http://schemas.openxmlformats.org/officeDocument/2006/relationships/customXml" Target="../ink/ink432.xml"/><Relationship Id="rId9" Type="http://schemas.openxmlformats.org/officeDocument/2006/relationships/customXml" Target="../ink/ink233.xml"/><Relationship Id="rId210" Type="http://schemas.openxmlformats.org/officeDocument/2006/relationships/customXml" Target="../ink/ink334.xml"/><Relationship Id="rId392" Type="http://schemas.openxmlformats.org/officeDocument/2006/relationships/customXml" Target="../ink/ink425.xml"/><Relationship Id="rId448" Type="http://schemas.openxmlformats.org/officeDocument/2006/relationships/customXml" Target="../ink/ink453.xml"/><Relationship Id="rId252" Type="http://schemas.openxmlformats.org/officeDocument/2006/relationships/customXml" Target="../ink/ink355.xml"/><Relationship Id="rId294" Type="http://schemas.openxmlformats.org/officeDocument/2006/relationships/customXml" Target="../ink/ink376.xml"/><Relationship Id="rId308" Type="http://schemas.openxmlformats.org/officeDocument/2006/relationships/customXml" Target="../ink/ink383.xml"/><Relationship Id="rId47" Type="http://schemas.openxmlformats.org/officeDocument/2006/relationships/customXml" Target="../ink/ink252.xml"/><Relationship Id="rId89" Type="http://schemas.openxmlformats.org/officeDocument/2006/relationships/customXml" Target="../ink/ink273.xml"/><Relationship Id="rId112" Type="http://schemas.openxmlformats.org/officeDocument/2006/relationships/image" Target="../media/image1591.png"/><Relationship Id="rId154" Type="http://schemas.openxmlformats.org/officeDocument/2006/relationships/image" Target="../media/image100.png"/><Relationship Id="rId361" Type="http://schemas.openxmlformats.org/officeDocument/2006/relationships/image" Target="../media/image1715.png"/><Relationship Id="rId196" Type="http://schemas.openxmlformats.org/officeDocument/2006/relationships/image" Target="../media/image1633.png"/><Relationship Id="rId417" Type="http://schemas.openxmlformats.org/officeDocument/2006/relationships/image" Target="../media/image104.png"/><Relationship Id="rId459" Type="http://schemas.openxmlformats.org/officeDocument/2006/relationships/image" Target="../media/image1764.png"/><Relationship Id="rId16" Type="http://schemas.openxmlformats.org/officeDocument/2006/relationships/image" Target="../media/image1544.png"/><Relationship Id="rId221" Type="http://schemas.openxmlformats.org/officeDocument/2006/relationships/image" Target="../media/image1645.png"/><Relationship Id="rId263" Type="http://schemas.openxmlformats.org/officeDocument/2006/relationships/image" Target="../media/image1666.png"/><Relationship Id="rId319" Type="http://schemas.openxmlformats.org/officeDocument/2006/relationships/image" Target="../media/image1694.png"/><Relationship Id="rId470" Type="http://schemas.openxmlformats.org/officeDocument/2006/relationships/customXml" Target="../ink/ink464.xml"/><Relationship Id="rId58" Type="http://schemas.openxmlformats.org/officeDocument/2006/relationships/image" Target="../media/image1564.png"/><Relationship Id="rId123" Type="http://schemas.openxmlformats.org/officeDocument/2006/relationships/customXml" Target="../ink/ink290.xml"/><Relationship Id="rId330" Type="http://schemas.openxmlformats.org/officeDocument/2006/relationships/customXml" Target="../ink/ink394.xml"/><Relationship Id="rId165" Type="http://schemas.openxmlformats.org/officeDocument/2006/relationships/customXml" Target="../ink/ink311.xml"/><Relationship Id="rId372" Type="http://schemas.openxmlformats.org/officeDocument/2006/relationships/customXml" Target="../ink/ink415.xml"/><Relationship Id="rId428" Type="http://schemas.openxmlformats.org/officeDocument/2006/relationships/customXml" Target="../ink/ink443.xml"/><Relationship Id="rId232" Type="http://schemas.openxmlformats.org/officeDocument/2006/relationships/customXml" Target="../ink/ink345.xml"/><Relationship Id="rId274" Type="http://schemas.openxmlformats.org/officeDocument/2006/relationships/customXml" Target="../ink/ink366.xml"/><Relationship Id="rId481" Type="http://schemas.openxmlformats.org/officeDocument/2006/relationships/image" Target="../media/image1775.png"/><Relationship Id="rId27" Type="http://schemas.openxmlformats.org/officeDocument/2006/relationships/customXml" Target="../ink/ink242.xml"/><Relationship Id="rId69" Type="http://schemas.openxmlformats.org/officeDocument/2006/relationships/customXml" Target="../ink/ink263.xml"/><Relationship Id="rId134" Type="http://schemas.openxmlformats.org/officeDocument/2006/relationships/image" Target="../media/image1602.png"/><Relationship Id="rId80" Type="http://schemas.openxmlformats.org/officeDocument/2006/relationships/image" Target="../media/image1575.png"/><Relationship Id="rId176" Type="http://schemas.openxmlformats.org/officeDocument/2006/relationships/image" Target="../media/image1623.png"/><Relationship Id="rId341" Type="http://schemas.openxmlformats.org/officeDocument/2006/relationships/image" Target="../media/image1705.png"/><Relationship Id="rId383" Type="http://schemas.openxmlformats.org/officeDocument/2006/relationships/image" Target="../media/image1726.png"/><Relationship Id="rId439" Type="http://schemas.openxmlformats.org/officeDocument/2006/relationships/image" Target="../media/image1754.png"/><Relationship Id="rId201" Type="http://schemas.openxmlformats.org/officeDocument/2006/relationships/customXml" Target="../ink/ink329.xml"/><Relationship Id="rId243" Type="http://schemas.openxmlformats.org/officeDocument/2006/relationships/image" Target="../media/image1656.png"/><Relationship Id="rId285" Type="http://schemas.openxmlformats.org/officeDocument/2006/relationships/image" Target="../media/image1677.png"/><Relationship Id="rId450" Type="http://schemas.openxmlformats.org/officeDocument/2006/relationships/customXml" Target="../ink/ink454.xml"/><Relationship Id="rId38" Type="http://schemas.openxmlformats.org/officeDocument/2006/relationships/image" Target="../media/image1554.png"/><Relationship Id="rId103" Type="http://schemas.openxmlformats.org/officeDocument/2006/relationships/customXml" Target="../ink/ink280.xml"/><Relationship Id="rId310" Type="http://schemas.openxmlformats.org/officeDocument/2006/relationships/customXml" Target="../ink/ink384.xml"/><Relationship Id="rId492" Type="http://schemas.openxmlformats.org/officeDocument/2006/relationships/customXml" Target="../ink/ink475.xml"/><Relationship Id="rId91" Type="http://schemas.openxmlformats.org/officeDocument/2006/relationships/customXml" Target="../ink/ink274.xml"/><Relationship Id="rId145" Type="http://schemas.openxmlformats.org/officeDocument/2006/relationships/customXml" Target="../ink/ink301.xml"/><Relationship Id="rId187" Type="http://schemas.openxmlformats.org/officeDocument/2006/relationships/customXml" Target="../ink/ink322.xml"/><Relationship Id="rId352" Type="http://schemas.openxmlformats.org/officeDocument/2006/relationships/customXml" Target="../ink/ink405.xml"/><Relationship Id="rId394" Type="http://schemas.openxmlformats.org/officeDocument/2006/relationships/customXml" Target="../ink/ink426.xml"/><Relationship Id="rId408" Type="http://schemas.openxmlformats.org/officeDocument/2006/relationships/customXml" Target="../ink/ink433.xml"/><Relationship Id="rId212" Type="http://schemas.openxmlformats.org/officeDocument/2006/relationships/customXml" Target="../ink/ink335.xml"/><Relationship Id="rId254" Type="http://schemas.openxmlformats.org/officeDocument/2006/relationships/customXml" Target="../ink/ink356.xml"/><Relationship Id="rId49" Type="http://schemas.openxmlformats.org/officeDocument/2006/relationships/customXml" Target="../ink/ink253.xml"/><Relationship Id="rId114" Type="http://schemas.openxmlformats.org/officeDocument/2006/relationships/image" Target="../media/image1592.png"/><Relationship Id="rId296" Type="http://schemas.openxmlformats.org/officeDocument/2006/relationships/customXml" Target="../ink/ink377.xml"/><Relationship Id="rId461" Type="http://schemas.openxmlformats.org/officeDocument/2006/relationships/image" Target="../media/image1765.png"/><Relationship Id="rId60" Type="http://schemas.openxmlformats.org/officeDocument/2006/relationships/image" Target="../media/image1565.png"/><Relationship Id="rId156" Type="http://schemas.openxmlformats.org/officeDocument/2006/relationships/image" Target="../media/image1613.png"/><Relationship Id="rId198" Type="http://schemas.openxmlformats.org/officeDocument/2006/relationships/image" Target="../media/image1634.png"/><Relationship Id="rId321" Type="http://schemas.openxmlformats.org/officeDocument/2006/relationships/image" Target="../media/image1695.png"/><Relationship Id="rId363" Type="http://schemas.openxmlformats.org/officeDocument/2006/relationships/image" Target="../media/image1716.png"/><Relationship Id="rId419" Type="http://schemas.openxmlformats.org/officeDocument/2006/relationships/image" Target="../media/image1744.png"/><Relationship Id="rId223" Type="http://schemas.openxmlformats.org/officeDocument/2006/relationships/image" Target="../media/image102.png"/><Relationship Id="rId430" Type="http://schemas.openxmlformats.org/officeDocument/2006/relationships/customXml" Target="../ink/ink444.xml"/><Relationship Id="rId18" Type="http://schemas.openxmlformats.org/officeDocument/2006/relationships/image" Target="../media/image1398.png"/><Relationship Id="rId265" Type="http://schemas.openxmlformats.org/officeDocument/2006/relationships/image" Target="../media/image1667.png"/><Relationship Id="rId472" Type="http://schemas.openxmlformats.org/officeDocument/2006/relationships/customXml" Target="../ink/ink465.xml"/><Relationship Id="rId125" Type="http://schemas.openxmlformats.org/officeDocument/2006/relationships/customXml" Target="../ink/ink291.xml"/><Relationship Id="rId167" Type="http://schemas.openxmlformats.org/officeDocument/2006/relationships/customXml" Target="../ink/ink312.xml"/><Relationship Id="rId332" Type="http://schemas.openxmlformats.org/officeDocument/2006/relationships/customXml" Target="../ink/ink395.xml"/><Relationship Id="rId374" Type="http://schemas.openxmlformats.org/officeDocument/2006/relationships/customXml" Target="../ink/ink416.xml"/><Relationship Id="rId71" Type="http://schemas.openxmlformats.org/officeDocument/2006/relationships/customXml" Target="../ink/ink264.xml"/><Relationship Id="rId234" Type="http://schemas.openxmlformats.org/officeDocument/2006/relationships/customXml" Target="../ink/ink346.xml"/><Relationship Id="rId2" Type="http://schemas.openxmlformats.org/officeDocument/2006/relationships/image" Target="../media/image5.png"/><Relationship Id="rId29" Type="http://schemas.openxmlformats.org/officeDocument/2006/relationships/customXml" Target="../ink/ink243.xml"/><Relationship Id="rId276" Type="http://schemas.openxmlformats.org/officeDocument/2006/relationships/customXml" Target="../ink/ink367.xml"/><Relationship Id="rId441" Type="http://schemas.openxmlformats.org/officeDocument/2006/relationships/image" Target="../media/image1755.png"/><Relationship Id="rId483" Type="http://schemas.openxmlformats.org/officeDocument/2006/relationships/image" Target="../media/image1776.png"/><Relationship Id="rId40" Type="http://schemas.openxmlformats.org/officeDocument/2006/relationships/image" Target="../media/image1555.png"/><Relationship Id="rId136" Type="http://schemas.openxmlformats.org/officeDocument/2006/relationships/image" Target="../media/image1603.png"/><Relationship Id="rId178" Type="http://schemas.openxmlformats.org/officeDocument/2006/relationships/image" Target="../media/image1624.png"/><Relationship Id="rId301" Type="http://schemas.openxmlformats.org/officeDocument/2006/relationships/image" Target="../media/image1685.png"/><Relationship Id="rId343" Type="http://schemas.openxmlformats.org/officeDocument/2006/relationships/image" Target="../media/image1706.png"/><Relationship Id="rId82" Type="http://schemas.openxmlformats.org/officeDocument/2006/relationships/image" Target="../media/image1576.png"/><Relationship Id="rId203" Type="http://schemas.openxmlformats.org/officeDocument/2006/relationships/image" Target="../media/image1636.png"/><Relationship Id="rId385" Type="http://schemas.openxmlformats.org/officeDocument/2006/relationships/image" Target="../media/image1727.png"/><Relationship Id="rId245" Type="http://schemas.openxmlformats.org/officeDocument/2006/relationships/image" Target="../media/image1657.png"/><Relationship Id="rId287" Type="http://schemas.openxmlformats.org/officeDocument/2006/relationships/image" Target="../media/image1678.png"/><Relationship Id="rId410" Type="http://schemas.openxmlformats.org/officeDocument/2006/relationships/customXml" Target="../ink/ink434.xml"/><Relationship Id="rId452" Type="http://schemas.openxmlformats.org/officeDocument/2006/relationships/customXml" Target="../ink/ink455.xml"/><Relationship Id="rId494" Type="http://schemas.openxmlformats.org/officeDocument/2006/relationships/customXml" Target="../ink/ink476.xml"/><Relationship Id="rId105" Type="http://schemas.openxmlformats.org/officeDocument/2006/relationships/customXml" Target="../ink/ink281.xml"/><Relationship Id="rId147" Type="http://schemas.openxmlformats.org/officeDocument/2006/relationships/customXml" Target="../ink/ink302.xml"/><Relationship Id="rId312" Type="http://schemas.openxmlformats.org/officeDocument/2006/relationships/customXml" Target="../ink/ink385.xml"/><Relationship Id="rId354" Type="http://schemas.openxmlformats.org/officeDocument/2006/relationships/customXml" Target="../ink/ink406.xml"/><Relationship Id="rId51" Type="http://schemas.openxmlformats.org/officeDocument/2006/relationships/customXml" Target="../ink/ink254.xml"/><Relationship Id="rId93" Type="http://schemas.openxmlformats.org/officeDocument/2006/relationships/customXml" Target="../ink/ink275.xml"/><Relationship Id="rId189" Type="http://schemas.openxmlformats.org/officeDocument/2006/relationships/customXml" Target="../ink/ink323.xml"/><Relationship Id="rId396" Type="http://schemas.openxmlformats.org/officeDocument/2006/relationships/customXml" Target="../ink/ink427.xml"/><Relationship Id="rId214" Type="http://schemas.openxmlformats.org/officeDocument/2006/relationships/customXml" Target="../ink/ink336.xml"/><Relationship Id="rId256" Type="http://schemas.openxmlformats.org/officeDocument/2006/relationships/customXml" Target="../ink/ink357.xml"/><Relationship Id="rId298" Type="http://schemas.openxmlformats.org/officeDocument/2006/relationships/customXml" Target="../ink/ink378.xml"/><Relationship Id="rId421" Type="http://schemas.openxmlformats.org/officeDocument/2006/relationships/image" Target="../media/image1745.png"/><Relationship Id="rId463" Type="http://schemas.openxmlformats.org/officeDocument/2006/relationships/image" Target="../media/image1766.png"/><Relationship Id="rId116" Type="http://schemas.openxmlformats.org/officeDocument/2006/relationships/image" Target="../media/image1593.png"/><Relationship Id="rId158" Type="http://schemas.openxmlformats.org/officeDocument/2006/relationships/image" Target="../media/image1614.png"/><Relationship Id="rId323" Type="http://schemas.openxmlformats.org/officeDocument/2006/relationships/image" Target="../media/image1696.png"/><Relationship Id="rId20" Type="http://schemas.openxmlformats.org/officeDocument/2006/relationships/image" Target="../media/image1545.png"/><Relationship Id="rId62" Type="http://schemas.openxmlformats.org/officeDocument/2006/relationships/image" Target="../media/image1566.png"/><Relationship Id="rId365" Type="http://schemas.openxmlformats.org/officeDocument/2006/relationships/image" Target="../media/image1717.png"/><Relationship Id="rId190" Type="http://schemas.openxmlformats.org/officeDocument/2006/relationships/image" Target="../media/image1630.png"/><Relationship Id="rId204" Type="http://schemas.openxmlformats.org/officeDocument/2006/relationships/customXml" Target="../ink/ink331.xml"/><Relationship Id="rId225" Type="http://schemas.openxmlformats.org/officeDocument/2006/relationships/image" Target="../media/image1647.png"/><Relationship Id="rId246" Type="http://schemas.openxmlformats.org/officeDocument/2006/relationships/customXml" Target="../ink/ink352.xml"/><Relationship Id="rId267" Type="http://schemas.openxmlformats.org/officeDocument/2006/relationships/image" Target="../media/image1668.png"/><Relationship Id="rId288" Type="http://schemas.openxmlformats.org/officeDocument/2006/relationships/customXml" Target="../ink/ink373.xml"/><Relationship Id="rId411" Type="http://schemas.openxmlformats.org/officeDocument/2006/relationships/image" Target="../media/image1740.png"/><Relationship Id="rId432" Type="http://schemas.openxmlformats.org/officeDocument/2006/relationships/customXml" Target="../ink/ink445.xml"/><Relationship Id="rId453" Type="http://schemas.openxmlformats.org/officeDocument/2006/relationships/image" Target="../media/image1761.png"/><Relationship Id="rId474" Type="http://schemas.openxmlformats.org/officeDocument/2006/relationships/customXml" Target="../ink/ink466.xml"/><Relationship Id="rId106" Type="http://schemas.openxmlformats.org/officeDocument/2006/relationships/image" Target="../media/image97.png"/><Relationship Id="rId127" Type="http://schemas.openxmlformats.org/officeDocument/2006/relationships/customXml" Target="../ink/ink292.xml"/><Relationship Id="rId313" Type="http://schemas.openxmlformats.org/officeDocument/2006/relationships/image" Target="../media/image1691.png"/><Relationship Id="rId495" Type="http://schemas.openxmlformats.org/officeDocument/2006/relationships/image" Target="../media/image105.png"/><Relationship Id="rId10" Type="http://schemas.openxmlformats.org/officeDocument/2006/relationships/image" Target="../media/image1541.png"/><Relationship Id="rId31" Type="http://schemas.openxmlformats.org/officeDocument/2006/relationships/customXml" Target="../ink/ink244.xml"/><Relationship Id="rId52" Type="http://schemas.openxmlformats.org/officeDocument/2006/relationships/image" Target="../media/image1561.png"/><Relationship Id="rId73" Type="http://schemas.openxmlformats.org/officeDocument/2006/relationships/customXml" Target="../ink/ink265.xml"/><Relationship Id="rId94" Type="http://schemas.openxmlformats.org/officeDocument/2006/relationships/image" Target="../media/image1582.png"/><Relationship Id="rId148" Type="http://schemas.openxmlformats.org/officeDocument/2006/relationships/image" Target="../media/image1609.png"/><Relationship Id="rId169" Type="http://schemas.openxmlformats.org/officeDocument/2006/relationships/customXml" Target="../ink/ink313.xml"/><Relationship Id="rId334" Type="http://schemas.openxmlformats.org/officeDocument/2006/relationships/customXml" Target="../ink/ink396.xml"/><Relationship Id="rId355" Type="http://schemas.openxmlformats.org/officeDocument/2006/relationships/image" Target="../media/image1712.png"/><Relationship Id="rId376" Type="http://schemas.openxmlformats.org/officeDocument/2006/relationships/customXml" Target="../ink/ink417.xml"/><Relationship Id="rId397" Type="http://schemas.openxmlformats.org/officeDocument/2006/relationships/image" Target="../media/image1733.png"/><Relationship Id="rId4" Type="http://schemas.openxmlformats.org/officeDocument/2006/relationships/image" Target="../media/image1538.png"/><Relationship Id="rId180" Type="http://schemas.openxmlformats.org/officeDocument/2006/relationships/image" Target="../media/image1625.png"/><Relationship Id="rId215" Type="http://schemas.openxmlformats.org/officeDocument/2006/relationships/image" Target="../media/image1642.png"/><Relationship Id="rId236" Type="http://schemas.openxmlformats.org/officeDocument/2006/relationships/customXml" Target="../ink/ink347.xml"/><Relationship Id="rId257" Type="http://schemas.openxmlformats.org/officeDocument/2006/relationships/image" Target="../media/image1663.png"/><Relationship Id="rId278" Type="http://schemas.openxmlformats.org/officeDocument/2006/relationships/customXml" Target="../ink/ink368.xml"/><Relationship Id="rId401" Type="http://schemas.openxmlformats.org/officeDocument/2006/relationships/image" Target="../media/image1735.png"/><Relationship Id="rId422" Type="http://schemas.openxmlformats.org/officeDocument/2006/relationships/customXml" Target="../ink/ink440.xml"/><Relationship Id="rId443" Type="http://schemas.openxmlformats.org/officeDocument/2006/relationships/image" Target="../media/image1756.png"/><Relationship Id="rId464" Type="http://schemas.openxmlformats.org/officeDocument/2006/relationships/customXml" Target="../ink/ink461.xml"/><Relationship Id="rId303" Type="http://schemas.openxmlformats.org/officeDocument/2006/relationships/image" Target="../media/image1686.png"/><Relationship Id="rId485" Type="http://schemas.openxmlformats.org/officeDocument/2006/relationships/image" Target="../media/image1777.png"/><Relationship Id="rId42" Type="http://schemas.openxmlformats.org/officeDocument/2006/relationships/image" Target="../media/image1556.png"/><Relationship Id="rId84" Type="http://schemas.openxmlformats.org/officeDocument/2006/relationships/image" Target="../media/image95.png"/><Relationship Id="rId138" Type="http://schemas.openxmlformats.org/officeDocument/2006/relationships/image" Target="../media/image1604.png"/><Relationship Id="rId345" Type="http://schemas.openxmlformats.org/officeDocument/2006/relationships/image" Target="../media/image1707.png"/><Relationship Id="rId387" Type="http://schemas.openxmlformats.org/officeDocument/2006/relationships/image" Target="../media/image1728.png"/><Relationship Id="rId191" Type="http://schemas.openxmlformats.org/officeDocument/2006/relationships/customXml" Target="../ink/ink324.xml"/><Relationship Id="rId205" Type="http://schemas.openxmlformats.org/officeDocument/2006/relationships/image" Target="../media/image1637.png"/><Relationship Id="rId247" Type="http://schemas.openxmlformats.org/officeDocument/2006/relationships/image" Target="../media/image1658.png"/><Relationship Id="rId412" Type="http://schemas.openxmlformats.org/officeDocument/2006/relationships/customXml" Target="../ink/ink435.xml"/><Relationship Id="rId107" Type="http://schemas.openxmlformats.org/officeDocument/2006/relationships/customXml" Target="../ink/ink282.xml"/><Relationship Id="rId289" Type="http://schemas.openxmlformats.org/officeDocument/2006/relationships/image" Target="../media/image103.png"/><Relationship Id="rId454" Type="http://schemas.openxmlformats.org/officeDocument/2006/relationships/customXml" Target="../ink/ink456.xml"/><Relationship Id="rId11" Type="http://schemas.openxmlformats.org/officeDocument/2006/relationships/customXml" Target="../ink/ink234.xml"/><Relationship Id="rId53" Type="http://schemas.openxmlformats.org/officeDocument/2006/relationships/customXml" Target="../ink/ink255.xml"/><Relationship Id="rId149" Type="http://schemas.openxmlformats.org/officeDocument/2006/relationships/customXml" Target="../ink/ink303.xml"/><Relationship Id="rId314" Type="http://schemas.openxmlformats.org/officeDocument/2006/relationships/customXml" Target="../ink/ink386.xml"/><Relationship Id="rId356" Type="http://schemas.openxmlformats.org/officeDocument/2006/relationships/customXml" Target="../ink/ink407.xml"/><Relationship Id="rId398" Type="http://schemas.openxmlformats.org/officeDocument/2006/relationships/customXml" Target="../ink/ink428.xml"/><Relationship Id="rId95" Type="http://schemas.openxmlformats.org/officeDocument/2006/relationships/customXml" Target="../ink/ink276.xml"/><Relationship Id="rId160" Type="http://schemas.openxmlformats.org/officeDocument/2006/relationships/image" Target="../media/image1615.png"/><Relationship Id="rId216" Type="http://schemas.openxmlformats.org/officeDocument/2006/relationships/customXml" Target="../ink/ink337.xml"/><Relationship Id="rId423" Type="http://schemas.openxmlformats.org/officeDocument/2006/relationships/image" Target="../media/image1746.png"/><Relationship Id="rId258" Type="http://schemas.openxmlformats.org/officeDocument/2006/relationships/customXml" Target="../ink/ink358.xml"/><Relationship Id="rId465" Type="http://schemas.openxmlformats.org/officeDocument/2006/relationships/image" Target="../media/image1767.png"/><Relationship Id="rId22" Type="http://schemas.openxmlformats.org/officeDocument/2006/relationships/image" Target="../media/image1546.png"/><Relationship Id="rId64" Type="http://schemas.openxmlformats.org/officeDocument/2006/relationships/image" Target="../media/image1567.png"/><Relationship Id="rId118" Type="http://schemas.openxmlformats.org/officeDocument/2006/relationships/image" Target="../media/image1594.png"/><Relationship Id="rId325" Type="http://schemas.openxmlformats.org/officeDocument/2006/relationships/image" Target="../media/image1697.png"/><Relationship Id="rId367" Type="http://schemas.openxmlformats.org/officeDocument/2006/relationships/image" Target="../media/image1718.png"/><Relationship Id="rId171" Type="http://schemas.openxmlformats.org/officeDocument/2006/relationships/customXml" Target="../ink/ink314.xml"/><Relationship Id="rId227" Type="http://schemas.openxmlformats.org/officeDocument/2006/relationships/image" Target="../media/image1648.png"/><Relationship Id="rId269" Type="http://schemas.openxmlformats.org/officeDocument/2006/relationships/image" Target="../media/image1669.png"/><Relationship Id="rId434" Type="http://schemas.openxmlformats.org/officeDocument/2006/relationships/customXml" Target="../ink/ink446.xml"/><Relationship Id="rId476" Type="http://schemas.openxmlformats.org/officeDocument/2006/relationships/customXml" Target="../ink/ink467.xml"/><Relationship Id="rId33" Type="http://schemas.openxmlformats.org/officeDocument/2006/relationships/customXml" Target="../ink/ink245.xml"/><Relationship Id="rId129" Type="http://schemas.openxmlformats.org/officeDocument/2006/relationships/customXml" Target="../ink/ink293.xml"/><Relationship Id="rId280" Type="http://schemas.openxmlformats.org/officeDocument/2006/relationships/customXml" Target="../ink/ink369.xml"/><Relationship Id="rId336" Type="http://schemas.openxmlformats.org/officeDocument/2006/relationships/customXml" Target="../ink/ink397.xml"/><Relationship Id="rId75" Type="http://schemas.openxmlformats.org/officeDocument/2006/relationships/customXml" Target="../ink/ink266.xml"/><Relationship Id="rId140" Type="http://schemas.openxmlformats.org/officeDocument/2006/relationships/image" Target="../media/image1605.png"/><Relationship Id="rId182" Type="http://schemas.openxmlformats.org/officeDocument/2006/relationships/image" Target="../media/image101.png"/><Relationship Id="rId378" Type="http://schemas.openxmlformats.org/officeDocument/2006/relationships/customXml" Target="../ink/ink418.xml"/><Relationship Id="rId403" Type="http://schemas.openxmlformats.org/officeDocument/2006/relationships/image" Target="../media/image1736.png"/><Relationship Id="rId6" Type="http://schemas.openxmlformats.org/officeDocument/2006/relationships/image" Target="../media/image1539.png"/><Relationship Id="rId238" Type="http://schemas.openxmlformats.org/officeDocument/2006/relationships/customXml" Target="../ink/ink348.xml"/><Relationship Id="rId445" Type="http://schemas.openxmlformats.org/officeDocument/2006/relationships/image" Target="../media/image1757.png"/><Relationship Id="rId487" Type="http://schemas.openxmlformats.org/officeDocument/2006/relationships/image" Target="../media/image1778.png"/><Relationship Id="rId291" Type="http://schemas.openxmlformats.org/officeDocument/2006/relationships/image" Target="../media/image1680.png"/><Relationship Id="rId305" Type="http://schemas.openxmlformats.org/officeDocument/2006/relationships/image" Target="../media/image1687.png"/><Relationship Id="rId347" Type="http://schemas.openxmlformats.org/officeDocument/2006/relationships/image" Target="../media/image1708.png"/><Relationship Id="rId44" Type="http://schemas.openxmlformats.org/officeDocument/2006/relationships/image" Target="../media/image1557.png"/><Relationship Id="rId86" Type="http://schemas.openxmlformats.org/officeDocument/2006/relationships/image" Target="../media/image1578.png"/><Relationship Id="rId151" Type="http://schemas.openxmlformats.org/officeDocument/2006/relationships/customXml" Target="../ink/ink304.xml"/><Relationship Id="rId389" Type="http://schemas.openxmlformats.org/officeDocument/2006/relationships/image" Target="../media/image1729.png"/><Relationship Id="rId193" Type="http://schemas.openxmlformats.org/officeDocument/2006/relationships/customXml" Target="../ink/ink325.xml"/><Relationship Id="rId207" Type="http://schemas.openxmlformats.org/officeDocument/2006/relationships/image" Target="../media/image1638.png"/><Relationship Id="rId249" Type="http://schemas.openxmlformats.org/officeDocument/2006/relationships/image" Target="../media/image1659.png"/><Relationship Id="rId414" Type="http://schemas.openxmlformats.org/officeDocument/2006/relationships/customXml" Target="../ink/ink436.xml"/><Relationship Id="rId456" Type="http://schemas.openxmlformats.org/officeDocument/2006/relationships/customXml" Target="../ink/ink457.xml"/><Relationship Id="rId13" Type="http://schemas.openxmlformats.org/officeDocument/2006/relationships/customXml" Target="../ink/ink235.xml"/><Relationship Id="rId109" Type="http://schemas.openxmlformats.org/officeDocument/2006/relationships/customXml" Target="../ink/ink283.xml"/><Relationship Id="rId260" Type="http://schemas.openxmlformats.org/officeDocument/2006/relationships/customXml" Target="../ink/ink359.xml"/><Relationship Id="rId316" Type="http://schemas.openxmlformats.org/officeDocument/2006/relationships/customXml" Target="../ink/ink387.xml"/><Relationship Id="rId55" Type="http://schemas.openxmlformats.org/officeDocument/2006/relationships/customXml" Target="../ink/ink256.xml"/><Relationship Id="rId97" Type="http://schemas.openxmlformats.org/officeDocument/2006/relationships/customXml" Target="../ink/ink277.xml"/><Relationship Id="rId120" Type="http://schemas.openxmlformats.org/officeDocument/2006/relationships/image" Target="../media/image1595.png"/><Relationship Id="rId358" Type="http://schemas.openxmlformats.org/officeDocument/2006/relationships/customXml" Target="../ink/ink408.xml"/><Relationship Id="rId162" Type="http://schemas.openxmlformats.org/officeDocument/2006/relationships/image" Target="../media/image1616.png"/><Relationship Id="rId218" Type="http://schemas.openxmlformats.org/officeDocument/2006/relationships/customXml" Target="../ink/ink338.xml"/><Relationship Id="rId425" Type="http://schemas.openxmlformats.org/officeDocument/2006/relationships/image" Target="../media/image1747.png"/><Relationship Id="rId467" Type="http://schemas.openxmlformats.org/officeDocument/2006/relationships/image" Target="../media/image1768.png"/><Relationship Id="rId271" Type="http://schemas.openxmlformats.org/officeDocument/2006/relationships/image" Target="../media/image1670.png"/><Relationship Id="rId24" Type="http://schemas.openxmlformats.org/officeDocument/2006/relationships/image" Target="../media/image1547.png"/><Relationship Id="rId66" Type="http://schemas.openxmlformats.org/officeDocument/2006/relationships/image" Target="../media/image1568.png"/><Relationship Id="rId131" Type="http://schemas.openxmlformats.org/officeDocument/2006/relationships/customXml" Target="../ink/ink294.xml"/><Relationship Id="rId327" Type="http://schemas.openxmlformats.org/officeDocument/2006/relationships/image" Target="../media/image1698.png"/><Relationship Id="rId369" Type="http://schemas.openxmlformats.org/officeDocument/2006/relationships/image" Target="../media/image1719.png"/><Relationship Id="rId173" Type="http://schemas.openxmlformats.org/officeDocument/2006/relationships/customXml" Target="../ink/ink315.xml"/><Relationship Id="rId229" Type="http://schemas.openxmlformats.org/officeDocument/2006/relationships/image" Target="../media/image1649.png"/><Relationship Id="rId380" Type="http://schemas.openxmlformats.org/officeDocument/2006/relationships/customXml" Target="../ink/ink419.xml"/><Relationship Id="rId436" Type="http://schemas.openxmlformats.org/officeDocument/2006/relationships/customXml" Target="../ink/ink447.xml"/><Relationship Id="rId240" Type="http://schemas.openxmlformats.org/officeDocument/2006/relationships/customXml" Target="../ink/ink349.xml"/><Relationship Id="rId478" Type="http://schemas.openxmlformats.org/officeDocument/2006/relationships/customXml" Target="../ink/ink468.xml"/><Relationship Id="rId35" Type="http://schemas.openxmlformats.org/officeDocument/2006/relationships/customXml" Target="../ink/ink246.xml"/><Relationship Id="rId77" Type="http://schemas.openxmlformats.org/officeDocument/2006/relationships/customXml" Target="../ink/ink267.xml"/><Relationship Id="rId100" Type="http://schemas.openxmlformats.org/officeDocument/2006/relationships/image" Target="../media/image1585.png"/><Relationship Id="rId282" Type="http://schemas.openxmlformats.org/officeDocument/2006/relationships/customXml" Target="../ink/ink370.xml"/><Relationship Id="rId338" Type="http://schemas.openxmlformats.org/officeDocument/2006/relationships/customXml" Target="../ink/ink398.xml"/><Relationship Id="rId8" Type="http://schemas.openxmlformats.org/officeDocument/2006/relationships/image" Target="../media/image1540.png"/><Relationship Id="rId142" Type="http://schemas.openxmlformats.org/officeDocument/2006/relationships/image" Target="../media/image1606.png"/><Relationship Id="rId184" Type="http://schemas.openxmlformats.org/officeDocument/2006/relationships/image" Target="../media/image1627.png"/><Relationship Id="rId391" Type="http://schemas.openxmlformats.org/officeDocument/2006/relationships/image" Target="../media/image1730.png"/><Relationship Id="rId405" Type="http://schemas.openxmlformats.org/officeDocument/2006/relationships/image" Target="../media/image1737.png"/><Relationship Id="rId447" Type="http://schemas.openxmlformats.org/officeDocument/2006/relationships/image" Target="../media/image1758.png"/><Relationship Id="rId251" Type="http://schemas.openxmlformats.org/officeDocument/2006/relationships/image" Target="../media/image1660.png"/><Relationship Id="rId489" Type="http://schemas.openxmlformats.org/officeDocument/2006/relationships/image" Target="../media/image1779.png"/><Relationship Id="rId46" Type="http://schemas.openxmlformats.org/officeDocument/2006/relationships/image" Target="../media/image1558.png"/><Relationship Id="rId293" Type="http://schemas.openxmlformats.org/officeDocument/2006/relationships/image" Target="../media/image1681.png"/><Relationship Id="rId307" Type="http://schemas.openxmlformats.org/officeDocument/2006/relationships/image" Target="../media/image1688.png"/><Relationship Id="rId349" Type="http://schemas.openxmlformats.org/officeDocument/2006/relationships/image" Target="../media/image1709.png"/><Relationship Id="rId88" Type="http://schemas.openxmlformats.org/officeDocument/2006/relationships/image" Target="../media/image1579.png"/><Relationship Id="rId111" Type="http://schemas.openxmlformats.org/officeDocument/2006/relationships/customXml" Target="../ink/ink284.xml"/><Relationship Id="rId153" Type="http://schemas.openxmlformats.org/officeDocument/2006/relationships/customXml" Target="../ink/ink305.xml"/><Relationship Id="rId195" Type="http://schemas.openxmlformats.org/officeDocument/2006/relationships/customXml" Target="../ink/ink326.xml"/><Relationship Id="rId209" Type="http://schemas.openxmlformats.org/officeDocument/2006/relationships/image" Target="../media/image1639.png"/><Relationship Id="rId360" Type="http://schemas.openxmlformats.org/officeDocument/2006/relationships/customXml" Target="../ink/ink409.xml"/><Relationship Id="rId416" Type="http://schemas.openxmlformats.org/officeDocument/2006/relationships/customXml" Target="../ink/ink437.xml"/><Relationship Id="rId220" Type="http://schemas.openxmlformats.org/officeDocument/2006/relationships/customXml" Target="../ink/ink339.xml"/><Relationship Id="rId458" Type="http://schemas.openxmlformats.org/officeDocument/2006/relationships/customXml" Target="../ink/ink458.xml"/><Relationship Id="rId15" Type="http://schemas.openxmlformats.org/officeDocument/2006/relationships/customXml" Target="../ink/ink236.xml"/><Relationship Id="rId57" Type="http://schemas.openxmlformats.org/officeDocument/2006/relationships/customXml" Target="../ink/ink257.xml"/><Relationship Id="rId262" Type="http://schemas.openxmlformats.org/officeDocument/2006/relationships/customXml" Target="../ink/ink360.xml"/><Relationship Id="rId318" Type="http://schemas.openxmlformats.org/officeDocument/2006/relationships/customXml" Target="../ink/ink388.xml"/><Relationship Id="rId99" Type="http://schemas.openxmlformats.org/officeDocument/2006/relationships/customXml" Target="../ink/ink278.xml"/><Relationship Id="rId122" Type="http://schemas.openxmlformats.org/officeDocument/2006/relationships/image" Target="../media/image1596.png"/><Relationship Id="rId164" Type="http://schemas.openxmlformats.org/officeDocument/2006/relationships/image" Target="../media/image1617.png"/><Relationship Id="rId371" Type="http://schemas.openxmlformats.org/officeDocument/2006/relationships/image" Target="../media/image1720.png"/><Relationship Id="rId427" Type="http://schemas.openxmlformats.org/officeDocument/2006/relationships/image" Target="../media/image1748.png"/><Relationship Id="rId469" Type="http://schemas.openxmlformats.org/officeDocument/2006/relationships/image" Target="../media/image1769.png"/><Relationship Id="rId26" Type="http://schemas.openxmlformats.org/officeDocument/2006/relationships/image" Target="../media/image1548.png"/><Relationship Id="rId231" Type="http://schemas.openxmlformats.org/officeDocument/2006/relationships/image" Target="../media/image1650.png"/><Relationship Id="rId273" Type="http://schemas.openxmlformats.org/officeDocument/2006/relationships/image" Target="../media/image1671.png"/><Relationship Id="rId329" Type="http://schemas.openxmlformats.org/officeDocument/2006/relationships/image" Target="../media/image1699.png"/><Relationship Id="rId480" Type="http://schemas.openxmlformats.org/officeDocument/2006/relationships/customXml" Target="../ink/ink469.xml"/><Relationship Id="rId68" Type="http://schemas.openxmlformats.org/officeDocument/2006/relationships/image" Target="../media/image1569.png"/><Relationship Id="rId133" Type="http://schemas.openxmlformats.org/officeDocument/2006/relationships/customXml" Target="../ink/ink295.xml"/><Relationship Id="rId175" Type="http://schemas.openxmlformats.org/officeDocument/2006/relationships/customXml" Target="../ink/ink316.xml"/><Relationship Id="rId340" Type="http://schemas.openxmlformats.org/officeDocument/2006/relationships/customXml" Target="../ink/ink399.xml"/><Relationship Id="rId200" Type="http://schemas.openxmlformats.org/officeDocument/2006/relationships/image" Target="../media/image1635.png"/><Relationship Id="rId382" Type="http://schemas.openxmlformats.org/officeDocument/2006/relationships/customXml" Target="../ink/ink420.xml"/><Relationship Id="rId438" Type="http://schemas.openxmlformats.org/officeDocument/2006/relationships/customXml" Target="../ink/ink448.xml"/><Relationship Id="rId242" Type="http://schemas.openxmlformats.org/officeDocument/2006/relationships/customXml" Target="../ink/ink350.xml"/><Relationship Id="rId284" Type="http://schemas.openxmlformats.org/officeDocument/2006/relationships/customXml" Target="../ink/ink371.xml"/><Relationship Id="rId491" Type="http://schemas.openxmlformats.org/officeDocument/2006/relationships/image" Target="../media/image1780.png"/><Relationship Id="rId37" Type="http://schemas.openxmlformats.org/officeDocument/2006/relationships/customXml" Target="../ink/ink247.xml"/><Relationship Id="rId79" Type="http://schemas.openxmlformats.org/officeDocument/2006/relationships/customXml" Target="../ink/ink268.xml"/><Relationship Id="rId102" Type="http://schemas.openxmlformats.org/officeDocument/2006/relationships/image" Target="../media/image1586.png"/><Relationship Id="rId144" Type="http://schemas.openxmlformats.org/officeDocument/2006/relationships/image" Target="../media/image1607.png"/><Relationship Id="rId90" Type="http://schemas.openxmlformats.org/officeDocument/2006/relationships/image" Target="../media/image1580.png"/><Relationship Id="rId186" Type="http://schemas.openxmlformats.org/officeDocument/2006/relationships/image" Target="../media/image1628.png"/><Relationship Id="rId351" Type="http://schemas.openxmlformats.org/officeDocument/2006/relationships/image" Target="../media/image1710.png"/><Relationship Id="rId393" Type="http://schemas.openxmlformats.org/officeDocument/2006/relationships/image" Target="../media/image1731.png"/><Relationship Id="rId407" Type="http://schemas.openxmlformats.org/officeDocument/2006/relationships/image" Target="../media/image1738.png"/><Relationship Id="rId449" Type="http://schemas.openxmlformats.org/officeDocument/2006/relationships/image" Target="../media/image1759.png"/><Relationship Id="rId211" Type="http://schemas.openxmlformats.org/officeDocument/2006/relationships/image" Target="../media/image1640.png"/><Relationship Id="rId253" Type="http://schemas.openxmlformats.org/officeDocument/2006/relationships/image" Target="../media/image1661.png"/><Relationship Id="rId295" Type="http://schemas.openxmlformats.org/officeDocument/2006/relationships/image" Target="../media/image1682.png"/><Relationship Id="rId309" Type="http://schemas.openxmlformats.org/officeDocument/2006/relationships/image" Target="../media/image1689.png"/><Relationship Id="rId460" Type="http://schemas.openxmlformats.org/officeDocument/2006/relationships/customXml" Target="../ink/ink459.xml"/><Relationship Id="rId48" Type="http://schemas.openxmlformats.org/officeDocument/2006/relationships/image" Target="../media/image1559.png"/><Relationship Id="rId113" Type="http://schemas.openxmlformats.org/officeDocument/2006/relationships/customXml" Target="../ink/ink285.xml"/><Relationship Id="rId320" Type="http://schemas.openxmlformats.org/officeDocument/2006/relationships/customXml" Target="../ink/ink389.xml"/><Relationship Id="rId155" Type="http://schemas.openxmlformats.org/officeDocument/2006/relationships/customXml" Target="../ink/ink306.xml"/><Relationship Id="rId197" Type="http://schemas.openxmlformats.org/officeDocument/2006/relationships/customXml" Target="../ink/ink327.xml"/><Relationship Id="rId362" Type="http://schemas.openxmlformats.org/officeDocument/2006/relationships/customXml" Target="../ink/ink410.xml"/><Relationship Id="rId418" Type="http://schemas.openxmlformats.org/officeDocument/2006/relationships/customXml" Target="../ink/ink438.xml"/><Relationship Id="rId222" Type="http://schemas.openxmlformats.org/officeDocument/2006/relationships/customXml" Target="../ink/ink340.xml"/><Relationship Id="rId264" Type="http://schemas.openxmlformats.org/officeDocument/2006/relationships/customXml" Target="../ink/ink361.xml"/><Relationship Id="rId471" Type="http://schemas.openxmlformats.org/officeDocument/2006/relationships/image" Target="../media/image1770.png"/><Relationship Id="rId17" Type="http://schemas.openxmlformats.org/officeDocument/2006/relationships/customXml" Target="../ink/ink237.xml"/><Relationship Id="rId59" Type="http://schemas.openxmlformats.org/officeDocument/2006/relationships/customXml" Target="../ink/ink258.xml"/><Relationship Id="rId124" Type="http://schemas.openxmlformats.org/officeDocument/2006/relationships/image" Target="../media/image1597.png"/><Relationship Id="rId70" Type="http://schemas.openxmlformats.org/officeDocument/2006/relationships/image" Target="../media/image1570.png"/><Relationship Id="rId166" Type="http://schemas.openxmlformats.org/officeDocument/2006/relationships/image" Target="../media/image1618.png"/><Relationship Id="rId331" Type="http://schemas.openxmlformats.org/officeDocument/2006/relationships/image" Target="../media/image1700.png"/><Relationship Id="rId373" Type="http://schemas.openxmlformats.org/officeDocument/2006/relationships/image" Target="../media/image1721.png"/><Relationship Id="rId429" Type="http://schemas.openxmlformats.org/officeDocument/2006/relationships/image" Target="../media/image1749.png"/><Relationship Id="rId1" Type="http://schemas.openxmlformats.org/officeDocument/2006/relationships/slideLayout" Target="../slideLayouts/slideLayout7.xml"/><Relationship Id="rId233" Type="http://schemas.openxmlformats.org/officeDocument/2006/relationships/image" Target="../media/image1651.png"/><Relationship Id="rId440" Type="http://schemas.openxmlformats.org/officeDocument/2006/relationships/customXml" Target="../ink/ink449.xml"/><Relationship Id="rId28" Type="http://schemas.openxmlformats.org/officeDocument/2006/relationships/image" Target="../media/image1549.png"/><Relationship Id="rId275" Type="http://schemas.openxmlformats.org/officeDocument/2006/relationships/image" Target="../media/image1672.png"/><Relationship Id="rId300" Type="http://schemas.openxmlformats.org/officeDocument/2006/relationships/customXml" Target="../ink/ink379.xml"/><Relationship Id="rId482" Type="http://schemas.openxmlformats.org/officeDocument/2006/relationships/customXml" Target="../ink/ink470.xml"/><Relationship Id="rId81" Type="http://schemas.openxmlformats.org/officeDocument/2006/relationships/customXml" Target="../ink/ink269.xml"/><Relationship Id="rId135" Type="http://schemas.openxmlformats.org/officeDocument/2006/relationships/customXml" Target="../ink/ink296.xml"/><Relationship Id="rId177" Type="http://schemas.openxmlformats.org/officeDocument/2006/relationships/customXml" Target="../ink/ink317.xml"/><Relationship Id="rId342" Type="http://schemas.openxmlformats.org/officeDocument/2006/relationships/customXml" Target="../ink/ink400.xml"/><Relationship Id="rId384" Type="http://schemas.openxmlformats.org/officeDocument/2006/relationships/customXml" Target="../ink/ink421.xml"/><Relationship Id="rId202" Type="http://schemas.openxmlformats.org/officeDocument/2006/relationships/customXml" Target="../ink/ink330.xml"/><Relationship Id="rId244" Type="http://schemas.openxmlformats.org/officeDocument/2006/relationships/customXml" Target="../ink/ink351.xml"/><Relationship Id="rId39" Type="http://schemas.openxmlformats.org/officeDocument/2006/relationships/customXml" Target="../ink/ink248.xml"/><Relationship Id="rId286" Type="http://schemas.openxmlformats.org/officeDocument/2006/relationships/customXml" Target="../ink/ink372.xml"/><Relationship Id="rId451" Type="http://schemas.openxmlformats.org/officeDocument/2006/relationships/image" Target="../media/image1760.png"/><Relationship Id="rId493" Type="http://schemas.openxmlformats.org/officeDocument/2006/relationships/image" Target="../media/image1781.png"/><Relationship Id="rId50" Type="http://schemas.openxmlformats.org/officeDocument/2006/relationships/image" Target="../media/image1560.png"/><Relationship Id="rId104" Type="http://schemas.openxmlformats.org/officeDocument/2006/relationships/image" Target="../media/image96.png"/><Relationship Id="rId146" Type="http://schemas.openxmlformats.org/officeDocument/2006/relationships/image" Target="../media/image1608.png"/><Relationship Id="rId188" Type="http://schemas.openxmlformats.org/officeDocument/2006/relationships/image" Target="../media/image1629.png"/><Relationship Id="rId311" Type="http://schemas.openxmlformats.org/officeDocument/2006/relationships/image" Target="../media/image1690.png"/><Relationship Id="rId353" Type="http://schemas.openxmlformats.org/officeDocument/2006/relationships/image" Target="../media/image1711.png"/><Relationship Id="rId395" Type="http://schemas.openxmlformats.org/officeDocument/2006/relationships/image" Target="../media/image1732.png"/><Relationship Id="rId409" Type="http://schemas.openxmlformats.org/officeDocument/2006/relationships/image" Target="../media/image1739.png"/><Relationship Id="rId92" Type="http://schemas.openxmlformats.org/officeDocument/2006/relationships/image" Target="../media/image1581.png"/><Relationship Id="rId213" Type="http://schemas.openxmlformats.org/officeDocument/2006/relationships/image" Target="../media/image1641.png"/><Relationship Id="rId420" Type="http://schemas.openxmlformats.org/officeDocument/2006/relationships/customXml" Target="../ink/ink439.xml"/><Relationship Id="rId255" Type="http://schemas.openxmlformats.org/officeDocument/2006/relationships/image" Target="../media/image1662.png"/><Relationship Id="rId297" Type="http://schemas.openxmlformats.org/officeDocument/2006/relationships/image" Target="../media/image1683.png"/><Relationship Id="rId462" Type="http://schemas.openxmlformats.org/officeDocument/2006/relationships/customXml" Target="../ink/ink460.xml"/><Relationship Id="rId115" Type="http://schemas.openxmlformats.org/officeDocument/2006/relationships/customXml" Target="../ink/ink286.xml"/><Relationship Id="rId157" Type="http://schemas.openxmlformats.org/officeDocument/2006/relationships/customXml" Target="../ink/ink307.xml"/><Relationship Id="rId322" Type="http://schemas.openxmlformats.org/officeDocument/2006/relationships/customXml" Target="../ink/ink390.xml"/><Relationship Id="rId364" Type="http://schemas.openxmlformats.org/officeDocument/2006/relationships/customXml" Target="../ink/ink411.xml"/><Relationship Id="rId61" Type="http://schemas.openxmlformats.org/officeDocument/2006/relationships/customXml" Target="../ink/ink259.xml"/><Relationship Id="rId199" Type="http://schemas.openxmlformats.org/officeDocument/2006/relationships/customXml" Target="../ink/ink328.xml"/><Relationship Id="rId19" Type="http://schemas.openxmlformats.org/officeDocument/2006/relationships/customXml" Target="../ink/ink238.xml"/><Relationship Id="rId224" Type="http://schemas.openxmlformats.org/officeDocument/2006/relationships/customXml" Target="../ink/ink341.xml"/><Relationship Id="rId266" Type="http://schemas.openxmlformats.org/officeDocument/2006/relationships/customXml" Target="../ink/ink362.xml"/><Relationship Id="rId431" Type="http://schemas.openxmlformats.org/officeDocument/2006/relationships/image" Target="../media/image1750.png"/><Relationship Id="rId473" Type="http://schemas.openxmlformats.org/officeDocument/2006/relationships/image" Target="../media/image1771.png"/><Relationship Id="rId30" Type="http://schemas.openxmlformats.org/officeDocument/2006/relationships/image" Target="../media/image1550.png"/><Relationship Id="rId126" Type="http://schemas.openxmlformats.org/officeDocument/2006/relationships/image" Target="../media/image1598.png"/><Relationship Id="rId168" Type="http://schemas.openxmlformats.org/officeDocument/2006/relationships/image" Target="../media/image1619.png"/><Relationship Id="rId333" Type="http://schemas.openxmlformats.org/officeDocument/2006/relationships/image" Target="../media/image1701.png"/><Relationship Id="rId72" Type="http://schemas.openxmlformats.org/officeDocument/2006/relationships/image" Target="../media/image1571.png"/><Relationship Id="rId375" Type="http://schemas.openxmlformats.org/officeDocument/2006/relationships/image" Target="../media/image1722.png"/><Relationship Id="rId3" Type="http://schemas.openxmlformats.org/officeDocument/2006/relationships/customXml" Target="../ink/ink230.xml"/><Relationship Id="rId235" Type="http://schemas.openxmlformats.org/officeDocument/2006/relationships/image" Target="../media/image1652.png"/><Relationship Id="rId277" Type="http://schemas.openxmlformats.org/officeDocument/2006/relationships/image" Target="../media/image1673.png"/><Relationship Id="rId400" Type="http://schemas.openxmlformats.org/officeDocument/2006/relationships/customXml" Target="../ink/ink429.xml"/><Relationship Id="rId442" Type="http://schemas.openxmlformats.org/officeDocument/2006/relationships/customXml" Target="../ink/ink450.xml"/><Relationship Id="rId484" Type="http://schemas.openxmlformats.org/officeDocument/2006/relationships/customXml" Target="../ink/ink471.xml"/><Relationship Id="rId137" Type="http://schemas.openxmlformats.org/officeDocument/2006/relationships/customXml" Target="../ink/ink297.xml"/><Relationship Id="rId302" Type="http://schemas.openxmlformats.org/officeDocument/2006/relationships/customXml" Target="../ink/ink380.xml"/><Relationship Id="rId344" Type="http://schemas.openxmlformats.org/officeDocument/2006/relationships/customXml" Target="../ink/ink401.xml"/><Relationship Id="rId41" Type="http://schemas.openxmlformats.org/officeDocument/2006/relationships/customXml" Target="../ink/ink249.xml"/><Relationship Id="rId83" Type="http://schemas.openxmlformats.org/officeDocument/2006/relationships/customXml" Target="../ink/ink270.xml"/><Relationship Id="rId179" Type="http://schemas.openxmlformats.org/officeDocument/2006/relationships/customXml" Target="../ink/ink318.xml"/><Relationship Id="rId386" Type="http://schemas.openxmlformats.org/officeDocument/2006/relationships/customXml" Target="../ink/ink422.xml"/></Relationships>
</file>

<file path=ppt/slides/_rels/slide14.xml.rels><?xml version="1.0" encoding="UTF-8" standalone="yes"?>
<Relationships xmlns="http://schemas.openxmlformats.org/package/2006/relationships"><Relationship Id="rId117" Type="http://schemas.openxmlformats.org/officeDocument/2006/relationships/customXml" Target="../ink/ink534.xml"/><Relationship Id="rId21" Type="http://schemas.openxmlformats.org/officeDocument/2006/relationships/customXml" Target="../ink/ink486.xml"/><Relationship Id="rId42" Type="http://schemas.openxmlformats.org/officeDocument/2006/relationships/image" Target="../media/image1800.png"/><Relationship Id="rId63" Type="http://schemas.openxmlformats.org/officeDocument/2006/relationships/customXml" Target="../ink/ink507.xml"/><Relationship Id="rId84" Type="http://schemas.openxmlformats.org/officeDocument/2006/relationships/image" Target="../media/image1821.png"/><Relationship Id="rId138" Type="http://schemas.openxmlformats.org/officeDocument/2006/relationships/image" Target="../media/image1848.png"/><Relationship Id="rId159" Type="http://schemas.openxmlformats.org/officeDocument/2006/relationships/customXml" Target="../ink/ink555.xml"/><Relationship Id="rId170" Type="http://schemas.openxmlformats.org/officeDocument/2006/relationships/image" Target="../media/image1864.png"/><Relationship Id="rId107" Type="http://schemas.openxmlformats.org/officeDocument/2006/relationships/customXml" Target="../ink/ink529.xml"/><Relationship Id="rId11" Type="http://schemas.openxmlformats.org/officeDocument/2006/relationships/customXml" Target="../ink/ink481.xml"/><Relationship Id="rId32" Type="http://schemas.openxmlformats.org/officeDocument/2006/relationships/image" Target="../media/image1795.png"/><Relationship Id="rId53" Type="http://schemas.openxmlformats.org/officeDocument/2006/relationships/customXml" Target="../ink/ink502.xml"/><Relationship Id="rId74" Type="http://schemas.openxmlformats.org/officeDocument/2006/relationships/image" Target="../media/image1816.png"/><Relationship Id="rId128" Type="http://schemas.openxmlformats.org/officeDocument/2006/relationships/image" Target="../media/image1843.png"/><Relationship Id="rId149" Type="http://schemas.openxmlformats.org/officeDocument/2006/relationships/customXml" Target="../ink/ink550.xml"/><Relationship Id="rId5" Type="http://schemas.openxmlformats.org/officeDocument/2006/relationships/customXml" Target="../ink/ink478.xml"/><Relationship Id="rId95" Type="http://schemas.openxmlformats.org/officeDocument/2006/relationships/customXml" Target="../ink/ink523.xml"/><Relationship Id="rId160" Type="http://schemas.openxmlformats.org/officeDocument/2006/relationships/image" Target="../media/image1859.png"/><Relationship Id="rId181" Type="http://schemas.openxmlformats.org/officeDocument/2006/relationships/customXml" Target="../ink/ink566.xml"/><Relationship Id="rId22" Type="http://schemas.openxmlformats.org/officeDocument/2006/relationships/image" Target="../media/image1790.png"/><Relationship Id="rId43" Type="http://schemas.openxmlformats.org/officeDocument/2006/relationships/customXml" Target="../ink/ink497.xml"/><Relationship Id="rId64" Type="http://schemas.openxmlformats.org/officeDocument/2006/relationships/image" Target="../media/image1811.png"/><Relationship Id="rId118" Type="http://schemas.openxmlformats.org/officeDocument/2006/relationships/image" Target="../media/image1838.png"/><Relationship Id="rId139" Type="http://schemas.openxmlformats.org/officeDocument/2006/relationships/customXml" Target="../ink/ink545.xml"/><Relationship Id="rId85" Type="http://schemas.openxmlformats.org/officeDocument/2006/relationships/customXml" Target="../ink/ink518.xml"/><Relationship Id="rId150" Type="http://schemas.openxmlformats.org/officeDocument/2006/relationships/image" Target="../media/image1854.png"/><Relationship Id="rId171" Type="http://schemas.openxmlformats.org/officeDocument/2006/relationships/customXml" Target="../ink/ink561.xml"/><Relationship Id="rId12" Type="http://schemas.openxmlformats.org/officeDocument/2006/relationships/image" Target="../media/image109.png"/><Relationship Id="rId33" Type="http://schemas.openxmlformats.org/officeDocument/2006/relationships/customXml" Target="../ink/ink492.xml"/><Relationship Id="rId108" Type="http://schemas.openxmlformats.org/officeDocument/2006/relationships/image" Target="../media/image121.png"/><Relationship Id="rId129" Type="http://schemas.openxmlformats.org/officeDocument/2006/relationships/customXml" Target="../ink/ink540.xml"/><Relationship Id="rId54" Type="http://schemas.openxmlformats.org/officeDocument/2006/relationships/image" Target="../media/image1806.png"/><Relationship Id="rId75" Type="http://schemas.openxmlformats.org/officeDocument/2006/relationships/customXml" Target="../ink/ink513.xml"/><Relationship Id="rId96" Type="http://schemas.openxmlformats.org/officeDocument/2006/relationships/image" Target="../media/image117.png"/><Relationship Id="rId140" Type="http://schemas.openxmlformats.org/officeDocument/2006/relationships/image" Target="../media/image1849.png"/><Relationship Id="rId161" Type="http://schemas.openxmlformats.org/officeDocument/2006/relationships/customXml" Target="../ink/ink556.xml"/><Relationship Id="rId182" Type="http://schemas.openxmlformats.org/officeDocument/2006/relationships/image" Target="../media/image1870.png"/><Relationship Id="rId6" Type="http://schemas.openxmlformats.org/officeDocument/2006/relationships/image" Target="../media/image106.png"/><Relationship Id="rId23" Type="http://schemas.openxmlformats.org/officeDocument/2006/relationships/customXml" Target="../ink/ink487.xml"/><Relationship Id="rId119" Type="http://schemas.openxmlformats.org/officeDocument/2006/relationships/customXml" Target="../ink/ink535.xml"/><Relationship Id="rId44" Type="http://schemas.openxmlformats.org/officeDocument/2006/relationships/image" Target="../media/image1801.png"/><Relationship Id="rId65" Type="http://schemas.openxmlformats.org/officeDocument/2006/relationships/customXml" Target="../ink/ink508.xml"/><Relationship Id="rId86" Type="http://schemas.openxmlformats.org/officeDocument/2006/relationships/image" Target="../media/image1822.png"/><Relationship Id="rId130" Type="http://schemas.openxmlformats.org/officeDocument/2006/relationships/image" Target="../media/image1844.png"/><Relationship Id="rId151" Type="http://schemas.openxmlformats.org/officeDocument/2006/relationships/customXml" Target="../ink/ink551.xml"/><Relationship Id="rId172" Type="http://schemas.openxmlformats.org/officeDocument/2006/relationships/image" Target="../media/image1865.png"/><Relationship Id="rId13" Type="http://schemas.openxmlformats.org/officeDocument/2006/relationships/customXml" Target="../ink/ink482.xml"/><Relationship Id="rId18" Type="http://schemas.openxmlformats.org/officeDocument/2006/relationships/image" Target="../media/image112.png"/><Relationship Id="rId39" Type="http://schemas.openxmlformats.org/officeDocument/2006/relationships/customXml" Target="../ink/ink495.xml"/><Relationship Id="rId109" Type="http://schemas.openxmlformats.org/officeDocument/2006/relationships/customXml" Target="../ink/ink530.xml"/><Relationship Id="rId34" Type="http://schemas.openxmlformats.org/officeDocument/2006/relationships/image" Target="../media/image1796.png"/><Relationship Id="rId50" Type="http://schemas.openxmlformats.org/officeDocument/2006/relationships/image" Target="../media/image1804.png"/><Relationship Id="rId55" Type="http://schemas.openxmlformats.org/officeDocument/2006/relationships/customXml" Target="../ink/ink503.xml"/><Relationship Id="rId76" Type="http://schemas.openxmlformats.org/officeDocument/2006/relationships/image" Target="../media/image1817.png"/><Relationship Id="rId97" Type="http://schemas.openxmlformats.org/officeDocument/2006/relationships/customXml" Target="../ink/ink524.xml"/><Relationship Id="rId104" Type="http://schemas.openxmlformats.org/officeDocument/2006/relationships/image" Target="../media/image119.png"/><Relationship Id="rId120" Type="http://schemas.openxmlformats.org/officeDocument/2006/relationships/image" Target="../media/image1839.png"/><Relationship Id="rId125" Type="http://schemas.openxmlformats.org/officeDocument/2006/relationships/customXml" Target="../ink/ink538.xml"/><Relationship Id="rId141" Type="http://schemas.openxmlformats.org/officeDocument/2006/relationships/customXml" Target="../ink/ink546.xml"/><Relationship Id="rId146" Type="http://schemas.openxmlformats.org/officeDocument/2006/relationships/image" Target="../media/image1852.png"/><Relationship Id="rId167" Type="http://schemas.openxmlformats.org/officeDocument/2006/relationships/customXml" Target="../ink/ink559.xml"/><Relationship Id="rId188" Type="http://schemas.openxmlformats.org/officeDocument/2006/relationships/image" Target="../media/image1873.png"/><Relationship Id="rId7" Type="http://schemas.openxmlformats.org/officeDocument/2006/relationships/customXml" Target="../ink/ink479.xml"/><Relationship Id="rId71" Type="http://schemas.openxmlformats.org/officeDocument/2006/relationships/customXml" Target="../ink/ink511.xml"/><Relationship Id="rId92" Type="http://schemas.openxmlformats.org/officeDocument/2006/relationships/image" Target="../media/image1825.png"/><Relationship Id="rId162" Type="http://schemas.openxmlformats.org/officeDocument/2006/relationships/image" Target="../media/image1860.png"/><Relationship Id="rId183" Type="http://schemas.openxmlformats.org/officeDocument/2006/relationships/customXml" Target="../ink/ink567.xml"/><Relationship Id="rId2" Type="http://schemas.openxmlformats.org/officeDocument/2006/relationships/image" Target="../media/image5.png"/><Relationship Id="rId29" Type="http://schemas.openxmlformats.org/officeDocument/2006/relationships/customXml" Target="../ink/ink490.xml"/><Relationship Id="rId24" Type="http://schemas.openxmlformats.org/officeDocument/2006/relationships/image" Target="../media/image1791.png"/><Relationship Id="rId40" Type="http://schemas.openxmlformats.org/officeDocument/2006/relationships/image" Target="../media/image1799.png"/><Relationship Id="rId45" Type="http://schemas.openxmlformats.org/officeDocument/2006/relationships/customXml" Target="../ink/ink498.xml"/><Relationship Id="rId66" Type="http://schemas.openxmlformats.org/officeDocument/2006/relationships/image" Target="../media/image1812.png"/><Relationship Id="rId87" Type="http://schemas.openxmlformats.org/officeDocument/2006/relationships/customXml" Target="../ink/ink519.xml"/><Relationship Id="rId110" Type="http://schemas.openxmlformats.org/officeDocument/2006/relationships/image" Target="../media/image122.png"/><Relationship Id="rId115" Type="http://schemas.openxmlformats.org/officeDocument/2006/relationships/customXml" Target="../ink/ink533.xml"/><Relationship Id="rId131" Type="http://schemas.openxmlformats.org/officeDocument/2006/relationships/customXml" Target="../ink/ink541.xml"/><Relationship Id="rId136" Type="http://schemas.openxmlformats.org/officeDocument/2006/relationships/image" Target="../media/image1847.png"/><Relationship Id="rId157" Type="http://schemas.openxmlformats.org/officeDocument/2006/relationships/customXml" Target="../ink/ink554.xml"/><Relationship Id="rId178" Type="http://schemas.openxmlformats.org/officeDocument/2006/relationships/image" Target="../media/image1868.png"/><Relationship Id="rId61" Type="http://schemas.openxmlformats.org/officeDocument/2006/relationships/customXml" Target="../ink/ink506.xml"/><Relationship Id="rId82" Type="http://schemas.openxmlformats.org/officeDocument/2006/relationships/image" Target="../media/image1820.png"/><Relationship Id="rId152" Type="http://schemas.openxmlformats.org/officeDocument/2006/relationships/image" Target="../media/image1855.png"/><Relationship Id="rId173" Type="http://schemas.openxmlformats.org/officeDocument/2006/relationships/customXml" Target="../ink/ink562.xml"/><Relationship Id="rId19" Type="http://schemas.openxmlformats.org/officeDocument/2006/relationships/customXml" Target="../ink/ink485.xml"/><Relationship Id="rId14" Type="http://schemas.openxmlformats.org/officeDocument/2006/relationships/image" Target="../media/image110.png"/><Relationship Id="rId30" Type="http://schemas.openxmlformats.org/officeDocument/2006/relationships/image" Target="../media/image1794.png"/><Relationship Id="rId35" Type="http://schemas.openxmlformats.org/officeDocument/2006/relationships/customXml" Target="../ink/ink493.xml"/><Relationship Id="rId56" Type="http://schemas.openxmlformats.org/officeDocument/2006/relationships/image" Target="../media/image1807.png"/><Relationship Id="rId77" Type="http://schemas.openxmlformats.org/officeDocument/2006/relationships/customXml" Target="../ink/ink514.xml"/><Relationship Id="rId100" Type="http://schemas.openxmlformats.org/officeDocument/2006/relationships/image" Target="../media/image1829.png"/><Relationship Id="rId105" Type="http://schemas.openxmlformats.org/officeDocument/2006/relationships/customXml" Target="../ink/ink528.xml"/><Relationship Id="rId126" Type="http://schemas.openxmlformats.org/officeDocument/2006/relationships/image" Target="../media/image1842.png"/><Relationship Id="rId147" Type="http://schemas.openxmlformats.org/officeDocument/2006/relationships/customXml" Target="../ink/ink549.xml"/><Relationship Id="rId168" Type="http://schemas.openxmlformats.org/officeDocument/2006/relationships/image" Target="../media/image1863.png"/><Relationship Id="rId8" Type="http://schemas.openxmlformats.org/officeDocument/2006/relationships/image" Target="../media/image107.png"/><Relationship Id="rId51" Type="http://schemas.openxmlformats.org/officeDocument/2006/relationships/customXml" Target="../ink/ink501.xml"/><Relationship Id="rId72" Type="http://schemas.openxmlformats.org/officeDocument/2006/relationships/image" Target="../media/image1815.png"/><Relationship Id="rId93" Type="http://schemas.openxmlformats.org/officeDocument/2006/relationships/customXml" Target="../ink/ink522.xml"/><Relationship Id="rId98" Type="http://schemas.openxmlformats.org/officeDocument/2006/relationships/image" Target="../media/image1828.png"/><Relationship Id="rId121" Type="http://schemas.openxmlformats.org/officeDocument/2006/relationships/customXml" Target="../ink/ink536.xml"/><Relationship Id="rId142" Type="http://schemas.openxmlformats.org/officeDocument/2006/relationships/image" Target="../media/image1850.png"/><Relationship Id="rId163" Type="http://schemas.openxmlformats.org/officeDocument/2006/relationships/customXml" Target="../ink/ink557.xml"/><Relationship Id="rId184" Type="http://schemas.openxmlformats.org/officeDocument/2006/relationships/image" Target="../media/image1871.png"/><Relationship Id="rId3" Type="http://schemas.openxmlformats.org/officeDocument/2006/relationships/customXml" Target="../ink/ink477.xml"/><Relationship Id="rId25" Type="http://schemas.openxmlformats.org/officeDocument/2006/relationships/customXml" Target="../ink/ink488.xml"/><Relationship Id="rId46" Type="http://schemas.openxmlformats.org/officeDocument/2006/relationships/image" Target="../media/image1802.png"/><Relationship Id="rId67" Type="http://schemas.openxmlformats.org/officeDocument/2006/relationships/customXml" Target="../ink/ink509.xml"/><Relationship Id="rId116" Type="http://schemas.openxmlformats.org/officeDocument/2006/relationships/image" Target="../media/image1837.png"/><Relationship Id="rId137" Type="http://schemas.openxmlformats.org/officeDocument/2006/relationships/customXml" Target="../ink/ink544.xml"/><Relationship Id="rId158" Type="http://schemas.openxmlformats.org/officeDocument/2006/relationships/image" Target="../media/image1858.png"/><Relationship Id="rId20" Type="http://schemas.openxmlformats.org/officeDocument/2006/relationships/image" Target="../media/image113.png"/><Relationship Id="rId41" Type="http://schemas.openxmlformats.org/officeDocument/2006/relationships/customXml" Target="../ink/ink496.xml"/><Relationship Id="rId62" Type="http://schemas.openxmlformats.org/officeDocument/2006/relationships/image" Target="../media/image1810.png"/><Relationship Id="rId83" Type="http://schemas.openxmlformats.org/officeDocument/2006/relationships/customXml" Target="../ink/ink517.xml"/><Relationship Id="rId88" Type="http://schemas.openxmlformats.org/officeDocument/2006/relationships/image" Target="../media/image115.png"/><Relationship Id="rId111" Type="http://schemas.openxmlformats.org/officeDocument/2006/relationships/customXml" Target="../ink/ink531.xml"/><Relationship Id="rId132" Type="http://schemas.openxmlformats.org/officeDocument/2006/relationships/image" Target="../media/image1845.png"/><Relationship Id="rId153" Type="http://schemas.openxmlformats.org/officeDocument/2006/relationships/customXml" Target="../ink/ink552.xml"/><Relationship Id="rId174" Type="http://schemas.openxmlformats.org/officeDocument/2006/relationships/image" Target="../media/image1866.png"/><Relationship Id="rId179" Type="http://schemas.openxmlformats.org/officeDocument/2006/relationships/customXml" Target="../ink/ink565.xml"/><Relationship Id="rId15" Type="http://schemas.openxmlformats.org/officeDocument/2006/relationships/customXml" Target="../ink/ink483.xml"/><Relationship Id="rId36" Type="http://schemas.openxmlformats.org/officeDocument/2006/relationships/image" Target="../media/image1797.png"/><Relationship Id="rId57" Type="http://schemas.openxmlformats.org/officeDocument/2006/relationships/customXml" Target="../ink/ink504.xml"/><Relationship Id="rId106" Type="http://schemas.openxmlformats.org/officeDocument/2006/relationships/image" Target="../media/image120.png"/><Relationship Id="rId127" Type="http://schemas.openxmlformats.org/officeDocument/2006/relationships/customXml" Target="../ink/ink539.xml"/><Relationship Id="rId10" Type="http://schemas.openxmlformats.org/officeDocument/2006/relationships/image" Target="../media/image108.png"/><Relationship Id="rId31" Type="http://schemas.openxmlformats.org/officeDocument/2006/relationships/customXml" Target="../ink/ink491.xml"/><Relationship Id="rId52" Type="http://schemas.openxmlformats.org/officeDocument/2006/relationships/image" Target="../media/image1805.png"/><Relationship Id="rId73" Type="http://schemas.openxmlformats.org/officeDocument/2006/relationships/customXml" Target="../ink/ink512.xml"/><Relationship Id="rId78" Type="http://schemas.openxmlformats.org/officeDocument/2006/relationships/image" Target="../media/image1818.png"/><Relationship Id="rId94" Type="http://schemas.openxmlformats.org/officeDocument/2006/relationships/image" Target="../media/image116.png"/><Relationship Id="rId99" Type="http://schemas.openxmlformats.org/officeDocument/2006/relationships/customXml" Target="../ink/ink525.xml"/><Relationship Id="rId101" Type="http://schemas.openxmlformats.org/officeDocument/2006/relationships/customXml" Target="../ink/ink526.xml"/><Relationship Id="rId122" Type="http://schemas.openxmlformats.org/officeDocument/2006/relationships/image" Target="../media/image1840.png"/><Relationship Id="rId143" Type="http://schemas.openxmlformats.org/officeDocument/2006/relationships/customXml" Target="../ink/ink547.xml"/><Relationship Id="rId148" Type="http://schemas.openxmlformats.org/officeDocument/2006/relationships/image" Target="../media/image1853.png"/><Relationship Id="rId164" Type="http://schemas.openxmlformats.org/officeDocument/2006/relationships/image" Target="../media/image1861.png"/><Relationship Id="rId169" Type="http://schemas.openxmlformats.org/officeDocument/2006/relationships/customXml" Target="../ink/ink560.xml"/><Relationship Id="rId185" Type="http://schemas.openxmlformats.org/officeDocument/2006/relationships/customXml" Target="../ink/ink568.xml"/><Relationship Id="rId4" Type="http://schemas.openxmlformats.org/officeDocument/2006/relationships/image" Target="../media/image94.png"/><Relationship Id="rId9" Type="http://schemas.openxmlformats.org/officeDocument/2006/relationships/customXml" Target="../ink/ink480.xml"/><Relationship Id="rId180" Type="http://schemas.openxmlformats.org/officeDocument/2006/relationships/image" Target="../media/image1869.png"/><Relationship Id="rId26" Type="http://schemas.openxmlformats.org/officeDocument/2006/relationships/image" Target="../media/image114.png"/><Relationship Id="rId47" Type="http://schemas.openxmlformats.org/officeDocument/2006/relationships/customXml" Target="../ink/ink499.xml"/><Relationship Id="rId68" Type="http://schemas.openxmlformats.org/officeDocument/2006/relationships/image" Target="../media/image1813.png"/><Relationship Id="rId89" Type="http://schemas.openxmlformats.org/officeDocument/2006/relationships/customXml" Target="../ink/ink520.xml"/><Relationship Id="rId112" Type="http://schemas.openxmlformats.org/officeDocument/2006/relationships/image" Target="../media/image1835.png"/><Relationship Id="rId133" Type="http://schemas.openxmlformats.org/officeDocument/2006/relationships/customXml" Target="../ink/ink542.xml"/><Relationship Id="rId154" Type="http://schemas.openxmlformats.org/officeDocument/2006/relationships/image" Target="../media/image1856.png"/><Relationship Id="rId175" Type="http://schemas.openxmlformats.org/officeDocument/2006/relationships/customXml" Target="../ink/ink563.xml"/><Relationship Id="rId16" Type="http://schemas.openxmlformats.org/officeDocument/2006/relationships/image" Target="../media/image111.png"/><Relationship Id="rId37" Type="http://schemas.openxmlformats.org/officeDocument/2006/relationships/customXml" Target="../ink/ink494.xml"/><Relationship Id="rId58" Type="http://schemas.openxmlformats.org/officeDocument/2006/relationships/image" Target="../media/image1808.png"/><Relationship Id="rId79" Type="http://schemas.openxmlformats.org/officeDocument/2006/relationships/customXml" Target="../ink/ink515.xml"/><Relationship Id="rId102" Type="http://schemas.openxmlformats.org/officeDocument/2006/relationships/image" Target="../media/image118.png"/><Relationship Id="rId123" Type="http://schemas.openxmlformats.org/officeDocument/2006/relationships/customXml" Target="../ink/ink537.xml"/><Relationship Id="rId144" Type="http://schemas.openxmlformats.org/officeDocument/2006/relationships/image" Target="../media/image1851.png"/><Relationship Id="rId90" Type="http://schemas.openxmlformats.org/officeDocument/2006/relationships/image" Target="../media/image1824.png"/><Relationship Id="rId165" Type="http://schemas.openxmlformats.org/officeDocument/2006/relationships/customXml" Target="../ink/ink558.xml"/><Relationship Id="rId186" Type="http://schemas.openxmlformats.org/officeDocument/2006/relationships/image" Target="../media/image1872.png"/><Relationship Id="rId27" Type="http://schemas.openxmlformats.org/officeDocument/2006/relationships/customXml" Target="../ink/ink489.xml"/><Relationship Id="rId48" Type="http://schemas.openxmlformats.org/officeDocument/2006/relationships/image" Target="../media/image1803.png"/><Relationship Id="rId69" Type="http://schemas.openxmlformats.org/officeDocument/2006/relationships/customXml" Target="../ink/ink510.xml"/><Relationship Id="rId113" Type="http://schemas.openxmlformats.org/officeDocument/2006/relationships/customXml" Target="../ink/ink532.xml"/><Relationship Id="rId134" Type="http://schemas.openxmlformats.org/officeDocument/2006/relationships/image" Target="../media/image1846.png"/><Relationship Id="rId80" Type="http://schemas.openxmlformats.org/officeDocument/2006/relationships/image" Target="../media/image1819.png"/><Relationship Id="rId155" Type="http://schemas.openxmlformats.org/officeDocument/2006/relationships/customXml" Target="../ink/ink553.xml"/><Relationship Id="rId176" Type="http://schemas.openxmlformats.org/officeDocument/2006/relationships/image" Target="../media/image1867.png"/><Relationship Id="rId17" Type="http://schemas.openxmlformats.org/officeDocument/2006/relationships/customXml" Target="../ink/ink484.xml"/><Relationship Id="rId38" Type="http://schemas.openxmlformats.org/officeDocument/2006/relationships/image" Target="../media/image1798.png"/><Relationship Id="rId59" Type="http://schemas.openxmlformats.org/officeDocument/2006/relationships/customXml" Target="../ink/ink505.xml"/><Relationship Id="rId103" Type="http://schemas.openxmlformats.org/officeDocument/2006/relationships/customXml" Target="../ink/ink527.xml"/><Relationship Id="rId124" Type="http://schemas.openxmlformats.org/officeDocument/2006/relationships/image" Target="../media/image1841.png"/><Relationship Id="rId70" Type="http://schemas.openxmlformats.org/officeDocument/2006/relationships/image" Target="../media/image1814.png"/><Relationship Id="rId91" Type="http://schemas.openxmlformats.org/officeDocument/2006/relationships/customXml" Target="../ink/ink521.xml"/><Relationship Id="rId145" Type="http://schemas.openxmlformats.org/officeDocument/2006/relationships/customXml" Target="../ink/ink548.xml"/><Relationship Id="rId166" Type="http://schemas.openxmlformats.org/officeDocument/2006/relationships/image" Target="../media/image1862.png"/><Relationship Id="rId187" Type="http://schemas.openxmlformats.org/officeDocument/2006/relationships/customXml" Target="../ink/ink569.xml"/><Relationship Id="rId1" Type="http://schemas.openxmlformats.org/officeDocument/2006/relationships/slideLayout" Target="../slideLayouts/slideLayout7.xml"/><Relationship Id="rId28" Type="http://schemas.openxmlformats.org/officeDocument/2006/relationships/image" Target="../media/image1793.png"/><Relationship Id="rId49" Type="http://schemas.openxmlformats.org/officeDocument/2006/relationships/customXml" Target="../ink/ink500.xml"/><Relationship Id="rId114" Type="http://schemas.openxmlformats.org/officeDocument/2006/relationships/image" Target="../media/image1836.png"/><Relationship Id="rId60" Type="http://schemas.openxmlformats.org/officeDocument/2006/relationships/image" Target="../media/image1809.png"/><Relationship Id="rId81" Type="http://schemas.openxmlformats.org/officeDocument/2006/relationships/customXml" Target="../ink/ink516.xml"/><Relationship Id="rId135" Type="http://schemas.openxmlformats.org/officeDocument/2006/relationships/customXml" Target="../ink/ink543.xml"/><Relationship Id="rId156" Type="http://schemas.openxmlformats.org/officeDocument/2006/relationships/image" Target="../media/image1857.png"/><Relationship Id="rId177" Type="http://schemas.openxmlformats.org/officeDocument/2006/relationships/customXml" Target="../ink/ink564.xml"/></Relationships>
</file>

<file path=ppt/slides/_rels/slide15.xml.rels><?xml version="1.0" encoding="UTF-8" standalone="yes"?>
<Relationships xmlns="http://schemas.openxmlformats.org/package/2006/relationships"><Relationship Id="rId117" Type="http://schemas.openxmlformats.org/officeDocument/2006/relationships/image" Target="../media/image1929.png"/><Relationship Id="rId299" Type="http://schemas.openxmlformats.org/officeDocument/2006/relationships/image" Target="../media/image2020.png"/><Relationship Id="rId21" Type="http://schemas.openxmlformats.org/officeDocument/2006/relationships/image" Target="../media/image1881.png"/><Relationship Id="rId63" Type="http://schemas.openxmlformats.org/officeDocument/2006/relationships/image" Target="../media/image1902.png"/><Relationship Id="rId159" Type="http://schemas.openxmlformats.org/officeDocument/2006/relationships/image" Target="../media/image1950.png"/><Relationship Id="rId324" Type="http://schemas.openxmlformats.org/officeDocument/2006/relationships/customXml" Target="../ink/ink731.xml"/><Relationship Id="rId170" Type="http://schemas.openxmlformats.org/officeDocument/2006/relationships/customXml" Target="../ink/ink654.xml"/><Relationship Id="rId226" Type="http://schemas.openxmlformats.org/officeDocument/2006/relationships/customXml" Target="../ink/ink682.xml"/><Relationship Id="rId268" Type="http://schemas.openxmlformats.org/officeDocument/2006/relationships/customXml" Target="../ink/ink703.xml"/><Relationship Id="rId32" Type="http://schemas.openxmlformats.org/officeDocument/2006/relationships/customXml" Target="../ink/ink585.xml"/><Relationship Id="rId74" Type="http://schemas.openxmlformats.org/officeDocument/2006/relationships/customXml" Target="../ink/ink606.xml"/><Relationship Id="rId128" Type="http://schemas.openxmlformats.org/officeDocument/2006/relationships/customXml" Target="../ink/ink633.xml"/><Relationship Id="rId335" Type="http://schemas.openxmlformats.org/officeDocument/2006/relationships/image" Target="../media/image2038.png"/><Relationship Id="rId5" Type="http://schemas.openxmlformats.org/officeDocument/2006/relationships/customXml" Target="../ink/ink571.xml"/><Relationship Id="rId181" Type="http://schemas.openxmlformats.org/officeDocument/2006/relationships/image" Target="../media/image1961.png"/><Relationship Id="rId237" Type="http://schemas.openxmlformats.org/officeDocument/2006/relationships/image" Target="../media/image1989.png"/><Relationship Id="rId279" Type="http://schemas.openxmlformats.org/officeDocument/2006/relationships/image" Target="../media/image2010.png"/><Relationship Id="rId43" Type="http://schemas.openxmlformats.org/officeDocument/2006/relationships/image" Target="../media/image1892.png"/><Relationship Id="rId139" Type="http://schemas.openxmlformats.org/officeDocument/2006/relationships/image" Target="../media/image1940.png"/><Relationship Id="rId290" Type="http://schemas.openxmlformats.org/officeDocument/2006/relationships/customXml" Target="../ink/ink714.xml"/><Relationship Id="rId304" Type="http://schemas.openxmlformats.org/officeDocument/2006/relationships/customXml" Target="../ink/ink721.xml"/><Relationship Id="rId85" Type="http://schemas.openxmlformats.org/officeDocument/2006/relationships/image" Target="../media/image1913.png"/><Relationship Id="rId150" Type="http://schemas.openxmlformats.org/officeDocument/2006/relationships/customXml" Target="../ink/ink644.xml"/><Relationship Id="rId192" Type="http://schemas.openxmlformats.org/officeDocument/2006/relationships/customXml" Target="../ink/ink665.xml"/><Relationship Id="rId206" Type="http://schemas.openxmlformats.org/officeDocument/2006/relationships/customXml" Target="../ink/ink672.xml"/><Relationship Id="rId248" Type="http://schemas.openxmlformats.org/officeDocument/2006/relationships/customXml" Target="../ink/ink693.xml"/><Relationship Id="rId12" Type="http://schemas.openxmlformats.org/officeDocument/2006/relationships/customXml" Target="../ink/ink575.xml"/><Relationship Id="rId108" Type="http://schemas.openxmlformats.org/officeDocument/2006/relationships/customXml" Target="../ink/ink623.xml"/><Relationship Id="rId315" Type="http://schemas.openxmlformats.org/officeDocument/2006/relationships/image" Target="../media/image2028.png"/><Relationship Id="rId54" Type="http://schemas.openxmlformats.org/officeDocument/2006/relationships/customXml" Target="../ink/ink596.xml"/><Relationship Id="rId96" Type="http://schemas.openxmlformats.org/officeDocument/2006/relationships/customXml" Target="../ink/ink617.xml"/><Relationship Id="rId161" Type="http://schemas.openxmlformats.org/officeDocument/2006/relationships/image" Target="../media/image1951.png"/><Relationship Id="rId217" Type="http://schemas.openxmlformats.org/officeDocument/2006/relationships/image" Target="../media/image1979.png"/><Relationship Id="rId259" Type="http://schemas.openxmlformats.org/officeDocument/2006/relationships/image" Target="../media/image2000.png"/><Relationship Id="rId23" Type="http://schemas.openxmlformats.org/officeDocument/2006/relationships/image" Target="../media/image1882.png"/><Relationship Id="rId119" Type="http://schemas.openxmlformats.org/officeDocument/2006/relationships/image" Target="../media/image1930.png"/><Relationship Id="rId270" Type="http://schemas.openxmlformats.org/officeDocument/2006/relationships/customXml" Target="../ink/ink704.xml"/><Relationship Id="rId326" Type="http://schemas.openxmlformats.org/officeDocument/2006/relationships/customXml" Target="../ink/ink732.xml"/><Relationship Id="rId65" Type="http://schemas.openxmlformats.org/officeDocument/2006/relationships/image" Target="../media/image1903.png"/><Relationship Id="rId130" Type="http://schemas.openxmlformats.org/officeDocument/2006/relationships/customXml" Target="../ink/ink634.xml"/><Relationship Id="rId172" Type="http://schemas.openxmlformats.org/officeDocument/2006/relationships/customXml" Target="../ink/ink655.xml"/><Relationship Id="rId228" Type="http://schemas.openxmlformats.org/officeDocument/2006/relationships/customXml" Target="../ink/ink683.xml"/><Relationship Id="rId281" Type="http://schemas.openxmlformats.org/officeDocument/2006/relationships/image" Target="../media/image2011.png"/><Relationship Id="rId337" Type="http://schemas.openxmlformats.org/officeDocument/2006/relationships/image" Target="../media/image2039.png"/><Relationship Id="rId34" Type="http://schemas.openxmlformats.org/officeDocument/2006/relationships/customXml" Target="../ink/ink586.xml"/><Relationship Id="rId76" Type="http://schemas.openxmlformats.org/officeDocument/2006/relationships/customXml" Target="../ink/ink607.xml"/><Relationship Id="rId141" Type="http://schemas.openxmlformats.org/officeDocument/2006/relationships/image" Target="../media/image1941.png"/><Relationship Id="rId7" Type="http://schemas.openxmlformats.org/officeDocument/2006/relationships/image" Target="../media/image1874.png"/><Relationship Id="rId183" Type="http://schemas.openxmlformats.org/officeDocument/2006/relationships/image" Target="../media/image1962.png"/><Relationship Id="rId239" Type="http://schemas.openxmlformats.org/officeDocument/2006/relationships/image" Target="../media/image1990.png"/><Relationship Id="rId250" Type="http://schemas.openxmlformats.org/officeDocument/2006/relationships/customXml" Target="../ink/ink694.xml"/><Relationship Id="rId292" Type="http://schemas.openxmlformats.org/officeDocument/2006/relationships/customXml" Target="../ink/ink715.xml"/><Relationship Id="rId306" Type="http://schemas.openxmlformats.org/officeDocument/2006/relationships/customXml" Target="../ink/ink722.xml"/><Relationship Id="rId45" Type="http://schemas.openxmlformats.org/officeDocument/2006/relationships/image" Target="../media/image1893.png"/><Relationship Id="rId87" Type="http://schemas.openxmlformats.org/officeDocument/2006/relationships/image" Target="../media/image1914.png"/><Relationship Id="rId110" Type="http://schemas.openxmlformats.org/officeDocument/2006/relationships/customXml" Target="../ink/ink624.xml"/><Relationship Id="rId152" Type="http://schemas.openxmlformats.org/officeDocument/2006/relationships/customXml" Target="../ink/ink645.xml"/><Relationship Id="rId173" Type="http://schemas.openxmlformats.org/officeDocument/2006/relationships/image" Target="../media/image1957.png"/><Relationship Id="rId194" Type="http://schemas.openxmlformats.org/officeDocument/2006/relationships/customXml" Target="../ink/ink666.xml"/><Relationship Id="rId208" Type="http://schemas.openxmlformats.org/officeDocument/2006/relationships/customXml" Target="../ink/ink673.xml"/><Relationship Id="rId229" Type="http://schemas.openxmlformats.org/officeDocument/2006/relationships/image" Target="../media/image1985.png"/><Relationship Id="rId240" Type="http://schemas.openxmlformats.org/officeDocument/2006/relationships/customXml" Target="../ink/ink689.xml"/><Relationship Id="rId261" Type="http://schemas.openxmlformats.org/officeDocument/2006/relationships/image" Target="../media/image2001.png"/><Relationship Id="rId14" Type="http://schemas.openxmlformats.org/officeDocument/2006/relationships/customXml" Target="../ink/ink576.xml"/><Relationship Id="rId35" Type="http://schemas.openxmlformats.org/officeDocument/2006/relationships/image" Target="../media/image1888.png"/><Relationship Id="rId56" Type="http://schemas.openxmlformats.org/officeDocument/2006/relationships/customXml" Target="../ink/ink597.xml"/><Relationship Id="rId77" Type="http://schemas.openxmlformats.org/officeDocument/2006/relationships/image" Target="../media/image1909.png"/><Relationship Id="rId100" Type="http://schemas.openxmlformats.org/officeDocument/2006/relationships/customXml" Target="../ink/ink619.xml"/><Relationship Id="rId282" Type="http://schemas.openxmlformats.org/officeDocument/2006/relationships/customXml" Target="../ink/ink710.xml"/><Relationship Id="rId317" Type="http://schemas.openxmlformats.org/officeDocument/2006/relationships/image" Target="../media/image2029.png"/><Relationship Id="rId338" Type="http://schemas.openxmlformats.org/officeDocument/2006/relationships/customXml" Target="../ink/ink738.xml"/><Relationship Id="rId8" Type="http://schemas.openxmlformats.org/officeDocument/2006/relationships/customXml" Target="../ink/ink573.xml"/><Relationship Id="rId98" Type="http://schemas.openxmlformats.org/officeDocument/2006/relationships/customXml" Target="../ink/ink618.xml"/><Relationship Id="rId121" Type="http://schemas.openxmlformats.org/officeDocument/2006/relationships/image" Target="../media/image1931.png"/><Relationship Id="rId142" Type="http://schemas.openxmlformats.org/officeDocument/2006/relationships/customXml" Target="../ink/ink640.xml"/><Relationship Id="rId163" Type="http://schemas.openxmlformats.org/officeDocument/2006/relationships/image" Target="../media/image1952.png"/><Relationship Id="rId184" Type="http://schemas.openxmlformats.org/officeDocument/2006/relationships/customXml" Target="../ink/ink661.xml"/><Relationship Id="rId219" Type="http://schemas.openxmlformats.org/officeDocument/2006/relationships/image" Target="../media/image1980.png"/><Relationship Id="rId230" Type="http://schemas.openxmlformats.org/officeDocument/2006/relationships/customXml" Target="../ink/ink684.xml"/><Relationship Id="rId251" Type="http://schemas.openxmlformats.org/officeDocument/2006/relationships/image" Target="../media/image1996.png"/><Relationship Id="rId25" Type="http://schemas.openxmlformats.org/officeDocument/2006/relationships/image" Target="../media/image1883.png"/><Relationship Id="rId46" Type="http://schemas.openxmlformats.org/officeDocument/2006/relationships/customXml" Target="../ink/ink592.xml"/><Relationship Id="rId67" Type="http://schemas.openxmlformats.org/officeDocument/2006/relationships/image" Target="../media/image1904.png"/><Relationship Id="rId272" Type="http://schemas.openxmlformats.org/officeDocument/2006/relationships/customXml" Target="../ink/ink705.xml"/><Relationship Id="rId293" Type="http://schemas.openxmlformats.org/officeDocument/2006/relationships/image" Target="../media/image2017.png"/><Relationship Id="rId307" Type="http://schemas.openxmlformats.org/officeDocument/2006/relationships/image" Target="../media/image2024.png"/><Relationship Id="rId328" Type="http://schemas.openxmlformats.org/officeDocument/2006/relationships/customXml" Target="../ink/ink733.xml"/><Relationship Id="rId88" Type="http://schemas.openxmlformats.org/officeDocument/2006/relationships/customXml" Target="../ink/ink613.xml"/><Relationship Id="rId111" Type="http://schemas.openxmlformats.org/officeDocument/2006/relationships/image" Target="../media/image1926.png"/><Relationship Id="rId132" Type="http://schemas.openxmlformats.org/officeDocument/2006/relationships/customXml" Target="../ink/ink635.xml"/><Relationship Id="rId153" Type="http://schemas.openxmlformats.org/officeDocument/2006/relationships/image" Target="../media/image1947.png"/><Relationship Id="rId174" Type="http://schemas.openxmlformats.org/officeDocument/2006/relationships/customXml" Target="../ink/ink656.xml"/><Relationship Id="rId195" Type="http://schemas.openxmlformats.org/officeDocument/2006/relationships/image" Target="../media/image1968.png"/><Relationship Id="rId209" Type="http://schemas.openxmlformats.org/officeDocument/2006/relationships/image" Target="../media/image1975.png"/><Relationship Id="rId220" Type="http://schemas.openxmlformats.org/officeDocument/2006/relationships/customXml" Target="../ink/ink679.xml"/><Relationship Id="rId241" Type="http://schemas.openxmlformats.org/officeDocument/2006/relationships/image" Target="../media/image1991.png"/><Relationship Id="rId15" Type="http://schemas.openxmlformats.org/officeDocument/2006/relationships/image" Target="../media/image1878.png"/><Relationship Id="rId36" Type="http://schemas.openxmlformats.org/officeDocument/2006/relationships/customXml" Target="../ink/ink587.xml"/><Relationship Id="rId57" Type="http://schemas.openxmlformats.org/officeDocument/2006/relationships/image" Target="../media/image1899.png"/><Relationship Id="rId262" Type="http://schemas.openxmlformats.org/officeDocument/2006/relationships/customXml" Target="../ink/ink700.xml"/><Relationship Id="rId283" Type="http://schemas.openxmlformats.org/officeDocument/2006/relationships/image" Target="../media/image2012.png"/><Relationship Id="rId318" Type="http://schemas.openxmlformats.org/officeDocument/2006/relationships/customXml" Target="../ink/ink728.xml"/><Relationship Id="rId339" Type="http://schemas.openxmlformats.org/officeDocument/2006/relationships/image" Target="../media/image2040.png"/><Relationship Id="rId78" Type="http://schemas.openxmlformats.org/officeDocument/2006/relationships/customXml" Target="../ink/ink608.xml"/><Relationship Id="rId99" Type="http://schemas.openxmlformats.org/officeDocument/2006/relationships/image" Target="../media/image1920.png"/><Relationship Id="rId101" Type="http://schemas.openxmlformats.org/officeDocument/2006/relationships/image" Target="../media/image1921.png"/><Relationship Id="rId122" Type="http://schemas.openxmlformats.org/officeDocument/2006/relationships/customXml" Target="../ink/ink630.xml"/><Relationship Id="rId143" Type="http://schemas.openxmlformats.org/officeDocument/2006/relationships/image" Target="../media/image1942.png"/><Relationship Id="rId164" Type="http://schemas.openxmlformats.org/officeDocument/2006/relationships/customXml" Target="../ink/ink651.xml"/><Relationship Id="rId185" Type="http://schemas.openxmlformats.org/officeDocument/2006/relationships/image" Target="../media/image1963.png"/><Relationship Id="rId9" Type="http://schemas.openxmlformats.org/officeDocument/2006/relationships/image" Target="../media/image1875.png"/><Relationship Id="rId210" Type="http://schemas.openxmlformats.org/officeDocument/2006/relationships/customXml" Target="../ink/ink674.xml"/><Relationship Id="rId26" Type="http://schemas.openxmlformats.org/officeDocument/2006/relationships/customXml" Target="../ink/ink582.xml"/><Relationship Id="rId231" Type="http://schemas.openxmlformats.org/officeDocument/2006/relationships/image" Target="../media/image1986.png"/><Relationship Id="rId252" Type="http://schemas.openxmlformats.org/officeDocument/2006/relationships/customXml" Target="../ink/ink695.xml"/><Relationship Id="rId273" Type="http://schemas.openxmlformats.org/officeDocument/2006/relationships/image" Target="../media/image2007.png"/><Relationship Id="rId294" Type="http://schemas.openxmlformats.org/officeDocument/2006/relationships/customXml" Target="../ink/ink716.xml"/><Relationship Id="rId308" Type="http://schemas.openxmlformats.org/officeDocument/2006/relationships/customXml" Target="../ink/ink723.xml"/><Relationship Id="rId329" Type="http://schemas.openxmlformats.org/officeDocument/2006/relationships/image" Target="../media/image2035.png"/><Relationship Id="rId47" Type="http://schemas.openxmlformats.org/officeDocument/2006/relationships/image" Target="../media/image1894.png"/><Relationship Id="rId68" Type="http://schemas.openxmlformats.org/officeDocument/2006/relationships/customXml" Target="../ink/ink603.xml"/><Relationship Id="rId89" Type="http://schemas.openxmlformats.org/officeDocument/2006/relationships/image" Target="../media/image1915.png"/><Relationship Id="rId112" Type="http://schemas.openxmlformats.org/officeDocument/2006/relationships/customXml" Target="../ink/ink625.xml"/><Relationship Id="rId133" Type="http://schemas.openxmlformats.org/officeDocument/2006/relationships/image" Target="../media/image1937.png"/><Relationship Id="rId154" Type="http://schemas.openxmlformats.org/officeDocument/2006/relationships/customXml" Target="../ink/ink646.xml"/><Relationship Id="rId175" Type="http://schemas.openxmlformats.org/officeDocument/2006/relationships/image" Target="../media/image1958.png"/><Relationship Id="rId196" Type="http://schemas.openxmlformats.org/officeDocument/2006/relationships/customXml" Target="../ink/ink667.xml"/><Relationship Id="rId200" Type="http://schemas.openxmlformats.org/officeDocument/2006/relationships/customXml" Target="../ink/ink669.xml"/><Relationship Id="rId16" Type="http://schemas.openxmlformats.org/officeDocument/2006/relationships/customXml" Target="../ink/ink577.xml"/><Relationship Id="rId221" Type="http://schemas.openxmlformats.org/officeDocument/2006/relationships/image" Target="../media/image1981.png"/><Relationship Id="rId242" Type="http://schemas.openxmlformats.org/officeDocument/2006/relationships/customXml" Target="../ink/ink690.xml"/><Relationship Id="rId263" Type="http://schemas.openxmlformats.org/officeDocument/2006/relationships/image" Target="../media/image2002.png"/><Relationship Id="rId284" Type="http://schemas.openxmlformats.org/officeDocument/2006/relationships/customXml" Target="../ink/ink711.xml"/><Relationship Id="rId319" Type="http://schemas.openxmlformats.org/officeDocument/2006/relationships/image" Target="../media/image2030.png"/><Relationship Id="rId37" Type="http://schemas.openxmlformats.org/officeDocument/2006/relationships/image" Target="../media/image1889.png"/><Relationship Id="rId58" Type="http://schemas.openxmlformats.org/officeDocument/2006/relationships/customXml" Target="../ink/ink598.xml"/><Relationship Id="rId79" Type="http://schemas.openxmlformats.org/officeDocument/2006/relationships/image" Target="../media/image1910.png"/><Relationship Id="rId102" Type="http://schemas.openxmlformats.org/officeDocument/2006/relationships/customXml" Target="../ink/ink620.xml"/><Relationship Id="rId123" Type="http://schemas.openxmlformats.org/officeDocument/2006/relationships/image" Target="../media/image1932.png"/><Relationship Id="rId144" Type="http://schemas.openxmlformats.org/officeDocument/2006/relationships/customXml" Target="../ink/ink641.xml"/><Relationship Id="rId330" Type="http://schemas.openxmlformats.org/officeDocument/2006/relationships/customXml" Target="../ink/ink734.xml"/><Relationship Id="rId90" Type="http://schemas.openxmlformats.org/officeDocument/2006/relationships/customXml" Target="../ink/ink614.xml"/><Relationship Id="rId165" Type="http://schemas.openxmlformats.org/officeDocument/2006/relationships/image" Target="../media/image1953.png"/><Relationship Id="rId186" Type="http://schemas.openxmlformats.org/officeDocument/2006/relationships/customXml" Target="../ink/ink662.xml"/><Relationship Id="rId211" Type="http://schemas.openxmlformats.org/officeDocument/2006/relationships/image" Target="../media/image1976.png"/><Relationship Id="rId232" Type="http://schemas.openxmlformats.org/officeDocument/2006/relationships/customXml" Target="../ink/ink685.xml"/><Relationship Id="rId253" Type="http://schemas.openxmlformats.org/officeDocument/2006/relationships/image" Target="../media/image1997.png"/><Relationship Id="rId274" Type="http://schemas.openxmlformats.org/officeDocument/2006/relationships/customXml" Target="../ink/ink706.xml"/><Relationship Id="rId295" Type="http://schemas.openxmlformats.org/officeDocument/2006/relationships/image" Target="../media/image2018.png"/><Relationship Id="rId309" Type="http://schemas.openxmlformats.org/officeDocument/2006/relationships/image" Target="../media/image2025.png"/><Relationship Id="rId27" Type="http://schemas.openxmlformats.org/officeDocument/2006/relationships/image" Target="../media/image1884.png"/><Relationship Id="rId48" Type="http://schemas.openxmlformats.org/officeDocument/2006/relationships/customXml" Target="../ink/ink593.xml"/><Relationship Id="rId69" Type="http://schemas.openxmlformats.org/officeDocument/2006/relationships/image" Target="../media/image1905.png"/><Relationship Id="rId113" Type="http://schemas.openxmlformats.org/officeDocument/2006/relationships/image" Target="../media/image1927.png"/><Relationship Id="rId134" Type="http://schemas.openxmlformats.org/officeDocument/2006/relationships/customXml" Target="../ink/ink636.xml"/><Relationship Id="rId320" Type="http://schemas.openxmlformats.org/officeDocument/2006/relationships/customXml" Target="../ink/ink729.xml"/><Relationship Id="rId80" Type="http://schemas.openxmlformats.org/officeDocument/2006/relationships/customXml" Target="../ink/ink609.xml"/><Relationship Id="rId155" Type="http://schemas.openxmlformats.org/officeDocument/2006/relationships/image" Target="../media/image1948.png"/><Relationship Id="rId176" Type="http://schemas.openxmlformats.org/officeDocument/2006/relationships/customXml" Target="../ink/ink657.xml"/><Relationship Id="rId197" Type="http://schemas.openxmlformats.org/officeDocument/2006/relationships/image" Target="../media/image1969.png"/><Relationship Id="rId201" Type="http://schemas.openxmlformats.org/officeDocument/2006/relationships/image" Target="../media/image1971.png"/><Relationship Id="rId222" Type="http://schemas.openxmlformats.org/officeDocument/2006/relationships/customXml" Target="../ink/ink680.xml"/><Relationship Id="rId243" Type="http://schemas.openxmlformats.org/officeDocument/2006/relationships/image" Target="../media/image1992.png"/><Relationship Id="rId264" Type="http://schemas.openxmlformats.org/officeDocument/2006/relationships/customXml" Target="../ink/ink701.xml"/><Relationship Id="rId285" Type="http://schemas.openxmlformats.org/officeDocument/2006/relationships/image" Target="../media/image2013.png"/><Relationship Id="rId17" Type="http://schemas.openxmlformats.org/officeDocument/2006/relationships/image" Target="../media/image1879.png"/><Relationship Id="rId38" Type="http://schemas.openxmlformats.org/officeDocument/2006/relationships/customXml" Target="../ink/ink588.xml"/><Relationship Id="rId59" Type="http://schemas.openxmlformats.org/officeDocument/2006/relationships/image" Target="../media/image1900.png"/><Relationship Id="rId103" Type="http://schemas.openxmlformats.org/officeDocument/2006/relationships/image" Target="../media/image1922.png"/><Relationship Id="rId124" Type="http://schemas.openxmlformats.org/officeDocument/2006/relationships/customXml" Target="../ink/ink631.xml"/><Relationship Id="rId310" Type="http://schemas.openxmlformats.org/officeDocument/2006/relationships/customXml" Target="../ink/ink724.xml"/><Relationship Id="rId70" Type="http://schemas.openxmlformats.org/officeDocument/2006/relationships/customXml" Target="../ink/ink604.xml"/><Relationship Id="rId91" Type="http://schemas.openxmlformats.org/officeDocument/2006/relationships/image" Target="../media/image1916.png"/><Relationship Id="rId145" Type="http://schemas.openxmlformats.org/officeDocument/2006/relationships/image" Target="../media/image1943.png"/><Relationship Id="rId166" Type="http://schemas.openxmlformats.org/officeDocument/2006/relationships/customXml" Target="../ink/ink652.xml"/><Relationship Id="rId187" Type="http://schemas.openxmlformats.org/officeDocument/2006/relationships/image" Target="../media/image1964.png"/><Relationship Id="rId331" Type="http://schemas.openxmlformats.org/officeDocument/2006/relationships/image" Target="../media/image2036.png"/><Relationship Id="rId1" Type="http://schemas.openxmlformats.org/officeDocument/2006/relationships/slideLayout" Target="../slideLayouts/slideLayout7.xml"/><Relationship Id="rId212" Type="http://schemas.openxmlformats.org/officeDocument/2006/relationships/customXml" Target="../ink/ink675.xml"/><Relationship Id="rId233" Type="http://schemas.openxmlformats.org/officeDocument/2006/relationships/image" Target="../media/image1987.png"/><Relationship Id="rId254" Type="http://schemas.openxmlformats.org/officeDocument/2006/relationships/customXml" Target="../ink/ink696.xml"/><Relationship Id="rId28" Type="http://schemas.openxmlformats.org/officeDocument/2006/relationships/customXml" Target="../ink/ink583.xml"/><Relationship Id="rId49" Type="http://schemas.openxmlformats.org/officeDocument/2006/relationships/image" Target="../media/image1895.png"/><Relationship Id="rId114" Type="http://schemas.openxmlformats.org/officeDocument/2006/relationships/customXml" Target="../ink/ink626.xml"/><Relationship Id="rId275" Type="http://schemas.openxmlformats.org/officeDocument/2006/relationships/image" Target="../media/image2008.png"/><Relationship Id="rId296" Type="http://schemas.openxmlformats.org/officeDocument/2006/relationships/customXml" Target="../ink/ink717.xml"/><Relationship Id="rId300" Type="http://schemas.openxmlformats.org/officeDocument/2006/relationships/customXml" Target="../ink/ink719.xml"/><Relationship Id="rId60" Type="http://schemas.openxmlformats.org/officeDocument/2006/relationships/customXml" Target="../ink/ink599.xml"/><Relationship Id="rId81" Type="http://schemas.openxmlformats.org/officeDocument/2006/relationships/image" Target="../media/image1911.png"/><Relationship Id="rId135" Type="http://schemas.openxmlformats.org/officeDocument/2006/relationships/image" Target="../media/image1938.png"/><Relationship Id="rId156" Type="http://schemas.openxmlformats.org/officeDocument/2006/relationships/customXml" Target="../ink/ink647.xml"/><Relationship Id="rId177" Type="http://schemas.openxmlformats.org/officeDocument/2006/relationships/image" Target="../media/image1959.png"/><Relationship Id="rId198" Type="http://schemas.openxmlformats.org/officeDocument/2006/relationships/customXml" Target="../ink/ink668.xml"/><Relationship Id="rId321" Type="http://schemas.openxmlformats.org/officeDocument/2006/relationships/image" Target="../media/image2031.png"/><Relationship Id="rId202" Type="http://schemas.openxmlformats.org/officeDocument/2006/relationships/customXml" Target="../ink/ink670.xml"/><Relationship Id="rId223" Type="http://schemas.openxmlformats.org/officeDocument/2006/relationships/image" Target="../media/image1982.png"/><Relationship Id="rId244" Type="http://schemas.openxmlformats.org/officeDocument/2006/relationships/customXml" Target="../ink/ink691.xml"/><Relationship Id="rId18" Type="http://schemas.openxmlformats.org/officeDocument/2006/relationships/customXml" Target="../ink/ink578.xml"/><Relationship Id="rId39" Type="http://schemas.openxmlformats.org/officeDocument/2006/relationships/image" Target="../media/image1890.png"/><Relationship Id="rId265" Type="http://schemas.openxmlformats.org/officeDocument/2006/relationships/image" Target="../media/image2003.png"/><Relationship Id="rId286" Type="http://schemas.openxmlformats.org/officeDocument/2006/relationships/customXml" Target="../ink/ink712.xml"/><Relationship Id="rId50" Type="http://schemas.openxmlformats.org/officeDocument/2006/relationships/customXml" Target="../ink/ink594.xml"/><Relationship Id="rId104" Type="http://schemas.openxmlformats.org/officeDocument/2006/relationships/customXml" Target="../ink/ink621.xml"/><Relationship Id="rId125" Type="http://schemas.openxmlformats.org/officeDocument/2006/relationships/image" Target="../media/image1933.png"/><Relationship Id="rId146" Type="http://schemas.openxmlformats.org/officeDocument/2006/relationships/customXml" Target="../ink/ink642.xml"/><Relationship Id="rId167" Type="http://schemas.openxmlformats.org/officeDocument/2006/relationships/image" Target="../media/image1954.png"/><Relationship Id="rId188" Type="http://schemas.openxmlformats.org/officeDocument/2006/relationships/customXml" Target="../ink/ink663.xml"/><Relationship Id="rId311" Type="http://schemas.openxmlformats.org/officeDocument/2006/relationships/image" Target="../media/image2026.png"/><Relationship Id="rId332" Type="http://schemas.openxmlformats.org/officeDocument/2006/relationships/customXml" Target="../ink/ink735.xml"/><Relationship Id="rId71" Type="http://schemas.openxmlformats.org/officeDocument/2006/relationships/image" Target="../media/image1906.png"/><Relationship Id="rId92" Type="http://schemas.openxmlformats.org/officeDocument/2006/relationships/customXml" Target="../ink/ink615.xml"/><Relationship Id="rId213" Type="http://schemas.openxmlformats.org/officeDocument/2006/relationships/image" Target="../media/image1977.png"/><Relationship Id="rId234" Type="http://schemas.openxmlformats.org/officeDocument/2006/relationships/customXml" Target="../ink/ink686.xml"/><Relationship Id="rId2" Type="http://schemas.openxmlformats.org/officeDocument/2006/relationships/image" Target="../media/image5.png"/><Relationship Id="rId29" Type="http://schemas.openxmlformats.org/officeDocument/2006/relationships/image" Target="../media/image1885.png"/><Relationship Id="rId255" Type="http://schemas.openxmlformats.org/officeDocument/2006/relationships/image" Target="../media/image1998.png"/><Relationship Id="rId276" Type="http://schemas.openxmlformats.org/officeDocument/2006/relationships/customXml" Target="../ink/ink707.xml"/><Relationship Id="rId297" Type="http://schemas.openxmlformats.org/officeDocument/2006/relationships/image" Target="../media/image2019.png"/><Relationship Id="rId40" Type="http://schemas.openxmlformats.org/officeDocument/2006/relationships/customXml" Target="../ink/ink589.xml"/><Relationship Id="rId115" Type="http://schemas.openxmlformats.org/officeDocument/2006/relationships/image" Target="../media/image1928.png"/><Relationship Id="rId136" Type="http://schemas.openxmlformats.org/officeDocument/2006/relationships/customXml" Target="../ink/ink637.xml"/><Relationship Id="rId157" Type="http://schemas.openxmlformats.org/officeDocument/2006/relationships/image" Target="../media/image1949.png"/><Relationship Id="rId178" Type="http://schemas.openxmlformats.org/officeDocument/2006/relationships/customXml" Target="../ink/ink658.xml"/><Relationship Id="rId301" Type="http://schemas.openxmlformats.org/officeDocument/2006/relationships/image" Target="../media/image2021.png"/><Relationship Id="rId322" Type="http://schemas.openxmlformats.org/officeDocument/2006/relationships/customXml" Target="../ink/ink730.xml"/><Relationship Id="rId61" Type="http://schemas.openxmlformats.org/officeDocument/2006/relationships/image" Target="../media/image1901.png"/><Relationship Id="rId82" Type="http://schemas.openxmlformats.org/officeDocument/2006/relationships/customXml" Target="../ink/ink610.xml"/><Relationship Id="rId199" Type="http://schemas.openxmlformats.org/officeDocument/2006/relationships/image" Target="../media/image1970.png"/><Relationship Id="rId203" Type="http://schemas.openxmlformats.org/officeDocument/2006/relationships/image" Target="../media/image1972.png"/><Relationship Id="rId19" Type="http://schemas.openxmlformats.org/officeDocument/2006/relationships/image" Target="../media/image1880.png"/><Relationship Id="rId224" Type="http://schemas.openxmlformats.org/officeDocument/2006/relationships/customXml" Target="../ink/ink681.xml"/><Relationship Id="rId245" Type="http://schemas.openxmlformats.org/officeDocument/2006/relationships/image" Target="../media/image1993.png"/><Relationship Id="rId266" Type="http://schemas.openxmlformats.org/officeDocument/2006/relationships/customXml" Target="../ink/ink702.xml"/><Relationship Id="rId287" Type="http://schemas.openxmlformats.org/officeDocument/2006/relationships/image" Target="../media/image2014.png"/><Relationship Id="rId30" Type="http://schemas.openxmlformats.org/officeDocument/2006/relationships/customXml" Target="../ink/ink584.xml"/><Relationship Id="rId105" Type="http://schemas.openxmlformats.org/officeDocument/2006/relationships/image" Target="../media/image1923.png"/><Relationship Id="rId126" Type="http://schemas.openxmlformats.org/officeDocument/2006/relationships/customXml" Target="../ink/ink632.xml"/><Relationship Id="rId147" Type="http://schemas.openxmlformats.org/officeDocument/2006/relationships/image" Target="../media/image1944.png"/><Relationship Id="rId168" Type="http://schemas.openxmlformats.org/officeDocument/2006/relationships/customXml" Target="../ink/ink653.xml"/><Relationship Id="rId312" Type="http://schemas.openxmlformats.org/officeDocument/2006/relationships/customXml" Target="../ink/ink725.xml"/><Relationship Id="rId333" Type="http://schemas.openxmlformats.org/officeDocument/2006/relationships/image" Target="../media/image2037.png"/><Relationship Id="rId51" Type="http://schemas.openxmlformats.org/officeDocument/2006/relationships/image" Target="../media/image1896.png"/><Relationship Id="rId72" Type="http://schemas.openxmlformats.org/officeDocument/2006/relationships/customXml" Target="../ink/ink605.xml"/><Relationship Id="rId93" Type="http://schemas.openxmlformats.org/officeDocument/2006/relationships/image" Target="../media/image1917.png"/><Relationship Id="rId189" Type="http://schemas.openxmlformats.org/officeDocument/2006/relationships/image" Target="../media/image1965.png"/><Relationship Id="rId3" Type="http://schemas.openxmlformats.org/officeDocument/2006/relationships/customXml" Target="../ink/ink570.xml"/><Relationship Id="rId214" Type="http://schemas.openxmlformats.org/officeDocument/2006/relationships/customXml" Target="../ink/ink676.xml"/><Relationship Id="rId235" Type="http://schemas.openxmlformats.org/officeDocument/2006/relationships/image" Target="../media/image1988.png"/><Relationship Id="rId256" Type="http://schemas.openxmlformats.org/officeDocument/2006/relationships/customXml" Target="../ink/ink697.xml"/><Relationship Id="rId277" Type="http://schemas.openxmlformats.org/officeDocument/2006/relationships/image" Target="../media/image2009.png"/><Relationship Id="rId298" Type="http://schemas.openxmlformats.org/officeDocument/2006/relationships/customXml" Target="../ink/ink718.xml"/><Relationship Id="rId116" Type="http://schemas.openxmlformats.org/officeDocument/2006/relationships/customXml" Target="../ink/ink627.xml"/><Relationship Id="rId137" Type="http://schemas.openxmlformats.org/officeDocument/2006/relationships/image" Target="../media/image1939.png"/><Relationship Id="rId158" Type="http://schemas.openxmlformats.org/officeDocument/2006/relationships/customXml" Target="../ink/ink648.xml"/><Relationship Id="rId302" Type="http://schemas.openxmlformats.org/officeDocument/2006/relationships/customXml" Target="../ink/ink720.xml"/><Relationship Id="rId323" Type="http://schemas.openxmlformats.org/officeDocument/2006/relationships/image" Target="../media/image2032.png"/><Relationship Id="rId20" Type="http://schemas.openxmlformats.org/officeDocument/2006/relationships/customXml" Target="../ink/ink579.xml"/><Relationship Id="rId41" Type="http://schemas.openxmlformats.org/officeDocument/2006/relationships/image" Target="../media/image1891.png"/><Relationship Id="rId62" Type="http://schemas.openxmlformats.org/officeDocument/2006/relationships/customXml" Target="../ink/ink600.xml"/><Relationship Id="rId83" Type="http://schemas.openxmlformats.org/officeDocument/2006/relationships/image" Target="../media/image1912.png"/><Relationship Id="rId179" Type="http://schemas.openxmlformats.org/officeDocument/2006/relationships/image" Target="../media/image1960.png"/><Relationship Id="rId190" Type="http://schemas.openxmlformats.org/officeDocument/2006/relationships/customXml" Target="../ink/ink664.xml"/><Relationship Id="rId204" Type="http://schemas.openxmlformats.org/officeDocument/2006/relationships/customXml" Target="../ink/ink671.xml"/><Relationship Id="rId225" Type="http://schemas.openxmlformats.org/officeDocument/2006/relationships/image" Target="../media/image1983.png"/><Relationship Id="rId246" Type="http://schemas.openxmlformats.org/officeDocument/2006/relationships/customXml" Target="../ink/ink692.xml"/><Relationship Id="rId267" Type="http://schemas.openxmlformats.org/officeDocument/2006/relationships/image" Target="../media/image2004.png"/><Relationship Id="rId288" Type="http://schemas.openxmlformats.org/officeDocument/2006/relationships/customXml" Target="../ink/ink713.xml"/><Relationship Id="rId106" Type="http://schemas.openxmlformats.org/officeDocument/2006/relationships/customXml" Target="../ink/ink622.xml"/><Relationship Id="rId127" Type="http://schemas.openxmlformats.org/officeDocument/2006/relationships/image" Target="../media/image1934.png"/><Relationship Id="rId313" Type="http://schemas.openxmlformats.org/officeDocument/2006/relationships/image" Target="../media/image2027.png"/><Relationship Id="rId10" Type="http://schemas.openxmlformats.org/officeDocument/2006/relationships/customXml" Target="../ink/ink574.xml"/><Relationship Id="rId31" Type="http://schemas.openxmlformats.org/officeDocument/2006/relationships/image" Target="../media/image1886.png"/><Relationship Id="rId52" Type="http://schemas.openxmlformats.org/officeDocument/2006/relationships/customXml" Target="../ink/ink595.xml"/><Relationship Id="rId73" Type="http://schemas.openxmlformats.org/officeDocument/2006/relationships/image" Target="../media/image1907.png"/><Relationship Id="rId94" Type="http://schemas.openxmlformats.org/officeDocument/2006/relationships/customXml" Target="../ink/ink616.xml"/><Relationship Id="rId148" Type="http://schemas.openxmlformats.org/officeDocument/2006/relationships/customXml" Target="../ink/ink643.xml"/><Relationship Id="rId169" Type="http://schemas.openxmlformats.org/officeDocument/2006/relationships/image" Target="../media/image1955.png"/><Relationship Id="rId334" Type="http://schemas.openxmlformats.org/officeDocument/2006/relationships/customXml" Target="../ink/ink736.xml"/><Relationship Id="rId4" Type="http://schemas.openxmlformats.org/officeDocument/2006/relationships/image" Target="../media/image1398.png"/><Relationship Id="rId180" Type="http://schemas.openxmlformats.org/officeDocument/2006/relationships/customXml" Target="../ink/ink659.xml"/><Relationship Id="rId215" Type="http://schemas.openxmlformats.org/officeDocument/2006/relationships/image" Target="../media/image1978.png"/><Relationship Id="rId236" Type="http://schemas.openxmlformats.org/officeDocument/2006/relationships/customXml" Target="../ink/ink687.xml"/><Relationship Id="rId257" Type="http://schemas.openxmlformats.org/officeDocument/2006/relationships/image" Target="../media/image1999.png"/><Relationship Id="rId278" Type="http://schemas.openxmlformats.org/officeDocument/2006/relationships/customXml" Target="../ink/ink708.xml"/><Relationship Id="rId303" Type="http://schemas.openxmlformats.org/officeDocument/2006/relationships/image" Target="../media/image2022.png"/><Relationship Id="rId42" Type="http://schemas.openxmlformats.org/officeDocument/2006/relationships/customXml" Target="../ink/ink590.xml"/><Relationship Id="rId84" Type="http://schemas.openxmlformats.org/officeDocument/2006/relationships/customXml" Target="../ink/ink611.xml"/><Relationship Id="rId138" Type="http://schemas.openxmlformats.org/officeDocument/2006/relationships/customXml" Target="../ink/ink638.xml"/><Relationship Id="rId191" Type="http://schemas.openxmlformats.org/officeDocument/2006/relationships/image" Target="../media/image1966.png"/><Relationship Id="rId205" Type="http://schemas.openxmlformats.org/officeDocument/2006/relationships/image" Target="../media/image1973.png"/><Relationship Id="rId247" Type="http://schemas.openxmlformats.org/officeDocument/2006/relationships/image" Target="../media/image1994.png"/><Relationship Id="rId107" Type="http://schemas.openxmlformats.org/officeDocument/2006/relationships/image" Target="../media/image1924.png"/><Relationship Id="rId289" Type="http://schemas.openxmlformats.org/officeDocument/2006/relationships/image" Target="../media/image2015.png"/><Relationship Id="rId11" Type="http://schemas.openxmlformats.org/officeDocument/2006/relationships/image" Target="../media/image1876.png"/><Relationship Id="rId53" Type="http://schemas.openxmlformats.org/officeDocument/2006/relationships/image" Target="../media/image1897.png"/><Relationship Id="rId149" Type="http://schemas.openxmlformats.org/officeDocument/2006/relationships/image" Target="../media/image1945.png"/><Relationship Id="rId314" Type="http://schemas.openxmlformats.org/officeDocument/2006/relationships/customXml" Target="../ink/ink726.xml"/><Relationship Id="rId95" Type="http://schemas.openxmlformats.org/officeDocument/2006/relationships/image" Target="../media/image1918.png"/><Relationship Id="rId160" Type="http://schemas.openxmlformats.org/officeDocument/2006/relationships/customXml" Target="../ink/ink649.xml"/><Relationship Id="rId216" Type="http://schemas.openxmlformats.org/officeDocument/2006/relationships/customXml" Target="../ink/ink677.xml"/><Relationship Id="rId258" Type="http://schemas.openxmlformats.org/officeDocument/2006/relationships/customXml" Target="../ink/ink698.xml"/><Relationship Id="rId22" Type="http://schemas.openxmlformats.org/officeDocument/2006/relationships/customXml" Target="../ink/ink580.xml"/><Relationship Id="rId64" Type="http://schemas.openxmlformats.org/officeDocument/2006/relationships/customXml" Target="../ink/ink601.xml"/><Relationship Id="rId118" Type="http://schemas.openxmlformats.org/officeDocument/2006/relationships/customXml" Target="../ink/ink628.xml"/><Relationship Id="rId325" Type="http://schemas.openxmlformats.org/officeDocument/2006/relationships/image" Target="../media/image2033.png"/><Relationship Id="rId171" Type="http://schemas.openxmlformats.org/officeDocument/2006/relationships/image" Target="../media/image1956.png"/><Relationship Id="rId227" Type="http://schemas.openxmlformats.org/officeDocument/2006/relationships/image" Target="../media/image1984.png"/><Relationship Id="rId269" Type="http://schemas.openxmlformats.org/officeDocument/2006/relationships/image" Target="../media/image2005.png"/><Relationship Id="rId33" Type="http://schemas.openxmlformats.org/officeDocument/2006/relationships/image" Target="../media/image1887.png"/><Relationship Id="rId129" Type="http://schemas.openxmlformats.org/officeDocument/2006/relationships/image" Target="../media/image1935.png"/><Relationship Id="rId280" Type="http://schemas.openxmlformats.org/officeDocument/2006/relationships/customXml" Target="../ink/ink709.xml"/><Relationship Id="rId336" Type="http://schemas.openxmlformats.org/officeDocument/2006/relationships/customXml" Target="../ink/ink737.xml"/><Relationship Id="rId75" Type="http://schemas.openxmlformats.org/officeDocument/2006/relationships/image" Target="../media/image1908.png"/><Relationship Id="rId140" Type="http://schemas.openxmlformats.org/officeDocument/2006/relationships/customXml" Target="../ink/ink639.xml"/><Relationship Id="rId182" Type="http://schemas.openxmlformats.org/officeDocument/2006/relationships/customXml" Target="../ink/ink660.xml"/><Relationship Id="rId6" Type="http://schemas.openxmlformats.org/officeDocument/2006/relationships/customXml" Target="../ink/ink572.xml"/><Relationship Id="rId238" Type="http://schemas.openxmlformats.org/officeDocument/2006/relationships/customXml" Target="../ink/ink688.xml"/><Relationship Id="rId291" Type="http://schemas.openxmlformats.org/officeDocument/2006/relationships/image" Target="../media/image2016.png"/><Relationship Id="rId305" Type="http://schemas.openxmlformats.org/officeDocument/2006/relationships/image" Target="../media/image2023.png"/><Relationship Id="rId44" Type="http://schemas.openxmlformats.org/officeDocument/2006/relationships/customXml" Target="../ink/ink591.xml"/><Relationship Id="rId86" Type="http://schemas.openxmlformats.org/officeDocument/2006/relationships/customXml" Target="../ink/ink612.xml"/><Relationship Id="rId151" Type="http://schemas.openxmlformats.org/officeDocument/2006/relationships/image" Target="../media/image1946.png"/><Relationship Id="rId193" Type="http://schemas.openxmlformats.org/officeDocument/2006/relationships/image" Target="../media/image1967.png"/><Relationship Id="rId207" Type="http://schemas.openxmlformats.org/officeDocument/2006/relationships/image" Target="../media/image1974.png"/><Relationship Id="rId249" Type="http://schemas.openxmlformats.org/officeDocument/2006/relationships/image" Target="../media/image1995.png"/><Relationship Id="rId13" Type="http://schemas.openxmlformats.org/officeDocument/2006/relationships/image" Target="../media/image1877.png"/><Relationship Id="rId109" Type="http://schemas.openxmlformats.org/officeDocument/2006/relationships/image" Target="../media/image1925.png"/><Relationship Id="rId260" Type="http://schemas.openxmlformats.org/officeDocument/2006/relationships/customXml" Target="../ink/ink699.xml"/><Relationship Id="rId316" Type="http://schemas.openxmlformats.org/officeDocument/2006/relationships/customXml" Target="../ink/ink727.xml"/><Relationship Id="rId55" Type="http://schemas.openxmlformats.org/officeDocument/2006/relationships/image" Target="../media/image1898.png"/><Relationship Id="rId97" Type="http://schemas.openxmlformats.org/officeDocument/2006/relationships/image" Target="../media/image1919.png"/><Relationship Id="rId120" Type="http://schemas.openxmlformats.org/officeDocument/2006/relationships/customXml" Target="../ink/ink629.xml"/><Relationship Id="rId162" Type="http://schemas.openxmlformats.org/officeDocument/2006/relationships/customXml" Target="../ink/ink650.xml"/><Relationship Id="rId218" Type="http://schemas.openxmlformats.org/officeDocument/2006/relationships/customXml" Target="../ink/ink678.xml"/><Relationship Id="rId271" Type="http://schemas.openxmlformats.org/officeDocument/2006/relationships/image" Target="../media/image2006.png"/><Relationship Id="rId24" Type="http://schemas.openxmlformats.org/officeDocument/2006/relationships/customXml" Target="../ink/ink581.xml"/><Relationship Id="rId66" Type="http://schemas.openxmlformats.org/officeDocument/2006/relationships/customXml" Target="../ink/ink602.xml"/><Relationship Id="rId131" Type="http://schemas.openxmlformats.org/officeDocument/2006/relationships/image" Target="../media/image1936.png"/><Relationship Id="rId327" Type="http://schemas.openxmlformats.org/officeDocument/2006/relationships/image" Target="../media/image2034.png"/></Relationships>
</file>

<file path=ppt/slides/_rels/slide16.xml.rels><?xml version="1.0" encoding="UTF-8" standalone="yes"?>
<Relationships xmlns="http://schemas.openxmlformats.org/package/2006/relationships"><Relationship Id="rId3" Type="http://schemas.openxmlformats.org/officeDocument/2006/relationships/customXml" Target="../ink/ink739.xml"/><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23.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customXml" Target="../ink/ink742.xml"/><Relationship Id="rId3" Type="http://schemas.openxmlformats.org/officeDocument/2006/relationships/image" Target="../media/image124.png"/><Relationship Id="rId7" Type="http://schemas.openxmlformats.org/officeDocument/2006/relationships/image" Target="../media/image12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customXml" Target="../ink/ink741.xml"/><Relationship Id="rId5" Type="http://schemas.openxmlformats.org/officeDocument/2006/relationships/image" Target="../media/image125.png"/><Relationship Id="rId4" Type="http://schemas.openxmlformats.org/officeDocument/2006/relationships/customXml" Target="../ink/ink740.xml"/><Relationship Id="rId9" Type="http://schemas.openxmlformats.org/officeDocument/2006/relationships/image" Target="../media/image1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17" Type="http://schemas.openxmlformats.org/officeDocument/2006/relationships/customXml" Target="../ink/ink802.xml"/><Relationship Id="rId21" Type="http://schemas.openxmlformats.org/officeDocument/2006/relationships/customXml" Target="../ink/ink752.xml"/><Relationship Id="rId42" Type="http://schemas.openxmlformats.org/officeDocument/2006/relationships/image" Target="../media/image2065.png"/><Relationship Id="rId63" Type="http://schemas.openxmlformats.org/officeDocument/2006/relationships/customXml" Target="../ink/ink773.xml"/><Relationship Id="rId84" Type="http://schemas.openxmlformats.org/officeDocument/2006/relationships/image" Target="../media/image2086.png"/><Relationship Id="rId138" Type="http://schemas.openxmlformats.org/officeDocument/2006/relationships/image" Target="../media/image2110.png"/><Relationship Id="rId159" Type="http://schemas.openxmlformats.org/officeDocument/2006/relationships/customXml" Target="../ink/ink826.xml"/><Relationship Id="rId170" Type="http://schemas.openxmlformats.org/officeDocument/2006/relationships/image" Target="../media/image2124.png"/><Relationship Id="rId191" Type="http://schemas.openxmlformats.org/officeDocument/2006/relationships/customXml" Target="../ink/ink842.xml"/><Relationship Id="rId205" Type="http://schemas.openxmlformats.org/officeDocument/2006/relationships/customXml" Target="../ink/ink849.xml"/><Relationship Id="rId107" Type="http://schemas.openxmlformats.org/officeDocument/2006/relationships/customXml" Target="../ink/ink796.xml"/><Relationship Id="rId11" Type="http://schemas.openxmlformats.org/officeDocument/2006/relationships/customXml" Target="../ink/ink747.xml"/><Relationship Id="rId32" Type="http://schemas.openxmlformats.org/officeDocument/2006/relationships/image" Target="../media/image2060.png"/><Relationship Id="rId53" Type="http://schemas.openxmlformats.org/officeDocument/2006/relationships/customXml" Target="../ink/ink768.xml"/><Relationship Id="rId74" Type="http://schemas.openxmlformats.org/officeDocument/2006/relationships/image" Target="../media/image2081.png"/><Relationship Id="rId128" Type="http://schemas.openxmlformats.org/officeDocument/2006/relationships/customXml" Target="../ink/ink808.xml"/><Relationship Id="rId149" Type="http://schemas.openxmlformats.org/officeDocument/2006/relationships/image" Target="../media/image2115.png"/><Relationship Id="rId5" Type="http://schemas.openxmlformats.org/officeDocument/2006/relationships/customXml" Target="../ink/ink744.xml"/><Relationship Id="rId95" Type="http://schemas.openxmlformats.org/officeDocument/2006/relationships/customXml" Target="../ink/ink789.xml"/><Relationship Id="rId160" Type="http://schemas.openxmlformats.org/officeDocument/2006/relationships/image" Target="../media/image131.png"/><Relationship Id="rId181" Type="http://schemas.openxmlformats.org/officeDocument/2006/relationships/customXml" Target="../ink/ink837.xml"/><Relationship Id="rId22" Type="http://schemas.openxmlformats.org/officeDocument/2006/relationships/image" Target="../media/image2055.png"/><Relationship Id="rId43" Type="http://schemas.openxmlformats.org/officeDocument/2006/relationships/customXml" Target="../ink/ink763.xml"/><Relationship Id="rId64" Type="http://schemas.openxmlformats.org/officeDocument/2006/relationships/image" Target="../media/image2076.png"/><Relationship Id="rId118" Type="http://schemas.openxmlformats.org/officeDocument/2006/relationships/image" Target="../media/image2101.png"/><Relationship Id="rId139" Type="http://schemas.openxmlformats.org/officeDocument/2006/relationships/customXml" Target="../ink/ink814.xml"/><Relationship Id="rId85" Type="http://schemas.openxmlformats.org/officeDocument/2006/relationships/customXml" Target="../ink/ink784.xml"/><Relationship Id="rId150" Type="http://schemas.openxmlformats.org/officeDocument/2006/relationships/customXml" Target="../ink/ink820.xml"/><Relationship Id="rId171" Type="http://schemas.openxmlformats.org/officeDocument/2006/relationships/customXml" Target="../ink/ink832.xml"/><Relationship Id="rId192" Type="http://schemas.openxmlformats.org/officeDocument/2006/relationships/image" Target="../media/image2135.png"/><Relationship Id="rId206" Type="http://schemas.openxmlformats.org/officeDocument/2006/relationships/image" Target="../media/image2142.png"/><Relationship Id="rId12" Type="http://schemas.openxmlformats.org/officeDocument/2006/relationships/image" Target="../media/image2050.png"/><Relationship Id="rId33" Type="http://schemas.openxmlformats.org/officeDocument/2006/relationships/customXml" Target="../ink/ink758.xml"/><Relationship Id="rId108" Type="http://schemas.openxmlformats.org/officeDocument/2006/relationships/image" Target="../media/image2097.png"/><Relationship Id="rId129" Type="http://schemas.openxmlformats.org/officeDocument/2006/relationships/image" Target="../media/image2106.png"/><Relationship Id="rId54" Type="http://schemas.openxmlformats.org/officeDocument/2006/relationships/image" Target="../media/image2071.png"/><Relationship Id="rId75" Type="http://schemas.openxmlformats.org/officeDocument/2006/relationships/customXml" Target="../ink/ink779.xml"/><Relationship Id="rId96" Type="http://schemas.openxmlformats.org/officeDocument/2006/relationships/customXml" Target="../ink/ink790.xml"/><Relationship Id="rId140" Type="http://schemas.openxmlformats.org/officeDocument/2006/relationships/image" Target="../media/image2111.png"/><Relationship Id="rId161" Type="http://schemas.openxmlformats.org/officeDocument/2006/relationships/customXml" Target="../ink/ink827.xml"/><Relationship Id="rId182" Type="http://schemas.openxmlformats.org/officeDocument/2006/relationships/image" Target="../media/image2130.png"/><Relationship Id="rId6" Type="http://schemas.openxmlformats.org/officeDocument/2006/relationships/image" Target="../media/image2047.png"/><Relationship Id="rId23" Type="http://schemas.openxmlformats.org/officeDocument/2006/relationships/customXml" Target="../ink/ink753.xml"/><Relationship Id="rId119" Type="http://schemas.openxmlformats.org/officeDocument/2006/relationships/customXml" Target="../ink/ink803.xml"/><Relationship Id="rId44" Type="http://schemas.openxmlformats.org/officeDocument/2006/relationships/image" Target="../media/image2066.png"/><Relationship Id="rId65" Type="http://schemas.openxmlformats.org/officeDocument/2006/relationships/customXml" Target="../ink/ink774.xml"/><Relationship Id="rId86" Type="http://schemas.openxmlformats.org/officeDocument/2006/relationships/image" Target="../media/image2087.png"/><Relationship Id="rId130" Type="http://schemas.openxmlformats.org/officeDocument/2006/relationships/customXml" Target="../ink/ink809.xml"/><Relationship Id="rId151" Type="http://schemas.openxmlformats.org/officeDocument/2006/relationships/customXml" Target="../ink/ink821.xml"/><Relationship Id="rId172" Type="http://schemas.openxmlformats.org/officeDocument/2006/relationships/image" Target="../media/image2125.png"/><Relationship Id="rId193" Type="http://schemas.openxmlformats.org/officeDocument/2006/relationships/customXml" Target="../ink/ink843.xml"/><Relationship Id="rId207" Type="http://schemas.openxmlformats.org/officeDocument/2006/relationships/customXml" Target="../ink/ink850.xml"/><Relationship Id="rId13" Type="http://schemas.openxmlformats.org/officeDocument/2006/relationships/customXml" Target="../ink/ink748.xml"/><Relationship Id="rId109" Type="http://schemas.openxmlformats.org/officeDocument/2006/relationships/customXml" Target="../ink/ink797.xml"/><Relationship Id="rId34" Type="http://schemas.openxmlformats.org/officeDocument/2006/relationships/image" Target="../media/image2061.png"/><Relationship Id="rId55" Type="http://schemas.openxmlformats.org/officeDocument/2006/relationships/customXml" Target="../ink/ink769.xml"/><Relationship Id="rId76" Type="http://schemas.openxmlformats.org/officeDocument/2006/relationships/image" Target="../media/image2082.png"/><Relationship Id="rId97" Type="http://schemas.openxmlformats.org/officeDocument/2006/relationships/image" Target="../media/image2092.png"/><Relationship Id="rId120" Type="http://schemas.openxmlformats.org/officeDocument/2006/relationships/image" Target="../media/image2102.png"/><Relationship Id="rId141" Type="http://schemas.openxmlformats.org/officeDocument/2006/relationships/customXml" Target="../ink/ink815.xml"/><Relationship Id="rId7" Type="http://schemas.openxmlformats.org/officeDocument/2006/relationships/customXml" Target="../ink/ink745.xml"/><Relationship Id="rId162" Type="http://schemas.openxmlformats.org/officeDocument/2006/relationships/image" Target="../media/image132.png"/><Relationship Id="rId183" Type="http://schemas.openxmlformats.org/officeDocument/2006/relationships/customXml" Target="../ink/ink838.xml"/><Relationship Id="rId24" Type="http://schemas.openxmlformats.org/officeDocument/2006/relationships/image" Target="../media/image2056.png"/><Relationship Id="rId45" Type="http://schemas.openxmlformats.org/officeDocument/2006/relationships/customXml" Target="../ink/ink764.xml"/><Relationship Id="rId66" Type="http://schemas.openxmlformats.org/officeDocument/2006/relationships/image" Target="../media/image2077.png"/><Relationship Id="rId87" Type="http://schemas.openxmlformats.org/officeDocument/2006/relationships/customXml" Target="../ink/ink785.xml"/><Relationship Id="rId110" Type="http://schemas.openxmlformats.org/officeDocument/2006/relationships/customXml" Target="../ink/ink798.xml"/><Relationship Id="rId131" Type="http://schemas.openxmlformats.org/officeDocument/2006/relationships/customXml" Target="../ink/ink810.xml"/><Relationship Id="rId152" Type="http://schemas.openxmlformats.org/officeDocument/2006/relationships/customXml" Target="../ink/ink822.xml"/><Relationship Id="rId173" Type="http://schemas.openxmlformats.org/officeDocument/2006/relationships/customXml" Target="../ink/ink833.xml"/><Relationship Id="rId194" Type="http://schemas.openxmlformats.org/officeDocument/2006/relationships/image" Target="../media/image2136.png"/><Relationship Id="rId208" Type="http://schemas.openxmlformats.org/officeDocument/2006/relationships/image" Target="../media/image2143.png"/><Relationship Id="rId19" Type="http://schemas.openxmlformats.org/officeDocument/2006/relationships/customXml" Target="../ink/ink751.xml"/><Relationship Id="rId14" Type="http://schemas.openxmlformats.org/officeDocument/2006/relationships/image" Target="../media/image2051.png"/><Relationship Id="rId30" Type="http://schemas.openxmlformats.org/officeDocument/2006/relationships/image" Target="../media/image2059.png"/><Relationship Id="rId35" Type="http://schemas.openxmlformats.org/officeDocument/2006/relationships/customXml" Target="../ink/ink759.xml"/><Relationship Id="rId56" Type="http://schemas.openxmlformats.org/officeDocument/2006/relationships/image" Target="../media/image2072.png"/><Relationship Id="rId77" Type="http://schemas.openxmlformats.org/officeDocument/2006/relationships/customXml" Target="../ink/ink780.xml"/><Relationship Id="rId100" Type="http://schemas.openxmlformats.org/officeDocument/2006/relationships/customXml" Target="../ink/ink792.xml"/><Relationship Id="rId105" Type="http://schemas.openxmlformats.org/officeDocument/2006/relationships/customXml" Target="../ink/ink795.xml"/><Relationship Id="rId126" Type="http://schemas.openxmlformats.org/officeDocument/2006/relationships/customXml" Target="../ink/ink807.xml"/><Relationship Id="rId147" Type="http://schemas.openxmlformats.org/officeDocument/2006/relationships/customXml" Target="../ink/ink818.xml"/><Relationship Id="rId168" Type="http://schemas.openxmlformats.org/officeDocument/2006/relationships/image" Target="../media/image2123.png"/><Relationship Id="rId8" Type="http://schemas.openxmlformats.org/officeDocument/2006/relationships/image" Target="../media/image2048.png"/><Relationship Id="rId51" Type="http://schemas.openxmlformats.org/officeDocument/2006/relationships/customXml" Target="../ink/ink767.xml"/><Relationship Id="rId72" Type="http://schemas.openxmlformats.org/officeDocument/2006/relationships/image" Target="../media/image2080.png"/><Relationship Id="rId93" Type="http://schemas.openxmlformats.org/officeDocument/2006/relationships/customXml" Target="../ink/ink788.xml"/><Relationship Id="rId98" Type="http://schemas.openxmlformats.org/officeDocument/2006/relationships/customXml" Target="../ink/ink791.xml"/><Relationship Id="rId121" Type="http://schemas.openxmlformats.org/officeDocument/2006/relationships/customXml" Target="../ink/ink804.xml"/><Relationship Id="rId142" Type="http://schemas.openxmlformats.org/officeDocument/2006/relationships/image" Target="../media/image2112.png"/><Relationship Id="rId163" Type="http://schemas.openxmlformats.org/officeDocument/2006/relationships/customXml" Target="../ink/ink828.xml"/><Relationship Id="rId184" Type="http://schemas.openxmlformats.org/officeDocument/2006/relationships/image" Target="../media/image2131.png"/><Relationship Id="rId189" Type="http://schemas.openxmlformats.org/officeDocument/2006/relationships/customXml" Target="../ink/ink841.xml"/><Relationship Id="rId3" Type="http://schemas.openxmlformats.org/officeDocument/2006/relationships/customXml" Target="../ink/ink743.xml"/><Relationship Id="rId214" Type="http://schemas.openxmlformats.org/officeDocument/2006/relationships/image" Target="../media/image2146.png"/><Relationship Id="rId25" Type="http://schemas.openxmlformats.org/officeDocument/2006/relationships/customXml" Target="../ink/ink754.xml"/><Relationship Id="rId46" Type="http://schemas.openxmlformats.org/officeDocument/2006/relationships/image" Target="../media/image2067.png"/><Relationship Id="rId67" Type="http://schemas.openxmlformats.org/officeDocument/2006/relationships/customXml" Target="../ink/ink775.xml"/><Relationship Id="rId116" Type="http://schemas.openxmlformats.org/officeDocument/2006/relationships/customXml" Target="../ink/ink801.xml"/><Relationship Id="rId137" Type="http://schemas.openxmlformats.org/officeDocument/2006/relationships/customXml" Target="../ink/ink813.xml"/><Relationship Id="rId158" Type="http://schemas.openxmlformats.org/officeDocument/2006/relationships/image" Target="../media/image130.png"/><Relationship Id="rId20" Type="http://schemas.openxmlformats.org/officeDocument/2006/relationships/image" Target="../media/image2054.png"/><Relationship Id="rId41" Type="http://schemas.openxmlformats.org/officeDocument/2006/relationships/customXml" Target="../ink/ink762.xml"/><Relationship Id="rId62" Type="http://schemas.openxmlformats.org/officeDocument/2006/relationships/image" Target="../media/image2075.png"/><Relationship Id="rId83" Type="http://schemas.openxmlformats.org/officeDocument/2006/relationships/customXml" Target="../ink/ink783.xml"/><Relationship Id="rId88" Type="http://schemas.openxmlformats.org/officeDocument/2006/relationships/image" Target="../media/image2088.png"/><Relationship Id="rId111" Type="http://schemas.openxmlformats.org/officeDocument/2006/relationships/image" Target="../media/image2098.png"/><Relationship Id="rId132" Type="http://schemas.openxmlformats.org/officeDocument/2006/relationships/image" Target="../media/image2107.png"/><Relationship Id="rId153" Type="http://schemas.openxmlformats.org/officeDocument/2006/relationships/customXml" Target="../ink/ink823.xml"/><Relationship Id="rId174" Type="http://schemas.openxmlformats.org/officeDocument/2006/relationships/image" Target="../media/image2126.png"/><Relationship Id="rId179" Type="http://schemas.openxmlformats.org/officeDocument/2006/relationships/customXml" Target="../ink/ink836.xml"/><Relationship Id="rId195" Type="http://schemas.openxmlformats.org/officeDocument/2006/relationships/customXml" Target="../ink/ink844.xml"/><Relationship Id="rId209" Type="http://schemas.openxmlformats.org/officeDocument/2006/relationships/customXml" Target="../ink/ink851.xml"/><Relationship Id="rId190" Type="http://schemas.openxmlformats.org/officeDocument/2006/relationships/image" Target="../media/image2134.png"/><Relationship Id="rId204" Type="http://schemas.openxmlformats.org/officeDocument/2006/relationships/image" Target="../media/image2141.png"/><Relationship Id="rId15" Type="http://schemas.openxmlformats.org/officeDocument/2006/relationships/customXml" Target="../ink/ink749.xml"/><Relationship Id="rId36" Type="http://schemas.openxmlformats.org/officeDocument/2006/relationships/image" Target="../media/image2062.png"/><Relationship Id="rId57" Type="http://schemas.openxmlformats.org/officeDocument/2006/relationships/customXml" Target="../ink/ink770.xml"/><Relationship Id="rId106" Type="http://schemas.openxmlformats.org/officeDocument/2006/relationships/image" Target="../media/image2096.png"/><Relationship Id="rId127" Type="http://schemas.openxmlformats.org/officeDocument/2006/relationships/image" Target="../media/image2105.png"/><Relationship Id="rId10" Type="http://schemas.openxmlformats.org/officeDocument/2006/relationships/image" Target="../media/image2049.png"/><Relationship Id="rId31" Type="http://schemas.openxmlformats.org/officeDocument/2006/relationships/customXml" Target="../ink/ink757.xml"/><Relationship Id="rId52" Type="http://schemas.openxmlformats.org/officeDocument/2006/relationships/image" Target="../media/image2070.png"/><Relationship Id="rId73" Type="http://schemas.openxmlformats.org/officeDocument/2006/relationships/customXml" Target="../ink/ink778.xml"/><Relationship Id="rId78" Type="http://schemas.openxmlformats.org/officeDocument/2006/relationships/image" Target="../media/image2083.png"/><Relationship Id="rId94" Type="http://schemas.openxmlformats.org/officeDocument/2006/relationships/image" Target="../media/image2091.png"/><Relationship Id="rId99" Type="http://schemas.openxmlformats.org/officeDocument/2006/relationships/image" Target="../media/image2093.png"/><Relationship Id="rId101" Type="http://schemas.openxmlformats.org/officeDocument/2006/relationships/image" Target="../media/image2094.png"/><Relationship Id="rId122" Type="http://schemas.openxmlformats.org/officeDocument/2006/relationships/image" Target="../media/image2103.png"/><Relationship Id="rId143" Type="http://schemas.openxmlformats.org/officeDocument/2006/relationships/customXml" Target="../ink/ink816.xml"/><Relationship Id="rId148" Type="http://schemas.openxmlformats.org/officeDocument/2006/relationships/customXml" Target="../ink/ink819.xml"/><Relationship Id="rId164" Type="http://schemas.openxmlformats.org/officeDocument/2006/relationships/image" Target="../media/image133.png"/><Relationship Id="rId169" Type="http://schemas.openxmlformats.org/officeDocument/2006/relationships/customXml" Target="../ink/ink831.xml"/><Relationship Id="rId185" Type="http://schemas.openxmlformats.org/officeDocument/2006/relationships/customXml" Target="../ink/ink839.xml"/><Relationship Id="rId4" Type="http://schemas.openxmlformats.org/officeDocument/2006/relationships/image" Target="../media/image2046.png"/><Relationship Id="rId9" Type="http://schemas.openxmlformats.org/officeDocument/2006/relationships/customXml" Target="../ink/ink746.xml"/><Relationship Id="rId180" Type="http://schemas.openxmlformats.org/officeDocument/2006/relationships/image" Target="../media/image2129.png"/><Relationship Id="rId210" Type="http://schemas.openxmlformats.org/officeDocument/2006/relationships/image" Target="../media/image2144.png"/><Relationship Id="rId26" Type="http://schemas.openxmlformats.org/officeDocument/2006/relationships/image" Target="../media/image2057.png"/><Relationship Id="rId47" Type="http://schemas.openxmlformats.org/officeDocument/2006/relationships/customXml" Target="../ink/ink765.xml"/><Relationship Id="rId68" Type="http://schemas.openxmlformats.org/officeDocument/2006/relationships/image" Target="../media/image2078.png"/><Relationship Id="rId89" Type="http://schemas.openxmlformats.org/officeDocument/2006/relationships/customXml" Target="../ink/ink786.xml"/><Relationship Id="rId112" Type="http://schemas.openxmlformats.org/officeDocument/2006/relationships/customXml" Target="../ink/ink799.xml"/><Relationship Id="rId133" Type="http://schemas.openxmlformats.org/officeDocument/2006/relationships/customXml" Target="../ink/ink811.xml"/><Relationship Id="rId154" Type="http://schemas.openxmlformats.org/officeDocument/2006/relationships/image" Target="../media/image128.png"/><Relationship Id="rId175" Type="http://schemas.openxmlformats.org/officeDocument/2006/relationships/customXml" Target="../ink/ink834.xml"/><Relationship Id="rId196" Type="http://schemas.openxmlformats.org/officeDocument/2006/relationships/image" Target="../media/image2137.png"/><Relationship Id="rId200" Type="http://schemas.openxmlformats.org/officeDocument/2006/relationships/image" Target="../media/image2139.png"/><Relationship Id="rId16" Type="http://schemas.openxmlformats.org/officeDocument/2006/relationships/image" Target="../media/image2052.png"/><Relationship Id="rId37" Type="http://schemas.openxmlformats.org/officeDocument/2006/relationships/customXml" Target="../ink/ink760.xml"/><Relationship Id="rId58" Type="http://schemas.openxmlformats.org/officeDocument/2006/relationships/image" Target="../media/image2073.png"/><Relationship Id="rId79" Type="http://schemas.openxmlformats.org/officeDocument/2006/relationships/customXml" Target="../ink/ink781.xml"/><Relationship Id="rId102" Type="http://schemas.openxmlformats.org/officeDocument/2006/relationships/customXml" Target="../ink/ink793.xml"/><Relationship Id="rId123" Type="http://schemas.openxmlformats.org/officeDocument/2006/relationships/customXml" Target="../ink/ink805.xml"/><Relationship Id="rId144" Type="http://schemas.openxmlformats.org/officeDocument/2006/relationships/image" Target="../media/image2113.png"/><Relationship Id="rId90" Type="http://schemas.openxmlformats.org/officeDocument/2006/relationships/image" Target="../media/image2089.png"/><Relationship Id="rId165" Type="http://schemas.openxmlformats.org/officeDocument/2006/relationships/customXml" Target="../ink/ink829.xml"/><Relationship Id="rId186" Type="http://schemas.openxmlformats.org/officeDocument/2006/relationships/image" Target="../media/image2132.png"/><Relationship Id="rId211" Type="http://schemas.openxmlformats.org/officeDocument/2006/relationships/customXml" Target="../ink/ink852.xml"/><Relationship Id="rId27" Type="http://schemas.openxmlformats.org/officeDocument/2006/relationships/customXml" Target="../ink/ink755.xml"/><Relationship Id="rId48" Type="http://schemas.openxmlformats.org/officeDocument/2006/relationships/image" Target="../media/image2068.png"/><Relationship Id="rId69" Type="http://schemas.openxmlformats.org/officeDocument/2006/relationships/customXml" Target="../ink/ink776.xml"/><Relationship Id="rId113" Type="http://schemas.openxmlformats.org/officeDocument/2006/relationships/image" Target="../media/image2099.png"/><Relationship Id="rId134" Type="http://schemas.openxmlformats.org/officeDocument/2006/relationships/image" Target="../media/image2108.png"/><Relationship Id="rId80" Type="http://schemas.openxmlformats.org/officeDocument/2006/relationships/image" Target="../media/image2084.png"/><Relationship Id="rId155" Type="http://schemas.openxmlformats.org/officeDocument/2006/relationships/customXml" Target="../ink/ink824.xml"/><Relationship Id="rId176" Type="http://schemas.openxmlformats.org/officeDocument/2006/relationships/image" Target="../media/image2127.png"/><Relationship Id="rId197" Type="http://schemas.openxmlformats.org/officeDocument/2006/relationships/customXml" Target="../ink/ink845.xml"/><Relationship Id="rId201" Type="http://schemas.openxmlformats.org/officeDocument/2006/relationships/customXml" Target="../ink/ink847.xml"/><Relationship Id="rId17" Type="http://schemas.openxmlformats.org/officeDocument/2006/relationships/customXml" Target="../ink/ink750.xml"/><Relationship Id="rId38" Type="http://schemas.openxmlformats.org/officeDocument/2006/relationships/image" Target="../media/image2063.png"/><Relationship Id="rId59" Type="http://schemas.openxmlformats.org/officeDocument/2006/relationships/customXml" Target="../ink/ink771.xml"/><Relationship Id="rId103" Type="http://schemas.openxmlformats.org/officeDocument/2006/relationships/customXml" Target="../ink/ink794.xml"/><Relationship Id="rId124" Type="http://schemas.openxmlformats.org/officeDocument/2006/relationships/customXml" Target="../ink/ink806.xml"/><Relationship Id="rId70" Type="http://schemas.openxmlformats.org/officeDocument/2006/relationships/image" Target="../media/image2079.png"/><Relationship Id="rId91" Type="http://schemas.openxmlformats.org/officeDocument/2006/relationships/customXml" Target="../ink/ink787.xml"/><Relationship Id="rId145" Type="http://schemas.openxmlformats.org/officeDocument/2006/relationships/customXml" Target="../ink/ink817.xml"/><Relationship Id="rId166" Type="http://schemas.openxmlformats.org/officeDocument/2006/relationships/image" Target="../media/image2122.png"/><Relationship Id="rId187" Type="http://schemas.openxmlformats.org/officeDocument/2006/relationships/customXml" Target="../ink/ink840.xml"/><Relationship Id="rId1" Type="http://schemas.openxmlformats.org/officeDocument/2006/relationships/slideLayout" Target="../slideLayouts/slideLayout7.xml"/><Relationship Id="rId212" Type="http://schemas.openxmlformats.org/officeDocument/2006/relationships/image" Target="../media/image2145.png"/><Relationship Id="rId28" Type="http://schemas.openxmlformats.org/officeDocument/2006/relationships/image" Target="../media/image2058.png"/><Relationship Id="rId49" Type="http://schemas.openxmlformats.org/officeDocument/2006/relationships/customXml" Target="../ink/ink766.xml"/><Relationship Id="rId114" Type="http://schemas.openxmlformats.org/officeDocument/2006/relationships/customXml" Target="../ink/ink800.xml"/><Relationship Id="rId60" Type="http://schemas.openxmlformats.org/officeDocument/2006/relationships/image" Target="../media/image2074.png"/><Relationship Id="rId81" Type="http://schemas.openxmlformats.org/officeDocument/2006/relationships/customXml" Target="../ink/ink782.xml"/><Relationship Id="rId135" Type="http://schemas.openxmlformats.org/officeDocument/2006/relationships/customXml" Target="../ink/ink812.xml"/><Relationship Id="rId156" Type="http://schemas.openxmlformats.org/officeDocument/2006/relationships/image" Target="../media/image129.png"/><Relationship Id="rId177" Type="http://schemas.openxmlformats.org/officeDocument/2006/relationships/customXml" Target="../ink/ink835.xml"/><Relationship Id="rId198" Type="http://schemas.openxmlformats.org/officeDocument/2006/relationships/image" Target="../media/image2138.png"/><Relationship Id="rId202" Type="http://schemas.openxmlformats.org/officeDocument/2006/relationships/image" Target="../media/image2140.png"/><Relationship Id="rId18" Type="http://schemas.openxmlformats.org/officeDocument/2006/relationships/image" Target="../media/image2053.png"/><Relationship Id="rId39" Type="http://schemas.openxmlformats.org/officeDocument/2006/relationships/customXml" Target="../ink/ink761.xml"/><Relationship Id="rId50" Type="http://schemas.openxmlformats.org/officeDocument/2006/relationships/image" Target="../media/image2069.png"/><Relationship Id="rId104" Type="http://schemas.openxmlformats.org/officeDocument/2006/relationships/image" Target="../media/image2095.png"/><Relationship Id="rId125" Type="http://schemas.openxmlformats.org/officeDocument/2006/relationships/image" Target="../media/image2104.png"/><Relationship Id="rId146" Type="http://schemas.openxmlformats.org/officeDocument/2006/relationships/image" Target="../media/image2114.png"/><Relationship Id="rId167" Type="http://schemas.openxmlformats.org/officeDocument/2006/relationships/customXml" Target="../ink/ink830.xml"/><Relationship Id="rId188" Type="http://schemas.openxmlformats.org/officeDocument/2006/relationships/image" Target="../media/image2133.png"/><Relationship Id="rId71" Type="http://schemas.openxmlformats.org/officeDocument/2006/relationships/customXml" Target="../ink/ink777.xml"/><Relationship Id="rId92" Type="http://schemas.openxmlformats.org/officeDocument/2006/relationships/image" Target="../media/image2090.png"/><Relationship Id="rId213" Type="http://schemas.openxmlformats.org/officeDocument/2006/relationships/customXml" Target="../ink/ink853.xml"/><Relationship Id="rId2" Type="http://schemas.openxmlformats.org/officeDocument/2006/relationships/image" Target="../media/image5.png"/><Relationship Id="rId29" Type="http://schemas.openxmlformats.org/officeDocument/2006/relationships/customXml" Target="../ink/ink756.xml"/><Relationship Id="rId40" Type="http://schemas.openxmlformats.org/officeDocument/2006/relationships/image" Target="../media/image2064.png"/><Relationship Id="rId115" Type="http://schemas.openxmlformats.org/officeDocument/2006/relationships/image" Target="../media/image2100.png"/><Relationship Id="rId136" Type="http://schemas.openxmlformats.org/officeDocument/2006/relationships/image" Target="../media/image2109.png"/><Relationship Id="rId157" Type="http://schemas.openxmlformats.org/officeDocument/2006/relationships/customXml" Target="../ink/ink825.xml"/><Relationship Id="rId178" Type="http://schemas.openxmlformats.org/officeDocument/2006/relationships/image" Target="../media/image2128.png"/><Relationship Id="rId61" Type="http://schemas.openxmlformats.org/officeDocument/2006/relationships/customXml" Target="../ink/ink772.xml"/><Relationship Id="rId82" Type="http://schemas.openxmlformats.org/officeDocument/2006/relationships/image" Target="../media/image2085.png"/><Relationship Id="rId199" Type="http://schemas.openxmlformats.org/officeDocument/2006/relationships/customXml" Target="../ink/ink846.xml"/><Relationship Id="rId203" Type="http://schemas.openxmlformats.org/officeDocument/2006/relationships/customXml" Target="../ink/ink8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1329.png"/><Relationship Id="rId63" Type="http://schemas.openxmlformats.org/officeDocument/2006/relationships/customXml" Target="../ink/ink31.xml"/><Relationship Id="rId84" Type="http://schemas.openxmlformats.org/officeDocument/2006/relationships/image" Target="../media/image1350.png"/><Relationship Id="rId138" Type="http://schemas.openxmlformats.org/officeDocument/2006/relationships/image" Target="../media/image1377.png"/><Relationship Id="rId159" Type="http://schemas.openxmlformats.org/officeDocument/2006/relationships/customXml" Target="../ink/ink79.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0.png"/><Relationship Id="rId53" Type="http://schemas.openxmlformats.org/officeDocument/2006/relationships/customXml" Target="../ink/ink26.xml"/><Relationship Id="rId74" Type="http://schemas.openxmlformats.org/officeDocument/2006/relationships/image" Target="../media/image1345.png"/><Relationship Id="rId128" Type="http://schemas.openxmlformats.org/officeDocument/2006/relationships/image" Target="../media/image1372.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1388.png"/><Relationship Id="rId22" Type="http://schemas.openxmlformats.org/officeDocument/2006/relationships/image" Target="../media/image15.png"/><Relationship Id="rId43" Type="http://schemas.openxmlformats.org/officeDocument/2006/relationships/customXml" Target="../ink/ink21.xml"/><Relationship Id="rId64" Type="http://schemas.openxmlformats.org/officeDocument/2006/relationships/image" Target="../media/image1340.png"/><Relationship Id="rId118" Type="http://schemas.openxmlformats.org/officeDocument/2006/relationships/image" Target="../media/image1367.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1383.png"/><Relationship Id="rId12" Type="http://schemas.openxmlformats.org/officeDocument/2006/relationships/image" Target="../media/image10.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1327.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1362.png"/><Relationship Id="rId124" Type="http://schemas.openxmlformats.org/officeDocument/2006/relationships/image" Target="../media/image1370.png"/><Relationship Id="rId129" Type="http://schemas.openxmlformats.org/officeDocument/2006/relationships/customXml" Target="../ink/ink64.xml"/><Relationship Id="rId54" Type="http://schemas.openxmlformats.org/officeDocument/2006/relationships/image" Target="../media/image1335.png"/><Relationship Id="rId70" Type="http://schemas.openxmlformats.org/officeDocument/2006/relationships/image" Target="../media/image1343.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1356.png"/><Relationship Id="rId140" Type="http://schemas.openxmlformats.org/officeDocument/2006/relationships/image" Target="../media/image1378.png"/><Relationship Id="rId145" Type="http://schemas.openxmlformats.org/officeDocument/2006/relationships/customXml" Target="../ink/ink72.xml"/><Relationship Id="rId161" Type="http://schemas.openxmlformats.org/officeDocument/2006/relationships/customXml" Target="../ink/ink80.xml"/><Relationship Id="rId1" Type="http://schemas.openxmlformats.org/officeDocument/2006/relationships/slideLayout" Target="../slideLayouts/slideLayout7.xml"/><Relationship Id="rId6" Type="http://schemas.openxmlformats.org/officeDocument/2006/relationships/image" Target="../media/image7.png"/><Relationship Id="rId23" Type="http://schemas.openxmlformats.org/officeDocument/2006/relationships/customXml" Target="../ink/ink11.xml"/><Relationship Id="rId28" Type="http://schemas.openxmlformats.org/officeDocument/2006/relationships/image" Target="../media/image18.png"/><Relationship Id="rId49" Type="http://schemas.openxmlformats.org/officeDocument/2006/relationships/customXml" Target="../ink/ink24.xml"/><Relationship Id="rId114" Type="http://schemas.openxmlformats.org/officeDocument/2006/relationships/image" Target="../media/image1365.png"/><Relationship Id="rId119" Type="http://schemas.openxmlformats.org/officeDocument/2006/relationships/customXml" Target="../ink/ink59.xml"/><Relationship Id="rId44" Type="http://schemas.openxmlformats.org/officeDocument/2006/relationships/image" Target="../media/image1330.png"/><Relationship Id="rId60" Type="http://schemas.openxmlformats.org/officeDocument/2006/relationships/image" Target="../media/image1338.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1351.png"/><Relationship Id="rId130" Type="http://schemas.openxmlformats.org/officeDocument/2006/relationships/image" Target="../media/image1373.png"/><Relationship Id="rId135" Type="http://schemas.openxmlformats.org/officeDocument/2006/relationships/customXml" Target="../ink/ink67.xml"/><Relationship Id="rId151" Type="http://schemas.openxmlformats.org/officeDocument/2006/relationships/customXml" Target="../ink/ink75.xml"/><Relationship Id="rId156" Type="http://schemas.openxmlformats.org/officeDocument/2006/relationships/image" Target="../media/image1386.png"/><Relationship Id="rId13" Type="http://schemas.openxmlformats.org/officeDocument/2006/relationships/customXml" Target="../ink/ink6.xml"/><Relationship Id="rId18" Type="http://schemas.openxmlformats.org/officeDocument/2006/relationships/image" Target="../media/image13.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1.png"/><Relationship Id="rId50" Type="http://schemas.openxmlformats.org/officeDocument/2006/relationships/image" Target="../media/image1333.png"/><Relationship Id="rId55" Type="http://schemas.openxmlformats.org/officeDocument/2006/relationships/customXml" Target="../ink/ink27.xml"/><Relationship Id="rId76" Type="http://schemas.openxmlformats.org/officeDocument/2006/relationships/image" Target="../media/image1346.png"/><Relationship Id="rId97" Type="http://schemas.openxmlformats.org/officeDocument/2006/relationships/customXml" Target="../ink/ink48.xml"/><Relationship Id="rId104" Type="http://schemas.openxmlformats.org/officeDocument/2006/relationships/image" Target="../media/image1360.png"/><Relationship Id="rId120" Type="http://schemas.openxmlformats.org/officeDocument/2006/relationships/image" Target="../media/image1368.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1381.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1354.png"/><Relationship Id="rId162" Type="http://schemas.openxmlformats.org/officeDocument/2006/relationships/image" Target="../media/image1389.png"/><Relationship Id="rId2" Type="http://schemas.openxmlformats.org/officeDocument/2006/relationships/image" Target="../media/image5.png"/><Relationship Id="rId29" Type="http://schemas.openxmlformats.org/officeDocument/2006/relationships/customXml" Target="../ink/ink14.xml"/><Relationship Id="rId24" Type="http://schemas.openxmlformats.org/officeDocument/2006/relationships/image" Target="../media/image16.png"/><Relationship Id="rId40" Type="http://schemas.openxmlformats.org/officeDocument/2006/relationships/image" Target="../media/image1328.png"/><Relationship Id="rId45" Type="http://schemas.openxmlformats.org/officeDocument/2006/relationships/customXml" Target="../ink/ink22.xml"/><Relationship Id="rId66" Type="http://schemas.openxmlformats.org/officeDocument/2006/relationships/image" Target="../media/image1341.png"/><Relationship Id="rId87" Type="http://schemas.openxmlformats.org/officeDocument/2006/relationships/customXml" Target="../ink/ink43.xml"/><Relationship Id="rId110" Type="http://schemas.openxmlformats.org/officeDocument/2006/relationships/image" Target="../media/image1363.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1376.png"/><Relationship Id="rId157" Type="http://schemas.openxmlformats.org/officeDocument/2006/relationships/customXml" Target="../ink/ink78.xml"/><Relationship Id="rId61" Type="http://schemas.openxmlformats.org/officeDocument/2006/relationships/customXml" Target="../ink/ink30.xml"/><Relationship Id="rId82" Type="http://schemas.openxmlformats.org/officeDocument/2006/relationships/image" Target="../media/image1349.png"/><Relationship Id="rId152" Type="http://schemas.openxmlformats.org/officeDocument/2006/relationships/image" Target="../media/image1384.png"/><Relationship Id="rId19" Type="http://schemas.openxmlformats.org/officeDocument/2006/relationships/customXml" Target="../ink/ink9.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17.xml"/><Relationship Id="rId56" Type="http://schemas.openxmlformats.org/officeDocument/2006/relationships/image" Target="../media/image24.png"/><Relationship Id="rId77" Type="http://schemas.openxmlformats.org/officeDocument/2006/relationships/customXml" Target="../ink/ink38.xml"/><Relationship Id="rId100" Type="http://schemas.openxmlformats.org/officeDocument/2006/relationships/image" Target="../media/image1358.png"/><Relationship Id="rId105" Type="http://schemas.openxmlformats.org/officeDocument/2006/relationships/customXml" Target="../ink/ink52.xml"/><Relationship Id="rId126" Type="http://schemas.openxmlformats.org/officeDocument/2006/relationships/image" Target="../media/image1371.png"/><Relationship Id="rId147" Type="http://schemas.openxmlformats.org/officeDocument/2006/relationships/customXml" Target="../ink/ink73.xml"/><Relationship Id="rId8" Type="http://schemas.openxmlformats.org/officeDocument/2006/relationships/image" Target="../media/image8.png"/><Relationship Id="rId51" Type="http://schemas.openxmlformats.org/officeDocument/2006/relationships/customXml" Target="../ink/ink25.xml"/><Relationship Id="rId72" Type="http://schemas.openxmlformats.org/officeDocument/2006/relationships/image" Target="../media/image1344.png"/><Relationship Id="rId93" Type="http://schemas.openxmlformats.org/officeDocument/2006/relationships/customXml" Target="../ink/ink46.xml"/><Relationship Id="rId98" Type="http://schemas.openxmlformats.org/officeDocument/2006/relationships/image" Target="../media/image1357.png"/><Relationship Id="rId121" Type="http://schemas.openxmlformats.org/officeDocument/2006/relationships/customXml" Target="../ink/ink60.xml"/><Relationship Id="rId142" Type="http://schemas.openxmlformats.org/officeDocument/2006/relationships/image" Target="../media/image1379.png"/><Relationship Id="rId163" Type="http://schemas.openxmlformats.org/officeDocument/2006/relationships/customXml" Target="../ink/ink81.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2.png"/><Relationship Id="rId67" Type="http://schemas.openxmlformats.org/officeDocument/2006/relationships/customXml" Target="../ink/ink33.xml"/><Relationship Id="rId116" Type="http://schemas.openxmlformats.org/officeDocument/2006/relationships/image" Target="../media/image1366.png"/><Relationship Id="rId137" Type="http://schemas.openxmlformats.org/officeDocument/2006/relationships/customXml" Target="../ink/ink68.xml"/><Relationship Id="rId158" Type="http://schemas.openxmlformats.org/officeDocument/2006/relationships/image" Target="../media/image1387.png"/><Relationship Id="rId20" Type="http://schemas.openxmlformats.org/officeDocument/2006/relationships/image" Target="../media/image14.png"/><Relationship Id="rId41" Type="http://schemas.openxmlformats.org/officeDocument/2006/relationships/customXml" Target="../ink/ink20.xml"/><Relationship Id="rId62" Type="http://schemas.openxmlformats.org/officeDocument/2006/relationships/image" Target="../media/image1339.png"/><Relationship Id="rId83" Type="http://schemas.openxmlformats.org/officeDocument/2006/relationships/customXml" Target="../ink/ink41.xml"/><Relationship Id="rId88" Type="http://schemas.openxmlformats.org/officeDocument/2006/relationships/image" Target="../media/image1352.png"/><Relationship Id="rId111" Type="http://schemas.openxmlformats.org/officeDocument/2006/relationships/customXml" Target="../ink/ink55.xml"/><Relationship Id="rId132" Type="http://schemas.openxmlformats.org/officeDocument/2006/relationships/image" Target="../media/image1374.png"/><Relationship Id="rId153" Type="http://schemas.openxmlformats.org/officeDocument/2006/relationships/customXml" Target="../ink/ink76.xml"/><Relationship Id="rId15" Type="http://schemas.openxmlformats.org/officeDocument/2006/relationships/customXml" Target="../ink/ink7.xml"/><Relationship Id="rId36" Type="http://schemas.openxmlformats.org/officeDocument/2006/relationships/image" Target="../media/image1326.png"/><Relationship Id="rId57" Type="http://schemas.openxmlformats.org/officeDocument/2006/relationships/customXml" Target="../ink/ink28.xml"/><Relationship Id="rId106" Type="http://schemas.openxmlformats.org/officeDocument/2006/relationships/image" Target="../media/image1361.png"/><Relationship Id="rId127" Type="http://schemas.openxmlformats.org/officeDocument/2006/relationships/customXml" Target="../ink/ink63.xml"/><Relationship Id="rId10" Type="http://schemas.openxmlformats.org/officeDocument/2006/relationships/image" Target="../media/image9.png"/><Relationship Id="rId31" Type="http://schemas.openxmlformats.org/officeDocument/2006/relationships/customXml" Target="../ink/ink15.xml"/><Relationship Id="rId52" Type="http://schemas.openxmlformats.org/officeDocument/2006/relationships/image" Target="../media/image1334.png"/><Relationship Id="rId73" Type="http://schemas.openxmlformats.org/officeDocument/2006/relationships/customXml" Target="../ink/ink36.xml"/><Relationship Id="rId78" Type="http://schemas.openxmlformats.org/officeDocument/2006/relationships/image" Target="../media/image1347.png"/><Relationship Id="rId94" Type="http://schemas.openxmlformats.org/officeDocument/2006/relationships/image" Target="../media/image1355.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1369.png"/><Relationship Id="rId143" Type="http://schemas.openxmlformats.org/officeDocument/2006/relationships/customXml" Target="../ink/ink71.xml"/><Relationship Id="rId148" Type="http://schemas.openxmlformats.org/officeDocument/2006/relationships/image" Target="../media/image1382.png"/><Relationship Id="rId164" Type="http://schemas.openxmlformats.org/officeDocument/2006/relationships/image" Target="../media/image1390.png"/><Relationship Id="rId4" Type="http://schemas.openxmlformats.org/officeDocument/2006/relationships/image" Target="../media/image6.png"/><Relationship Id="rId9" Type="http://schemas.openxmlformats.org/officeDocument/2006/relationships/customXml" Target="../ink/ink4.xml"/><Relationship Id="rId26" Type="http://schemas.openxmlformats.org/officeDocument/2006/relationships/image" Target="../media/image17.png"/><Relationship Id="rId47" Type="http://schemas.openxmlformats.org/officeDocument/2006/relationships/customXml" Target="../ink/ink23.xml"/><Relationship Id="rId68" Type="http://schemas.openxmlformats.org/officeDocument/2006/relationships/image" Target="../media/image1342.png"/><Relationship Id="rId89" Type="http://schemas.openxmlformats.org/officeDocument/2006/relationships/customXml" Target="../ink/ink44.xml"/><Relationship Id="rId112" Type="http://schemas.openxmlformats.org/officeDocument/2006/relationships/image" Target="../media/image1364.png"/><Relationship Id="rId133" Type="http://schemas.openxmlformats.org/officeDocument/2006/relationships/customXml" Target="../ink/ink66.xml"/><Relationship Id="rId154" Type="http://schemas.openxmlformats.org/officeDocument/2006/relationships/image" Target="../media/image1385.png"/><Relationship Id="rId16" Type="http://schemas.openxmlformats.org/officeDocument/2006/relationships/image" Target="../media/image12.png"/><Relationship Id="rId37" Type="http://schemas.openxmlformats.org/officeDocument/2006/relationships/customXml" Target="../ink/ink18.xml"/><Relationship Id="rId58" Type="http://schemas.openxmlformats.org/officeDocument/2006/relationships/image" Target="../media/image1337.png"/><Relationship Id="rId79" Type="http://schemas.openxmlformats.org/officeDocument/2006/relationships/customXml" Target="../ink/ink39.xml"/><Relationship Id="rId102" Type="http://schemas.openxmlformats.org/officeDocument/2006/relationships/image" Target="../media/image1359.png"/><Relationship Id="rId123" Type="http://schemas.openxmlformats.org/officeDocument/2006/relationships/customXml" Target="../ink/ink61.xml"/><Relationship Id="rId144" Type="http://schemas.openxmlformats.org/officeDocument/2006/relationships/image" Target="../media/image1380.png"/><Relationship Id="rId90" Type="http://schemas.openxmlformats.org/officeDocument/2006/relationships/image" Target="../media/image1353.png"/><Relationship Id="rId27" Type="http://schemas.openxmlformats.org/officeDocument/2006/relationships/customXml" Target="../ink/ink13.xml"/><Relationship Id="rId48" Type="http://schemas.openxmlformats.org/officeDocument/2006/relationships/image" Target="../media/image23.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1375.png"/><Relationship Id="rId80" Type="http://schemas.openxmlformats.org/officeDocument/2006/relationships/image" Target="../media/image1348.png"/><Relationship Id="rId155" Type="http://schemas.openxmlformats.org/officeDocument/2006/relationships/customXml" Target="../ink/ink7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12</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Classification Scenario</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4093428"/>
          </a:xfrm>
          <a:prstGeom prst="rect">
            <a:avLst/>
          </a:prstGeom>
          <a:noFill/>
        </p:spPr>
        <p:txBody>
          <a:bodyPr wrap="square" rtlCol="0">
            <a:spAutoFit/>
          </a:bodyPr>
          <a:lstStyle/>
          <a:p>
            <a:r>
              <a:rPr lang="en-US" sz="2000" dirty="0"/>
              <a:t>Scenario – I want to run a marketing campaign, the no. of leads in my system are huge. If I run my marketing campaign considering that all the students will buy my  course, I will end up spending huge cost. The cost to acquire a customer is very high. Our goal is to find out of all the students (population) which are all the one’s which will respond positively. </a:t>
            </a:r>
          </a:p>
          <a:p>
            <a:r>
              <a:rPr lang="en-US" sz="2000" dirty="0"/>
              <a:t>E.g. total population – 10mn</a:t>
            </a:r>
          </a:p>
          <a:p>
            <a:r>
              <a:rPr lang="en-US" sz="2000" dirty="0"/>
              <a:t>Cost to send marketing campaign is 1 $ = 10 </a:t>
            </a:r>
            <a:r>
              <a:rPr lang="en-US" sz="2000" dirty="0" err="1"/>
              <a:t>mn</a:t>
            </a:r>
            <a:r>
              <a:rPr lang="en-US" sz="2000" dirty="0"/>
              <a:t>$</a:t>
            </a:r>
          </a:p>
          <a:p>
            <a:r>
              <a:rPr lang="en-US" sz="2000" dirty="0"/>
              <a:t>I only have 2 </a:t>
            </a:r>
            <a:r>
              <a:rPr lang="en-US" sz="2000" dirty="0" err="1"/>
              <a:t>mn</a:t>
            </a:r>
            <a:r>
              <a:rPr lang="en-US" sz="2000" dirty="0"/>
              <a:t>$, </a:t>
            </a:r>
          </a:p>
          <a:p>
            <a:r>
              <a:rPr lang="en-US" sz="2000" dirty="0"/>
              <a:t>In this case we divide the population into 2 categories</a:t>
            </a:r>
          </a:p>
          <a:p>
            <a:r>
              <a:rPr lang="en-US" sz="2000" dirty="0"/>
              <a:t>1 – Positive responder</a:t>
            </a:r>
          </a:p>
          <a:p>
            <a:r>
              <a:rPr lang="en-US" sz="2000" dirty="0"/>
              <a:t>0 – Non responder</a:t>
            </a:r>
          </a:p>
          <a:p>
            <a:r>
              <a:rPr lang="en-US" sz="2000" dirty="0"/>
              <a:t>We want to classify these 10mn with a probability to respond positive to my campaign. When the problem addresses to classify the population into a out come of bi-nominal (1 or 0), it is called as classification problem and we use classification scenario.</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37" name="Group 36">
            <a:extLst>
              <a:ext uri="{FF2B5EF4-FFF2-40B4-BE49-F238E27FC236}">
                <a16:creationId xmlns:a16="http://schemas.microsoft.com/office/drawing/2014/main" id="{0CFECF26-AA7B-F7A4-1F66-BA3D1B5D55EE}"/>
              </a:ext>
            </a:extLst>
          </p:cNvPr>
          <p:cNvGrpSpPr/>
          <p:nvPr/>
        </p:nvGrpSpPr>
        <p:grpSpPr>
          <a:xfrm>
            <a:off x="1416988" y="5369652"/>
            <a:ext cx="3301200" cy="1326240"/>
            <a:chOff x="1415400" y="5369652"/>
            <a:chExt cx="3301200" cy="13262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A2A720D-5D20-2236-F62B-7DF76B5E8F95}"/>
                    </a:ext>
                  </a:extLst>
                </p14:cNvPr>
                <p14:cNvContentPartPr/>
                <p14:nvPr/>
              </p14:nvContentPartPr>
              <p14:xfrm>
                <a:off x="2472360" y="6457212"/>
                <a:ext cx="15480" cy="3600"/>
              </p14:xfrm>
            </p:contentPart>
          </mc:Choice>
          <mc:Fallback xmlns="">
            <p:pic>
              <p:nvPicPr>
                <p:cNvPr id="6" name="Ink 5">
                  <a:extLst>
                    <a:ext uri="{FF2B5EF4-FFF2-40B4-BE49-F238E27FC236}">
                      <a16:creationId xmlns:a16="http://schemas.microsoft.com/office/drawing/2014/main" id="{4A2A720D-5D20-2236-F62B-7DF76B5E8F95}"/>
                    </a:ext>
                  </a:extLst>
                </p:cNvPr>
                <p:cNvPicPr/>
                <p:nvPr/>
              </p:nvPicPr>
              <p:blipFill>
                <a:blip r:embed="rId4"/>
                <a:stretch>
                  <a:fillRect/>
                </a:stretch>
              </p:blipFill>
              <p:spPr>
                <a:xfrm>
                  <a:off x="2463720" y="6448572"/>
                  <a:ext cx="331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507988E-D748-14E8-C8A0-622297F943B4}"/>
                    </a:ext>
                  </a:extLst>
                </p14:cNvPr>
                <p14:cNvContentPartPr/>
                <p14:nvPr/>
              </p14:nvContentPartPr>
              <p14:xfrm>
                <a:off x="2634720" y="6369732"/>
                <a:ext cx="4680" cy="21600"/>
              </p14:xfrm>
            </p:contentPart>
          </mc:Choice>
          <mc:Fallback xmlns="">
            <p:pic>
              <p:nvPicPr>
                <p:cNvPr id="7" name="Ink 6">
                  <a:extLst>
                    <a:ext uri="{FF2B5EF4-FFF2-40B4-BE49-F238E27FC236}">
                      <a16:creationId xmlns:a16="http://schemas.microsoft.com/office/drawing/2014/main" id="{7507988E-D748-14E8-C8A0-622297F943B4}"/>
                    </a:ext>
                  </a:extLst>
                </p:cNvPr>
                <p:cNvPicPr/>
                <p:nvPr/>
              </p:nvPicPr>
              <p:blipFill>
                <a:blip r:embed="rId6"/>
                <a:stretch>
                  <a:fillRect/>
                </a:stretch>
              </p:blipFill>
              <p:spPr>
                <a:xfrm>
                  <a:off x="2626080" y="6360732"/>
                  <a:ext cx="22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4361BA0-1BE0-A733-7B31-9FDD04BEF48A}"/>
                    </a:ext>
                  </a:extLst>
                </p14:cNvPr>
                <p14:cNvContentPartPr/>
                <p14:nvPr/>
              </p14:nvContentPartPr>
              <p14:xfrm>
                <a:off x="2772600" y="6276492"/>
                <a:ext cx="383760" cy="55440"/>
              </p14:xfrm>
            </p:contentPart>
          </mc:Choice>
          <mc:Fallback xmlns="">
            <p:pic>
              <p:nvPicPr>
                <p:cNvPr id="8" name="Ink 7">
                  <a:extLst>
                    <a:ext uri="{FF2B5EF4-FFF2-40B4-BE49-F238E27FC236}">
                      <a16:creationId xmlns:a16="http://schemas.microsoft.com/office/drawing/2014/main" id="{14361BA0-1BE0-A733-7B31-9FDD04BEF48A}"/>
                    </a:ext>
                  </a:extLst>
                </p:cNvPr>
                <p:cNvPicPr/>
                <p:nvPr/>
              </p:nvPicPr>
              <p:blipFill>
                <a:blip r:embed="rId8"/>
                <a:stretch>
                  <a:fillRect/>
                </a:stretch>
              </p:blipFill>
              <p:spPr>
                <a:xfrm>
                  <a:off x="2763960" y="6267852"/>
                  <a:ext cx="4014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9B695A5-92B2-8A57-79DF-DE10B5EE9A0C}"/>
                    </a:ext>
                  </a:extLst>
                </p14:cNvPr>
                <p14:cNvContentPartPr/>
                <p14:nvPr/>
              </p14:nvContentPartPr>
              <p14:xfrm>
                <a:off x="3334560" y="6387732"/>
                <a:ext cx="126720" cy="29160"/>
              </p14:xfrm>
            </p:contentPart>
          </mc:Choice>
          <mc:Fallback xmlns="">
            <p:pic>
              <p:nvPicPr>
                <p:cNvPr id="9" name="Ink 8">
                  <a:extLst>
                    <a:ext uri="{FF2B5EF4-FFF2-40B4-BE49-F238E27FC236}">
                      <a16:creationId xmlns:a16="http://schemas.microsoft.com/office/drawing/2014/main" id="{19B695A5-92B2-8A57-79DF-DE10B5EE9A0C}"/>
                    </a:ext>
                  </a:extLst>
                </p:cNvPr>
                <p:cNvPicPr/>
                <p:nvPr/>
              </p:nvPicPr>
              <p:blipFill>
                <a:blip r:embed="rId10"/>
                <a:stretch>
                  <a:fillRect/>
                </a:stretch>
              </p:blipFill>
              <p:spPr>
                <a:xfrm>
                  <a:off x="3325560" y="6378732"/>
                  <a:ext cx="1443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6D818BC6-430D-1427-BDEF-8AA4F8940ED3}"/>
                    </a:ext>
                  </a:extLst>
                </p14:cNvPr>
                <p14:cNvContentPartPr/>
                <p14:nvPr/>
              </p14:nvContentPartPr>
              <p14:xfrm>
                <a:off x="3479640" y="6091812"/>
                <a:ext cx="89640" cy="181080"/>
              </p14:xfrm>
            </p:contentPart>
          </mc:Choice>
          <mc:Fallback xmlns="">
            <p:pic>
              <p:nvPicPr>
                <p:cNvPr id="10" name="Ink 9">
                  <a:extLst>
                    <a:ext uri="{FF2B5EF4-FFF2-40B4-BE49-F238E27FC236}">
                      <a16:creationId xmlns:a16="http://schemas.microsoft.com/office/drawing/2014/main" id="{6D818BC6-430D-1427-BDEF-8AA4F8940ED3}"/>
                    </a:ext>
                  </a:extLst>
                </p:cNvPr>
                <p:cNvPicPr/>
                <p:nvPr/>
              </p:nvPicPr>
              <p:blipFill>
                <a:blip r:embed="rId12"/>
                <a:stretch>
                  <a:fillRect/>
                </a:stretch>
              </p:blipFill>
              <p:spPr>
                <a:xfrm>
                  <a:off x="3471000" y="6083172"/>
                  <a:ext cx="1072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CE412A9-04F4-7922-6354-1D61A79E977C}"/>
                    </a:ext>
                  </a:extLst>
                </p14:cNvPr>
                <p14:cNvContentPartPr/>
                <p14:nvPr/>
              </p14:nvContentPartPr>
              <p14:xfrm>
                <a:off x="3159240" y="6001452"/>
                <a:ext cx="301680" cy="36000"/>
              </p14:xfrm>
            </p:contentPart>
          </mc:Choice>
          <mc:Fallback xmlns="">
            <p:pic>
              <p:nvPicPr>
                <p:cNvPr id="11" name="Ink 10">
                  <a:extLst>
                    <a:ext uri="{FF2B5EF4-FFF2-40B4-BE49-F238E27FC236}">
                      <a16:creationId xmlns:a16="http://schemas.microsoft.com/office/drawing/2014/main" id="{DCE412A9-04F4-7922-6354-1D61A79E977C}"/>
                    </a:ext>
                  </a:extLst>
                </p:cNvPr>
                <p:cNvPicPr/>
                <p:nvPr/>
              </p:nvPicPr>
              <p:blipFill>
                <a:blip r:embed="rId14"/>
                <a:stretch>
                  <a:fillRect/>
                </a:stretch>
              </p:blipFill>
              <p:spPr>
                <a:xfrm>
                  <a:off x="3150600" y="5992452"/>
                  <a:ext cx="3193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43466930-8A3F-3016-E902-BB14350C7997}"/>
                    </a:ext>
                  </a:extLst>
                </p14:cNvPr>
                <p14:cNvContentPartPr/>
                <p14:nvPr/>
              </p14:nvContentPartPr>
              <p14:xfrm>
                <a:off x="2625000" y="6184692"/>
                <a:ext cx="10080" cy="18000"/>
              </p14:xfrm>
            </p:contentPart>
          </mc:Choice>
          <mc:Fallback xmlns="">
            <p:pic>
              <p:nvPicPr>
                <p:cNvPr id="12" name="Ink 11">
                  <a:extLst>
                    <a:ext uri="{FF2B5EF4-FFF2-40B4-BE49-F238E27FC236}">
                      <a16:creationId xmlns:a16="http://schemas.microsoft.com/office/drawing/2014/main" id="{43466930-8A3F-3016-E902-BB14350C7997}"/>
                    </a:ext>
                  </a:extLst>
                </p:cNvPr>
                <p:cNvPicPr/>
                <p:nvPr/>
              </p:nvPicPr>
              <p:blipFill>
                <a:blip r:embed="rId16"/>
                <a:stretch>
                  <a:fillRect/>
                </a:stretch>
              </p:blipFill>
              <p:spPr>
                <a:xfrm>
                  <a:off x="2616000" y="6175692"/>
                  <a:ext cx="277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EC59DA14-474E-424D-CE19-567F956E44D1}"/>
                    </a:ext>
                  </a:extLst>
                </p14:cNvPr>
                <p14:cNvContentPartPr/>
                <p14:nvPr/>
              </p14:nvContentPartPr>
              <p14:xfrm>
                <a:off x="2802120" y="6162732"/>
                <a:ext cx="2520" cy="2160"/>
              </p14:xfrm>
            </p:contentPart>
          </mc:Choice>
          <mc:Fallback xmlns="">
            <p:pic>
              <p:nvPicPr>
                <p:cNvPr id="13" name="Ink 12">
                  <a:extLst>
                    <a:ext uri="{FF2B5EF4-FFF2-40B4-BE49-F238E27FC236}">
                      <a16:creationId xmlns:a16="http://schemas.microsoft.com/office/drawing/2014/main" id="{EC59DA14-474E-424D-CE19-567F956E44D1}"/>
                    </a:ext>
                  </a:extLst>
                </p:cNvPr>
                <p:cNvPicPr/>
                <p:nvPr/>
              </p:nvPicPr>
              <p:blipFill>
                <a:blip r:embed="rId18"/>
                <a:stretch>
                  <a:fillRect/>
                </a:stretch>
              </p:blipFill>
              <p:spPr>
                <a:xfrm>
                  <a:off x="2793120" y="6154092"/>
                  <a:ext cx="201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A3CD8CD-A9DD-3C38-A3DD-2C02B6B2B395}"/>
                    </a:ext>
                  </a:extLst>
                </p14:cNvPr>
                <p14:cNvContentPartPr/>
                <p14:nvPr/>
              </p14:nvContentPartPr>
              <p14:xfrm>
                <a:off x="3067800" y="6095772"/>
                <a:ext cx="137880" cy="57240"/>
              </p14:xfrm>
            </p:contentPart>
          </mc:Choice>
          <mc:Fallback xmlns="">
            <p:pic>
              <p:nvPicPr>
                <p:cNvPr id="14" name="Ink 13">
                  <a:extLst>
                    <a:ext uri="{FF2B5EF4-FFF2-40B4-BE49-F238E27FC236}">
                      <a16:creationId xmlns:a16="http://schemas.microsoft.com/office/drawing/2014/main" id="{9A3CD8CD-A9DD-3C38-A3DD-2C02B6B2B395}"/>
                    </a:ext>
                  </a:extLst>
                </p:cNvPr>
                <p:cNvPicPr/>
                <p:nvPr/>
              </p:nvPicPr>
              <p:blipFill>
                <a:blip r:embed="rId20"/>
                <a:stretch>
                  <a:fillRect/>
                </a:stretch>
              </p:blipFill>
              <p:spPr>
                <a:xfrm>
                  <a:off x="3058800" y="6087132"/>
                  <a:ext cx="1555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F033FB84-D6B5-FAB2-BABA-1D808053E7C5}"/>
                    </a:ext>
                  </a:extLst>
                </p14:cNvPr>
                <p14:cNvContentPartPr/>
                <p14:nvPr/>
              </p14:nvContentPartPr>
              <p14:xfrm>
                <a:off x="2419440" y="5850252"/>
                <a:ext cx="323640" cy="235440"/>
              </p14:xfrm>
            </p:contentPart>
          </mc:Choice>
          <mc:Fallback xmlns="">
            <p:pic>
              <p:nvPicPr>
                <p:cNvPr id="15" name="Ink 14">
                  <a:extLst>
                    <a:ext uri="{FF2B5EF4-FFF2-40B4-BE49-F238E27FC236}">
                      <a16:creationId xmlns:a16="http://schemas.microsoft.com/office/drawing/2014/main" id="{F033FB84-D6B5-FAB2-BABA-1D808053E7C5}"/>
                    </a:ext>
                  </a:extLst>
                </p:cNvPr>
                <p:cNvPicPr/>
                <p:nvPr/>
              </p:nvPicPr>
              <p:blipFill>
                <a:blip r:embed="rId22"/>
                <a:stretch>
                  <a:fillRect/>
                </a:stretch>
              </p:blipFill>
              <p:spPr>
                <a:xfrm>
                  <a:off x="2410800" y="5841252"/>
                  <a:ext cx="3412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7EDCA290-2090-DA45-299C-1AD1638886F0}"/>
                    </a:ext>
                  </a:extLst>
                </p14:cNvPr>
                <p14:cNvContentPartPr/>
                <p14:nvPr/>
              </p14:nvContentPartPr>
              <p14:xfrm>
                <a:off x="2834520" y="5712732"/>
                <a:ext cx="174600" cy="37080"/>
              </p14:xfrm>
            </p:contentPart>
          </mc:Choice>
          <mc:Fallback xmlns="">
            <p:pic>
              <p:nvPicPr>
                <p:cNvPr id="16" name="Ink 15">
                  <a:extLst>
                    <a:ext uri="{FF2B5EF4-FFF2-40B4-BE49-F238E27FC236}">
                      <a16:creationId xmlns:a16="http://schemas.microsoft.com/office/drawing/2014/main" id="{7EDCA290-2090-DA45-299C-1AD1638886F0}"/>
                    </a:ext>
                  </a:extLst>
                </p:cNvPr>
                <p:cNvPicPr/>
                <p:nvPr/>
              </p:nvPicPr>
              <p:blipFill>
                <a:blip r:embed="rId24"/>
                <a:stretch>
                  <a:fillRect/>
                </a:stretch>
              </p:blipFill>
              <p:spPr>
                <a:xfrm>
                  <a:off x="2825520" y="5703732"/>
                  <a:ext cx="1922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E622CD0B-15C9-4B04-197A-C739259B1F29}"/>
                    </a:ext>
                  </a:extLst>
                </p14:cNvPr>
                <p14:cNvContentPartPr/>
                <p14:nvPr/>
              </p14:nvContentPartPr>
              <p14:xfrm>
                <a:off x="3285960" y="5673132"/>
                <a:ext cx="244080" cy="64440"/>
              </p14:xfrm>
            </p:contentPart>
          </mc:Choice>
          <mc:Fallback xmlns="">
            <p:pic>
              <p:nvPicPr>
                <p:cNvPr id="17" name="Ink 16">
                  <a:extLst>
                    <a:ext uri="{FF2B5EF4-FFF2-40B4-BE49-F238E27FC236}">
                      <a16:creationId xmlns:a16="http://schemas.microsoft.com/office/drawing/2014/main" id="{E622CD0B-15C9-4B04-197A-C739259B1F29}"/>
                    </a:ext>
                  </a:extLst>
                </p:cNvPr>
                <p:cNvPicPr/>
                <p:nvPr/>
              </p:nvPicPr>
              <p:blipFill>
                <a:blip r:embed="rId26"/>
                <a:stretch>
                  <a:fillRect/>
                </a:stretch>
              </p:blipFill>
              <p:spPr>
                <a:xfrm>
                  <a:off x="3276960" y="5664132"/>
                  <a:ext cx="2617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F2A79338-FFDE-5263-CFEB-B3EDF573CA43}"/>
                    </a:ext>
                  </a:extLst>
                </p14:cNvPr>
                <p14:cNvContentPartPr/>
                <p14:nvPr/>
              </p14:nvContentPartPr>
              <p14:xfrm>
                <a:off x="2784840" y="5919012"/>
                <a:ext cx="292680" cy="59400"/>
              </p14:xfrm>
            </p:contentPart>
          </mc:Choice>
          <mc:Fallback xmlns="">
            <p:pic>
              <p:nvPicPr>
                <p:cNvPr id="18" name="Ink 17">
                  <a:extLst>
                    <a:ext uri="{FF2B5EF4-FFF2-40B4-BE49-F238E27FC236}">
                      <a16:creationId xmlns:a16="http://schemas.microsoft.com/office/drawing/2014/main" id="{F2A79338-FFDE-5263-CFEB-B3EDF573CA43}"/>
                    </a:ext>
                  </a:extLst>
                </p:cNvPr>
                <p:cNvPicPr/>
                <p:nvPr/>
              </p:nvPicPr>
              <p:blipFill>
                <a:blip r:embed="rId28"/>
                <a:stretch>
                  <a:fillRect/>
                </a:stretch>
              </p:blipFill>
              <p:spPr>
                <a:xfrm>
                  <a:off x="2776200" y="5910012"/>
                  <a:ext cx="3103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DC2C6B77-6281-3BF5-A223-46C747329A76}"/>
                    </a:ext>
                  </a:extLst>
                </p14:cNvPr>
                <p14:cNvContentPartPr/>
                <p14:nvPr/>
              </p14:nvContentPartPr>
              <p14:xfrm>
                <a:off x="3107760" y="5840172"/>
                <a:ext cx="333720" cy="28440"/>
              </p14:xfrm>
            </p:contentPart>
          </mc:Choice>
          <mc:Fallback xmlns="">
            <p:pic>
              <p:nvPicPr>
                <p:cNvPr id="19" name="Ink 18">
                  <a:extLst>
                    <a:ext uri="{FF2B5EF4-FFF2-40B4-BE49-F238E27FC236}">
                      <a16:creationId xmlns:a16="http://schemas.microsoft.com/office/drawing/2014/main" id="{DC2C6B77-6281-3BF5-A223-46C747329A76}"/>
                    </a:ext>
                  </a:extLst>
                </p:cNvPr>
                <p:cNvPicPr/>
                <p:nvPr/>
              </p:nvPicPr>
              <p:blipFill>
                <a:blip r:embed="rId30"/>
                <a:stretch>
                  <a:fillRect/>
                </a:stretch>
              </p:blipFill>
              <p:spPr>
                <a:xfrm>
                  <a:off x="3099120" y="5831532"/>
                  <a:ext cx="3513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7AEB1B94-EDAB-D19D-C137-12FDF83A1629}"/>
                    </a:ext>
                  </a:extLst>
                </p14:cNvPr>
                <p14:cNvContentPartPr/>
                <p14:nvPr/>
              </p14:nvContentPartPr>
              <p14:xfrm>
                <a:off x="3588360" y="5899212"/>
                <a:ext cx="157680" cy="82080"/>
              </p14:xfrm>
            </p:contentPart>
          </mc:Choice>
          <mc:Fallback xmlns="">
            <p:pic>
              <p:nvPicPr>
                <p:cNvPr id="20" name="Ink 19">
                  <a:extLst>
                    <a:ext uri="{FF2B5EF4-FFF2-40B4-BE49-F238E27FC236}">
                      <a16:creationId xmlns:a16="http://schemas.microsoft.com/office/drawing/2014/main" id="{7AEB1B94-EDAB-D19D-C137-12FDF83A1629}"/>
                    </a:ext>
                  </a:extLst>
                </p:cNvPr>
                <p:cNvPicPr/>
                <p:nvPr/>
              </p:nvPicPr>
              <p:blipFill>
                <a:blip r:embed="rId32"/>
                <a:stretch>
                  <a:fillRect/>
                </a:stretch>
              </p:blipFill>
              <p:spPr>
                <a:xfrm>
                  <a:off x="3579720" y="5890572"/>
                  <a:ext cx="1753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D9BF5D95-0438-6541-0C80-4A2434723BE3}"/>
                    </a:ext>
                  </a:extLst>
                </p14:cNvPr>
                <p14:cNvContentPartPr/>
                <p14:nvPr/>
              </p14:nvContentPartPr>
              <p14:xfrm>
                <a:off x="3374160" y="5545332"/>
                <a:ext cx="372240" cy="177480"/>
              </p14:xfrm>
            </p:contentPart>
          </mc:Choice>
          <mc:Fallback xmlns="">
            <p:pic>
              <p:nvPicPr>
                <p:cNvPr id="21" name="Ink 20">
                  <a:extLst>
                    <a:ext uri="{FF2B5EF4-FFF2-40B4-BE49-F238E27FC236}">
                      <a16:creationId xmlns:a16="http://schemas.microsoft.com/office/drawing/2014/main" id="{D9BF5D95-0438-6541-0C80-4A2434723BE3}"/>
                    </a:ext>
                  </a:extLst>
                </p:cNvPr>
                <p:cNvPicPr/>
                <p:nvPr/>
              </p:nvPicPr>
              <p:blipFill>
                <a:blip r:embed="rId34"/>
                <a:stretch>
                  <a:fillRect/>
                </a:stretch>
              </p:blipFill>
              <p:spPr>
                <a:xfrm>
                  <a:off x="3365520" y="5536692"/>
                  <a:ext cx="389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6010C57F-5E8D-9CD6-983C-721C7ED1371B}"/>
                    </a:ext>
                  </a:extLst>
                </p14:cNvPr>
                <p14:cNvContentPartPr/>
                <p14:nvPr/>
              </p14:nvContentPartPr>
              <p14:xfrm>
                <a:off x="2988240" y="5496012"/>
                <a:ext cx="384480" cy="54360"/>
              </p14:xfrm>
            </p:contentPart>
          </mc:Choice>
          <mc:Fallback xmlns="">
            <p:pic>
              <p:nvPicPr>
                <p:cNvPr id="22" name="Ink 21">
                  <a:extLst>
                    <a:ext uri="{FF2B5EF4-FFF2-40B4-BE49-F238E27FC236}">
                      <a16:creationId xmlns:a16="http://schemas.microsoft.com/office/drawing/2014/main" id="{6010C57F-5E8D-9CD6-983C-721C7ED1371B}"/>
                    </a:ext>
                  </a:extLst>
                </p:cNvPr>
                <p:cNvPicPr/>
                <p:nvPr/>
              </p:nvPicPr>
              <p:blipFill>
                <a:blip r:embed="rId36"/>
                <a:stretch>
                  <a:fillRect/>
                </a:stretch>
              </p:blipFill>
              <p:spPr>
                <a:xfrm>
                  <a:off x="2979240" y="5487372"/>
                  <a:ext cx="402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7167EA58-1C73-2A22-847D-D4389BEA371F}"/>
                    </a:ext>
                  </a:extLst>
                </p14:cNvPr>
                <p14:cNvContentPartPr/>
                <p14:nvPr/>
              </p14:nvContentPartPr>
              <p14:xfrm>
                <a:off x="2169240" y="5525532"/>
                <a:ext cx="770760" cy="274680"/>
              </p14:xfrm>
            </p:contentPart>
          </mc:Choice>
          <mc:Fallback xmlns="">
            <p:pic>
              <p:nvPicPr>
                <p:cNvPr id="23" name="Ink 22">
                  <a:extLst>
                    <a:ext uri="{FF2B5EF4-FFF2-40B4-BE49-F238E27FC236}">
                      <a16:creationId xmlns:a16="http://schemas.microsoft.com/office/drawing/2014/main" id="{7167EA58-1C73-2A22-847D-D4389BEA371F}"/>
                    </a:ext>
                  </a:extLst>
                </p:cNvPr>
                <p:cNvPicPr/>
                <p:nvPr/>
              </p:nvPicPr>
              <p:blipFill>
                <a:blip r:embed="rId38"/>
                <a:stretch>
                  <a:fillRect/>
                </a:stretch>
              </p:blipFill>
              <p:spPr>
                <a:xfrm>
                  <a:off x="2160240" y="5516532"/>
                  <a:ext cx="78840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311A53CE-4F7B-69D0-E681-22825FAEDC30}"/>
                    </a:ext>
                  </a:extLst>
                </p14:cNvPr>
                <p14:cNvContentPartPr/>
                <p14:nvPr/>
              </p14:nvContentPartPr>
              <p14:xfrm>
                <a:off x="2068440" y="6154812"/>
                <a:ext cx="55800" cy="42120"/>
              </p14:xfrm>
            </p:contentPart>
          </mc:Choice>
          <mc:Fallback xmlns="">
            <p:pic>
              <p:nvPicPr>
                <p:cNvPr id="24" name="Ink 23">
                  <a:extLst>
                    <a:ext uri="{FF2B5EF4-FFF2-40B4-BE49-F238E27FC236}">
                      <a16:creationId xmlns:a16="http://schemas.microsoft.com/office/drawing/2014/main" id="{311A53CE-4F7B-69D0-E681-22825FAEDC30}"/>
                    </a:ext>
                  </a:extLst>
                </p:cNvPr>
                <p:cNvPicPr/>
                <p:nvPr/>
              </p:nvPicPr>
              <p:blipFill>
                <a:blip r:embed="rId40"/>
                <a:stretch>
                  <a:fillRect/>
                </a:stretch>
              </p:blipFill>
              <p:spPr>
                <a:xfrm>
                  <a:off x="2059440" y="6146172"/>
                  <a:ext cx="734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C516656A-814E-5662-EA9E-EACA8F519C83}"/>
                    </a:ext>
                  </a:extLst>
                </p14:cNvPr>
                <p14:cNvContentPartPr/>
                <p14:nvPr/>
              </p14:nvContentPartPr>
              <p14:xfrm>
                <a:off x="2127840" y="6420492"/>
                <a:ext cx="183240" cy="121320"/>
              </p14:xfrm>
            </p:contentPart>
          </mc:Choice>
          <mc:Fallback xmlns="">
            <p:pic>
              <p:nvPicPr>
                <p:cNvPr id="25" name="Ink 24">
                  <a:extLst>
                    <a:ext uri="{FF2B5EF4-FFF2-40B4-BE49-F238E27FC236}">
                      <a16:creationId xmlns:a16="http://schemas.microsoft.com/office/drawing/2014/main" id="{C516656A-814E-5662-EA9E-EACA8F519C83}"/>
                    </a:ext>
                  </a:extLst>
                </p:cNvPr>
                <p:cNvPicPr/>
                <p:nvPr/>
              </p:nvPicPr>
              <p:blipFill>
                <a:blip r:embed="rId42"/>
                <a:stretch>
                  <a:fillRect/>
                </a:stretch>
              </p:blipFill>
              <p:spPr>
                <a:xfrm>
                  <a:off x="2118840" y="6411852"/>
                  <a:ext cx="2008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25">
                  <a:extLst>
                    <a:ext uri="{FF2B5EF4-FFF2-40B4-BE49-F238E27FC236}">
                      <a16:creationId xmlns:a16="http://schemas.microsoft.com/office/drawing/2014/main" id="{5C1D486D-31E9-2225-8D75-62963DE0B559}"/>
                    </a:ext>
                  </a:extLst>
                </p14:cNvPr>
                <p14:cNvContentPartPr/>
                <p14:nvPr/>
              </p14:nvContentPartPr>
              <p14:xfrm>
                <a:off x="2370840" y="6115212"/>
                <a:ext cx="166320" cy="275760"/>
              </p14:xfrm>
            </p:contentPart>
          </mc:Choice>
          <mc:Fallback xmlns="">
            <p:pic>
              <p:nvPicPr>
                <p:cNvPr id="26" name="Ink 25">
                  <a:extLst>
                    <a:ext uri="{FF2B5EF4-FFF2-40B4-BE49-F238E27FC236}">
                      <a16:creationId xmlns:a16="http://schemas.microsoft.com/office/drawing/2014/main" id="{5C1D486D-31E9-2225-8D75-62963DE0B559}"/>
                    </a:ext>
                  </a:extLst>
                </p:cNvPr>
                <p:cNvPicPr/>
                <p:nvPr/>
              </p:nvPicPr>
              <p:blipFill>
                <a:blip r:embed="rId44"/>
                <a:stretch>
                  <a:fillRect/>
                </a:stretch>
              </p:blipFill>
              <p:spPr>
                <a:xfrm>
                  <a:off x="2361840" y="6106572"/>
                  <a:ext cx="1839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a:extLst>
                    <a:ext uri="{FF2B5EF4-FFF2-40B4-BE49-F238E27FC236}">
                      <a16:creationId xmlns:a16="http://schemas.microsoft.com/office/drawing/2014/main" id="{A7CE2285-7D54-6DDD-E37B-3BA27F292D6B}"/>
                    </a:ext>
                  </a:extLst>
                </p14:cNvPr>
                <p14:cNvContentPartPr/>
                <p14:nvPr/>
              </p14:nvContentPartPr>
              <p14:xfrm>
                <a:off x="1983120" y="5948532"/>
                <a:ext cx="327600" cy="78840"/>
              </p14:xfrm>
            </p:contentPart>
          </mc:Choice>
          <mc:Fallback xmlns="">
            <p:pic>
              <p:nvPicPr>
                <p:cNvPr id="27" name="Ink 26">
                  <a:extLst>
                    <a:ext uri="{FF2B5EF4-FFF2-40B4-BE49-F238E27FC236}">
                      <a16:creationId xmlns:a16="http://schemas.microsoft.com/office/drawing/2014/main" id="{A7CE2285-7D54-6DDD-E37B-3BA27F292D6B}"/>
                    </a:ext>
                  </a:extLst>
                </p:cNvPr>
                <p:cNvPicPr/>
                <p:nvPr/>
              </p:nvPicPr>
              <p:blipFill>
                <a:blip r:embed="rId46"/>
                <a:stretch>
                  <a:fillRect/>
                </a:stretch>
              </p:blipFill>
              <p:spPr>
                <a:xfrm>
                  <a:off x="1974480" y="5939892"/>
                  <a:ext cx="3452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8" name="Ink 27">
                  <a:extLst>
                    <a:ext uri="{FF2B5EF4-FFF2-40B4-BE49-F238E27FC236}">
                      <a16:creationId xmlns:a16="http://schemas.microsoft.com/office/drawing/2014/main" id="{67D41B51-4EF1-F714-D5AD-BC26D259A812}"/>
                    </a:ext>
                  </a:extLst>
                </p14:cNvPr>
                <p14:cNvContentPartPr/>
                <p14:nvPr/>
              </p14:nvContentPartPr>
              <p14:xfrm>
                <a:off x="1891320" y="6312132"/>
                <a:ext cx="157680" cy="285480"/>
              </p14:xfrm>
            </p:contentPart>
          </mc:Choice>
          <mc:Fallback xmlns="">
            <p:pic>
              <p:nvPicPr>
                <p:cNvPr id="28" name="Ink 27">
                  <a:extLst>
                    <a:ext uri="{FF2B5EF4-FFF2-40B4-BE49-F238E27FC236}">
                      <a16:creationId xmlns:a16="http://schemas.microsoft.com/office/drawing/2014/main" id="{67D41B51-4EF1-F714-D5AD-BC26D259A812}"/>
                    </a:ext>
                  </a:extLst>
                </p:cNvPr>
                <p:cNvPicPr/>
                <p:nvPr/>
              </p:nvPicPr>
              <p:blipFill>
                <a:blip r:embed="rId48"/>
                <a:stretch>
                  <a:fillRect/>
                </a:stretch>
              </p:blipFill>
              <p:spPr>
                <a:xfrm>
                  <a:off x="1882680" y="6303492"/>
                  <a:ext cx="1753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9" name="Ink 28">
                  <a:extLst>
                    <a:ext uri="{FF2B5EF4-FFF2-40B4-BE49-F238E27FC236}">
                      <a16:creationId xmlns:a16="http://schemas.microsoft.com/office/drawing/2014/main" id="{1A8F26CB-EDB9-B653-9CA5-4E3DDAFF1745}"/>
                    </a:ext>
                  </a:extLst>
                </p14:cNvPr>
                <p14:cNvContentPartPr/>
                <p14:nvPr/>
              </p14:nvContentPartPr>
              <p14:xfrm>
                <a:off x="1986000" y="6676092"/>
                <a:ext cx="6480" cy="11880"/>
              </p14:xfrm>
            </p:contentPart>
          </mc:Choice>
          <mc:Fallback xmlns="">
            <p:pic>
              <p:nvPicPr>
                <p:cNvPr id="29" name="Ink 28">
                  <a:extLst>
                    <a:ext uri="{FF2B5EF4-FFF2-40B4-BE49-F238E27FC236}">
                      <a16:creationId xmlns:a16="http://schemas.microsoft.com/office/drawing/2014/main" id="{1A8F26CB-EDB9-B653-9CA5-4E3DDAFF1745}"/>
                    </a:ext>
                  </a:extLst>
                </p:cNvPr>
                <p:cNvPicPr/>
                <p:nvPr/>
              </p:nvPicPr>
              <p:blipFill>
                <a:blip r:embed="rId50"/>
                <a:stretch>
                  <a:fillRect/>
                </a:stretch>
              </p:blipFill>
              <p:spPr>
                <a:xfrm>
                  <a:off x="1977000" y="6667092"/>
                  <a:ext cx="241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0" name="Ink 29">
                  <a:extLst>
                    <a:ext uri="{FF2B5EF4-FFF2-40B4-BE49-F238E27FC236}">
                      <a16:creationId xmlns:a16="http://schemas.microsoft.com/office/drawing/2014/main" id="{FA396E21-99EF-0EC9-6896-86253D784C39}"/>
                    </a:ext>
                  </a:extLst>
                </p14:cNvPr>
                <p14:cNvContentPartPr/>
                <p14:nvPr/>
              </p14:nvContentPartPr>
              <p14:xfrm>
                <a:off x="2526720" y="6632532"/>
                <a:ext cx="197280" cy="63360"/>
              </p14:xfrm>
            </p:contentPart>
          </mc:Choice>
          <mc:Fallback xmlns="">
            <p:pic>
              <p:nvPicPr>
                <p:cNvPr id="30" name="Ink 29">
                  <a:extLst>
                    <a:ext uri="{FF2B5EF4-FFF2-40B4-BE49-F238E27FC236}">
                      <a16:creationId xmlns:a16="http://schemas.microsoft.com/office/drawing/2014/main" id="{FA396E21-99EF-0EC9-6896-86253D784C39}"/>
                    </a:ext>
                  </a:extLst>
                </p:cNvPr>
                <p:cNvPicPr/>
                <p:nvPr/>
              </p:nvPicPr>
              <p:blipFill>
                <a:blip r:embed="rId52"/>
                <a:stretch>
                  <a:fillRect/>
                </a:stretch>
              </p:blipFill>
              <p:spPr>
                <a:xfrm>
                  <a:off x="2517720" y="6623892"/>
                  <a:ext cx="2149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1" name="Ink 30">
                  <a:extLst>
                    <a:ext uri="{FF2B5EF4-FFF2-40B4-BE49-F238E27FC236}">
                      <a16:creationId xmlns:a16="http://schemas.microsoft.com/office/drawing/2014/main" id="{60602E94-1036-E7D3-AC5C-DEFD2FDDB10E}"/>
                    </a:ext>
                  </a:extLst>
                </p14:cNvPr>
                <p14:cNvContentPartPr/>
                <p14:nvPr/>
              </p14:nvContentPartPr>
              <p14:xfrm>
                <a:off x="2851080" y="6528132"/>
                <a:ext cx="292680" cy="49680"/>
              </p14:xfrm>
            </p:contentPart>
          </mc:Choice>
          <mc:Fallback xmlns="">
            <p:pic>
              <p:nvPicPr>
                <p:cNvPr id="31" name="Ink 30">
                  <a:extLst>
                    <a:ext uri="{FF2B5EF4-FFF2-40B4-BE49-F238E27FC236}">
                      <a16:creationId xmlns:a16="http://schemas.microsoft.com/office/drawing/2014/main" id="{60602E94-1036-E7D3-AC5C-DEFD2FDDB10E}"/>
                    </a:ext>
                  </a:extLst>
                </p:cNvPr>
                <p:cNvPicPr/>
                <p:nvPr/>
              </p:nvPicPr>
              <p:blipFill>
                <a:blip r:embed="rId54"/>
                <a:stretch>
                  <a:fillRect/>
                </a:stretch>
              </p:blipFill>
              <p:spPr>
                <a:xfrm>
                  <a:off x="2842440" y="6519492"/>
                  <a:ext cx="3103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 name="Ink 31">
                  <a:extLst>
                    <a:ext uri="{FF2B5EF4-FFF2-40B4-BE49-F238E27FC236}">
                      <a16:creationId xmlns:a16="http://schemas.microsoft.com/office/drawing/2014/main" id="{B03C3E72-09C3-3F68-CF9F-A4856B07B898}"/>
                    </a:ext>
                  </a:extLst>
                </p14:cNvPr>
                <p14:cNvContentPartPr/>
                <p14:nvPr/>
              </p14:nvContentPartPr>
              <p14:xfrm>
                <a:off x="1415400" y="5445612"/>
                <a:ext cx="3301200" cy="1155240"/>
              </p14:xfrm>
            </p:contentPart>
          </mc:Choice>
          <mc:Fallback xmlns="">
            <p:pic>
              <p:nvPicPr>
                <p:cNvPr id="32" name="Ink 31">
                  <a:extLst>
                    <a:ext uri="{FF2B5EF4-FFF2-40B4-BE49-F238E27FC236}">
                      <a16:creationId xmlns:a16="http://schemas.microsoft.com/office/drawing/2014/main" id="{B03C3E72-09C3-3F68-CF9F-A4856B07B898}"/>
                    </a:ext>
                  </a:extLst>
                </p:cNvPr>
                <p:cNvPicPr/>
                <p:nvPr/>
              </p:nvPicPr>
              <p:blipFill>
                <a:blip r:embed="rId56"/>
                <a:stretch>
                  <a:fillRect/>
                </a:stretch>
              </p:blipFill>
              <p:spPr>
                <a:xfrm>
                  <a:off x="1406760" y="5436972"/>
                  <a:ext cx="3318840" cy="1172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Ink 33">
                  <a:extLst>
                    <a:ext uri="{FF2B5EF4-FFF2-40B4-BE49-F238E27FC236}">
                      <a16:creationId xmlns:a16="http://schemas.microsoft.com/office/drawing/2014/main" id="{4B764393-7719-E650-A628-3EEAF8E89A19}"/>
                    </a:ext>
                  </a:extLst>
                </p14:cNvPr>
                <p14:cNvContentPartPr/>
                <p14:nvPr/>
              </p14:nvContentPartPr>
              <p14:xfrm>
                <a:off x="3933240" y="5369652"/>
                <a:ext cx="57240" cy="126000"/>
              </p14:xfrm>
            </p:contentPart>
          </mc:Choice>
          <mc:Fallback xmlns="">
            <p:pic>
              <p:nvPicPr>
                <p:cNvPr id="34" name="Ink 33">
                  <a:extLst>
                    <a:ext uri="{FF2B5EF4-FFF2-40B4-BE49-F238E27FC236}">
                      <a16:creationId xmlns:a16="http://schemas.microsoft.com/office/drawing/2014/main" id="{4B764393-7719-E650-A628-3EEAF8E89A19}"/>
                    </a:ext>
                  </a:extLst>
                </p:cNvPr>
                <p:cNvPicPr/>
                <p:nvPr/>
              </p:nvPicPr>
              <p:blipFill>
                <a:blip r:embed="rId58"/>
                <a:stretch>
                  <a:fillRect/>
                </a:stretch>
              </p:blipFill>
              <p:spPr>
                <a:xfrm>
                  <a:off x="3924240" y="5360652"/>
                  <a:ext cx="748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Ink 34">
                  <a:extLst>
                    <a:ext uri="{FF2B5EF4-FFF2-40B4-BE49-F238E27FC236}">
                      <a16:creationId xmlns:a16="http://schemas.microsoft.com/office/drawing/2014/main" id="{40EDB363-9F8B-B897-A880-35D02CB8FE23}"/>
                    </a:ext>
                  </a:extLst>
                </p14:cNvPr>
                <p14:cNvContentPartPr/>
                <p14:nvPr/>
              </p14:nvContentPartPr>
              <p14:xfrm>
                <a:off x="3877080" y="5484132"/>
                <a:ext cx="181080" cy="62280"/>
              </p14:xfrm>
            </p:contentPart>
          </mc:Choice>
          <mc:Fallback xmlns="">
            <p:pic>
              <p:nvPicPr>
                <p:cNvPr id="35" name="Ink 34">
                  <a:extLst>
                    <a:ext uri="{FF2B5EF4-FFF2-40B4-BE49-F238E27FC236}">
                      <a16:creationId xmlns:a16="http://schemas.microsoft.com/office/drawing/2014/main" id="{40EDB363-9F8B-B897-A880-35D02CB8FE23}"/>
                    </a:ext>
                  </a:extLst>
                </p:cNvPr>
                <p:cNvPicPr/>
                <p:nvPr/>
              </p:nvPicPr>
              <p:blipFill>
                <a:blip r:embed="rId60"/>
                <a:stretch>
                  <a:fillRect/>
                </a:stretch>
              </p:blipFill>
              <p:spPr>
                <a:xfrm>
                  <a:off x="3868440" y="5475492"/>
                  <a:ext cx="1987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Ink 35">
                  <a:extLst>
                    <a:ext uri="{FF2B5EF4-FFF2-40B4-BE49-F238E27FC236}">
                      <a16:creationId xmlns:a16="http://schemas.microsoft.com/office/drawing/2014/main" id="{723A80FB-5371-A4D3-365A-7A813935DB76}"/>
                    </a:ext>
                  </a:extLst>
                </p14:cNvPr>
                <p14:cNvContentPartPr/>
                <p14:nvPr/>
              </p14:nvContentPartPr>
              <p14:xfrm>
                <a:off x="4150680" y="5924052"/>
                <a:ext cx="125280" cy="134640"/>
              </p14:xfrm>
            </p:contentPart>
          </mc:Choice>
          <mc:Fallback xmlns="">
            <p:pic>
              <p:nvPicPr>
                <p:cNvPr id="36" name="Ink 35">
                  <a:extLst>
                    <a:ext uri="{FF2B5EF4-FFF2-40B4-BE49-F238E27FC236}">
                      <a16:creationId xmlns:a16="http://schemas.microsoft.com/office/drawing/2014/main" id="{723A80FB-5371-A4D3-365A-7A813935DB76}"/>
                    </a:ext>
                  </a:extLst>
                </p:cNvPr>
                <p:cNvPicPr/>
                <p:nvPr/>
              </p:nvPicPr>
              <p:blipFill>
                <a:blip r:embed="rId62"/>
                <a:stretch>
                  <a:fillRect/>
                </a:stretch>
              </p:blipFill>
              <p:spPr>
                <a:xfrm>
                  <a:off x="4141680" y="5915412"/>
                  <a:ext cx="142920" cy="152280"/>
                </a:xfrm>
                <a:prstGeom prst="rect">
                  <a:avLst/>
                </a:prstGeom>
              </p:spPr>
            </p:pic>
          </mc:Fallback>
        </mc:AlternateContent>
      </p:grpSp>
      <p:sp>
        <p:nvSpPr>
          <p:cNvPr id="38" name="TextBox 37">
            <a:extLst>
              <a:ext uri="{FF2B5EF4-FFF2-40B4-BE49-F238E27FC236}">
                <a16:creationId xmlns:a16="http://schemas.microsoft.com/office/drawing/2014/main" id="{D66790BB-65BE-CDBF-6B2D-3A4BB32004FD}"/>
              </a:ext>
            </a:extLst>
          </p:cNvPr>
          <p:cNvSpPr txBox="1"/>
          <p:nvPr/>
        </p:nvSpPr>
        <p:spPr>
          <a:xfrm>
            <a:off x="5749931" y="4991872"/>
            <a:ext cx="5919424" cy="1200329"/>
          </a:xfrm>
          <a:prstGeom prst="rect">
            <a:avLst/>
          </a:prstGeom>
          <a:noFill/>
        </p:spPr>
        <p:txBody>
          <a:bodyPr wrap="square" rtlCol="0">
            <a:spAutoFit/>
          </a:bodyPr>
          <a:lstStyle/>
          <a:p>
            <a:pPr marL="342900" indent="-342900">
              <a:buFont typeface="Arial" panose="020B0604020202020204" pitchFamily="34" charset="0"/>
              <a:buChar char="•"/>
            </a:pPr>
            <a:r>
              <a:rPr lang="en-US" dirty="0"/>
              <a:t>Price of my house ----   No (is continuous nature)</a:t>
            </a:r>
          </a:p>
          <a:p>
            <a:pPr marL="342900" indent="-342900">
              <a:buFont typeface="Arial" panose="020B0604020202020204" pitchFamily="34" charset="0"/>
              <a:buChar char="•"/>
            </a:pPr>
            <a:r>
              <a:rPr lang="en-US" dirty="0"/>
              <a:t>A patient has corona or not ---- Yes</a:t>
            </a:r>
          </a:p>
          <a:p>
            <a:pPr marL="342900" indent="-342900">
              <a:buFont typeface="Arial" panose="020B0604020202020204" pitchFamily="34" charset="0"/>
              <a:buChar char="•"/>
            </a:pPr>
            <a:r>
              <a:rPr lang="en-US" dirty="0"/>
              <a:t>Predict the price of my share ---- No</a:t>
            </a:r>
          </a:p>
          <a:p>
            <a:pPr marL="342900" indent="-342900">
              <a:buFont typeface="Arial" panose="020B0604020202020204" pitchFamily="34" charset="0"/>
              <a:buChar char="•"/>
            </a:pPr>
            <a:r>
              <a:rPr lang="en-US" dirty="0"/>
              <a:t>If a customer will churn or not ---- Yes</a:t>
            </a:r>
          </a:p>
        </p:txBody>
      </p:sp>
    </p:spTree>
    <p:extLst>
      <p:ext uri="{BB962C8B-B14F-4D97-AF65-F5344CB8AC3E}">
        <p14:creationId xmlns:p14="http://schemas.microsoft.com/office/powerpoint/2010/main" val="10575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dirty="0">
                <a:solidFill>
                  <a:schemeClr val="accent1"/>
                </a:solidFill>
                <a:latin typeface="Cooper Black" panose="0208090404030B020404" pitchFamily="18" charset="0"/>
              </a:rPr>
              <a:t>Concept of Dependent and Independent variable</a:t>
            </a:r>
            <a:endParaRPr lang="en-IN" sz="36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C4757E95-D750-42A2-622A-761580A7B308}"/>
              </a:ext>
            </a:extLst>
          </p:cNvPr>
          <p:cNvSpPr txBox="1"/>
          <p:nvPr/>
        </p:nvSpPr>
        <p:spPr>
          <a:xfrm>
            <a:off x="191344" y="764704"/>
            <a:ext cx="11809312" cy="369332"/>
          </a:xfrm>
          <a:prstGeom prst="rect">
            <a:avLst/>
          </a:prstGeom>
          <a:noFill/>
        </p:spPr>
        <p:txBody>
          <a:bodyPr wrap="square" rtlCol="0">
            <a:spAutoFit/>
          </a:bodyPr>
          <a:lstStyle/>
          <a:p>
            <a:r>
              <a:rPr lang="en-US" dirty="0"/>
              <a:t>Requirement – Based on health checks of patients we want to predict if the patient will develop a heart disease or not.</a:t>
            </a:r>
          </a:p>
        </p:txBody>
      </p:sp>
      <p:graphicFrame>
        <p:nvGraphicFramePr>
          <p:cNvPr id="7" name="Table 7">
            <a:extLst>
              <a:ext uri="{FF2B5EF4-FFF2-40B4-BE49-F238E27FC236}">
                <a16:creationId xmlns:a16="http://schemas.microsoft.com/office/drawing/2014/main" id="{B3C4D3F8-2FE8-A9C6-97FB-6F71C6BBA8D0}"/>
              </a:ext>
            </a:extLst>
          </p:cNvPr>
          <p:cNvGraphicFramePr>
            <a:graphicFrameLocks noGrp="1"/>
          </p:cNvGraphicFramePr>
          <p:nvPr/>
        </p:nvGraphicFramePr>
        <p:xfrm>
          <a:off x="335361" y="2523279"/>
          <a:ext cx="5976665" cy="2439338"/>
        </p:xfrm>
        <a:graphic>
          <a:graphicData uri="http://schemas.openxmlformats.org/drawingml/2006/table">
            <a:tbl>
              <a:tblPr firstRow="1" bandRow="1">
                <a:tableStyleId>{5C22544A-7EE6-4342-B048-85BDC9FD1C3A}</a:tableStyleId>
              </a:tblPr>
              <a:tblGrid>
                <a:gridCol w="1195333">
                  <a:extLst>
                    <a:ext uri="{9D8B030D-6E8A-4147-A177-3AD203B41FA5}">
                      <a16:colId xmlns:a16="http://schemas.microsoft.com/office/drawing/2014/main" val="3948831633"/>
                    </a:ext>
                  </a:extLst>
                </a:gridCol>
                <a:gridCol w="1195333">
                  <a:extLst>
                    <a:ext uri="{9D8B030D-6E8A-4147-A177-3AD203B41FA5}">
                      <a16:colId xmlns:a16="http://schemas.microsoft.com/office/drawing/2014/main" val="2945475658"/>
                    </a:ext>
                  </a:extLst>
                </a:gridCol>
                <a:gridCol w="1195333">
                  <a:extLst>
                    <a:ext uri="{9D8B030D-6E8A-4147-A177-3AD203B41FA5}">
                      <a16:colId xmlns:a16="http://schemas.microsoft.com/office/drawing/2014/main" val="4193917582"/>
                    </a:ext>
                  </a:extLst>
                </a:gridCol>
                <a:gridCol w="1195333">
                  <a:extLst>
                    <a:ext uri="{9D8B030D-6E8A-4147-A177-3AD203B41FA5}">
                      <a16:colId xmlns:a16="http://schemas.microsoft.com/office/drawing/2014/main" val="3070391820"/>
                    </a:ext>
                  </a:extLst>
                </a:gridCol>
                <a:gridCol w="1195333">
                  <a:extLst>
                    <a:ext uri="{9D8B030D-6E8A-4147-A177-3AD203B41FA5}">
                      <a16:colId xmlns:a16="http://schemas.microsoft.com/office/drawing/2014/main" val="367402248"/>
                    </a:ext>
                  </a:extLst>
                </a:gridCol>
              </a:tblGrid>
              <a:tr h="610043">
                <a:tc>
                  <a:txBody>
                    <a:bodyPr/>
                    <a:lstStyle/>
                    <a:p>
                      <a:r>
                        <a:rPr lang="en-US" sz="1600" dirty="0"/>
                        <a:t>Chest Pain</a:t>
                      </a:r>
                    </a:p>
                  </a:txBody>
                  <a:tcPr/>
                </a:tc>
                <a:tc>
                  <a:txBody>
                    <a:bodyPr/>
                    <a:lstStyle/>
                    <a:p>
                      <a:r>
                        <a:rPr lang="en-US" sz="1600" dirty="0"/>
                        <a:t>Good Blood Circulation</a:t>
                      </a:r>
                    </a:p>
                  </a:txBody>
                  <a:tcPr/>
                </a:tc>
                <a:tc>
                  <a:txBody>
                    <a:bodyPr/>
                    <a:lstStyle/>
                    <a:p>
                      <a:r>
                        <a:rPr lang="en-US" sz="1600" dirty="0"/>
                        <a:t>Sugar</a:t>
                      </a:r>
                    </a:p>
                  </a:txBody>
                  <a:tcPr/>
                </a:tc>
                <a:tc>
                  <a:txBody>
                    <a:bodyPr/>
                    <a:lstStyle/>
                    <a:p>
                      <a:r>
                        <a:rPr lang="en-US" sz="1600" dirty="0"/>
                        <a:t>Weight</a:t>
                      </a:r>
                    </a:p>
                  </a:txBody>
                  <a:tcPr/>
                </a:tc>
                <a:tc>
                  <a:txBody>
                    <a:bodyPr/>
                    <a:lstStyle/>
                    <a:p>
                      <a:r>
                        <a:rPr lang="en-US" sz="1600" dirty="0"/>
                        <a:t>Has HEART disease?</a:t>
                      </a:r>
                    </a:p>
                  </a:txBody>
                  <a:tcPr>
                    <a:solidFill>
                      <a:schemeClr val="bg1">
                        <a:lumMod val="75000"/>
                      </a:schemeClr>
                    </a:solidFill>
                  </a:tcPr>
                </a:tc>
                <a:extLst>
                  <a:ext uri="{0D108BD9-81ED-4DB2-BD59-A6C34878D82A}">
                    <a16:rowId xmlns:a16="http://schemas.microsoft.com/office/drawing/2014/main" val="4234728977"/>
                  </a:ext>
                </a:extLst>
              </a:tr>
              <a:tr h="365859">
                <a:tc>
                  <a:txBody>
                    <a:bodyPr/>
                    <a:lstStyle/>
                    <a:p>
                      <a:r>
                        <a:rPr lang="en-US" sz="1600" dirty="0"/>
                        <a:t>YES</a:t>
                      </a:r>
                    </a:p>
                  </a:txBody>
                  <a:tcPr/>
                </a:tc>
                <a:tc>
                  <a:txBody>
                    <a:bodyPr/>
                    <a:lstStyle/>
                    <a:p>
                      <a:r>
                        <a:rPr lang="en-US" sz="1600" dirty="0"/>
                        <a:t>NO</a:t>
                      </a:r>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YES</a:t>
                      </a:r>
                    </a:p>
                  </a:txBody>
                  <a:tcPr>
                    <a:solidFill>
                      <a:schemeClr val="bg1">
                        <a:lumMod val="75000"/>
                      </a:schemeClr>
                    </a:solidFill>
                  </a:tcPr>
                </a:tc>
                <a:extLst>
                  <a:ext uri="{0D108BD9-81ED-4DB2-BD59-A6C34878D82A}">
                    <a16:rowId xmlns:a16="http://schemas.microsoft.com/office/drawing/2014/main" val="2044970732"/>
                  </a:ext>
                </a:extLst>
              </a:tr>
              <a:tr h="365859">
                <a:tc>
                  <a:txBody>
                    <a:bodyPr/>
                    <a:lstStyle/>
                    <a:p>
                      <a:r>
                        <a:rPr lang="en-US" sz="1600" dirty="0"/>
                        <a:t>NO</a:t>
                      </a:r>
                    </a:p>
                  </a:txBody>
                  <a:tcPr/>
                </a:tc>
                <a:tc>
                  <a:txBody>
                    <a:bodyPr/>
                    <a:lstStyle/>
                    <a:p>
                      <a:r>
                        <a:rPr lang="en-US" sz="1600" dirty="0"/>
                        <a:t>YES</a:t>
                      </a:r>
                    </a:p>
                  </a:txBody>
                  <a:tcPr/>
                </a:tc>
                <a:tc>
                  <a:txBody>
                    <a:bodyPr/>
                    <a:lstStyle/>
                    <a:p>
                      <a:r>
                        <a:rPr lang="en-US" sz="1600" dirty="0"/>
                        <a:t>NO</a:t>
                      </a:r>
                    </a:p>
                  </a:txBody>
                  <a:tcPr/>
                </a:tc>
                <a:tc>
                  <a:txBody>
                    <a:bodyPr/>
                    <a:lstStyle/>
                    <a:p>
                      <a:r>
                        <a:rPr lang="en-US" sz="1600" dirty="0"/>
                        <a:t>NO</a:t>
                      </a:r>
                    </a:p>
                  </a:txBody>
                  <a:tcPr/>
                </a:tc>
                <a:tc>
                  <a:txBody>
                    <a:bodyPr/>
                    <a:lstStyle/>
                    <a:p>
                      <a:r>
                        <a:rPr lang="en-US" sz="1600" dirty="0"/>
                        <a:t>NO</a:t>
                      </a:r>
                    </a:p>
                  </a:txBody>
                  <a:tcPr>
                    <a:solidFill>
                      <a:schemeClr val="bg1">
                        <a:lumMod val="75000"/>
                      </a:schemeClr>
                    </a:solidFill>
                  </a:tcPr>
                </a:tc>
                <a:extLst>
                  <a:ext uri="{0D108BD9-81ED-4DB2-BD59-A6C34878D82A}">
                    <a16:rowId xmlns:a16="http://schemas.microsoft.com/office/drawing/2014/main" val="3972670220"/>
                  </a:ext>
                </a:extLst>
              </a:tr>
              <a:tr h="365859">
                <a:tc>
                  <a:txBody>
                    <a:bodyPr/>
                    <a:lstStyle/>
                    <a:p>
                      <a:r>
                        <a:rPr lang="en-US" sz="1600" dirty="0"/>
                        <a:t>YES</a:t>
                      </a:r>
                    </a:p>
                  </a:txBody>
                  <a:tcPr/>
                </a:tc>
                <a:tc>
                  <a:txBody>
                    <a:bodyPr/>
                    <a:lstStyle/>
                    <a:p>
                      <a:r>
                        <a:rPr lang="en-US" sz="1600" dirty="0"/>
                        <a:t>NO</a:t>
                      </a:r>
                    </a:p>
                  </a:txBody>
                  <a:tcPr/>
                </a:tc>
                <a:tc>
                  <a:txBody>
                    <a:bodyPr/>
                    <a:lstStyle/>
                    <a:p>
                      <a:r>
                        <a:rPr lang="en-US" sz="1600" dirty="0"/>
                        <a:t>YES</a:t>
                      </a:r>
                    </a:p>
                  </a:txBody>
                  <a:tcPr/>
                </a:tc>
                <a:tc>
                  <a:txBody>
                    <a:bodyPr/>
                    <a:lstStyle/>
                    <a:p>
                      <a:r>
                        <a:rPr lang="en-US" sz="1600" dirty="0"/>
                        <a:t>NO</a:t>
                      </a:r>
                    </a:p>
                  </a:txBody>
                  <a:tcPr/>
                </a:tc>
                <a:tc>
                  <a:txBody>
                    <a:bodyPr/>
                    <a:lstStyle/>
                    <a:p>
                      <a:r>
                        <a:rPr lang="en-US" sz="1600" dirty="0"/>
                        <a:t>YES</a:t>
                      </a:r>
                    </a:p>
                  </a:txBody>
                  <a:tcPr>
                    <a:solidFill>
                      <a:schemeClr val="bg1">
                        <a:lumMod val="75000"/>
                      </a:schemeClr>
                    </a:solidFill>
                  </a:tcPr>
                </a:tc>
                <a:extLst>
                  <a:ext uri="{0D108BD9-81ED-4DB2-BD59-A6C34878D82A}">
                    <a16:rowId xmlns:a16="http://schemas.microsoft.com/office/drawing/2014/main" val="1896720958"/>
                  </a:ext>
                </a:extLst>
              </a:tr>
              <a:tr h="365859">
                <a:tc>
                  <a:txBody>
                    <a:bodyPr/>
                    <a:lstStyle/>
                    <a:p>
                      <a:r>
                        <a:rPr lang="en-US" sz="1600" dirty="0"/>
                        <a:t>YES</a:t>
                      </a:r>
                    </a:p>
                  </a:txBody>
                  <a:tcPr/>
                </a:tc>
                <a:tc>
                  <a:txBody>
                    <a:bodyPr/>
                    <a:lstStyle/>
                    <a:p>
                      <a:r>
                        <a:rPr lang="en-US" sz="1600" dirty="0"/>
                        <a:t>NO</a:t>
                      </a:r>
                    </a:p>
                  </a:txBody>
                  <a:tcPr/>
                </a:tc>
                <a:tc>
                  <a:txBody>
                    <a:bodyPr/>
                    <a:lstStyle/>
                    <a:p>
                      <a:r>
                        <a:rPr lang="en-US" sz="1600" dirty="0"/>
                        <a:t>NO</a:t>
                      </a:r>
                    </a:p>
                  </a:txBody>
                  <a:tcPr/>
                </a:tc>
                <a:tc>
                  <a:txBody>
                    <a:bodyPr/>
                    <a:lstStyle/>
                    <a:p>
                      <a:r>
                        <a:rPr lang="en-US" sz="1600" dirty="0"/>
                        <a:t>NO</a:t>
                      </a:r>
                    </a:p>
                  </a:txBody>
                  <a:tcPr/>
                </a:tc>
                <a:tc>
                  <a:txBody>
                    <a:bodyPr/>
                    <a:lstStyle/>
                    <a:p>
                      <a:r>
                        <a:rPr lang="en-US" sz="1600" dirty="0"/>
                        <a:t>NO</a:t>
                      </a:r>
                    </a:p>
                  </a:txBody>
                  <a:tcPr>
                    <a:solidFill>
                      <a:schemeClr val="bg1">
                        <a:lumMod val="75000"/>
                      </a:schemeClr>
                    </a:solidFill>
                  </a:tcPr>
                </a:tc>
                <a:extLst>
                  <a:ext uri="{0D108BD9-81ED-4DB2-BD59-A6C34878D82A}">
                    <a16:rowId xmlns:a16="http://schemas.microsoft.com/office/drawing/2014/main" val="4187418895"/>
                  </a:ext>
                </a:extLst>
              </a:tr>
              <a:tr h="365859">
                <a:tc>
                  <a:txBody>
                    <a:bodyPr/>
                    <a:lstStyle/>
                    <a:p>
                      <a:r>
                        <a:rPr lang="en-US" sz="1600" dirty="0"/>
                        <a:t>NO</a:t>
                      </a:r>
                    </a:p>
                  </a:txBody>
                  <a:tcPr/>
                </a:tc>
                <a:tc>
                  <a:txBody>
                    <a:bodyPr/>
                    <a:lstStyle/>
                    <a:p>
                      <a:r>
                        <a:rPr lang="en-US" sz="1600" dirty="0"/>
                        <a:t>YES</a:t>
                      </a:r>
                    </a:p>
                  </a:txBody>
                  <a:tcPr/>
                </a:tc>
                <a:tc>
                  <a:txBody>
                    <a:bodyPr/>
                    <a:lstStyle/>
                    <a:p>
                      <a:r>
                        <a:rPr lang="en-US" sz="1600" dirty="0"/>
                        <a:t>NO</a:t>
                      </a:r>
                    </a:p>
                  </a:txBody>
                  <a:tcPr/>
                </a:tc>
                <a:tc>
                  <a:txBody>
                    <a:bodyPr/>
                    <a:lstStyle/>
                    <a:p>
                      <a:r>
                        <a:rPr lang="en-US" sz="1600" dirty="0"/>
                        <a:t>YES</a:t>
                      </a:r>
                    </a:p>
                  </a:txBody>
                  <a:tcPr/>
                </a:tc>
                <a:tc>
                  <a:txBody>
                    <a:bodyPr/>
                    <a:lstStyle/>
                    <a:p>
                      <a:r>
                        <a:rPr lang="en-US" sz="1600" dirty="0"/>
                        <a:t>NO</a:t>
                      </a:r>
                    </a:p>
                  </a:txBody>
                  <a:tcPr>
                    <a:solidFill>
                      <a:schemeClr val="bg1">
                        <a:lumMod val="75000"/>
                      </a:schemeClr>
                    </a:solidFill>
                  </a:tcPr>
                </a:tc>
                <a:extLst>
                  <a:ext uri="{0D108BD9-81ED-4DB2-BD59-A6C34878D82A}">
                    <a16:rowId xmlns:a16="http://schemas.microsoft.com/office/drawing/2014/main" val="3833550603"/>
                  </a:ext>
                </a:extLst>
              </a:tr>
            </a:tbl>
          </a:graphicData>
        </a:graphic>
      </p:graphicFrame>
      <p:sp>
        <p:nvSpPr>
          <p:cNvPr id="8" name="Right Brace 7">
            <a:extLst>
              <a:ext uri="{FF2B5EF4-FFF2-40B4-BE49-F238E27FC236}">
                <a16:creationId xmlns:a16="http://schemas.microsoft.com/office/drawing/2014/main" id="{6D557083-9180-CDBD-B926-1A19A3A69A47}"/>
              </a:ext>
            </a:extLst>
          </p:cNvPr>
          <p:cNvSpPr/>
          <p:nvPr/>
        </p:nvSpPr>
        <p:spPr>
          <a:xfrm rot="16200000">
            <a:off x="2279576" y="152635"/>
            <a:ext cx="648072" cy="45365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8659EA2-4105-1499-CC11-E7E639637BCB}"/>
              </a:ext>
            </a:extLst>
          </p:cNvPr>
          <p:cNvSpPr txBox="1"/>
          <p:nvPr/>
        </p:nvSpPr>
        <p:spPr>
          <a:xfrm>
            <a:off x="20326" y="1569080"/>
            <a:ext cx="5400601" cy="584775"/>
          </a:xfrm>
          <a:prstGeom prst="rect">
            <a:avLst/>
          </a:prstGeom>
          <a:noFill/>
        </p:spPr>
        <p:txBody>
          <a:bodyPr wrap="square" rtlCol="0">
            <a:spAutoFit/>
          </a:bodyPr>
          <a:lstStyle/>
          <a:p>
            <a:r>
              <a:rPr lang="en-US" sz="1600" b="1" dirty="0"/>
              <a:t>Independent variables</a:t>
            </a:r>
            <a:r>
              <a:rPr lang="en-US" sz="1600" dirty="0"/>
              <a:t> – in a data set the data which is used to calculate the outcome are called independent variables</a:t>
            </a:r>
          </a:p>
        </p:txBody>
      </p:sp>
      <p:sp>
        <p:nvSpPr>
          <p:cNvPr id="10" name="Right Brace 9">
            <a:extLst>
              <a:ext uri="{FF2B5EF4-FFF2-40B4-BE49-F238E27FC236}">
                <a16:creationId xmlns:a16="http://schemas.microsoft.com/office/drawing/2014/main" id="{A4BCFEE3-1DF1-2C56-4A7C-BA252B5475B2}"/>
              </a:ext>
            </a:extLst>
          </p:cNvPr>
          <p:cNvSpPr/>
          <p:nvPr/>
        </p:nvSpPr>
        <p:spPr>
          <a:xfrm rot="16200000">
            <a:off x="5411924" y="1874443"/>
            <a:ext cx="648072" cy="12601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47AA71E-FF84-EFC8-68DB-7C815A9C5434}"/>
              </a:ext>
            </a:extLst>
          </p:cNvPr>
          <p:cNvSpPr txBox="1"/>
          <p:nvPr/>
        </p:nvSpPr>
        <p:spPr>
          <a:xfrm>
            <a:off x="5591946" y="1595701"/>
            <a:ext cx="5400601" cy="584775"/>
          </a:xfrm>
          <a:prstGeom prst="rect">
            <a:avLst/>
          </a:prstGeom>
          <a:noFill/>
        </p:spPr>
        <p:txBody>
          <a:bodyPr wrap="square" rtlCol="0">
            <a:spAutoFit/>
          </a:bodyPr>
          <a:lstStyle/>
          <a:p>
            <a:r>
              <a:rPr lang="en-US" sz="1600" b="1" dirty="0"/>
              <a:t>dependent variables</a:t>
            </a:r>
            <a:r>
              <a:rPr lang="en-US" sz="1600" dirty="0"/>
              <a:t> – the outcome which depends on independent variables.</a:t>
            </a:r>
          </a:p>
        </p:txBody>
      </p:sp>
      <mc:AlternateContent xmlns:mc="http://schemas.openxmlformats.org/markup-compatibility/2006">
        <mc:Choice xmlns:p14="http://schemas.microsoft.com/office/powerpoint/2010/main" Requires="p14">
          <p:contentPart p14:bwMode="auto" r:id="rId3">
            <p14:nvContentPartPr>
              <p14:cNvPr id="24" name="Ink 23">
                <a:extLst>
                  <a:ext uri="{FF2B5EF4-FFF2-40B4-BE49-F238E27FC236}">
                    <a16:creationId xmlns:a16="http://schemas.microsoft.com/office/drawing/2014/main" id="{4E341108-365C-734D-5242-313D19F92538}"/>
                  </a:ext>
                </a:extLst>
              </p14:cNvPr>
              <p14:cNvContentPartPr/>
              <p14:nvPr/>
            </p14:nvContentPartPr>
            <p14:xfrm>
              <a:off x="5409028" y="5006996"/>
              <a:ext cx="197640" cy="402480"/>
            </p14:xfrm>
          </p:contentPart>
        </mc:Choice>
        <mc:Fallback>
          <p:pic>
            <p:nvPicPr>
              <p:cNvPr id="24" name="Ink 23">
                <a:extLst>
                  <a:ext uri="{FF2B5EF4-FFF2-40B4-BE49-F238E27FC236}">
                    <a16:creationId xmlns:a16="http://schemas.microsoft.com/office/drawing/2014/main" id="{4E341108-365C-734D-5242-313D19F92538}"/>
                  </a:ext>
                </a:extLst>
              </p:cNvPr>
              <p:cNvPicPr/>
              <p:nvPr/>
            </p:nvPicPr>
            <p:blipFill>
              <a:blip r:embed="rId4"/>
              <a:stretch>
                <a:fillRect/>
              </a:stretch>
            </p:blipFill>
            <p:spPr>
              <a:xfrm>
                <a:off x="5400028" y="4997996"/>
                <a:ext cx="21528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5" name="Ink 24">
                <a:extLst>
                  <a:ext uri="{FF2B5EF4-FFF2-40B4-BE49-F238E27FC236}">
                    <a16:creationId xmlns:a16="http://schemas.microsoft.com/office/drawing/2014/main" id="{C434F64E-5738-07B6-27B0-0A059BE41E1E}"/>
                  </a:ext>
                </a:extLst>
              </p14:cNvPr>
              <p14:cNvContentPartPr/>
              <p14:nvPr/>
            </p14:nvContentPartPr>
            <p14:xfrm>
              <a:off x="296668" y="3155876"/>
              <a:ext cx="29520" cy="689760"/>
            </p14:xfrm>
          </p:contentPart>
        </mc:Choice>
        <mc:Fallback>
          <p:pic>
            <p:nvPicPr>
              <p:cNvPr id="25" name="Ink 24">
                <a:extLst>
                  <a:ext uri="{FF2B5EF4-FFF2-40B4-BE49-F238E27FC236}">
                    <a16:creationId xmlns:a16="http://schemas.microsoft.com/office/drawing/2014/main" id="{C434F64E-5738-07B6-27B0-0A059BE41E1E}"/>
                  </a:ext>
                </a:extLst>
              </p:cNvPr>
              <p:cNvPicPr/>
              <p:nvPr/>
            </p:nvPicPr>
            <p:blipFill>
              <a:blip r:embed="rId6"/>
              <a:stretch>
                <a:fillRect/>
              </a:stretch>
            </p:blipFill>
            <p:spPr>
              <a:xfrm>
                <a:off x="287668" y="3146876"/>
                <a:ext cx="47160" cy="707400"/>
              </a:xfrm>
              <a:prstGeom prst="rect">
                <a:avLst/>
              </a:prstGeom>
            </p:spPr>
          </p:pic>
        </mc:Fallback>
      </mc:AlternateContent>
      <p:grpSp>
        <p:nvGrpSpPr>
          <p:cNvPr id="70" name="Group 69">
            <a:extLst>
              <a:ext uri="{FF2B5EF4-FFF2-40B4-BE49-F238E27FC236}">
                <a16:creationId xmlns:a16="http://schemas.microsoft.com/office/drawing/2014/main" id="{96E43FB2-4C4A-D848-BC01-B607497B124E}"/>
              </a:ext>
            </a:extLst>
          </p:cNvPr>
          <p:cNvGrpSpPr/>
          <p:nvPr/>
        </p:nvGrpSpPr>
        <p:grpSpPr>
          <a:xfrm>
            <a:off x="10099468" y="1800836"/>
            <a:ext cx="1581120" cy="593280"/>
            <a:chOff x="10097880" y="1800836"/>
            <a:chExt cx="1581120" cy="593280"/>
          </a:xfrm>
        </p:grpSpPr>
        <mc:AlternateContent xmlns:mc="http://schemas.openxmlformats.org/markup-compatibility/2006" xmlns:p14="http://schemas.microsoft.com/office/powerpoint/2010/main">
          <mc:Choice Requires="p14">
            <p:contentPart p14:bwMode="auto" r:id="rId7">
              <p14:nvContentPartPr>
                <p14:cNvPr id="57" name="Ink 56">
                  <a:extLst>
                    <a:ext uri="{FF2B5EF4-FFF2-40B4-BE49-F238E27FC236}">
                      <a16:creationId xmlns:a16="http://schemas.microsoft.com/office/drawing/2014/main" id="{0AFC6555-66B4-CB2B-82A0-36288FBCADEA}"/>
                    </a:ext>
                  </a:extLst>
                </p14:cNvPr>
                <p14:cNvContentPartPr/>
                <p14:nvPr/>
              </p14:nvContentPartPr>
              <p14:xfrm>
                <a:off x="10215600" y="1944116"/>
                <a:ext cx="43920" cy="225000"/>
              </p14:xfrm>
            </p:contentPart>
          </mc:Choice>
          <mc:Fallback xmlns="">
            <p:pic>
              <p:nvPicPr>
                <p:cNvPr id="57" name="Ink 56">
                  <a:extLst>
                    <a:ext uri="{FF2B5EF4-FFF2-40B4-BE49-F238E27FC236}">
                      <a16:creationId xmlns:a16="http://schemas.microsoft.com/office/drawing/2014/main" id="{0AFC6555-66B4-CB2B-82A0-36288FBCADEA}"/>
                    </a:ext>
                  </a:extLst>
                </p:cNvPr>
                <p:cNvPicPr/>
                <p:nvPr/>
              </p:nvPicPr>
              <p:blipFill>
                <a:blip r:embed="rId8"/>
                <a:stretch>
                  <a:fillRect/>
                </a:stretch>
              </p:blipFill>
              <p:spPr>
                <a:xfrm>
                  <a:off x="10206960" y="1935476"/>
                  <a:ext cx="61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8" name="Ink 57">
                  <a:extLst>
                    <a:ext uri="{FF2B5EF4-FFF2-40B4-BE49-F238E27FC236}">
                      <a16:creationId xmlns:a16="http://schemas.microsoft.com/office/drawing/2014/main" id="{445A631E-10EF-8D7C-7E83-B584F840BA44}"/>
                    </a:ext>
                  </a:extLst>
                </p14:cNvPr>
                <p14:cNvContentPartPr/>
                <p14:nvPr/>
              </p14:nvContentPartPr>
              <p14:xfrm>
                <a:off x="10097880" y="1866716"/>
                <a:ext cx="254520" cy="236160"/>
              </p14:xfrm>
            </p:contentPart>
          </mc:Choice>
          <mc:Fallback xmlns="">
            <p:pic>
              <p:nvPicPr>
                <p:cNvPr id="58" name="Ink 57">
                  <a:extLst>
                    <a:ext uri="{FF2B5EF4-FFF2-40B4-BE49-F238E27FC236}">
                      <a16:creationId xmlns:a16="http://schemas.microsoft.com/office/drawing/2014/main" id="{445A631E-10EF-8D7C-7E83-B584F840BA44}"/>
                    </a:ext>
                  </a:extLst>
                </p:cNvPr>
                <p:cNvPicPr/>
                <p:nvPr/>
              </p:nvPicPr>
              <p:blipFill>
                <a:blip r:embed="rId10"/>
                <a:stretch>
                  <a:fillRect/>
                </a:stretch>
              </p:blipFill>
              <p:spPr>
                <a:xfrm>
                  <a:off x="10088880" y="1857716"/>
                  <a:ext cx="2721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9" name="Ink 58">
                  <a:extLst>
                    <a:ext uri="{FF2B5EF4-FFF2-40B4-BE49-F238E27FC236}">
                      <a16:creationId xmlns:a16="http://schemas.microsoft.com/office/drawing/2014/main" id="{236FFAF5-D972-685F-4886-EBDA58396F1E}"/>
                    </a:ext>
                  </a:extLst>
                </p14:cNvPr>
                <p14:cNvContentPartPr/>
                <p14:nvPr/>
              </p14:nvContentPartPr>
              <p14:xfrm>
                <a:off x="10402440" y="2077676"/>
                <a:ext cx="71280" cy="71280"/>
              </p14:xfrm>
            </p:contentPart>
          </mc:Choice>
          <mc:Fallback xmlns="">
            <p:pic>
              <p:nvPicPr>
                <p:cNvPr id="59" name="Ink 58">
                  <a:extLst>
                    <a:ext uri="{FF2B5EF4-FFF2-40B4-BE49-F238E27FC236}">
                      <a16:creationId xmlns:a16="http://schemas.microsoft.com/office/drawing/2014/main" id="{236FFAF5-D972-685F-4886-EBDA58396F1E}"/>
                    </a:ext>
                  </a:extLst>
                </p:cNvPr>
                <p:cNvPicPr/>
                <p:nvPr/>
              </p:nvPicPr>
              <p:blipFill>
                <a:blip r:embed="rId12"/>
                <a:stretch>
                  <a:fillRect/>
                </a:stretch>
              </p:blipFill>
              <p:spPr>
                <a:xfrm>
                  <a:off x="10393440" y="2068676"/>
                  <a:ext cx="889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0" name="Ink 59">
                  <a:extLst>
                    <a:ext uri="{FF2B5EF4-FFF2-40B4-BE49-F238E27FC236}">
                      <a16:creationId xmlns:a16="http://schemas.microsoft.com/office/drawing/2014/main" id="{87C38F52-18FF-9664-A3A4-9C8C19C1A6DE}"/>
                    </a:ext>
                  </a:extLst>
                </p14:cNvPr>
                <p14:cNvContentPartPr/>
                <p14:nvPr/>
              </p14:nvContentPartPr>
              <p14:xfrm>
                <a:off x="10531320" y="2061836"/>
                <a:ext cx="102960" cy="91080"/>
              </p14:xfrm>
            </p:contentPart>
          </mc:Choice>
          <mc:Fallback xmlns="">
            <p:pic>
              <p:nvPicPr>
                <p:cNvPr id="60" name="Ink 59">
                  <a:extLst>
                    <a:ext uri="{FF2B5EF4-FFF2-40B4-BE49-F238E27FC236}">
                      <a16:creationId xmlns:a16="http://schemas.microsoft.com/office/drawing/2014/main" id="{87C38F52-18FF-9664-A3A4-9C8C19C1A6DE}"/>
                    </a:ext>
                  </a:extLst>
                </p:cNvPr>
                <p:cNvPicPr/>
                <p:nvPr/>
              </p:nvPicPr>
              <p:blipFill>
                <a:blip r:embed="rId14"/>
                <a:stretch>
                  <a:fillRect/>
                </a:stretch>
              </p:blipFill>
              <p:spPr>
                <a:xfrm>
                  <a:off x="10522320" y="2052836"/>
                  <a:ext cx="1206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1" name="Ink 60">
                  <a:extLst>
                    <a:ext uri="{FF2B5EF4-FFF2-40B4-BE49-F238E27FC236}">
                      <a16:creationId xmlns:a16="http://schemas.microsoft.com/office/drawing/2014/main" id="{C076E1B9-DFB9-7B99-E761-1003966A8DD4}"/>
                    </a:ext>
                  </a:extLst>
                </p14:cNvPr>
                <p14:cNvContentPartPr/>
                <p14:nvPr/>
              </p14:nvContentPartPr>
              <p14:xfrm>
                <a:off x="10699440" y="1943036"/>
                <a:ext cx="138600" cy="170640"/>
              </p14:xfrm>
            </p:contentPart>
          </mc:Choice>
          <mc:Fallback xmlns="">
            <p:pic>
              <p:nvPicPr>
                <p:cNvPr id="61" name="Ink 60">
                  <a:extLst>
                    <a:ext uri="{FF2B5EF4-FFF2-40B4-BE49-F238E27FC236}">
                      <a16:creationId xmlns:a16="http://schemas.microsoft.com/office/drawing/2014/main" id="{C076E1B9-DFB9-7B99-E761-1003966A8DD4}"/>
                    </a:ext>
                  </a:extLst>
                </p:cNvPr>
                <p:cNvPicPr/>
                <p:nvPr/>
              </p:nvPicPr>
              <p:blipFill>
                <a:blip r:embed="rId16"/>
                <a:stretch>
                  <a:fillRect/>
                </a:stretch>
              </p:blipFill>
              <p:spPr>
                <a:xfrm>
                  <a:off x="10690800" y="1934396"/>
                  <a:ext cx="156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Ink 61">
                  <a:extLst>
                    <a:ext uri="{FF2B5EF4-FFF2-40B4-BE49-F238E27FC236}">
                      <a16:creationId xmlns:a16="http://schemas.microsoft.com/office/drawing/2014/main" id="{F1526C87-F532-9569-5FD7-8779EFC567DE}"/>
                    </a:ext>
                  </a:extLst>
                </p14:cNvPr>
                <p14:cNvContentPartPr/>
                <p14:nvPr/>
              </p14:nvContentPartPr>
              <p14:xfrm>
                <a:off x="10893840" y="1922516"/>
                <a:ext cx="25560" cy="183960"/>
              </p14:xfrm>
            </p:contentPart>
          </mc:Choice>
          <mc:Fallback xmlns="">
            <p:pic>
              <p:nvPicPr>
                <p:cNvPr id="62" name="Ink 61">
                  <a:extLst>
                    <a:ext uri="{FF2B5EF4-FFF2-40B4-BE49-F238E27FC236}">
                      <a16:creationId xmlns:a16="http://schemas.microsoft.com/office/drawing/2014/main" id="{F1526C87-F532-9569-5FD7-8779EFC567DE}"/>
                    </a:ext>
                  </a:extLst>
                </p:cNvPr>
                <p:cNvPicPr/>
                <p:nvPr/>
              </p:nvPicPr>
              <p:blipFill>
                <a:blip r:embed="rId18"/>
                <a:stretch>
                  <a:fillRect/>
                </a:stretch>
              </p:blipFill>
              <p:spPr>
                <a:xfrm>
                  <a:off x="10885200" y="1913876"/>
                  <a:ext cx="432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3" name="Ink 62">
                  <a:extLst>
                    <a:ext uri="{FF2B5EF4-FFF2-40B4-BE49-F238E27FC236}">
                      <a16:creationId xmlns:a16="http://schemas.microsoft.com/office/drawing/2014/main" id="{75FEF629-F642-F5AF-F55F-AEFBDC1041FE}"/>
                    </a:ext>
                  </a:extLst>
                </p14:cNvPr>
                <p14:cNvContentPartPr/>
                <p14:nvPr/>
              </p14:nvContentPartPr>
              <p14:xfrm>
                <a:off x="10985640" y="1995596"/>
                <a:ext cx="90360" cy="68040"/>
              </p14:xfrm>
            </p:contentPart>
          </mc:Choice>
          <mc:Fallback xmlns="">
            <p:pic>
              <p:nvPicPr>
                <p:cNvPr id="63" name="Ink 62">
                  <a:extLst>
                    <a:ext uri="{FF2B5EF4-FFF2-40B4-BE49-F238E27FC236}">
                      <a16:creationId xmlns:a16="http://schemas.microsoft.com/office/drawing/2014/main" id="{75FEF629-F642-F5AF-F55F-AEFBDC1041FE}"/>
                    </a:ext>
                  </a:extLst>
                </p:cNvPr>
                <p:cNvPicPr/>
                <p:nvPr/>
              </p:nvPicPr>
              <p:blipFill>
                <a:blip r:embed="rId20"/>
                <a:stretch>
                  <a:fillRect/>
                </a:stretch>
              </p:blipFill>
              <p:spPr>
                <a:xfrm>
                  <a:off x="10976640" y="1986956"/>
                  <a:ext cx="1080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4" name="Ink 63">
                  <a:extLst>
                    <a:ext uri="{FF2B5EF4-FFF2-40B4-BE49-F238E27FC236}">
                      <a16:creationId xmlns:a16="http://schemas.microsoft.com/office/drawing/2014/main" id="{F25B8C9E-5FA0-3BCA-D753-274D820B94D4}"/>
                    </a:ext>
                  </a:extLst>
                </p14:cNvPr>
                <p14:cNvContentPartPr/>
                <p14:nvPr/>
              </p14:nvContentPartPr>
              <p14:xfrm>
                <a:off x="11103000" y="1847636"/>
                <a:ext cx="82800" cy="218160"/>
              </p14:xfrm>
            </p:contentPart>
          </mc:Choice>
          <mc:Fallback xmlns="">
            <p:pic>
              <p:nvPicPr>
                <p:cNvPr id="64" name="Ink 63">
                  <a:extLst>
                    <a:ext uri="{FF2B5EF4-FFF2-40B4-BE49-F238E27FC236}">
                      <a16:creationId xmlns:a16="http://schemas.microsoft.com/office/drawing/2014/main" id="{F25B8C9E-5FA0-3BCA-D753-274D820B94D4}"/>
                    </a:ext>
                  </a:extLst>
                </p:cNvPr>
                <p:cNvPicPr/>
                <p:nvPr/>
              </p:nvPicPr>
              <p:blipFill>
                <a:blip r:embed="rId22"/>
                <a:stretch>
                  <a:fillRect/>
                </a:stretch>
              </p:blipFill>
              <p:spPr>
                <a:xfrm>
                  <a:off x="11094360" y="1838636"/>
                  <a:ext cx="100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5" name="Ink 64">
                  <a:extLst>
                    <a:ext uri="{FF2B5EF4-FFF2-40B4-BE49-F238E27FC236}">
                      <a16:creationId xmlns:a16="http://schemas.microsoft.com/office/drawing/2014/main" id="{C7C82486-250B-B42F-252A-0C7DB492428F}"/>
                    </a:ext>
                  </a:extLst>
                </p14:cNvPr>
                <p14:cNvContentPartPr/>
                <p14:nvPr/>
              </p14:nvContentPartPr>
              <p14:xfrm>
                <a:off x="11126760" y="1800836"/>
                <a:ext cx="169200" cy="249120"/>
              </p14:xfrm>
            </p:contentPart>
          </mc:Choice>
          <mc:Fallback xmlns="">
            <p:pic>
              <p:nvPicPr>
                <p:cNvPr id="65" name="Ink 64">
                  <a:extLst>
                    <a:ext uri="{FF2B5EF4-FFF2-40B4-BE49-F238E27FC236}">
                      <a16:creationId xmlns:a16="http://schemas.microsoft.com/office/drawing/2014/main" id="{C7C82486-250B-B42F-252A-0C7DB492428F}"/>
                    </a:ext>
                  </a:extLst>
                </p:cNvPr>
                <p:cNvPicPr/>
                <p:nvPr/>
              </p:nvPicPr>
              <p:blipFill>
                <a:blip r:embed="rId24"/>
                <a:stretch>
                  <a:fillRect/>
                </a:stretch>
              </p:blipFill>
              <p:spPr>
                <a:xfrm>
                  <a:off x="11117760" y="1791836"/>
                  <a:ext cx="1868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6" name="Ink 65">
                  <a:extLst>
                    <a:ext uri="{FF2B5EF4-FFF2-40B4-BE49-F238E27FC236}">
                      <a16:creationId xmlns:a16="http://schemas.microsoft.com/office/drawing/2014/main" id="{2D30A4FA-4459-FF2B-CF17-3339CFBDC7CC}"/>
                    </a:ext>
                  </a:extLst>
                </p14:cNvPr>
                <p14:cNvContentPartPr/>
                <p14:nvPr/>
              </p14:nvContentPartPr>
              <p14:xfrm>
                <a:off x="11287320" y="1879676"/>
                <a:ext cx="268920" cy="157680"/>
              </p14:xfrm>
            </p:contentPart>
          </mc:Choice>
          <mc:Fallback xmlns="">
            <p:pic>
              <p:nvPicPr>
                <p:cNvPr id="66" name="Ink 65">
                  <a:extLst>
                    <a:ext uri="{FF2B5EF4-FFF2-40B4-BE49-F238E27FC236}">
                      <a16:creationId xmlns:a16="http://schemas.microsoft.com/office/drawing/2014/main" id="{2D30A4FA-4459-FF2B-CF17-3339CFBDC7CC}"/>
                    </a:ext>
                  </a:extLst>
                </p:cNvPr>
                <p:cNvPicPr/>
                <p:nvPr/>
              </p:nvPicPr>
              <p:blipFill>
                <a:blip r:embed="rId26"/>
                <a:stretch>
                  <a:fillRect/>
                </a:stretch>
              </p:blipFill>
              <p:spPr>
                <a:xfrm>
                  <a:off x="11278680" y="1871036"/>
                  <a:ext cx="2865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 name="Ink 66">
                  <a:extLst>
                    <a:ext uri="{FF2B5EF4-FFF2-40B4-BE49-F238E27FC236}">
                      <a16:creationId xmlns:a16="http://schemas.microsoft.com/office/drawing/2014/main" id="{208DE7D7-9543-4468-E33C-4A2D1883B763}"/>
                    </a:ext>
                  </a:extLst>
                </p14:cNvPr>
                <p14:cNvContentPartPr/>
                <p14:nvPr/>
              </p14:nvContentPartPr>
              <p14:xfrm>
                <a:off x="10814640" y="2227436"/>
                <a:ext cx="220320" cy="166680"/>
              </p14:xfrm>
            </p:contentPart>
          </mc:Choice>
          <mc:Fallback xmlns="">
            <p:pic>
              <p:nvPicPr>
                <p:cNvPr id="67" name="Ink 66">
                  <a:extLst>
                    <a:ext uri="{FF2B5EF4-FFF2-40B4-BE49-F238E27FC236}">
                      <a16:creationId xmlns:a16="http://schemas.microsoft.com/office/drawing/2014/main" id="{208DE7D7-9543-4468-E33C-4A2D1883B763}"/>
                    </a:ext>
                  </a:extLst>
                </p:cNvPr>
                <p:cNvPicPr/>
                <p:nvPr/>
              </p:nvPicPr>
              <p:blipFill>
                <a:blip r:embed="rId28"/>
                <a:stretch>
                  <a:fillRect/>
                </a:stretch>
              </p:blipFill>
              <p:spPr>
                <a:xfrm>
                  <a:off x="10805640" y="2218796"/>
                  <a:ext cx="2379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8" name="Ink 67">
                  <a:extLst>
                    <a:ext uri="{FF2B5EF4-FFF2-40B4-BE49-F238E27FC236}">
                      <a16:creationId xmlns:a16="http://schemas.microsoft.com/office/drawing/2014/main" id="{A2447051-6890-B7B9-693C-AC0D6D5D1557}"/>
                    </a:ext>
                  </a:extLst>
                </p14:cNvPr>
                <p14:cNvContentPartPr/>
                <p14:nvPr/>
              </p14:nvContentPartPr>
              <p14:xfrm>
                <a:off x="11095080" y="2168396"/>
                <a:ext cx="289080" cy="170640"/>
              </p14:xfrm>
            </p:contentPart>
          </mc:Choice>
          <mc:Fallback xmlns="">
            <p:pic>
              <p:nvPicPr>
                <p:cNvPr id="68" name="Ink 67">
                  <a:extLst>
                    <a:ext uri="{FF2B5EF4-FFF2-40B4-BE49-F238E27FC236}">
                      <a16:creationId xmlns:a16="http://schemas.microsoft.com/office/drawing/2014/main" id="{A2447051-6890-B7B9-693C-AC0D6D5D1557}"/>
                    </a:ext>
                  </a:extLst>
                </p:cNvPr>
                <p:cNvPicPr/>
                <p:nvPr/>
              </p:nvPicPr>
              <p:blipFill>
                <a:blip r:embed="rId30"/>
                <a:stretch>
                  <a:fillRect/>
                </a:stretch>
              </p:blipFill>
              <p:spPr>
                <a:xfrm>
                  <a:off x="11086440" y="2159756"/>
                  <a:ext cx="3067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9" name="Ink 68">
                  <a:extLst>
                    <a:ext uri="{FF2B5EF4-FFF2-40B4-BE49-F238E27FC236}">
                      <a16:creationId xmlns:a16="http://schemas.microsoft.com/office/drawing/2014/main" id="{427827EF-1BA5-E10F-F6DB-EF950F873180}"/>
                    </a:ext>
                  </a:extLst>
                </p14:cNvPr>
                <p14:cNvContentPartPr/>
                <p14:nvPr/>
              </p14:nvContentPartPr>
              <p14:xfrm>
                <a:off x="11424480" y="2074436"/>
                <a:ext cx="254520" cy="234720"/>
              </p14:xfrm>
            </p:contentPart>
          </mc:Choice>
          <mc:Fallback xmlns="">
            <p:pic>
              <p:nvPicPr>
                <p:cNvPr id="69" name="Ink 68">
                  <a:extLst>
                    <a:ext uri="{FF2B5EF4-FFF2-40B4-BE49-F238E27FC236}">
                      <a16:creationId xmlns:a16="http://schemas.microsoft.com/office/drawing/2014/main" id="{427827EF-1BA5-E10F-F6DB-EF950F873180}"/>
                    </a:ext>
                  </a:extLst>
                </p:cNvPr>
                <p:cNvPicPr/>
                <p:nvPr/>
              </p:nvPicPr>
              <p:blipFill>
                <a:blip r:embed="rId32"/>
                <a:stretch>
                  <a:fillRect/>
                </a:stretch>
              </p:blipFill>
              <p:spPr>
                <a:xfrm>
                  <a:off x="11415840" y="2065436"/>
                  <a:ext cx="272160" cy="25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
            <p14:nvContentPartPr>
              <p14:cNvPr id="72" name="Ink 71">
                <a:extLst>
                  <a:ext uri="{FF2B5EF4-FFF2-40B4-BE49-F238E27FC236}">
                    <a16:creationId xmlns:a16="http://schemas.microsoft.com/office/drawing/2014/main" id="{042A65A9-043C-37EB-758A-64705FAAB0EB}"/>
                  </a:ext>
                </a:extLst>
              </p14:cNvPr>
              <p14:cNvContentPartPr/>
              <p14:nvPr/>
            </p14:nvContentPartPr>
            <p14:xfrm>
              <a:off x="278308" y="3942476"/>
              <a:ext cx="67320" cy="1251720"/>
            </p14:xfrm>
          </p:contentPart>
        </mc:Choice>
        <mc:Fallback>
          <p:pic>
            <p:nvPicPr>
              <p:cNvPr id="72" name="Ink 71">
                <a:extLst>
                  <a:ext uri="{FF2B5EF4-FFF2-40B4-BE49-F238E27FC236}">
                    <a16:creationId xmlns:a16="http://schemas.microsoft.com/office/drawing/2014/main" id="{042A65A9-043C-37EB-758A-64705FAAB0EB}"/>
                  </a:ext>
                </a:extLst>
              </p:cNvPr>
              <p:cNvPicPr/>
              <p:nvPr/>
            </p:nvPicPr>
            <p:blipFill>
              <a:blip r:embed="rId34"/>
              <a:stretch>
                <a:fillRect/>
              </a:stretch>
            </p:blipFill>
            <p:spPr>
              <a:xfrm>
                <a:off x="269356" y="3933473"/>
                <a:ext cx="84866" cy="1269365"/>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1" name="Ink 50">
                <a:extLst>
                  <a:ext uri="{FF2B5EF4-FFF2-40B4-BE49-F238E27FC236}">
                    <a16:creationId xmlns:a16="http://schemas.microsoft.com/office/drawing/2014/main" id="{D945B586-FFAE-45F9-5B37-04798650AD42}"/>
                  </a:ext>
                </a:extLst>
              </p14:cNvPr>
              <p14:cNvContentPartPr/>
              <p14:nvPr/>
            </p14:nvContentPartPr>
            <p14:xfrm>
              <a:off x="10717948" y="2592116"/>
              <a:ext cx="414360" cy="382680"/>
            </p14:xfrm>
          </p:contentPart>
        </mc:Choice>
        <mc:Fallback>
          <p:pic>
            <p:nvPicPr>
              <p:cNvPr id="51" name="Ink 50">
                <a:extLst>
                  <a:ext uri="{FF2B5EF4-FFF2-40B4-BE49-F238E27FC236}">
                    <a16:creationId xmlns:a16="http://schemas.microsoft.com/office/drawing/2014/main" id="{D945B586-FFAE-45F9-5B37-04798650AD42}"/>
                  </a:ext>
                </a:extLst>
              </p:cNvPr>
              <p:cNvPicPr/>
              <p:nvPr/>
            </p:nvPicPr>
            <p:blipFill>
              <a:blip r:embed="rId36"/>
              <a:stretch>
                <a:fillRect/>
              </a:stretch>
            </p:blipFill>
            <p:spPr>
              <a:xfrm>
                <a:off x="10708948" y="2583124"/>
                <a:ext cx="432000" cy="400303"/>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2" name="Ink 51">
                <a:extLst>
                  <a:ext uri="{FF2B5EF4-FFF2-40B4-BE49-F238E27FC236}">
                    <a16:creationId xmlns:a16="http://schemas.microsoft.com/office/drawing/2014/main" id="{69AD6E81-2D44-54AF-1A3B-B8106CF025EA}"/>
                  </a:ext>
                </a:extLst>
              </p14:cNvPr>
              <p14:cNvContentPartPr/>
              <p14:nvPr/>
            </p14:nvContentPartPr>
            <p14:xfrm>
              <a:off x="10551268" y="2788316"/>
              <a:ext cx="443160" cy="419400"/>
            </p14:xfrm>
          </p:contentPart>
        </mc:Choice>
        <mc:Fallback>
          <p:pic>
            <p:nvPicPr>
              <p:cNvPr id="52" name="Ink 51">
                <a:extLst>
                  <a:ext uri="{FF2B5EF4-FFF2-40B4-BE49-F238E27FC236}">
                    <a16:creationId xmlns:a16="http://schemas.microsoft.com/office/drawing/2014/main" id="{69AD6E81-2D44-54AF-1A3B-B8106CF025EA}"/>
                  </a:ext>
                </a:extLst>
              </p:cNvPr>
              <p:cNvPicPr/>
              <p:nvPr/>
            </p:nvPicPr>
            <p:blipFill>
              <a:blip r:embed="rId38"/>
              <a:stretch>
                <a:fillRect/>
              </a:stretch>
            </p:blipFill>
            <p:spPr>
              <a:xfrm>
                <a:off x="10542275" y="2779308"/>
                <a:ext cx="460786" cy="437055"/>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3" name="Ink 52">
                <a:extLst>
                  <a:ext uri="{FF2B5EF4-FFF2-40B4-BE49-F238E27FC236}">
                    <a16:creationId xmlns:a16="http://schemas.microsoft.com/office/drawing/2014/main" id="{6F27A567-170A-AFA8-1A54-7A55DC295A3C}"/>
                  </a:ext>
                </a:extLst>
              </p14:cNvPr>
              <p14:cNvContentPartPr/>
              <p14:nvPr/>
            </p14:nvContentPartPr>
            <p14:xfrm>
              <a:off x="10515988" y="2684276"/>
              <a:ext cx="222840" cy="222120"/>
            </p14:xfrm>
          </p:contentPart>
        </mc:Choice>
        <mc:Fallback>
          <p:pic>
            <p:nvPicPr>
              <p:cNvPr id="53" name="Ink 52">
                <a:extLst>
                  <a:ext uri="{FF2B5EF4-FFF2-40B4-BE49-F238E27FC236}">
                    <a16:creationId xmlns:a16="http://schemas.microsoft.com/office/drawing/2014/main" id="{6F27A567-170A-AFA8-1A54-7A55DC295A3C}"/>
                  </a:ext>
                </a:extLst>
              </p:cNvPr>
              <p:cNvPicPr/>
              <p:nvPr/>
            </p:nvPicPr>
            <p:blipFill>
              <a:blip r:embed="rId40"/>
              <a:stretch>
                <a:fillRect/>
              </a:stretch>
            </p:blipFill>
            <p:spPr>
              <a:xfrm>
                <a:off x="10506973" y="2675276"/>
                <a:ext cx="240509"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4" name="Ink 53">
                <a:extLst>
                  <a:ext uri="{FF2B5EF4-FFF2-40B4-BE49-F238E27FC236}">
                    <a16:creationId xmlns:a16="http://schemas.microsoft.com/office/drawing/2014/main" id="{D11190B3-448C-8F9B-636A-921B40B064E6}"/>
                  </a:ext>
                </a:extLst>
              </p14:cNvPr>
              <p14:cNvContentPartPr/>
              <p14:nvPr/>
            </p14:nvContentPartPr>
            <p14:xfrm>
              <a:off x="10901548" y="2693996"/>
              <a:ext cx="132120" cy="196920"/>
            </p14:xfrm>
          </p:contentPart>
        </mc:Choice>
        <mc:Fallback>
          <p:pic>
            <p:nvPicPr>
              <p:cNvPr id="54" name="Ink 53">
                <a:extLst>
                  <a:ext uri="{FF2B5EF4-FFF2-40B4-BE49-F238E27FC236}">
                    <a16:creationId xmlns:a16="http://schemas.microsoft.com/office/drawing/2014/main" id="{D11190B3-448C-8F9B-636A-921B40B064E6}"/>
                  </a:ext>
                </a:extLst>
              </p:cNvPr>
              <p:cNvPicPr/>
              <p:nvPr/>
            </p:nvPicPr>
            <p:blipFill>
              <a:blip r:embed="rId42"/>
              <a:stretch>
                <a:fillRect/>
              </a:stretch>
            </p:blipFill>
            <p:spPr>
              <a:xfrm>
                <a:off x="10892548" y="2684996"/>
                <a:ext cx="1497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5" name="Ink 54">
                <a:extLst>
                  <a:ext uri="{FF2B5EF4-FFF2-40B4-BE49-F238E27FC236}">
                    <a16:creationId xmlns:a16="http://schemas.microsoft.com/office/drawing/2014/main" id="{3D169734-C2A3-1BEB-567A-7A38D331EF62}"/>
                  </a:ext>
                </a:extLst>
              </p14:cNvPr>
              <p14:cNvContentPartPr/>
              <p14:nvPr/>
            </p14:nvContentPartPr>
            <p14:xfrm>
              <a:off x="10583308" y="3038156"/>
              <a:ext cx="120600" cy="219960"/>
            </p14:xfrm>
          </p:contentPart>
        </mc:Choice>
        <mc:Fallback>
          <p:pic>
            <p:nvPicPr>
              <p:cNvPr id="55" name="Ink 54">
                <a:extLst>
                  <a:ext uri="{FF2B5EF4-FFF2-40B4-BE49-F238E27FC236}">
                    <a16:creationId xmlns:a16="http://schemas.microsoft.com/office/drawing/2014/main" id="{3D169734-C2A3-1BEB-567A-7A38D331EF62}"/>
                  </a:ext>
                </a:extLst>
              </p:cNvPr>
              <p:cNvPicPr/>
              <p:nvPr/>
            </p:nvPicPr>
            <p:blipFill>
              <a:blip r:embed="rId44"/>
              <a:stretch>
                <a:fillRect/>
              </a:stretch>
            </p:blipFill>
            <p:spPr>
              <a:xfrm>
                <a:off x="10574308" y="3029156"/>
                <a:ext cx="1382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6" name="Ink 55">
                <a:extLst>
                  <a:ext uri="{FF2B5EF4-FFF2-40B4-BE49-F238E27FC236}">
                    <a16:creationId xmlns:a16="http://schemas.microsoft.com/office/drawing/2014/main" id="{35373A1D-4A20-A87B-7B16-429B541C2503}"/>
                  </a:ext>
                </a:extLst>
              </p14:cNvPr>
              <p14:cNvContentPartPr/>
              <p14:nvPr/>
            </p14:nvContentPartPr>
            <p14:xfrm>
              <a:off x="10954468" y="2988836"/>
              <a:ext cx="177480" cy="200160"/>
            </p14:xfrm>
          </p:contentPart>
        </mc:Choice>
        <mc:Fallback>
          <p:pic>
            <p:nvPicPr>
              <p:cNvPr id="56" name="Ink 55">
                <a:extLst>
                  <a:ext uri="{FF2B5EF4-FFF2-40B4-BE49-F238E27FC236}">
                    <a16:creationId xmlns:a16="http://schemas.microsoft.com/office/drawing/2014/main" id="{35373A1D-4A20-A87B-7B16-429B541C2503}"/>
                  </a:ext>
                </a:extLst>
              </p:cNvPr>
              <p:cNvPicPr/>
              <p:nvPr/>
            </p:nvPicPr>
            <p:blipFill>
              <a:blip r:embed="rId46"/>
              <a:stretch>
                <a:fillRect/>
              </a:stretch>
            </p:blipFill>
            <p:spPr>
              <a:xfrm>
                <a:off x="10945468" y="2979852"/>
                <a:ext cx="195120" cy="217768"/>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2" name="Ink 11">
                <a:extLst>
                  <a:ext uri="{FF2B5EF4-FFF2-40B4-BE49-F238E27FC236}">
                    <a16:creationId xmlns:a16="http://schemas.microsoft.com/office/drawing/2014/main" id="{502766CA-5577-22AD-B2CD-0ABE31C5673A}"/>
                  </a:ext>
                </a:extLst>
              </p14:cNvPr>
              <p14:cNvContentPartPr/>
              <p14:nvPr/>
            </p14:nvContentPartPr>
            <p14:xfrm>
              <a:off x="817228" y="5072516"/>
              <a:ext cx="208440" cy="152280"/>
            </p14:xfrm>
          </p:contentPart>
        </mc:Choice>
        <mc:Fallback>
          <p:pic>
            <p:nvPicPr>
              <p:cNvPr id="12" name="Ink 11">
                <a:extLst>
                  <a:ext uri="{FF2B5EF4-FFF2-40B4-BE49-F238E27FC236}">
                    <a16:creationId xmlns:a16="http://schemas.microsoft.com/office/drawing/2014/main" id="{502766CA-5577-22AD-B2CD-0ABE31C5673A}"/>
                  </a:ext>
                </a:extLst>
              </p:cNvPr>
              <p:cNvPicPr/>
              <p:nvPr/>
            </p:nvPicPr>
            <p:blipFill>
              <a:blip r:embed="rId48"/>
              <a:stretch>
                <a:fillRect/>
              </a:stretch>
            </p:blipFill>
            <p:spPr>
              <a:xfrm>
                <a:off x="808228" y="5063516"/>
                <a:ext cx="2260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3" name="Ink 12">
                <a:extLst>
                  <a:ext uri="{FF2B5EF4-FFF2-40B4-BE49-F238E27FC236}">
                    <a16:creationId xmlns:a16="http://schemas.microsoft.com/office/drawing/2014/main" id="{B73E2246-4C2C-43F7-031B-A75B206C807E}"/>
                  </a:ext>
                </a:extLst>
              </p14:cNvPr>
              <p14:cNvContentPartPr/>
              <p14:nvPr/>
            </p14:nvContentPartPr>
            <p14:xfrm>
              <a:off x="1132228" y="5171516"/>
              <a:ext cx="4320" cy="67320"/>
            </p14:xfrm>
          </p:contentPart>
        </mc:Choice>
        <mc:Fallback>
          <p:pic>
            <p:nvPicPr>
              <p:cNvPr id="13" name="Ink 12">
                <a:extLst>
                  <a:ext uri="{FF2B5EF4-FFF2-40B4-BE49-F238E27FC236}">
                    <a16:creationId xmlns:a16="http://schemas.microsoft.com/office/drawing/2014/main" id="{B73E2246-4C2C-43F7-031B-A75B206C807E}"/>
                  </a:ext>
                </a:extLst>
              </p:cNvPr>
              <p:cNvPicPr/>
              <p:nvPr/>
            </p:nvPicPr>
            <p:blipFill>
              <a:blip r:embed="rId50"/>
              <a:stretch>
                <a:fillRect/>
              </a:stretch>
            </p:blipFill>
            <p:spPr>
              <a:xfrm>
                <a:off x="1122410" y="5162468"/>
                <a:ext cx="23564" cy="85055"/>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4" name="Ink 13">
                <a:extLst>
                  <a:ext uri="{FF2B5EF4-FFF2-40B4-BE49-F238E27FC236}">
                    <a16:creationId xmlns:a16="http://schemas.microsoft.com/office/drawing/2014/main" id="{FE242A91-719D-0BE7-5C8A-510DE37A6C20}"/>
                  </a:ext>
                </a:extLst>
              </p14:cNvPr>
              <p14:cNvContentPartPr/>
              <p14:nvPr/>
            </p14:nvContentPartPr>
            <p14:xfrm>
              <a:off x="1843588" y="5065676"/>
              <a:ext cx="176040" cy="146880"/>
            </p14:xfrm>
          </p:contentPart>
        </mc:Choice>
        <mc:Fallback>
          <p:pic>
            <p:nvPicPr>
              <p:cNvPr id="14" name="Ink 13">
                <a:extLst>
                  <a:ext uri="{FF2B5EF4-FFF2-40B4-BE49-F238E27FC236}">
                    <a16:creationId xmlns:a16="http://schemas.microsoft.com/office/drawing/2014/main" id="{FE242A91-719D-0BE7-5C8A-510DE37A6C20}"/>
                  </a:ext>
                </a:extLst>
              </p:cNvPr>
              <p:cNvPicPr/>
              <p:nvPr/>
            </p:nvPicPr>
            <p:blipFill>
              <a:blip r:embed="rId52"/>
              <a:stretch>
                <a:fillRect/>
              </a:stretch>
            </p:blipFill>
            <p:spPr>
              <a:xfrm>
                <a:off x="1834570" y="5056676"/>
                <a:ext cx="193716"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5" name="Ink 14">
                <a:extLst>
                  <a:ext uri="{FF2B5EF4-FFF2-40B4-BE49-F238E27FC236}">
                    <a16:creationId xmlns:a16="http://schemas.microsoft.com/office/drawing/2014/main" id="{85FC5F64-D2D1-00C2-145E-C4B33CC56C8C}"/>
                  </a:ext>
                </a:extLst>
              </p14:cNvPr>
              <p14:cNvContentPartPr/>
              <p14:nvPr/>
            </p14:nvContentPartPr>
            <p14:xfrm>
              <a:off x="2085868" y="5153156"/>
              <a:ext cx="84240" cy="124920"/>
            </p14:xfrm>
          </p:contentPart>
        </mc:Choice>
        <mc:Fallback>
          <p:pic>
            <p:nvPicPr>
              <p:cNvPr id="15" name="Ink 14">
                <a:extLst>
                  <a:ext uri="{FF2B5EF4-FFF2-40B4-BE49-F238E27FC236}">
                    <a16:creationId xmlns:a16="http://schemas.microsoft.com/office/drawing/2014/main" id="{85FC5F64-D2D1-00C2-145E-C4B33CC56C8C}"/>
                  </a:ext>
                </a:extLst>
              </p:cNvPr>
              <p:cNvPicPr/>
              <p:nvPr/>
            </p:nvPicPr>
            <p:blipFill>
              <a:blip r:embed="rId54"/>
              <a:stretch>
                <a:fillRect/>
              </a:stretch>
            </p:blipFill>
            <p:spPr>
              <a:xfrm>
                <a:off x="2076868" y="5144130"/>
                <a:ext cx="101880" cy="142611"/>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6" name="Ink 15">
                <a:extLst>
                  <a:ext uri="{FF2B5EF4-FFF2-40B4-BE49-F238E27FC236}">
                    <a16:creationId xmlns:a16="http://schemas.microsoft.com/office/drawing/2014/main" id="{DFE58183-17CF-D8CC-7F34-82CD5F781DFE}"/>
                  </a:ext>
                </a:extLst>
              </p14:cNvPr>
              <p14:cNvContentPartPr/>
              <p14:nvPr/>
            </p14:nvContentPartPr>
            <p14:xfrm>
              <a:off x="2999908" y="5062796"/>
              <a:ext cx="188640" cy="150120"/>
            </p14:xfrm>
          </p:contentPart>
        </mc:Choice>
        <mc:Fallback>
          <p:pic>
            <p:nvPicPr>
              <p:cNvPr id="16" name="Ink 15">
                <a:extLst>
                  <a:ext uri="{FF2B5EF4-FFF2-40B4-BE49-F238E27FC236}">
                    <a16:creationId xmlns:a16="http://schemas.microsoft.com/office/drawing/2014/main" id="{DFE58183-17CF-D8CC-7F34-82CD5F781DFE}"/>
                  </a:ext>
                </a:extLst>
              </p:cNvPr>
              <p:cNvPicPr/>
              <p:nvPr/>
            </p:nvPicPr>
            <p:blipFill>
              <a:blip r:embed="rId56"/>
              <a:stretch>
                <a:fillRect/>
              </a:stretch>
            </p:blipFill>
            <p:spPr>
              <a:xfrm>
                <a:off x="2990908" y="5053796"/>
                <a:ext cx="2062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7" name="Ink 16">
                <a:extLst>
                  <a:ext uri="{FF2B5EF4-FFF2-40B4-BE49-F238E27FC236}">
                    <a16:creationId xmlns:a16="http://schemas.microsoft.com/office/drawing/2014/main" id="{7B0C9E7E-3A26-42C0-72B3-5DE2167EAD17}"/>
                  </a:ext>
                </a:extLst>
              </p14:cNvPr>
              <p14:cNvContentPartPr/>
              <p14:nvPr/>
            </p14:nvContentPartPr>
            <p14:xfrm>
              <a:off x="3216628" y="5162876"/>
              <a:ext cx="134280" cy="118800"/>
            </p14:xfrm>
          </p:contentPart>
        </mc:Choice>
        <mc:Fallback>
          <p:pic>
            <p:nvPicPr>
              <p:cNvPr id="17" name="Ink 16">
                <a:extLst>
                  <a:ext uri="{FF2B5EF4-FFF2-40B4-BE49-F238E27FC236}">
                    <a16:creationId xmlns:a16="http://schemas.microsoft.com/office/drawing/2014/main" id="{7B0C9E7E-3A26-42C0-72B3-5DE2167EAD17}"/>
                  </a:ext>
                </a:extLst>
              </p:cNvPr>
              <p:cNvPicPr/>
              <p:nvPr/>
            </p:nvPicPr>
            <p:blipFill>
              <a:blip r:embed="rId58"/>
              <a:stretch>
                <a:fillRect/>
              </a:stretch>
            </p:blipFill>
            <p:spPr>
              <a:xfrm>
                <a:off x="3207628" y="5153849"/>
                <a:ext cx="151920" cy="136494"/>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3" name="Ink 72">
                <a:extLst>
                  <a:ext uri="{FF2B5EF4-FFF2-40B4-BE49-F238E27FC236}">
                    <a16:creationId xmlns:a16="http://schemas.microsoft.com/office/drawing/2014/main" id="{6FE24881-FE16-8792-4C35-B0AFA4CFEAA7}"/>
                  </a:ext>
                </a:extLst>
              </p14:cNvPr>
              <p14:cNvContentPartPr/>
              <p14:nvPr/>
            </p14:nvContentPartPr>
            <p14:xfrm>
              <a:off x="396748" y="3893156"/>
              <a:ext cx="5249520" cy="951480"/>
            </p14:xfrm>
          </p:contentPart>
        </mc:Choice>
        <mc:Fallback>
          <p:pic>
            <p:nvPicPr>
              <p:cNvPr id="73" name="Ink 72">
                <a:extLst>
                  <a:ext uri="{FF2B5EF4-FFF2-40B4-BE49-F238E27FC236}">
                    <a16:creationId xmlns:a16="http://schemas.microsoft.com/office/drawing/2014/main" id="{6FE24881-FE16-8792-4C35-B0AFA4CFEAA7}"/>
                  </a:ext>
                </a:extLst>
              </p:cNvPr>
              <p:cNvPicPr/>
              <p:nvPr/>
            </p:nvPicPr>
            <p:blipFill>
              <a:blip r:embed="rId60"/>
              <a:stretch>
                <a:fillRect/>
              </a:stretch>
            </p:blipFill>
            <p:spPr>
              <a:xfrm>
                <a:off x="387747" y="3884156"/>
                <a:ext cx="5267161" cy="969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74" name="Ink 73">
                <a:extLst>
                  <a:ext uri="{FF2B5EF4-FFF2-40B4-BE49-F238E27FC236}">
                    <a16:creationId xmlns:a16="http://schemas.microsoft.com/office/drawing/2014/main" id="{0D0F27DF-D24C-7451-E0B7-138F1842CD28}"/>
                  </a:ext>
                </a:extLst>
              </p14:cNvPr>
              <p14:cNvContentPartPr/>
              <p14:nvPr/>
            </p14:nvContentPartPr>
            <p14:xfrm>
              <a:off x="325828" y="4713236"/>
              <a:ext cx="5267880" cy="291600"/>
            </p14:xfrm>
          </p:contentPart>
        </mc:Choice>
        <mc:Fallback>
          <p:pic>
            <p:nvPicPr>
              <p:cNvPr id="74" name="Ink 73">
                <a:extLst>
                  <a:ext uri="{FF2B5EF4-FFF2-40B4-BE49-F238E27FC236}">
                    <a16:creationId xmlns:a16="http://schemas.microsoft.com/office/drawing/2014/main" id="{0D0F27DF-D24C-7451-E0B7-138F1842CD28}"/>
                  </a:ext>
                </a:extLst>
              </p:cNvPr>
              <p:cNvPicPr/>
              <p:nvPr/>
            </p:nvPicPr>
            <p:blipFill>
              <a:blip r:embed="rId62"/>
              <a:stretch>
                <a:fillRect/>
              </a:stretch>
            </p:blipFill>
            <p:spPr>
              <a:xfrm>
                <a:off x="316828" y="4704225"/>
                <a:ext cx="5285520" cy="309262"/>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75" name="Ink 74">
                <a:extLst>
                  <a:ext uri="{FF2B5EF4-FFF2-40B4-BE49-F238E27FC236}">
                    <a16:creationId xmlns:a16="http://schemas.microsoft.com/office/drawing/2014/main" id="{8CE81396-B69D-02C1-43B6-36711F88ECB2}"/>
                  </a:ext>
                </a:extLst>
              </p14:cNvPr>
              <p14:cNvContentPartPr/>
              <p14:nvPr/>
            </p14:nvContentPartPr>
            <p14:xfrm>
              <a:off x="5625388" y="4444316"/>
              <a:ext cx="1737000" cy="10800"/>
            </p14:xfrm>
          </p:contentPart>
        </mc:Choice>
        <mc:Fallback>
          <p:pic>
            <p:nvPicPr>
              <p:cNvPr id="75" name="Ink 74">
                <a:extLst>
                  <a:ext uri="{FF2B5EF4-FFF2-40B4-BE49-F238E27FC236}">
                    <a16:creationId xmlns:a16="http://schemas.microsoft.com/office/drawing/2014/main" id="{8CE81396-B69D-02C1-43B6-36711F88ECB2}"/>
                  </a:ext>
                </a:extLst>
              </p:cNvPr>
              <p:cNvPicPr/>
              <p:nvPr/>
            </p:nvPicPr>
            <p:blipFill>
              <a:blip r:embed="rId64"/>
              <a:stretch>
                <a:fillRect/>
              </a:stretch>
            </p:blipFill>
            <p:spPr>
              <a:xfrm>
                <a:off x="5616388" y="4435316"/>
                <a:ext cx="17546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6" name="Ink 75">
                <a:extLst>
                  <a:ext uri="{FF2B5EF4-FFF2-40B4-BE49-F238E27FC236}">
                    <a16:creationId xmlns:a16="http://schemas.microsoft.com/office/drawing/2014/main" id="{5D7B299C-83CA-FD4A-1850-57CA397E1835}"/>
                  </a:ext>
                </a:extLst>
              </p14:cNvPr>
              <p14:cNvContentPartPr/>
              <p14:nvPr/>
            </p14:nvContentPartPr>
            <p14:xfrm>
              <a:off x="7241428" y="4355396"/>
              <a:ext cx="133200" cy="209160"/>
            </p14:xfrm>
          </p:contentPart>
        </mc:Choice>
        <mc:Fallback>
          <p:pic>
            <p:nvPicPr>
              <p:cNvPr id="76" name="Ink 75">
                <a:extLst>
                  <a:ext uri="{FF2B5EF4-FFF2-40B4-BE49-F238E27FC236}">
                    <a16:creationId xmlns:a16="http://schemas.microsoft.com/office/drawing/2014/main" id="{5D7B299C-83CA-FD4A-1850-57CA397E1835}"/>
                  </a:ext>
                </a:extLst>
              </p:cNvPr>
              <p:cNvPicPr/>
              <p:nvPr/>
            </p:nvPicPr>
            <p:blipFill>
              <a:blip r:embed="rId66"/>
              <a:stretch>
                <a:fillRect/>
              </a:stretch>
            </p:blipFill>
            <p:spPr>
              <a:xfrm>
                <a:off x="7232452" y="4346380"/>
                <a:ext cx="150792" cy="22683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7" name="Ink 76">
                <a:extLst>
                  <a:ext uri="{FF2B5EF4-FFF2-40B4-BE49-F238E27FC236}">
                    <a16:creationId xmlns:a16="http://schemas.microsoft.com/office/drawing/2014/main" id="{2A45F544-C2EE-4746-68CA-6F843E0AD25C}"/>
                  </a:ext>
                </a:extLst>
              </p14:cNvPr>
              <p14:cNvContentPartPr/>
              <p14:nvPr/>
            </p14:nvContentPartPr>
            <p14:xfrm>
              <a:off x="7653628" y="4206716"/>
              <a:ext cx="215280" cy="311040"/>
            </p14:xfrm>
          </p:contentPart>
        </mc:Choice>
        <mc:Fallback>
          <p:pic>
            <p:nvPicPr>
              <p:cNvPr id="77" name="Ink 76">
                <a:extLst>
                  <a:ext uri="{FF2B5EF4-FFF2-40B4-BE49-F238E27FC236}">
                    <a16:creationId xmlns:a16="http://schemas.microsoft.com/office/drawing/2014/main" id="{2A45F544-C2EE-4746-68CA-6F843E0AD25C}"/>
                  </a:ext>
                </a:extLst>
              </p:cNvPr>
              <p:cNvPicPr/>
              <p:nvPr/>
            </p:nvPicPr>
            <p:blipFill>
              <a:blip r:embed="rId68"/>
              <a:stretch>
                <a:fillRect/>
              </a:stretch>
            </p:blipFill>
            <p:spPr>
              <a:xfrm>
                <a:off x="7644643" y="4197716"/>
                <a:ext cx="232891"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78" name="Ink 77">
                <a:extLst>
                  <a:ext uri="{FF2B5EF4-FFF2-40B4-BE49-F238E27FC236}">
                    <a16:creationId xmlns:a16="http://schemas.microsoft.com/office/drawing/2014/main" id="{DAA51E00-68A2-B148-FB3C-4953D57A560C}"/>
                  </a:ext>
                </a:extLst>
              </p14:cNvPr>
              <p14:cNvContentPartPr/>
              <p14:nvPr/>
            </p14:nvContentPartPr>
            <p14:xfrm>
              <a:off x="7966468" y="4212116"/>
              <a:ext cx="318960" cy="309600"/>
            </p14:xfrm>
          </p:contentPart>
        </mc:Choice>
        <mc:Fallback>
          <p:pic>
            <p:nvPicPr>
              <p:cNvPr id="78" name="Ink 77">
                <a:extLst>
                  <a:ext uri="{FF2B5EF4-FFF2-40B4-BE49-F238E27FC236}">
                    <a16:creationId xmlns:a16="http://schemas.microsoft.com/office/drawing/2014/main" id="{DAA51E00-68A2-B148-FB3C-4953D57A560C}"/>
                  </a:ext>
                </a:extLst>
              </p:cNvPr>
              <p:cNvPicPr/>
              <p:nvPr/>
            </p:nvPicPr>
            <p:blipFill>
              <a:blip r:embed="rId70"/>
              <a:stretch>
                <a:fillRect/>
              </a:stretch>
            </p:blipFill>
            <p:spPr>
              <a:xfrm>
                <a:off x="7957478" y="4203106"/>
                <a:ext cx="336580" cy="327261"/>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9" name="Ink 78">
                <a:extLst>
                  <a:ext uri="{FF2B5EF4-FFF2-40B4-BE49-F238E27FC236}">
                    <a16:creationId xmlns:a16="http://schemas.microsoft.com/office/drawing/2014/main" id="{88F086FE-99D0-E270-3831-605BA1CF9F42}"/>
                  </a:ext>
                </a:extLst>
              </p14:cNvPr>
              <p14:cNvContentPartPr/>
              <p14:nvPr/>
            </p14:nvContentPartPr>
            <p14:xfrm>
              <a:off x="8349148" y="4235156"/>
              <a:ext cx="38160" cy="237960"/>
            </p14:xfrm>
          </p:contentPart>
        </mc:Choice>
        <mc:Fallback>
          <p:pic>
            <p:nvPicPr>
              <p:cNvPr id="79" name="Ink 78">
                <a:extLst>
                  <a:ext uri="{FF2B5EF4-FFF2-40B4-BE49-F238E27FC236}">
                    <a16:creationId xmlns:a16="http://schemas.microsoft.com/office/drawing/2014/main" id="{88F086FE-99D0-E270-3831-605BA1CF9F42}"/>
                  </a:ext>
                </a:extLst>
              </p:cNvPr>
              <p:cNvPicPr/>
              <p:nvPr/>
            </p:nvPicPr>
            <p:blipFill>
              <a:blip r:embed="rId72"/>
              <a:stretch>
                <a:fillRect/>
              </a:stretch>
            </p:blipFill>
            <p:spPr>
              <a:xfrm>
                <a:off x="8340148" y="4226156"/>
                <a:ext cx="558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80" name="Ink 79">
                <a:extLst>
                  <a:ext uri="{FF2B5EF4-FFF2-40B4-BE49-F238E27FC236}">
                    <a16:creationId xmlns:a16="http://schemas.microsoft.com/office/drawing/2014/main" id="{59A0503B-EAD2-7C46-AF1B-49534DBA2DD0}"/>
                  </a:ext>
                </a:extLst>
              </p14:cNvPr>
              <p14:cNvContentPartPr/>
              <p14:nvPr/>
            </p14:nvContentPartPr>
            <p14:xfrm>
              <a:off x="8406388" y="4213196"/>
              <a:ext cx="271080" cy="296640"/>
            </p14:xfrm>
          </p:contentPart>
        </mc:Choice>
        <mc:Fallback>
          <p:pic>
            <p:nvPicPr>
              <p:cNvPr id="80" name="Ink 79">
                <a:extLst>
                  <a:ext uri="{FF2B5EF4-FFF2-40B4-BE49-F238E27FC236}">
                    <a16:creationId xmlns:a16="http://schemas.microsoft.com/office/drawing/2014/main" id="{59A0503B-EAD2-7C46-AF1B-49534DBA2DD0}"/>
                  </a:ext>
                </a:extLst>
              </p:cNvPr>
              <p:cNvPicPr/>
              <p:nvPr/>
            </p:nvPicPr>
            <p:blipFill>
              <a:blip r:embed="rId74"/>
              <a:stretch>
                <a:fillRect/>
              </a:stretch>
            </p:blipFill>
            <p:spPr>
              <a:xfrm>
                <a:off x="8397388" y="4204196"/>
                <a:ext cx="28872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81" name="Ink 80">
                <a:extLst>
                  <a:ext uri="{FF2B5EF4-FFF2-40B4-BE49-F238E27FC236}">
                    <a16:creationId xmlns:a16="http://schemas.microsoft.com/office/drawing/2014/main" id="{C2009F1C-5793-268E-F45B-426DDF53E062}"/>
                  </a:ext>
                </a:extLst>
              </p14:cNvPr>
              <p14:cNvContentPartPr/>
              <p14:nvPr/>
            </p14:nvContentPartPr>
            <p14:xfrm>
              <a:off x="8802028" y="4315796"/>
              <a:ext cx="300600" cy="189360"/>
            </p14:xfrm>
          </p:contentPart>
        </mc:Choice>
        <mc:Fallback>
          <p:pic>
            <p:nvPicPr>
              <p:cNvPr id="81" name="Ink 80">
                <a:extLst>
                  <a:ext uri="{FF2B5EF4-FFF2-40B4-BE49-F238E27FC236}">
                    <a16:creationId xmlns:a16="http://schemas.microsoft.com/office/drawing/2014/main" id="{C2009F1C-5793-268E-F45B-426DDF53E062}"/>
                  </a:ext>
                </a:extLst>
              </p:cNvPr>
              <p:cNvPicPr/>
              <p:nvPr/>
            </p:nvPicPr>
            <p:blipFill>
              <a:blip r:embed="rId76"/>
              <a:stretch>
                <a:fillRect/>
              </a:stretch>
            </p:blipFill>
            <p:spPr>
              <a:xfrm>
                <a:off x="8793028" y="4306796"/>
                <a:ext cx="31824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82" name="Ink 81">
                <a:extLst>
                  <a:ext uri="{FF2B5EF4-FFF2-40B4-BE49-F238E27FC236}">
                    <a16:creationId xmlns:a16="http://schemas.microsoft.com/office/drawing/2014/main" id="{1974916C-1090-E51C-FD5D-D739646EAA7E}"/>
                  </a:ext>
                </a:extLst>
              </p14:cNvPr>
              <p14:cNvContentPartPr/>
              <p14:nvPr/>
            </p14:nvContentPartPr>
            <p14:xfrm>
              <a:off x="9105868" y="4176836"/>
              <a:ext cx="81720" cy="318240"/>
            </p14:xfrm>
          </p:contentPart>
        </mc:Choice>
        <mc:Fallback>
          <p:pic>
            <p:nvPicPr>
              <p:cNvPr id="82" name="Ink 81">
                <a:extLst>
                  <a:ext uri="{FF2B5EF4-FFF2-40B4-BE49-F238E27FC236}">
                    <a16:creationId xmlns:a16="http://schemas.microsoft.com/office/drawing/2014/main" id="{1974916C-1090-E51C-FD5D-D739646EAA7E}"/>
                  </a:ext>
                </a:extLst>
              </p:cNvPr>
              <p:cNvPicPr/>
              <p:nvPr/>
            </p:nvPicPr>
            <p:blipFill>
              <a:blip r:embed="rId78"/>
              <a:stretch>
                <a:fillRect/>
              </a:stretch>
            </p:blipFill>
            <p:spPr>
              <a:xfrm>
                <a:off x="9096868" y="4167836"/>
                <a:ext cx="993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83" name="Ink 82">
                <a:extLst>
                  <a:ext uri="{FF2B5EF4-FFF2-40B4-BE49-F238E27FC236}">
                    <a16:creationId xmlns:a16="http://schemas.microsoft.com/office/drawing/2014/main" id="{2CB35C90-D8BE-1F96-79AD-806B795CCA15}"/>
                  </a:ext>
                </a:extLst>
              </p14:cNvPr>
              <p14:cNvContentPartPr/>
              <p14:nvPr/>
            </p14:nvContentPartPr>
            <p14:xfrm>
              <a:off x="9082828" y="4205996"/>
              <a:ext cx="236880" cy="287640"/>
            </p14:xfrm>
          </p:contentPart>
        </mc:Choice>
        <mc:Fallback>
          <p:pic>
            <p:nvPicPr>
              <p:cNvPr id="83" name="Ink 82">
                <a:extLst>
                  <a:ext uri="{FF2B5EF4-FFF2-40B4-BE49-F238E27FC236}">
                    <a16:creationId xmlns:a16="http://schemas.microsoft.com/office/drawing/2014/main" id="{2CB35C90-D8BE-1F96-79AD-806B795CCA15}"/>
                  </a:ext>
                </a:extLst>
              </p:cNvPr>
              <p:cNvPicPr/>
              <p:nvPr/>
            </p:nvPicPr>
            <p:blipFill>
              <a:blip r:embed="rId80"/>
              <a:stretch>
                <a:fillRect/>
              </a:stretch>
            </p:blipFill>
            <p:spPr>
              <a:xfrm>
                <a:off x="9073828" y="4196996"/>
                <a:ext cx="2545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84" name="Ink 83">
                <a:extLst>
                  <a:ext uri="{FF2B5EF4-FFF2-40B4-BE49-F238E27FC236}">
                    <a16:creationId xmlns:a16="http://schemas.microsoft.com/office/drawing/2014/main" id="{8CC9F5FE-6AF6-B124-837D-9345A880E048}"/>
                  </a:ext>
                </a:extLst>
              </p14:cNvPr>
              <p14:cNvContentPartPr/>
              <p14:nvPr/>
            </p14:nvContentPartPr>
            <p14:xfrm>
              <a:off x="9381988" y="4265036"/>
              <a:ext cx="387000" cy="267480"/>
            </p14:xfrm>
          </p:contentPart>
        </mc:Choice>
        <mc:Fallback>
          <p:pic>
            <p:nvPicPr>
              <p:cNvPr id="84" name="Ink 83">
                <a:extLst>
                  <a:ext uri="{FF2B5EF4-FFF2-40B4-BE49-F238E27FC236}">
                    <a16:creationId xmlns:a16="http://schemas.microsoft.com/office/drawing/2014/main" id="{8CC9F5FE-6AF6-B124-837D-9345A880E048}"/>
                  </a:ext>
                </a:extLst>
              </p:cNvPr>
              <p:cNvPicPr/>
              <p:nvPr/>
            </p:nvPicPr>
            <p:blipFill>
              <a:blip r:embed="rId82"/>
              <a:stretch>
                <a:fillRect/>
              </a:stretch>
            </p:blipFill>
            <p:spPr>
              <a:xfrm>
                <a:off x="9372996" y="4256036"/>
                <a:ext cx="404624"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85" name="Ink 84">
                <a:extLst>
                  <a:ext uri="{FF2B5EF4-FFF2-40B4-BE49-F238E27FC236}">
                    <a16:creationId xmlns:a16="http://schemas.microsoft.com/office/drawing/2014/main" id="{3F9ADD53-C415-FA2B-ADB0-845D423C19CB}"/>
                  </a:ext>
                </a:extLst>
              </p14:cNvPr>
              <p14:cNvContentPartPr/>
              <p14:nvPr/>
            </p14:nvContentPartPr>
            <p14:xfrm>
              <a:off x="8111548" y="4722236"/>
              <a:ext cx="223920" cy="245520"/>
            </p14:xfrm>
          </p:contentPart>
        </mc:Choice>
        <mc:Fallback>
          <p:pic>
            <p:nvPicPr>
              <p:cNvPr id="85" name="Ink 84">
                <a:extLst>
                  <a:ext uri="{FF2B5EF4-FFF2-40B4-BE49-F238E27FC236}">
                    <a16:creationId xmlns:a16="http://schemas.microsoft.com/office/drawing/2014/main" id="{3F9ADD53-C415-FA2B-ADB0-845D423C19CB}"/>
                  </a:ext>
                </a:extLst>
              </p:cNvPr>
              <p:cNvPicPr/>
              <p:nvPr/>
            </p:nvPicPr>
            <p:blipFill>
              <a:blip r:embed="rId84"/>
              <a:stretch>
                <a:fillRect/>
              </a:stretch>
            </p:blipFill>
            <p:spPr>
              <a:xfrm>
                <a:off x="8102548" y="4713223"/>
                <a:ext cx="241560" cy="263186"/>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6" name="Ink 85">
                <a:extLst>
                  <a:ext uri="{FF2B5EF4-FFF2-40B4-BE49-F238E27FC236}">
                    <a16:creationId xmlns:a16="http://schemas.microsoft.com/office/drawing/2014/main" id="{287ADFE4-34E5-7B1A-1B8B-0686873928A0}"/>
                  </a:ext>
                </a:extLst>
              </p14:cNvPr>
              <p14:cNvContentPartPr/>
              <p14:nvPr/>
            </p14:nvContentPartPr>
            <p14:xfrm>
              <a:off x="8401348" y="4806116"/>
              <a:ext cx="161640" cy="182520"/>
            </p14:xfrm>
          </p:contentPart>
        </mc:Choice>
        <mc:Fallback>
          <p:pic>
            <p:nvPicPr>
              <p:cNvPr id="86" name="Ink 85">
                <a:extLst>
                  <a:ext uri="{FF2B5EF4-FFF2-40B4-BE49-F238E27FC236}">
                    <a16:creationId xmlns:a16="http://schemas.microsoft.com/office/drawing/2014/main" id="{287ADFE4-34E5-7B1A-1B8B-0686873928A0}"/>
                  </a:ext>
                </a:extLst>
              </p:cNvPr>
              <p:cNvPicPr/>
              <p:nvPr/>
            </p:nvPicPr>
            <p:blipFill>
              <a:blip r:embed="rId86"/>
              <a:stretch>
                <a:fillRect/>
              </a:stretch>
            </p:blipFill>
            <p:spPr>
              <a:xfrm>
                <a:off x="8392348" y="4797116"/>
                <a:ext cx="1792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6" name="Ink 25">
                <a:extLst>
                  <a:ext uri="{FF2B5EF4-FFF2-40B4-BE49-F238E27FC236}">
                    <a16:creationId xmlns:a16="http://schemas.microsoft.com/office/drawing/2014/main" id="{C9CAC933-D726-F0FB-8F3B-D9A4404546C5}"/>
                  </a:ext>
                </a:extLst>
              </p14:cNvPr>
              <p14:cNvContentPartPr/>
              <p14:nvPr/>
            </p14:nvContentPartPr>
            <p14:xfrm>
              <a:off x="252748" y="3077396"/>
              <a:ext cx="5394240" cy="875520"/>
            </p14:xfrm>
          </p:contentPart>
        </mc:Choice>
        <mc:Fallback>
          <p:pic>
            <p:nvPicPr>
              <p:cNvPr id="26" name="Ink 25">
                <a:extLst>
                  <a:ext uri="{FF2B5EF4-FFF2-40B4-BE49-F238E27FC236}">
                    <a16:creationId xmlns:a16="http://schemas.microsoft.com/office/drawing/2014/main" id="{C9CAC933-D726-F0FB-8F3B-D9A4404546C5}"/>
                  </a:ext>
                </a:extLst>
              </p:cNvPr>
              <p:cNvPicPr/>
              <p:nvPr/>
            </p:nvPicPr>
            <p:blipFill>
              <a:blip r:embed="rId88"/>
              <a:stretch>
                <a:fillRect/>
              </a:stretch>
            </p:blipFill>
            <p:spPr>
              <a:xfrm>
                <a:off x="243747" y="3068400"/>
                <a:ext cx="5411881" cy="893153"/>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7" name="Ink 26">
                <a:extLst>
                  <a:ext uri="{FF2B5EF4-FFF2-40B4-BE49-F238E27FC236}">
                    <a16:creationId xmlns:a16="http://schemas.microsoft.com/office/drawing/2014/main" id="{EC4E5AEA-9926-BF79-9FFE-02EBB64E1BFF}"/>
                  </a:ext>
                </a:extLst>
              </p14:cNvPr>
              <p14:cNvContentPartPr/>
              <p14:nvPr/>
            </p14:nvContentPartPr>
            <p14:xfrm>
              <a:off x="5645188" y="3233636"/>
              <a:ext cx="1646640" cy="187920"/>
            </p14:xfrm>
          </p:contentPart>
        </mc:Choice>
        <mc:Fallback>
          <p:pic>
            <p:nvPicPr>
              <p:cNvPr id="27" name="Ink 26">
                <a:extLst>
                  <a:ext uri="{FF2B5EF4-FFF2-40B4-BE49-F238E27FC236}">
                    <a16:creationId xmlns:a16="http://schemas.microsoft.com/office/drawing/2014/main" id="{EC4E5AEA-9926-BF79-9FFE-02EBB64E1BFF}"/>
                  </a:ext>
                </a:extLst>
              </p:cNvPr>
              <p:cNvPicPr/>
              <p:nvPr/>
            </p:nvPicPr>
            <p:blipFill>
              <a:blip r:embed="rId90"/>
              <a:stretch>
                <a:fillRect/>
              </a:stretch>
            </p:blipFill>
            <p:spPr>
              <a:xfrm>
                <a:off x="5636188" y="3224653"/>
                <a:ext cx="1664280" cy="205526"/>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8" name="Ink 27">
                <a:extLst>
                  <a:ext uri="{FF2B5EF4-FFF2-40B4-BE49-F238E27FC236}">
                    <a16:creationId xmlns:a16="http://schemas.microsoft.com/office/drawing/2014/main" id="{06338255-9146-9E2C-DD5A-E54092A3B4E2}"/>
                  </a:ext>
                </a:extLst>
              </p14:cNvPr>
              <p14:cNvContentPartPr/>
              <p14:nvPr/>
            </p14:nvContentPartPr>
            <p14:xfrm>
              <a:off x="7123708" y="3106916"/>
              <a:ext cx="224280" cy="290520"/>
            </p14:xfrm>
          </p:contentPart>
        </mc:Choice>
        <mc:Fallback>
          <p:pic>
            <p:nvPicPr>
              <p:cNvPr id="28" name="Ink 27">
                <a:extLst>
                  <a:ext uri="{FF2B5EF4-FFF2-40B4-BE49-F238E27FC236}">
                    <a16:creationId xmlns:a16="http://schemas.microsoft.com/office/drawing/2014/main" id="{06338255-9146-9E2C-DD5A-E54092A3B4E2}"/>
                  </a:ext>
                </a:extLst>
              </p:cNvPr>
              <p:cNvPicPr/>
              <p:nvPr/>
            </p:nvPicPr>
            <p:blipFill>
              <a:blip r:embed="rId92"/>
              <a:stretch>
                <a:fillRect/>
              </a:stretch>
            </p:blipFill>
            <p:spPr>
              <a:xfrm>
                <a:off x="7114708" y="3097916"/>
                <a:ext cx="2419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30" name="Ink 29">
                <a:extLst>
                  <a:ext uri="{FF2B5EF4-FFF2-40B4-BE49-F238E27FC236}">
                    <a16:creationId xmlns:a16="http://schemas.microsoft.com/office/drawing/2014/main" id="{64AD4154-76F0-616E-9999-09D46FA8DECE}"/>
                  </a:ext>
                </a:extLst>
              </p14:cNvPr>
              <p14:cNvContentPartPr/>
              <p14:nvPr/>
            </p14:nvContentPartPr>
            <p14:xfrm>
              <a:off x="7550308" y="2854196"/>
              <a:ext cx="352440" cy="85680"/>
            </p14:xfrm>
          </p:contentPart>
        </mc:Choice>
        <mc:Fallback>
          <p:pic>
            <p:nvPicPr>
              <p:cNvPr id="30" name="Ink 29">
                <a:extLst>
                  <a:ext uri="{FF2B5EF4-FFF2-40B4-BE49-F238E27FC236}">
                    <a16:creationId xmlns:a16="http://schemas.microsoft.com/office/drawing/2014/main" id="{64AD4154-76F0-616E-9999-09D46FA8DECE}"/>
                  </a:ext>
                </a:extLst>
              </p:cNvPr>
              <p:cNvPicPr/>
              <p:nvPr/>
            </p:nvPicPr>
            <p:blipFill>
              <a:blip r:embed="rId94"/>
              <a:stretch>
                <a:fillRect/>
              </a:stretch>
            </p:blipFill>
            <p:spPr>
              <a:xfrm>
                <a:off x="7541299" y="2845196"/>
                <a:ext cx="370098"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31" name="Ink 30">
                <a:extLst>
                  <a:ext uri="{FF2B5EF4-FFF2-40B4-BE49-F238E27FC236}">
                    <a16:creationId xmlns:a16="http://schemas.microsoft.com/office/drawing/2014/main" id="{9CE75E83-A0FE-E9B6-B44C-4A8FF42416F0}"/>
                  </a:ext>
                </a:extLst>
              </p14:cNvPr>
              <p14:cNvContentPartPr/>
              <p14:nvPr/>
            </p14:nvContentPartPr>
            <p14:xfrm>
              <a:off x="7700068" y="2910356"/>
              <a:ext cx="85320" cy="252000"/>
            </p14:xfrm>
          </p:contentPart>
        </mc:Choice>
        <mc:Fallback>
          <p:pic>
            <p:nvPicPr>
              <p:cNvPr id="31" name="Ink 30">
                <a:extLst>
                  <a:ext uri="{FF2B5EF4-FFF2-40B4-BE49-F238E27FC236}">
                    <a16:creationId xmlns:a16="http://schemas.microsoft.com/office/drawing/2014/main" id="{9CE75E83-A0FE-E9B6-B44C-4A8FF42416F0}"/>
                  </a:ext>
                </a:extLst>
              </p:cNvPr>
              <p:cNvPicPr/>
              <p:nvPr/>
            </p:nvPicPr>
            <p:blipFill>
              <a:blip r:embed="rId96"/>
              <a:stretch>
                <a:fillRect/>
              </a:stretch>
            </p:blipFill>
            <p:spPr>
              <a:xfrm>
                <a:off x="7691106" y="2901369"/>
                <a:ext cx="102886" cy="269615"/>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32" name="Ink 31">
                <a:extLst>
                  <a:ext uri="{FF2B5EF4-FFF2-40B4-BE49-F238E27FC236}">
                    <a16:creationId xmlns:a16="http://schemas.microsoft.com/office/drawing/2014/main" id="{BB0CA0B2-DC6F-9475-A0CB-7DC8C175AC50}"/>
                  </a:ext>
                </a:extLst>
              </p14:cNvPr>
              <p14:cNvContentPartPr/>
              <p14:nvPr/>
            </p14:nvContentPartPr>
            <p14:xfrm>
              <a:off x="7837228" y="2966876"/>
              <a:ext cx="175680" cy="177480"/>
            </p14:xfrm>
          </p:contentPart>
        </mc:Choice>
        <mc:Fallback>
          <p:pic>
            <p:nvPicPr>
              <p:cNvPr id="32" name="Ink 31">
                <a:extLst>
                  <a:ext uri="{FF2B5EF4-FFF2-40B4-BE49-F238E27FC236}">
                    <a16:creationId xmlns:a16="http://schemas.microsoft.com/office/drawing/2014/main" id="{BB0CA0B2-DC6F-9475-A0CB-7DC8C175AC50}"/>
                  </a:ext>
                </a:extLst>
              </p:cNvPr>
              <p:cNvPicPr/>
              <p:nvPr/>
            </p:nvPicPr>
            <p:blipFill>
              <a:blip r:embed="rId98"/>
              <a:stretch>
                <a:fillRect/>
              </a:stretch>
            </p:blipFill>
            <p:spPr>
              <a:xfrm>
                <a:off x="7828228" y="2957876"/>
                <a:ext cx="1933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33" name="Ink 32">
                <a:extLst>
                  <a:ext uri="{FF2B5EF4-FFF2-40B4-BE49-F238E27FC236}">
                    <a16:creationId xmlns:a16="http://schemas.microsoft.com/office/drawing/2014/main" id="{799B0453-49A7-22BD-68B2-44EFB43ED20C}"/>
                  </a:ext>
                </a:extLst>
              </p14:cNvPr>
              <p14:cNvContentPartPr/>
              <p14:nvPr/>
            </p14:nvContentPartPr>
            <p14:xfrm>
              <a:off x="8055028" y="2962916"/>
              <a:ext cx="243720" cy="113400"/>
            </p14:xfrm>
          </p:contentPart>
        </mc:Choice>
        <mc:Fallback>
          <p:pic>
            <p:nvPicPr>
              <p:cNvPr id="33" name="Ink 32">
                <a:extLst>
                  <a:ext uri="{FF2B5EF4-FFF2-40B4-BE49-F238E27FC236}">
                    <a16:creationId xmlns:a16="http://schemas.microsoft.com/office/drawing/2014/main" id="{799B0453-49A7-22BD-68B2-44EFB43ED20C}"/>
                  </a:ext>
                </a:extLst>
              </p:cNvPr>
              <p:cNvPicPr/>
              <p:nvPr/>
            </p:nvPicPr>
            <p:blipFill>
              <a:blip r:embed="rId100"/>
              <a:stretch>
                <a:fillRect/>
              </a:stretch>
            </p:blipFill>
            <p:spPr>
              <a:xfrm>
                <a:off x="8046041" y="2953944"/>
                <a:ext cx="261334" cy="130984"/>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34" name="Ink 33">
                <a:extLst>
                  <a:ext uri="{FF2B5EF4-FFF2-40B4-BE49-F238E27FC236}">
                    <a16:creationId xmlns:a16="http://schemas.microsoft.com/office/drawing/2014/main" id="{081CFB76-7FF0-2EA1-53B1-713550945EA0}"/>
                  </a:ext>
                </a:extLst>
              </p14:cNvPr>
              <p14:cNvContentPartPr/>
              <p14:nvPr/>
            </p14:nvContentPartPr>
            <p14:xfrm>
              <a:off x="8273548" y="2791196"/>
              <a:ext cx="105480" cy="265680"/>
            </p14:xfrm>
          </p:contentPart>
        </mc:Choice>
        <mc:Fallback>
          <p:pic>
            <p:nvPicPr>
              <p:cNvPr id="34" name="Ink 33">
                <a:extLst>
                  <a:ext uri="{FF2B5EF4-FFF2-40B4-BE49-F238E27FC236}">
                    <a16:creationId xmlns:a16="http://schemas.microsoft.com/office/drawing/2014/main" id="{081CFB76-7FF0-2EA1-53B1-713550945EA0}"/>
                  </a:ext>
                </a:extLst>
              </p:cNvPr>
              <p:cNvPicPr/>
              <p:nvPr/>
            </p:nvPicPr>
            <p:blipFill>
              <a:blip r:embed="rId102"/>
              <a:stretch>
                <a:fillRect/>
              </a:stretch>
            </p:blipFill>
            <p:spPr>
              <a:xfrm>
                <a:off x="8264548" y="2782196"/>
                <a:ext cx="1231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35" name="Ink 34">
                <a:extLst>
                  <a:ext uri="{FF2B5EF4-FFF2-40B4-BE49-F238E27FC236}">
                    <a16:creationId xmlns:a16="http://schemas.microsoft.com/office/drawing/2014/main" id="{EC49E145-04C0-7501-E887-0128DBEEEE51}"/>
                  </a:ext>
                </a:extLst>
              </p14:cNvPr>
              <p14:cNvContentPartPr/>
              <p14:nvPr/>
            </p14:nvContentPartPr>
            <p14:xfrm>
              <a:off x="8417908" y="2903876"/>
              <a:ext cx="181440" cy="122400"/>
            </p14:xfrm>
          </p:contentPart>
        </mc:Choice>
        <mc:Fallback>
          <p:pic>
            <p:nvPicPr>
              <p:cNvPr id="35" name="Ink 34">
                <a:extLst>
                  <a:ext uri="{FF2B5EF4-FFF2-40B4-BE49-F238E27FC236}">
                    <a16:creationId xmlns:a16="http://schemas.microsoft.com/office/drawing/2014/main" id="{EC49E145-04C0-7501-E887-0128DBEEEE51}"/>
                  </a:ext>
                </a:extLst>
              </p:cNvPr>
              <p:cNvPicPr/>
              <p:nvPr/>
            </p:nvPicPr>
            <p:blipFill>
              <a:blip r:embed="rId104"/>
              <a:stretch>
                <a:fillRect/>
              </a:stretch>
            </p:blipFill>
            <p:spPr>
              <a:xfrm>
                <a:off x="8408908" y="2894876"/>
                <a:ext cx="1990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36" name="Ink 35">
                <a:extLst>
                  <a:ext uri="{FF2B5EF4-FFF2-40B4-BE49-F238E27FC236}">
                    <a16:creationId xmlns:a16="http://schemas.microsoft.com/office/drawing/2014/main" id="{2D7DFA84-2E72-1711-954C-97D24EB8B56B}"/>
                  </a:ext>
                </a:extLst>
              </p14:cNvPr>
              <p14:cNvContentPartPr/>
              <p14:nvPr/>
            </p14:nvContentPartPr>
            <p14:xfrm>
              <a:off x="8606548" y="2701196"/>
              <a:ext cx="69840" cy="277200"/>
            </p14:xfrm>
          </p:contentPart>
        </mc:Choice>
        <mc:Fallback>
          <p:pic>
            <p:nvPicPr>
              <p:cNvPr id="36" name="Ink 35">
                <a:extLst>
                  <a:ext uri="{FF2B5EF4-FFF2-40B4-BE49-F238E27FC236}">
                    <a16:creationId xmlns:a16="http://schemas.microsoft.com/office/drawing/2014/main" id="{2D7DFA84-2E72-1711-954C-97D24EB8B56B}"/>
                  </a:ext>
                </a:extLst>
              </p:cNvPr>
              <p:cNvPicPr/>
              <p:nvPr/>
            </p:nvPicPr>
            <p:blipFill>
              <a:blip r:embed="rId106"/>
              <a:stretch>
                <a:fillRect/>
              </a:stretch>
            </p:blipFill>
            <p:spPr>
              <a:xfrm>
                <a:off x="8597548" y="2692208"/>
                <a:ext cx="87480" cy="294817"/>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37" name="Ink 36">
                <a:extLst>
                  <a:ext uri="{FF2B5EF4-FFF2-40B4-BE49-F238E27FC236}">
                    <a16:creationId xmlns:a16="http://schemas.microsoft.com/office/drawing/2014/main" id="{8B19AA9B-4F81-F757-7EB4-65F238DFB32E}"/>
                  </a:ext>
                </a:extLst>
              </p14:cNvPr>
              <p14:cNvContentPartPr/>
              <p14:nvPr/>
            </p14:nvContentPartPr>
            <p14:xfrm>
              <a:off x="8728588" y="2843756"/>
              <a:ext cx="207720" cy="113040"/>
            </p14:xfrm>
          </p:contentPart>
        </mc:Choice>
        <mc:Fallback>
          <p:pic>
            <p:nvPicPr>
              <p:cNvPr id="37" name="Ink 36">
                <a:extLst>
                  <a:ext uri="{FF2B5EF4-FFF2-40B4-BE49-F238E27FC236}">
                    <a16:creationId xmlns:a16="http://schemas.microsoft.com/office/drawing/2014/main" id="{8B19AA9B-4F81-F757-7EB4-65F238DFB32E}"/>
                  </a:ext>
                </a:extLst>
              </p:cNvPr>
              <p:cNvPicPr/>
              <p:nvPr/>
            </p:nvPicPr>
            <p:blipFill>
              <a:blip r:embed="rId108"/>
              <a:stretch>
                <a:fillRect/>
              </a:stretch>
            </p:blipFill>
            <p:spPr>
              <a:xfrm>
                <a:off x="8719588" y="2834785"/>
                <a:ext cx="225360" cy="130624"/>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38" name="Ink 37">
                <a:extLst>
                  <a:ext uri="{FF2B5EF4-FFF2-40B4-BE49-F238E27FC236}">
                    <a16:creationId xmlns:a16="http://schemas.microsoft.com/office/drawing/2014/main" id="{DAB46796-B830-9A7F-8E27-4563030B9948}"/>
                  </a:ext>
                </a:extLst>
              </p14:cNvPr>
              <p14:cNvContentPartPr/>
              <p14:nvPr/>
            </p14:nvContentPartPr>
            <p14:xfrm>
              <a:off x="8990308" y="2802716"/>
              <a:ext cx="260280" cy="357120"/>
            </p14:xfrm>
          </p:contentPart>
        </mc:Choice>
        <mc:Fallback>
          <p:pic>
            <p:nvPicPr>
              <p:cNvPr id="38" name="Ink 37">
                <a:extLst>
                  <a:ext uri="{FF2B5EF4-FFF2-40B4-BE49-F238E27FC236}">
                    <a16:creationId xmlns:a16="http://schemas.microsoft.com/office/drawing/2014/main" id="{DAB46796-B830-9A7F-8E27-4563030B9948}"/>
                  </a:ext>
                </a:extLst>
              </p:cNvPr>
              <p:cNvPicPr/>
              <p:nvPr/>
            </p:nvPicPr>
            <p:blipFill>
              <a:blip r:embed="rId110"/>
              <a:stretch>
                <a:fillRect/>
              </a:stretch>
            </p:blipFill>
            <p:spPr>
              <a:xfrm>
                <a:off x="8981308" y="2793725"/>
                <a:ext cx="277920" cy="374742"/>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39" name="Ink 38">
                <a:extLst>
                  <a:ext uri="{FF2B5EF4-FFF2-40B4-BE49-F238E27FC236}">
                    <a16:creationId xmlns:a16="http://schemas.microsoft.com/office/drawing/2014/main" id="{8FAB0144-612A-B1E4-B6B3-43F461BBBFE0}"/>
                  </a:ext>
                </a:extLst>
              </p14:cNvPr>
              <p14:cNvContentPartPr/>
              <p14:nvPr/>
            </p14:nvContentPartPr>
            <p14:xfrm>
              <a:off x="8381908" y="3205556"/>
              <a:ext cx="231840" cy="236880"/>
            </p14:xfrm>
          </p:contentPart>
        </mc:Choice>
        <mc:Fallback>
          <p:pic>
            <p:nvPicPr>
              <p:cNvPr id="39" name="Ink 38">
                <a:extLst>
                  <a:ext uri="{FF2B5EF4-FFF2-40B4-BE49-F238E27FC236}">
                    <a16:creationId xmlns:a16="http://schemas.microsoft.com/office/drawing/2014/main" id="{8FAB0144-612A-B1E4-B6B3-43F461BBBFE0}"/>
                  </a:ext>
                </a:extLst>
              </p:cNvPr>
              <p:cNvPicPr/>
              <p:nvPr/>
            </p:nvPicPr>
            <p:blipFill>
              <a:blip r:embed="rId112"/>
              <a:stretch>
                <a:fillRect/>
              </a:stretch>
            </p:blipFill>
            <p:spPr>
              <a:xfrm>
                <a:off x="8372894" y="3196542"/>
                <a:ext cx="249507" cy="254547"/>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40" name="Ink 39">
                <a:extLst>
                  <a:ext uri="{FF2B5EF4-FFF2-40B4-BE49-F238E27FC236}">
                    <a16:creationId xmlns:a16="http://schemas.microsoft.com/office/drawing/2014/main" id="{B24BA444-AD0F-2175-866A-0B58EDED017B}"/>
                  </a:ext>
                </a:extLst>
              </p14:cNvPr>
              <p14:cNvContentPartPr/>
              <p14:nvPr/>
            </p14:nvContentPartPr>
            <p14:xfrm>
              <a:off x="8652628" y="3291236"/>
              <a:ext cx="156240" cy="101520"/>
            </p14:xfrm>
          </p:contentPart>
        </mc:Choice>
        <mc:Fallback>
          <p:pic>
            <p:nvPicPr>
              <p:cNvPr id="40" name="Ink 39">
                <a:extLst>
                  <a:ext uri="{FF2B5EF4-FFF2-40B4-BE49-F238E27FC236}">
                    <a16:creationId xmlns:a16="http://schemas.microsoft.com/office/drawing/2014/main" id="{B24BA444-AD0F-2175-866A-0B58EDED017B}"/>
                  </a:ext>
                </a:extLst>
              </p:cNvPr>
              <p:cNvPicPr/>
              <p:nvPr/>
            </p:nvPicPr>
            <p:blipFill>
              <a:blip r:embed="rId114"/>
              <a:stretch>
                <a:fillRect/>
              </a:stretch>
            </p:blipFill>
            <p:spPr>
              <a:xfrm>
                <a:off x="8643628" y="3282236"/>
                <a:ext cx="1738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41" name="Ink 40">
                <a:extLst>
                  <a:ext uri="{FF2B5EF4-FFF2-40B4-BE49-F238E27FC236}">
                    <a16:creationId xmlns:a16="http://schemas.microsoft.com/office/drawing/2014/main" id="{48147EB2-F137-8CE5-7F25-5BDA77382F8B}"/>
                  </a:ext>
                </a:extLst>
              </p14:cNvPr>
              <p14:cNvContentPartPr/>
              <p14:nvPr/>
            </p14:nvContentPartPr>
            <p14:xfrm>
              <a:off x="8837308" y="3164876"/>
              <a:ext cx="76680" cy="155520"/>
            </p14:xfrm>
          </p:contentPart>
        </mc:Choice>
        <mc:Fallback>
          <p:pic>
            <p:nvPicPr>
              <p:cNvPr id="41" name="Ink 40">
                <a:extLst>
                  <a:ext uri="{FF2B5EF4-FFF2-40B4-BE49-F238E27FC236}">
                    <a16:creationId xmlns:a16="http://schemas.microsoft.com/office/drawing/2014/main" id="{48147EB2-F137-8CE5-7F25-5BDA77382F8B}"/>
                  </a:ext>
                </a:extLst>
              </p:cNvPr>
              <p:cNvPicPr/>
              <p:nvPr/>
            </p:nvPicPr>
            <p:blipFill>
              <a:blip r:embed="rId116"/>
              <a:stretch>
                <a:fillRect/>
              </a:stretch>
            </p:blipFill>
            <p:spPr>
              <a:xfrm>
                <a:off x="8828266" y="3155897"/>
                <a:ext cx="94403" cy="173119"/>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42" name="Ink 41">
                <a:extLst>
                  <a:ext uri="{FF2B5EF4-FFF2-40B4-BE49-F238E27FC236}">
                    <a16:creationId xmlns:a16="http://schemas.microsoft.com/office/drawing/2014/main" id="{0AC923EE-DFD3-3E68-71AF-450486469209}"/>
                  </a:ext>
                </a:extLst>
              </p14:cNvPr>
              <p14:cNvContentPartPr/>
              <p14:nvPr/>
            </p14:nvContentPartPr>
            <p14:xfrm>
              <a:off x="8868988" y="3203396"/>
              <a:ext cx="246960" cy="122400"/>
            </p14:xfrm>
          </p:contentPart>
        </mc:Choice>
        <mc:Fallback>
          <p:pic>
            <p:nvPicPr>
              <p:cNvPr id="42" name="Ink 41">
                <a:extLst>
                  <a:ext uri="{FF2B5EF4-FFF2-40B4-BE49-F238E27FC236}">
                    <a16:creationId xmlns:a16="http://schemas.microsoft.com/office/drawing/2014/main" id="{0AC923EE-DFD3-3E68-71AF-450486469209}"/>
                  </a:ext>
                </a:extLst>
              </p:cNvPr>
              <p:cNvPicPr/>
              <p:nvPr/>
            </p:nvPicPr>
            <p:blipFill>
              <a:blip r:embed="rId118"/>
              <a:stretch>
                <a:fillRect/>
              </a:stretch>
            </p:blipFill>
            <p:spPr>
              <a:xfrm>
                <a:off x="8859988" y="3194396"/>
                <a:ext cx="2646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43" name="Ink 42">
                <a:extLst>
                  <a:ext uri="{FF2B5EF4-FFF2-40B4-BE49-F238E27FC236}">
                    <a16:creationId xmlns:a16="http://schemas.microsoft.com/office/drawing/2014/main" id="{0DFE571E-449D-B5FF-2F2F-D860E411BB74}"/>
                  </a:ext>
                </a:extLst>
              </p14:cNvPr>
              <p14:cNvContentPartPr/>
              <p14:nvPr/>
            </p14:nvContentPartPr>
            <p14:xfrm>
              <a:off x="9169588" y="3214916"/>
              <a:ext cx="110880" cy="147240"/>
            </p14:xfrm>
          </p:contentPart>
        </mc:Choice>
        <mc:Fallback>
          <p:pic>
            <p:nvPicPr>
              <p:cNvPr id="43" name="Ink 42">
                <a:extLst>
                  <a:ext uri="{FF2B5EF4-FFF2-40B4-BE49-F238E27FC236}">
                    <a16:creationId xmlns:a16="http://schemas.microsoft.com/office/drawing/2014/main" id="{0DFE571E-449D-B5FF-2F2F-D860E411BB74}"/>
                  </a:ext>
                </a:extLst>
              </p:cNvPr>
              <p:cNvPicPr/>
              <p:nvPr/>
            </p:nvPicPr>
            <p:blipFill>
              <a:blip r:embed="rId120"/>
              <a:stretch>
                <a:fillRect/>
              </a:stretch>
            </p:blipFill>
            <p:spPr>
              <a:xfrm>
                <a:off x="9160559" y="3205916"/>
                <a:ext cx="128577"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44" name="Ink 43">
                <a:extLst>
                  <a:ext uri="{FF2B5EF4-FFF2-40B4-BE49-F238E27FC236}">
                    <a16:creationId xmlns:a16="http://schemas.microsoft.com/office/drawing/2014/main" id="{82D9C7F6-07B8-87D9-A4E0-5C3357147315}"/>
                  </a:ext>
                </a:extLst>
              </p14:cNvPr>
              <p14:cNvContentPartPr/>
              <p14:nvPr/>
            </p14:nvContentPartPr>
            <p14:xfrm>
              <a:off x="9291268" y="3194756"/>
              <a:ext cx="189720" cy="115920"/>
            </p14:xfrm>
          </p:contentPart>
        </mc:Choice>
        <mc:Fallback>
          <p:pic>
            <p:nvPicPr>
              <p:cNvPr id="44" name="Ink 43">
                <a:extLst>
                  <a:ext uri="{FF2B5EF4-FFF2-40B4-BE49-F238E27FC236}">
                    <a16:creationId xmlns:a16="http://schemas.microsoft.com/office/drawing/2014/main" id="{82D9C7F6-07B8-87D9-A4E0-5C3357147315}"/>
                  </a:ext>
                </a:extLst>
              </p:cNvPr>
              <p:cNvPicPr/>
              <p:nvPr/>
            </p:nvPicPr>
            <p:blipFill>
              <a:blip r:embed="rId122"/>
              <a:stretch>
                <a:fillRect/>
              </a:stretch>
            </p:blipFill>
            <p:spPr>
              <a:xfrm>
                <a:off x="9282268" y="3185756"/>
                <a:ext cx="2073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45" name="Ink 44">
                <a:extLst>
                  <a:ext uri="{FF2B5EF4-FFF2-40B4-BE49-F238E27FC236}">
                    <a16:creationId xmlns:a16="http://schemas.microsoft.com/office/drawing/2014/main" id="{58528A06-81C7-46DB-0F87-95FEAF62271E}"/>
                  </a:ext>
                </a:extLst>
              </p14:cNvPr>
              <p14:cNvContentPartPr/>
              <p14:nvPr/>
            </p14:nvContentPartPr>
            <p14:xfrm>
              <a:off x="9413668" y="3025916"/>
              <a:ext cx="190800" cy="246960"/>
            </p14:xfrm>
          </p:contentPart>
        </mc:Choice>
        <mc:Fallback>
          <p:pic>
            <p:nvPicPr>
              <p:cNvPr id="45" name="Ink 44">
                <a:extLst>
                  <a:ext uri="{FF2B5EF4-FFF2-40B4-BE49-F238E27FC236}">
                    <a16:creationId xmlns:a16="http://schemas.microsoft.com/office/drawing/2014/main" id="{58528A06-81C7-46DB-0F87-95FEAF62271E}"/>
                  </a:ext>
                </a:extLst>
              </p:cNvPr>
              <p:cNvPicPr/>
              <p:nvPr/>
            </p:nvPicPr>
            <p:blipFill>
              <a:blip r:embed="rId124"/>
              <a:stretch>
                <a:fillRect/>
              </a:stretch>
            </p:blipFill>
            <p:spPr>
              <a:xfrm>
                <a:off x="9404668" y="3016916"/>
                <a:ext cx="2084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46" name="Ink 45">
                <a:extLst>
                  <a:ext uri="{FF2B5EF4-FFF2-40B4-BE49-F238E27FC236}">
                    <a16:creationId xmlns:a16="http://schemas.microsoft.com/office/drawing/2014/main" id="{90A04FEB-00EA-FF4F-13D4-C6C5ABD8B660}"/>
                  </a:ext>
                </a:extLst>
              </p14:cNvPr>
              <p14:cNvContentPartPr/>
              <p14:nvPr/>
            </p14:nvContentPartPr>
            <p14:xfrm>
              <a:off x="9423388" y="3096116"/>
              <a:ext cx="137880" cy="28080"/>
            </p14:xfrm>
          </p:contentPart>
        </mc:Choice>
        <mc:Fallback>
          <p:pic>
            <p:nvPicPr>
              <p:cNvPr id="46" name="Ink 45">
                <a:extLst>
                  <a:ext uri="{FF2B5EF4-FFF2-40B4-BE49-F238E27FC236}">
                    <a16:creationId xmlns:a16="http://schemas.microsoft.com/office/drawing/2014/main" id="{90A04FEB-00EA-FF4F-13D4-C6C5ABD8B660}"/>
                  </a:ext>
                </a:extLst>
              </p:cNvPr>
              <p:cNvPicPr/>
              <p:nvPr/>
            </p:nvPicPr>
            <p:blipFill>
              <a:blip r:embed="rId126"/>
              <a:stretch>
                <a:fillRect/>
              </a:stretch>
            </p:blipFill>
            <p:spPr>
              <a:xfrm>
                <a:off x="9414388" y="3087116"/>
                <a:ext cx="1555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48" name="Ink 47">
                <a:extLst>
                  <a:ext uri="{FF2B5EF4-FFF2-40B4-BE49-F238E27FC236}">
                    <a16:creationId xmlns:a16="http://schemas.microsoft.com/office/drawing/2014/main" id="{FFDDFDB5-58FB-5344-9F15-81D2592B9C28}"/>
                  </a:ext>
                </a:extLst>
              </p14:cNvPr>
              <p14:cNvContentPartPr/>
              <p14:nvPr/>
            </p14:nvContentPartPr>
            <p14:xfrm>
              <a:off x="9538588" y="2840156"/>
              <a:ext cx="740160" cy="22680"/>
            </p14:xfrm>
          </p:contentPart>
        </mc:Choice>
        <mc:Fallback>
          <p:pic>
            <p:nvPicPr>
              <p:cNvPr id="48" name="Ink 47">
                <a:extLst>
                  <a:ext uri="{FF2B5EF4-FFF2-40B4-BE49-F238E27FC236}">
                    <a16:creationId xmlns:a16="http://schemas.microsoft.com/office/drawing/2014/main" id="{FFDDFDB5-58FB-5344-9F15-81D2592B9C28}"/>
                  </a:ext>
                </a:extLst>
              </p:cNvPr>
              <p:cNvPicPr/>
              <p:nvPr/>
            </p:nvPicPr>
            <p:blipFill>
              <a:blip r:embed="rId128"/>
              <a:stretch>
                <a:fillRect/>
              </a:stretch>
            </p:blipFill>
            <p:spPr>
              <a:xfrm>
                <a:off x="9529588" y="2831011"/>
                <a:ext cx="757800" cy="40605"/>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49" name="Ink 48">
                <a:extLst>
                  <a:ext uri="{FF2B5EF4-FFF2-40B4-BE49-F238E27FC236}">
                    <a16:creationId xmlns:a16="http://schemas.microsoft.com/office/drawing/2014/main" id="{0E6CD186-3D27-313A-8DF7-1141B8717FF2}"/>
                  </a:ext>
                </a:extLst>
              </p14:cNvPr>
              <p14:cNvContentPartPr/>
              <p14:nvPr/>
            </p14:nvContentPartPr>
            <p14:xfrm>
              <a:off x="10157068" y="2772476"/>
              <a:ext cx="115920" cy="148680"/>
            </p14:xfrm>
          </p:contentPart>
        </mc:Choice>
        <mc:Fallback>
          <p:pic>
            <p:nvPicPr>
              <p:cNvPr id="49" name="Ink 48">
                <a:extLst>
                  <a:ext uri="{FF2B5EF4-FFF2-40B4-BE49-F238E27FC236}">
                    <a16:creationId xmlns:a16="http://schemas.microsoft.com/office/drawing/2014/main" id="{0E6CD186-3D27-313A-8DF7-1141B8717FF2}"/>
                  </a:ext>
                </a:extLst>
              </p:cNvPr>
              <p:cNvPicPr/>
              <p:nvPr/>
            </p:nvPicPr>
            <p:blipFill>
              <a:blip r:embed="rId130"/>
              <a:stretch>
                <a:fillRect/>
              </a:stretch>
            </p:blipFill>
            <p:spPr>
              <a:xfrm>
                <a:off x="10148068" y="2763476"/>
                <a:ext cx="1335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1" name="Ink 90">
                <a:extLst>
                  <a:ext uri="{FF2B5EF4-FFF2-40B4-BE49-F238E27FC236}">
                    <a16:creationId xmlns:a16="http://schemas.microsoft.com/office/drawing/2014/main" id="{4D32B29F-15F4-4076-340D-62A1A78D3D8B}"/>
                  </a:ext>
                </a:extLst>
              </p14:cNvPr>
              <p14:cNvContentPartPr/>
              <p14:nvPr/>
            </p14:nvContentPartPr>
            <p14:xfrm>
              <a:off x="9597628" y="3319676"/>
              <a:ext cx="622080" cy="731160"/>
            </p14:xfrm>
          </p:contentPart>
        </mc:Choice>
        <mc:Fallback>
          <p:pic>
            <p:nvPicPr>
              <p:cNvPr id="91" name="Ink 90">
                <a:extLst>
                  <a:ext uri="{FF2B5EF4-FFF2-40B4-BE49-F238E27FC236}">
                    <a16:creationId xmlns:a16="http://schemas.microsoft.com/office/drawing/2014/main" id="{4D32B29F-15F4-4076-340D-62A1A78D3D8B}"/>
                  </a:ext>
                </a:extLst>
              </p:cNvPr>
              <p:cNvPicPr/>
              <p:nvPr/>
            </p:nvPicPr>
            <p:blipFill>
              <a:blip r:embed="rId132"/>
              <a:stretch>
                <a:fillRect/>
              </a:stretch>
            </p:blipFill>
            <p:spPr>
              <a:xfrm>
                <a:off x="9588628" y="3310676"/>
                <a:ext cx="639720" cy="7488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92" name="Ink 91">
                <a:extLst>
                  <a:ext uri="{FF2B5EF4-FFF2-40B4-BE49-F238E27FC236}">
                    <a16:creationId xmlns:a16="http://schemas.microsoft.com/office/drawing/2014/main" id="{A2646B97-4DAA-1150-E882-AB848A210F0E}"/>
                  </a:ext>
                </a:extLst>
              </p14:cNvPr>
              <p14:cNvContentPartPr/>
              <p14:nvPr/>
            </p14:nvContentPartPr>
            <p14:xfrm>
              <a:off x="10030708" y="3169916"/>
              <a:ext cx="285120" cy="362160"/>
            </p14:xfrm>
          </p:contentPart>
        </mc:Choice>
        <mc:Fallback>
          <p:pic>
            <p:nvPicPr>
              <p:cNvPr id="92" name="Ink 91">
                <a:extLst>
                  <a:ext uri="{FF2B5EF4-FFF2-40B4-BE49-F238E27FC236}">
                    <a16:creationId xmlns:a16="http://schemas.microsoft.com/office/drawing/2014/main" id="{A2646B97-4DAA-1150-E882-AB848A210F0E}"/>
                  </a:ext>
                </a:extLst>
              </p:cNvPr>
              <p:cNvPicPr/>
              <p:nvPr/>
            </p:nvPicPr>
            <p:blipFill>
              <a:blip r:embed="rId134"/>
              <a:stretch>
                <a:fillRect/>
              </a:stretch>
            </p:blipFill>
            <p:spPr>
              <a:xfrm>
                <a:off x="10021708" y="3160916"/>
                <a:ext cx="30276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3" name="Ink 92">
                <a:extLst>
                  <a:ext uri="{FF2B5EF4-FFF2-40B4-BE49-F238E27FC236}">
                    <a16:creationId xmlns:a16="http://schemas.microsoft.com/office/drawing/2014/main" id="{772C5686-A3D2-BB6D-699B-770F0FFE49C8}"/>
                  </a:ext>
                </a:extLst>
              </p14:cNvPr>
              <p14:cNvContentPartPr/>
              <p14:nvPr/>
            </p14:nvContentPartPr>
            <p14:xfrm>
              <a:off x="10856188" y="3431636"/>
              <a:ext cx="20880" cy="1117440"/>
            </p14:xfrm>
          </p:contentPart>
        </mc:Choice>
        <mc:Fallback>
          <p:pic>
            <p:nvPicPr>
              <p:cNvPr id="93" name="Ink 92">
                <a:extLst>
                  <a:ext uri="{FF2B5EF4-FFF2-40B4-BE49-F238E27FC236}">
                    <a16:creationId xmlns:a16="http://schemas.microsoft.com/office/drawing/2014/main" id="{772C5686-A3D2-BB6D-699B-770F0FFE49C8}"/>
                  </a:ext>
                </a:extLst>
              </p:cNvPr>
              <p:cNvPicPr/>
              <p:nvPr/>
            </p:nvPicPr>
            <p:blipFill>
              <a:blip r:embed="rId136"/>
              <a:stretch>
                <a:fillRect/>
              </a:stretch>
            </p:blipFill>
            <p:spPr>
              <a:xfrm>
                <a:off x="10847188" y="3422639"/>
                <a:ext cx="38520" cy="1135074"/>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4" name="Ink 93">
                <a:extLst>
                  <a:ext uri="{FF2B5EF4-FFF2-40B4-BE49-F238E27FC236}">
                    <a16:creationId xmlns:a16="http://schemas.microsoft.com/office/drawing/2014/main" id="{40D94CF0-94C2-AB8C-0DF2-488D0272CBFE}"/>
                  </a:ext>
                </a:extLst>
              </p14:cNvPr>
              <p14:cNvContentPartPr/>
              <p14:nvPr/>
            </p14:nvContentPartPr>
            <p14:xfrm>
              <a:off x="10689148" y="4414436"/>
              <a:ext cx="106560" cy="83880"/>
            </p14:xfrm>
          </p:contentPart>
        </mc:Choice>
        <mc:Fallback>
          <p:pic>
            <p:nvPicPr>
              <p:cNvPr id="94" name="Ink 93">
                <a:extLst>
                  <a:ext uri="{FF2B5EF4-FFF2-40B4-BE49-F238E27FC236}">
                    <a16:creationId xmlns:a16="http://schemas.microsoft.com/office/drawing/2014/main" id="{40D94CF0-94C2-AB8C-0DF2-488D0272CBFE}"/>
                  </a:ext>
                </a:extLst>
              </p:cNvPr>
              <p:cNvPicPr/>
              <p:nvPr/>
            </p:nvPicPr>
            <p:blipFill>
              <a:blip r:embed="rId138"/>
              <a:stretch>
                <a:fillRect/>
              </a:stretch>
            </p:blipFill>
            <p:spPr>
              <a:xfrm>
                <a:off x="10680117" y="4405436"/>
                <a:ext cx="1242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5" name="Ink 94">
                <a:extLst>
                  <a:ext uri="{FF2B5EF4-FFF2-40B4-BE49-F238E27FC236}">
                    <a16:creationId xmlns:a16="http://schemas.microsoft.com/office/drawing/2014/main" id="{FD838D14-5468-95AD-BF1B-CA8588E41C9E}"/>
                  </a:ext>
                </a:extLst>
              </p14:cNvPr>
              <p14:cNvContentPartPr/>
              <p14:nvPr/>
            </p14:nvContentPartPr>
            <p14:xfrm>
              <a:off x="10866628" y="4398956"/>
              <a:ext cx="216000" cy="121320"/>
            </p14:xfrm>
          </p:contentPart>
        </mc:Choice>
        <mc:Fallback>
          <p:pic>
            <p:nvPicPr>
              <p:cNvPr id="95" name="Ink 94">
                <a:extLst>
                  <a:ext uri="{FF2B5EF4-FFF2-40B4-BE49-F238E27FC236}">
                    <a16:creationId xmlns:a16="http://schemas.microsoft.com/office/drawing/2014/main" id="{FD838D14-5468-95AD-BF1B-CA8588E41C9E}"/>
                  </a:ext>
                </a:extLst>
              </p:cNvPr>
              <p:cNvPicPr/>
              <p:nvPr/>
            </p:nvPicPr>
            <p:blipFill>
              <a:blip r:embed="rId140"/>
              <a:stretch>
                <a:fillRect/>
              </a:stretch>
            </p:blipFill>
            <p:spPr>
              <a:xfrm>
                <a:off x="10857628" y="4389956"/>
                <a:ext cx="2336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8" name="Ink 97">
                <a:extLst>
                  <a:ext uri="{FF2B5EF4-FFF2-40B4-BE49-F238E27FC236}">
                    <a16:creationId xmlns:a16="http://schemas.microsoft.com/office/drawing/2014/main" id="{9BD72EB1-F5CE-A8A1-847A-35DBE22829B8}"/>
                  </a:ext>
                </a:extLst>
              </p14:cNvPr>
              <p14:cNvContentPartPr/>
              <p14:nvPr/>
            </p14:nvContentPartPr>
            <p14:xfrm>
              <a:off x="10109188" y="4927436"/>
              <a:ext cx="20160" cy="253080"/>
            </p14:xfrm>
          </p:contentPart>
        </mc:Choice>
        <mc:Fallback>
          <p:pic>
            <p:nvPicPr>
              <p:cNvPr id="98" name="Ink 97">
                <a:extLst>
                  <a:ext uri="{FF2B5EF4-FFF2-40B4-BE49-F238E27FC236}">
                    <a16:creationId xmlns:a16="http://schemas.microsoft.com/office/drawing/2014/main" id="{9BD72EB1-F5CE-A8A1-847A-35DBE22829B8}"/>
                  </a:ext>
                </a:extLst>
              </p:cNvPr>
              <p:cNvPicPr/>
              <p:nvPr/>
            </p:nvPicPr>
            <p:blipFill>
              <a:blip r:embed="rId142"/>
              <a:stretch>
                <a:fillRect/>
              </a:stretch>
            </p:blipFill>
            <p:spPr>
              <a:xfrm>
                <a:off x="10100188" y="4918436"/>
                <a:ext cx="378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9" name="Ink 98">
                <a:extLst>
                  <a:ext uri="{FF2B5EF4-FFF2-40B4-BE49-F238E27FC236}">
                    <a16:creationId xmlns:a16="http://schemas.microsoft.com/office/drawing/2014/main" id="{8EAB243D-54AF-C86F-239B-42B9E7CF94B3}"/>
                  </a:ext>
                </a:extLst>
              </p14:cNvPr>
              <p14:cNvContentPartPr/>
              <p14:nvPr/>
            </p14:nvContentPartPr>
            <p14:xfrm>
              <a:off x="9970588" y="4649156"/>
              <a:ext cx="224640" cy="326160"/>
            </p14:xfrm>
          </p:contentPart>
        </mc:Choice>
        <mc:Fallback>
          <p:pic>
            <p:nvPicPr>
              <p:cNvPr id="99" name="Ink 98">
                <a:extLst>
                  <a:ext uri="{FF2B5EF4-FFF2-40B4-BE49-F238E27FC236}">
                    <a16:creationId xmlns:a16="http://schemas.microsoft.com/office/drawing/2014/main" id="{8EAB243D-54AF-C86F-239B-42B9E7CF94B3}"/>
                  </a:ext>
                </a:extLst>
              </p:cNvPr>
              <p:cNvPicPr/>
              <p:nvPr/>
            </p:nvPicPr>
            <p:blipFill>
              <a:blip r:embed="rId144"/>
              <a:stretch>
                <a:fillRect/>
              </a:stretch>
            </p:blipFill>
            <p:spPr>
              <a:xfrm>
                <a:off x="9961588" y="4640156"/>
                <a:ext cx="24228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0" name="Ink 99">
                <a:extLst>
                  <a:ext uri="{FF2B5EF4-FFF2-40B4-BE49-F238E27FC236}">
                    <a16:creationId xmlns:a16="http://schemas.microsoft.com/office/drawing/2014/main" id="{89B434B9-0FAB-0D09-6911-E3019B13CD63}"/>
                  </a:ext>
                </a:extLst>
              </p14:cNvPr>
              <p14:cNvContentPartPr/>
              <p14:nvPr/>
            </p14:nvContentPartPr>
            <p14:xfrm>
              <a:off x="10177948" y="4916276"/>
              <a:ext cx="158400" cy="166680"/>
            </p14:xfrm>
          </p:contentPart>
        </mc:Choice>
        <mc:Fallback>
          <p:pic>
            <p:nvPicPr>
              <p:cNvPr id="100" name="Ink 99">
                <a:extLst>
                  <a:ext uri="{FF2B5EF4-FFF2-40B4-BE49-F238E27FC236}">
                    <a16:creationId xmlns:a16="http://schemas.microsoft.com/office/drawing/2014/main" id="{89B434B9-0FAB-0D09-6911-E3019B13CD63}"/>
                  </a:ext>
                </a:extLst>
              </p:cNvPr>
              <p:cNvPicPr/>
              <p:nvPr/>
            </p:nvPicPr>
            <p:blipFill>
              <a:blip r:embed="rId146"/>
              <a:stretch>
                <a:fillRect/>
              </a:stretch>
            </p:blipFill>
            <p:spPr>
              <a:xfrm>
                <a:off x="10168948" y="4907276"/>
                <a:ext cx="1760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1" name="Ink 100">
                <a:extLst>
                  <a:ext uri="{FF2B5EF4-FFF2-40B4-BE49-F238E27FC236}">
                    <a16:creationId xmlns:a16="http://schemas.microsoft.com/office/drawing/2014/main" id="{41B2E00F-B5ED-DA7E-F0CF-A2310A097CBC}"/>
                  </a:ext>
                </a:extLst>
              </p14:cNvPr>
              <p14:cNvContentPartPr/>
              <p14:nvPr/>
            </p14:nvContentPartPr>
            <p14:xfrm>
              <a:off x="10413748" y="4936796"/>
              <a:ext cx="112320" cy="158760"/>
            </p14:xfrm>
          </p:contentPart>
        </mc:Choice>
        <mc:Fallback>
          <p:pic>
            <p:nvPicPr>
              <p:cNvPr id="101" name="Ink 100">
                <a:extLst>
                  <a:ext uri="{FF2B5EF4-FFF2-40B4-BE49-F238E27FC236}">
                    <a16:creationId xmlns:a16="http://schemas.microsoft.com/office/drawing/2014/main" id="{41B2E00F-B5ED-DA7E-F0CF-A2310A097CBC}"/>
                  </a:ext>
                </a:extLst>
              </p:cNvPr>
              <p:cNvPicPr/>
              <p:nvPr/>
            </p:nvPicPr>
            <p:blipFill>
              <a:blip r:embed="rId148"/>
              <a:stretch>
                <a:fillRect/>
              </a:stretch>
            </p:blipFill>
            <p:spPr>
              <a:xfrm>
                <a:off x="10404748" y="4927796"/>
                <a:ext cx="1299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2" name="Ink 101">
                <a:extLst>
                  <a:ext uri="{FF2B5EF4-FFF2-40B4-BE49-F238E27FC236}">
                    <a16:creationId xmlns:a16="http://schemas.microsoft.com/office/drawing/2014/main" id="{382D6031-0EEA-4E71-B5AE-9723ED64BC15}"/>
                  </a:ext>
                </a:extLst>
              </p14:cNvPr>
              <p14:cNvContentPartPr/>
              <p14:nvPr/>
            </p14:nvContentPartPr>
            <p14:xfrm>
              <a:off x="10609588" y="4833116"/>
              <a:ext cx="180720" cy="241920"/>
            </p14:xfrm>
          </p:contentPart>
        </mc:Choice>
        <mc:Fallback>
          <p:pic>
            <p:nvPicPr>
              <p:cNvPr id="102" name="Ink 101">
                <a:extLst>
                  <a:ext uri="{FF2B5EF4-FFF2-40B4-BE49-F238E27FC236}">
                    <a16:creationId xmlns:a16="http://schemas.microsoft.com/office/drawing/2014/main" id="{382D6031-0EEA-4E71-B5AE-9723ED64BC15}"/>
                  </a:ext>
                </a:extLst>
              </p:cNvPr>
              <p:cNvPicPr/>
              <p:nvPr/>
            </p:nvPicPr>
            <p:blipFill>
              <a:blip r:embed="rId150"/>
              <a:stretch>
                <a:fillRect/>
              </a:stretch>
            </p:blipFill>
            <p:spPr>
              <a:xfrm>
                <a:off x="10600588" y="4824116"/>
                <a:ext cx="19836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3" name="Ink 102">
                <a:extLst>
                  <a:ext uri="{FF2B5EF4-FFF2-40B4-BE49-F238E27FC236}">
                    <a16:creationId xmlns:a16="http://schemas.microsoft.com/office/drawing/2014/main" id="{1E337CF2-BCC6-70EF-2798-8E1EEB5A2D9A}"/>
                  </a:ext>
                </a:extLst>
              </p14:cNvPr>
              <p14:cNvContentPartPr/>
              <p14:nvPr/>
            </p14:nvContentPartPr>
            <p14:xfrm>
              <a:off x="10836388" y="4831316"/>
              <a:ext cx="39960" cy="222120"/>
            </p14:xfrm>
          </p:contentPart>
        </mc:Choice>
        <mc:Fallback>
          <p:pic>
            <p:nvPicPr>
              <p:cNvPr id="103" name="Ink 102">
                <a:extLst>
                  <a:ext uri="{FF2B5EF4-FFF2-40B4-BE49-F238E27FC236}">
                    <a16:creationId xmlns:a16="http://schemas.microsoft.com/office/drawing/2014/main" id="{1E337CF2-BCC6-70EF-2798-8E1EEB5A2D9A}"/>
                  </a:ext>
                </a:extLst>
              </p:cNvPr>
              <p:cNvPicPr/>
              <p:nvPr/>
            </p:nvPicPr>
            <p:blipFill>
              <a:blip r:embed="rId152"/>
              <a:stretch>
                <a:fillRect/>
              </a:stretch>
            </p:blipFill>
            <p:spPr>
              <a:xfrm>
                <a:off x="10827306" y="4822316"/>
                <a:ext cx="577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4" name="Ink 103">
                <a:extLst>
                  <a:ext uri="{FF2B5EF4-FFF2-40B4-BE49-F238E27FC236}">
                    <a16:creationId xmlns:a16="http://schemas.microsoft.com/office/drawing/2014/main" id="{D1FA714C-4158-8E66-24EE-12913D2E8AA3}"/>
                  </a:ext>
                </a:extLst>
              </p14:cNvPr>
              <p14:cNvContentPartPr/>
              <p14:nvPr/>
            </p14:nvContentPartPr>
            <p14:xfrm>
              <a:off x="10933588" y="4772636"/>
              <a:ext cx="239040" cy="272520"/>
            </p14:xfrm>
          </p:contentPart>
        </mc:Choice>
        <mc:Fallback>
          <p:pic>
            <p:nvPicPr>
              <p:cNvPr id="104" name="Ink 103">
                <a:extLst>
                  <a:ext uri="{FF2B5EF4-FFF2-40B4-BE49-F238E27FC236}">
                    <a16:creationId xmlns:a16="http://schemas.microsoft.com/office/drawing/2014/main" id="{D1FA714C-4158-8E66-24EE-12913D2E8AA3}"/>
                  </a:ext>
                </a:extLst>
              </p:cNvPr>
              <p:cNvPicPr/>
              <p:nvPr/>
            </p:nvPicPr>
            <p:blipFill>
              <a:blip r:embed="rId154"/>
              <a:stretch>
                <a:fillRect/>
              </a:stretch>
            </p:blipFill>
            <p:spPr>
              <a:xfrm>
                <a:off x="10924574" y="4763636"/>
                <a:ext cx="256707"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5" name="Ink 104">
                <a:extLst>
                  <a:ext uri="{FF2B5EF4-FFF2-40B4-BE49-F238E27FC236}">
                    <a16:creationId xmlns:a16="http://schemas.microsoft.com/office/drawing/2014/main" id="{3FC4C609-9433-F0F4-44A7-E9A19F387430}"/>
                  </a:ext>
                </a:extLst>
              </p14:cNvPr>
              <p14:cNvContentPartPr/>
              <p14:nvPr/>
            </p14:nvContentPartPr>
            <p14:xfrm>
              <a:off x="11093788" y="4820516"/>
              <a:ext cx="284760" cy="164520"/>
            </p14:xfrm>
          </p:contentPart>
        </mc:Choice>
        <mc:Fallback>
          <p:pic>
            <p:nvPicPr>
              <p:cNvPr id="105" name="Ink 104">
                <a:extLst>
                  <a:ext uri="{FF2B5EF4-FFF2-40B4-BE49-F238E27FC236}">
                    <a16:creationId xmlns:a16="http://schemas.microsoft.com/office/drawing/2014/main" id="{3FC4C609-9433-F0F4-44A7-E9A19F387430}"/>
                  </a:ext>
                </a:extLst>
              </p:cNvPr>
              <p:cNvPicPr/>
              <p:nvPr/>
            </p:nvPicPr>
            <p:blipFill>
              <a:blip r:embed="rId156"/>
              <a:stretch>
                <a:fillRect/>
              </a:stretch>
            </p:blipFill>
            <p:spPr>
              <a:xfrm>
                <a:off x="11084788" y="4811516"/>
                <a:ext cx="3024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6" name="Ink 105">
                <a:extLst>
                  <a:ext uri="{FF2B5EF4-FFF2-40B4-BE49-F238E27FC236}">
                    <a16:creationId xmlns:a16="http://schemas.microsoft.com/office/drawing/2014/main" id="{EFFE6694-F60C-12F4-3B3C-F9A25ACBA363}"/>
                  </a:ext>
                </a:extLst>
              </p14:cNvPr>
              <p14:cNvContentPartPr/>
              <p14:nvPr/>
            </p14:nvContentPartPr>
            <p14:xfrm>
              <a:off x="11444788" y="4670756"/>
              <a:ext cx="176400" cy="319320"/>
            </p14:xfrm>
          </p:contentPart>
        </mc:Choice>
        <mc:Fallback>
          <p:pic>
            <p:nvPicPr>
              <p:cNvPr id="106" name="Ink 105">
                <a:extLst>
                  <a:ext uri="{FF2B5EF4-FFF2-40B4-BE49-F238E27FC236}">
                    <a16:creationId xmlns:a16="http://schemas.microsoft.com/office/drawing/2014/main" id="{EFFE6694-F60C-12F4-3B3C-F9A25ACBA363}"/>
                  </a:ext>
                </a:extLst>
              </p:cNvPr>
              <p:cNvPicPr/>
              <p:nvPr/>
            </p:nvPicPr>
            <p:blipFill>
              <a:blip r:embed="rId158"/>
              <a:stretch>
                <a:fillRect/>
              </a:stretch>
            </p:blipFill>
            <p:spPr>
              <a:xfrm>
                <a:off x="11435788" y="4661756"/>
                <a:ext cx="19404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7" name="Ink 106">
                <a:extLst>
                  <a:ext uri="{FF2B5EF4-FFF2-40B4-BE49-F238E27FC236}">
                    <a16:creationId xmlns:a16="http://schemas.microsoft.com/office/drawing/2014/main" id="{DB4414BC-1CB4-ACA6-33A8-F0A6A639FD7A}"/>
                  </a:ext>
                </a:extLst>
              </p14:cNvPr>
              <p14:cNvContentPartPr/>
              <p14:nvPr/>
            </p14:nvContentPartPr>
            <p14:xfrm>
              <a:off x="10883908" y="5148116"/>
              <a:ext cx="594000" cy="320040"/>
            </p14:xfrm>
          </p:contentPart>
        </mc:Choice>
        <mc:Fallback>
          <p:pic>
            <p:nvPicPr>
              <p:cNvPr id="107" name="Ink 106">
                <a:extLst>
                  <a:ext uri="{FF2B5EF4-FFF2-40B4-BE49-F238E27FC236}">
                    <a16:creationId xmlns:a16="http://schemas.microsoft.com/office/drawing/2014/main" id="{DB4414BC-1CB4-ACA6-33A8-F0A6A639FD7A}"/>
                  </a:ext>
                </a:extLst>
              </p:cNvPr>
              <p:cNvPicPr/>
              <p:nvPr/>
            </p:nvPicPr>
            <p:blipFill>
              <a:blip r:embed="rId160"/>
              <a:stretch>
                <a:fillRect/>
              </a:stretch>
            </p:blipFill>
            <p:spPr>
              <a:xfrm>
                <a:off x="10874903" y="5139126"/>
                <a:ext cx="611651" cy="3376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8" name="Ink 107">
                <a:extLst>
                  <a:ext uri="{FF2B5EF4-FFF2-40B4-BE49-F238E27FC236}">
                    <a16:creationId xmlns:a16="http://schemas.microsoft.com/office/drawing/2014/main" id="{8A6AD852-B273-972C-AF97-BBE579A2EED0}"/>
                  </a:ext>
                </a:extLst>
              </p14:cNvPr>
              <p14:cNvContentPartPr/>
              <p14:nvPr/>
            </p14:nvContentPartPr>
            <p14:xfrm>
              <a:off x="11392228" y="5236316"/>
              <a:ext cx="118800" cy="63360"/>
            </p14:xfrm>
          </p:contentPart>
        </mc:Choice>
        <mc:Fallback>
          <p:pic>
            <p:nvPicPr>
              <p:cNvPr id="108" name="Ink 107">
                <a:extLst>
                  <a:ext uri="{FF2B5EF4-FFF2-40B4-BE49-F238E27FC236}">
                    <a16:creationId xmlns:a16="http://schemas.microsoft.com/office/drawing/2014/main" id="{8A6AD852-B273-972C-AF97-BBE579A2EED0}"/>
                  </a:ext>
                </a:extLst>
              </p:cNvPr>
              <p:cNvPicPr/>
              <p:nvPr/>
            </p:nvPicPr>
            <p:blipFill>
              <a:blip r:embed="rId162"/>
              <a:stretch>
                <a:fillRect/>
              </a:stretch>
            </p:blipFill>
            <p:spPr>
              <a:xfrm>
                <a:off x="11383228" y="5227316"/>
                <a:ext cx="1364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9" name="Ink 108">
                <a:extLst>
                  <a:ext uri="{FF2B5EF4-FFF2-40B4-BE49-F238E27FC236}">
                    <a16:creationId xmlns:a16="http://schemas.microsoft.com/office/drawing/2014/main" id="{A1C7DAC8-2EDD-67C5-AE97-12F17E99498F}"/>
                  </a:ext>
                </a:extLst>
              </p14:cNvPr>
              <p14:cNvContentPartPr/>
              <p14:nvPr/>
            </p14:nvContentPartPr>
            <p14:xfrm>
              <a:off x="11525428" y="5150636"/>
              <a:ext cx="489960" cy="190440"/>
            </p14:xfrm>
          </p:contentPart>
        </mc:Choice>
        <mc:Fallback>
          <p:pic>
            <p:nvPicPr>
              <p:cNvPr id="109" name="Ink 108">
                <a:extLst>
                  <a:ext uri="{FF2B5EF4-FFF2-40B4-BE49-F238E27FC236}">
                    <a16:creationId xmlns:a16="http://schemas.microsoft.com/office/drawing/2014/main" id="{A1C7DAC8-2EDD-67C5-AE97-12F17E99498F}"/>
                  </a:ext>
                </a:extLst>
              </p:cNvPr>
              <p:cNvPicPr/>
              <p:nvPr/>
            </p:nvPicPr>
            <p:blipFill>
              <a:blip r:embed="rId164"/>
              <a:stretch>
                <a:fillRect/>
              </a:stretch>
            </p:blipFill>
            <p:spPr>
              <a:xfrm>
                <a:off x="11516428" y="5141619"/>
                <a:ext cx="507600" cy="208113"/>
              </a:xfrm>
              <a:prstGeom prst="rect">
                <a:avLst/>
              </a:prstGeom>
            </p:spPr>
          </p:pic>
        </mc:Fallback>
      </mc:AlternateContent>
      <p:grpSp>
        <p:nvGrpSpPr>
          <p:cNvPr id="131" name="Group 130">
            <a:extLst>
              <a:ext uri="{FF2B5EF4-FFF2-40B4-BE49-F238E27FC236}">
                <a16:creationId xmlns:a16="http://schemas.microsoft.com/office/drawing/2014/main" id="{7D5D5931-2D45-6369-C719-AAF622D0CAE6}"/>
              </a:ext>
            </a:extLst>
          </p:cNvPr>
          <p:cNvGrpSpPr/>
          <p:nvPr/>
        </p:nvGrpSpPr>
        <p:grpSpPr>
          <a:xfrm>
            <a:off x="10679428" y="5507036"/>
            <a:ext cx="1042200" cy="613080"/>
            <a:chOff x="10677840" y="5507036"/>
            <a:chExt cx="1042200" cy="613080"/>
          </a:xfrm>
        </p:grpSpPr>
        <mc:AlternateContent xmlns:mc="http://schemas.openxmlformats.org/markup-compatibility/2006" xmlns:p14="http://schemas.microsoft.com/office/powerpoint/2010/main">
          <mc:Choice Requires="p14">
            <p:contentPart p14:bwMode="auto" r:id="rId165">
              <p14:nvContentPartPr>
                <p14:cNvPr id="111" name="Ink 110">
                  <a:extLst>
                    <a:ext uri="{FF2B5EF4-FFF2-40B4-BE49-F238E27FC236}">
                      <a16:creationId xmlns:a16="http://schemas.microsoft.com/office/drawing/2014/main" id="{6886BC98-0C82-C445-CFE7-8AE22715980E}"/>
                    </a:ext>
                  </a:extLst>
                </p14:cNvPr>
                <p14:cNvContentPartPr/>
                <p14:nvPr/>
              </p14:nvContentPartPr>
              <p14:xfrm>
                <a:off x="10677840" y="5683076"/>
                <a:ext cx="183600" cy="437040"/>
              </p14:xfrm>
            </p:contentPart>
          </mc:Choice>
          <mc:Fallback xmlns="">
            <p:pic>
              <p:nvPicPr>
                <p:cNvPr id="111" name="Ink 110">
                  <a:extLst>
                    <a:ext uri="{FF2B5EF4-FFF2-40B4-BE49-F238E27FC236}">
                      <a16:creationId xmlns:a16="http://schemas.microsoft.com/office/drawing/2014/main" id="{6886BC98-0C82-C445-CFE7-8AE22715980E}"/>
                    </a:ext>
                  </a:extLst>
                </p:cNvPr>
                <p:cNvPicPr/>
                <p:nvPr/>
              </p:nvPicPr>
              <p:blipFill>
                <a:blip r:embed="rId166"/>
                <a:stretch>
                  <a:fillRect/>
                </a:stretch>
              </p:blipFill>
              <p:spPr>
                <a:xfrm>
                  <a:off x="10668840" y="5674076"/>
                  <a:ext cx="20124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2" name="Ink 111">
                  <a:extLst>
                    <a:ext uri="{FF2B5EF4-FFF2-40B4-BE49-F238E27FC236}">
                      <a16:creationId xmlns:a16="http://schemas.microsoft.com/office/drawing/2014/main" id="{B1F88588-8ED6-8E9F-67BE-CD5C0EFA7411}"/>
                    </a:ext>
                  </a:extLst>
                </p14:cNvPr>
                <p14:cNvContentPartPr/>
                <p14:nvPr/>
              </p14:nvContentPartPr>
              <p14:xfrm>
                <a:off x="10693680" y="5507036"/>
                <a:ext cx="175680" cy="150120"/>
              </p14:xfrm>
            </p:contentPart>
          </mc:Choice>
          <mc:Fallback xmlns="">
            <p:pic>
              <p:nvPicPr>
                <p:cNvPr id="112" name="Ink 111">
                  <a:extLst>
                    <a:ext uri="{FF2B5EF4-FFF2-40B4-BE49-F238E27FC236}">
                      <a16:creationId xmlns:a16="http://schemas.microsoft.com/office/drawing/2014/main" id="{B1F88588-8ED6-8E9F-67BE-CD5C0EFA7411}"/>
                    </a:ext>
                  </a:extLst>
                </p:cNvPr>
                <p:cNvPicPr/>
                <p:nvPr/>
              </p:nvPicPr>
              <p:blipFill>
                <a:blip r:embed="rId168"/>
                <a:stretch>
                  <a:fillRect/>
                </a:stretch>
              </p:blipFill>
              <p:spPr>
                <a:xfrm>
                  <a:off x="10685040" y="5498036"/>
                  <a:ext cx="1933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3" name="Ink 122">
                  <a:extLst>
                    <a:ext uri="{FF2B5EF4-FFF2-40B4-BE49-F238E27FC236}">
                      <a16:creationId xmlns:a16="http://schemas.microsoft.com/office/drawing/2014/main" id="{0C7B00A1-674D-634A-AB5C-2DFA4B514B70}"/>
                    </a:ext>
                  </a:extLst>
                </p14:cNvPr>
                <p14:cNvContentPartPr/>
                <p14:nvPr/>
              </p14:nvContentPartPr>
              <p14:xfrm>
                <a:off x="10911480" y="5899076"/>
                <a:ext cx="99360" cy="28440"/>
              </p14:xfrm>
            </p:contentPart>
          </mc:Choice>
          <mc:Fallback xmlns="">
            <p:pic>
              <p:nvPicPr>
                <p:cNvPr id="123" name="Ink 122">
                  <a:extLst>
                    <a:ext uri="{FF2B5EF4-FFF2-40B4-BE49-F238E27FC236}">
                      <a16:creationId xmlns:a16="http://schemas.microsoft.com/office/drawing/2014/main" id="{0C7B00A1-674D-634A-AB5C-2DFA4B514B70}"/>
                    </a:ext>
                  </a:extLst>
                </p:cNvPr>
                <p:cNvPicPr/>
                <p:nvPr/>
              </p:nvPicPr>
              <p:blipFill>
                <a:blip r:embed="rId170"/>
                <a:stretch>
                  <a:fillRect/>
                </a:stretch>
              </p:blipFill>
              <p:spPr>
                <a:xfrm>
                  <a:off x="10902840" y="5890076"/>
                  <a:ext cx="1170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24" name="Ink 123">
                  <a:extLst>
                    <a:ext uri="{FF2B5EF4-FFF2-40B4-BE49-F238E27FC236}">
                      <a16:creationId xmlns:a16="http://schemas.microsoft.com/office/drawing/2014/main" id="{B447CA6F-E628-B28A-3590-4373C0C793DF}"/>
                    </a:ext>
                  </a:extLst>
                </p14:cNvPr>
                <p14:cNvContentPartPr/>
                <p14:nvPr/>
              </p14:nvContentPartPr>
              <p14:xfrm>
                <a:off x="10914000" y="5968196"/>
                <a:ext cx="46440" cy="360"/>
              </p14:xfrm>
            </p:contentPart>
          </mc:Choice>
          <mc:Fallback xmlns="">
            <p:pic>
              <p:nvPicPr>
                <p:cNvPr id="124" name="Ink 123">
                  <a:extLst>
                    <a:ext uri="{FF2B5EF4-FFF2-40B4-BE49-F238E27FC236}">
                      <a16:creationId xmlns:a16="http://schemas.microsoft.com/office/drawing/2014/main" id="{B447CA6F-E628-B28A-3590-4373C0C793DF}"/>
                    </a:ext>
                  </a:extLst>
                </p:cNvPr>
                <p:cNvPicPr/>
                <p:nvPr/>
              </p:nvPicPr>
              <p:blipFill>
                <a:blip r:embed="rId172"/>
                <a:stretch>
                  <a:fillRect/>
                </a:stretch>
              </p:blipFill>
              <p:spPr>
                <a:xfrm>
                  <a:off x="10905000" y="5959556"/>
                  <a:ext cx="64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25" name="Ink 124">
                  <a:extLst>
                    <a:ext uri="{FF2B5EF4-FFF2-40B4-BE49-F238E27FC236}">
                      <a16:creationId xmlns:a16="http://schemas.microsoft.com/office/drawing/2014/main" id="{8B1D7DDB-43AE-518F-FAB8-B4912DB44FC4}"/>
                    </a:ext>
                  </a:extLst>
                </p14:cNvPr>
                <p14:cNvContentPartPr/>
                <p14:nvPr/>
              </p14:nvContentPartPr>
              <p14:xfrm>
                <a:off x="11109840" y="5761556"/>
                <a:ext cx="20160" cy="235800"/>
              </p14:xfrm>
            </p:contentPart>
          </mc:Choice>
          <mc:Fallback xmlns="">
            <p:pic>
              <p:nvPicPr>
                <p:cNvPr id="125" name="Ink 124">
                  <a:extLst>
                    <a:ext uri="{FF2B5EF4-FFF2-40B4-BE49-F238E27FC236}">
                      <a16:creationId xmlns:a16="http://schemas.microsoft.com/office/drawing/2014/main" id="{8B1D7DDB-43AE-518F-FAB8-B4912DB44FC4}"/>
                    </a:ext>
                  </a:extLst>
                </p:cNvPr>
                <p:cNvPicPr/>
                <p:nvPr/>
              </p:nvPicPr>
              <p:blipFill>
                <a:blip r:embed="rId174"/>
                <a:stretch>
                  <a:fillRect/>
                </a:stretch>
              </p:blipFill>
              <p:spPr>
                <a:xfrm>
                  <a:off x="11101200" y="5752556"/>
                  <a:ext cx="37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26" name="Ink 125">
                  <a:extLst>
                    <a:ext uri="{FF2B5EF4-FFF2-40B4-BE49-F238E27FC236}">
                      <a16:creationId xmlns:a16="http://schemas.microsoft.com/office/drawing/2014/main" id="{46FD1846-0401-CABA-23DF-7968A7377F72}"/>
                    </a:ext>
                  </a:extLst>
                </p14:cNvPr>
                <p14:cNvContentPartPr/>
                <p14:nvPr/>
              </p14:nvContentPartPr>
              <p14:xfrm>
                <a:off x="11100120" y="5562476"/>
                <a:ext cx="119160" cy="279000"/>
              </p14:xfrm>
            </p:contentPart>
          </mc:Choice>
          <mc:Fallback xmlns="">
            <p:pic>
              <p:nvPicPr>
                <p:cNvPr id="126" name="Ink 125">
                  <a:extLst>
                    <a:ext uri="{FF2B5EF4-FFF2-40B4-BE49-F238E27FC236}">
                      <a16:creationId xmlns:a16="http://schemas.microsoft.com/office/drawing/2014/main" id="{46FD1846-0401-CABA-23DF-7968A7377F72}"/>
                    </a:ext>
                  </a:extLst>
                </p:cNvPr>
                <p:cNvPicPr/>
                <p:nvPr/>
              </p:nvPicPr>
              <p:blipFill>
                <a:blip r:embed="rId176"/>
                <a:stretch>
                  <a:fillRect/>
                </a:stretch>
              </p:blipFill>
              <p:spPr>
                <a:xfrm>
                  <a:off x="11091480" y="5553836"/>
                  <a:ext cx="1368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27" name="Ink 126">
                  <a:extLst>
                    <a:ext uri="{FF2B5EF4-FFF2-40B4-BE49-F238E27FC236}">
                      <a16:creationId xmlns:a16="http://schemas.microsoft.com/office/drawing/2014/main" id="{F5EF5730-E747-B22C-B30F-0C604562AE22}"/>
                    </a:ext>
                  </a:extLst>
                </p14:cNvPr>
                <p14:cNvContentPartPr/>
                <p14:nvPr/>
              </p14:nvContentPartPr>
              <p14:xfrm>
                <a:off x="11238000" y="5812676"/>
                <a:ext cx="113760" cy="197280"/>
              </p14:xfrm>
            </p:contentPart>
          </mc:Choice>
          <mc:Fallback xmlns="">
            <p:pic>
              <p:nvPicPr>
                <p:cNvPr id="127" name="Ink 126">
                  <a:extLst>
                    <a:ext uri="{FF2B5EF4-FFF2-40B4-BE49-F238E27FC236}">
                      <a16:creationId xmlns:a16="http://schemas.microsoft.com/office/drawing/2014/main" id="{F5EF5730-E747-B22C-B30F-0C604562AE22}"/>
                    </a:ext>
                  </a:extLst>
                </p:cNvPr>
                <p:cNvPicPr/>
                <p:nvPr/>
              </p:nvPicPr>
              <p:blipFill>
                <a:blip r:embed="rId178"/>
                <a:stretch>
                  <a:fillRect/>
                </a:stretch>
              </p:blipFill>
              <p:spPr>
                <a:xfrm>
                  <a:off x="11229360" y="5804036"/>
                  <a:ext cx="13140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8" name="Ink 127">
                  <a:extLst>
                    <a:ext uri="{FF2B5EF4-FFF2-40B4-BE49-F238E27FC236}">
                      <a16:creationId xmlns:a16="http://schemas.microsoft.com/office/drawing/2014/main" id="{5B1A3C7A-E2C5-E1AB-8AB4-6DE69DA4EB17}"/>
                    </a:ext>
                  </a:extLst>
                </p14:cNvPr>
                <p14:cNvContentPartPr/>
                <p14:nvPr/>
              </p14:nvContentPartPr>
              <p14:xfrm>
                <a:off x="11384160" y="5840756"/>
                <a:ext cx="75960" cy="133200"/>
              </p14:xfrm>
            </p:contentPart>
          </mc:Choice>
          <mc:Fallback xmlns="">
            <p:pic>
              <p:nvPicPr>
                <p:cNvPr id="128" name="Ink 127">
                  <a:extLst>
                    <a:ext uri="{FF2B5EF4-FFF2-40B4-BE49-F238E27FC236}">
                      <a16:creationId xmlns:a16="http://schemas.microsoft.com/office/drawing/2014/main" id="{5B1A3C7A-E2C5-E1AB-8AB4-6DE69DA4EB17}"/>
                    </a:ext>
                  </a:extLst>
                </p:cNvPr>
                <p:cNvPicPr/>
                <p:nvPr/>
              </p:nvPicPr>
              <p:blipFill>
                <a:blip r:embed="rId180"/>
                <a:stretch>
                  <a:fillRect/>
                </a:stretch>
              </p:blipFill>
              <p:spPr>
                <a:xfrm>
                  <a:off x="11375520" y="5832116"/>
                  <a:ext cx="936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9" name="Ink 128">
                  <a:extLst>
                    <a:ext uri="{FF2B5EF4-FFF2-40B4-BE49-F238E27FC236}">
                      <a16:creationId xmlns:a16="http://schemas.microsoft.com/office/drawing/2014/main" id="{0B410476-F8A0-C72D-AE10-6788AE0DAD85}"/>
                    </a:ext>
                  </a:extLst>
                </p14:cNvPr>
                <p14:cNvContentPartPr/>
                <p14:nvPr/>
              </p14:nvContentPartPr>
              <p14:xfrm>
                <a:off x="11517360" y="5703956"/>
                <a:ext cx="108720" cy="273240"/>
              </p14:xfrm>
            </p:contentPart>
          </mc:Choice>
          <mc:Fallback xmlns="">
            <p:pic>
              <p:nvPicPr>
                <p:cNvPr id="129" name="Ink 128">
                  <a:extLst>
                    <a:ext uri="{FF2B5EF4-FFF2-40B4-BE49-F238E27FC236}">
                      <a16:creationId xmlns:a16="http://schemas.microsoft.com/office/drawing/2014/main" id="{0B410476-F8A0-C72D-AE10-6788AE0DAD85}"/>
                    </a:ext>
                  </a:extLst>
                </p:cNvPr>
                <p:cNvPicPr/>
                <p:nvPr/>
              </p:nvPicPr>
              <p:blipFill>
                <a:blip r:embed="rId182"/>
                <a:stretch>
                  <a:fillRect/>
                </a:stretch>
              </p:blipFill>
              <p:spPr>
                <a:xfrm>
                  <a:off x="11508720" y="5695316"/>
                  <a:ext cx="1263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30" name="Ink 129">
                  <a:extLst>
                    <a:ext uri="{FF2B5EF4-FFF2-40B4-BE49-F238E27FC236}">
                      <a16:creationId xmlns:a16="http://schemas.microsoft.com/office/drawing/2014/main" id="{F1D8C05C-FDF1-F313-972C-BAD9813643AB}"/>
                    </a:ext>
                  </a:extLst>
                </p14:cNvPr>
                <p14:cNvContentPartPr/>
                <p14:nvPr/>
              </p14:nvContentPartPr>
              <p14:xfrm>
                <a:off x="11709960" y="5921036"/>
                <a:ext cx="10080" cy="7920"/>
              </p14:xfrm>
            </p:contentPart>
          </mc:Choice>
          <mc:Fallback xmlns="">
            <p:pic>
              <p:nvPicPr>
                <p:cNvPr id="130" name="Ink 129">
                  <a:extLst>
                    <a:ext uri="{FF2B5EF4-FFF2-40B4-BE49-F238E27FC236}">
                      <a16:creationId xmlns:a16="http://schemas.microsoft.com/office/drawing/2014/main" id="{F1D8C05C-FDF1-F313-972C-BAD9813643AB}"/>
                    </a:ext>
                  </a:extLst>
                </p:cNvPr>
                <p:cNvPicPr/>
                <p:nvPr/>
              </p:nvPicPr>
              <p:blipFill>
                <a:blip r:embed="rId184"/>
                <a:stretch>
                  <a:fillRect/>
                </a:stretch>
              </p:blipFill>
              <p:spPr>
                <a:xfrm>
                  <a:off x="11701320" y="5912396"/>
                  <a:ext cx="27720" cy="2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5">
            <p14:nvContentPartPr>
              <p14:cNvPr id="132" name="Ink 131">
                <a:extLst>
                  <a:ext uri="{FF2B5EF4-FFF2-40B4-BE49-F238E27FC236}">
                    <a16:creationId xmlns:a16="http://schemas.microsoft.com/office/drawing/2014/main" id="{6215B604-21D2-4F7C-646E-8EB75E3B72C2}"/>
                  </a:ext>
                </a:extLst>
              </p14:cNvPr>
              <p14:cNvContentPartPr/>
              <p14:nvPr/>
            </p14:nvContentPartPr>
            <p14:xfrm>
              <a:off x="5880988" y="5960996"/>
              <a:ext cx="168120" cy="408240"/>
            </p14:xfrm>
          </p:contentPart>
        </mc:Choice>
        <mc:Fallback>
          <p:pic>
            <p:nvPicPr>
              <p:cNvPr id="132" name="Ink 131">
                <a:extLst>
                  <a:ext uri="{FF2B5EF4-FFF2-40B4-BE49-F238E27FC236}">
                    <a16:creationId xmlns:a16="http://schemas.microsoft.com/office/drawing/2014/main" id="{6215B604-21D2-4F7C-646E-8EB75E3B72C2}"/>
                  </a:ext>
                </a:extLst>
              </p:cNvPr>
              <p:cNvPicPr/>
              <p:nvPr/>
            </p:nvPicPr>
            <p:blipFill>
              <a:blip r:embed="rId186"/>
              <a:stretch>
                <a:fillRect/>
              </a:stretch>
            </p:blipFill>
            <p:spPr>
              <a:xfrm>
                <a:off x="5872007" y="5951996"/>
                <a:ext cx="185722" cy="425880"/>
              </a:xfrm>
              <a:prstGeom prst="rect">
                <a:avLst/>
              </a:prstGeom>
            </p:spPr>
          </p:pic>
        </mc:Fallback>
      </mc:AlternateContent>
      <p:grpSp>
        <p:nvGrpSpPr>
          <p:cNvPr id="152" name="Group 151">
            <a:extLst>
              <a:ext uri="{FF2B5EF4-FFF2-40B4-BE49-F238E27FC236}">
                <a16:creationId xmlns:a16="http://schemas.microsoft.com/office/drawing/2014/main" id="{018C5F0C-F8AF-C2F0-1E16-6F95C340920E}"/>
              </a:ext>
            </a:extLst>
          </p:cNvPr>
          <p:cNvGrpSpPr/>
          <p:nvPr/>
        </p:nvGrpSpPr>
        <p:grpSpPr>
          <a:xfrm>
            <a:off x="4343428" y="5017076"/>
            <a:ext cx="3572280" cy="1653120"/>
            <a:chOff x="4341840" y="5017076"/>
            <a:chExt cx="3572280" cy="1653120"/>
          </a:xfrm>
        </p:grpSpPr>
        <mc:AlternateContent xmlns:mc="http://schemas.openxmlformats.org/markup-compatibility/2006" xmlns:p14="http://schemas.microsoft.com/office/powerpoint/2010/main">
          <mc:Choice Requires="p14">
            <p:contentPart p14:bwMode="auto" r:id="rId187">
              <p14:nvContentPartPr>
                <p14:cNvPr id="18" name="Ink 17">
                  <a:extLst>
                    <a:ext uri="{FF2B5EF4-FFF2-40B4-BE49-F238E27FC236}">
                      <a16:creationId xmlns:a16="http://schemas.microsoft.com/office/drawing/2014/main" id="{E36311DB-0330-9DB0-D99F-F05313A4D519}"/>
                    </a:ext>
                  </a:extLst>
                </p14:cNvPr>
                <p14:cNvContentPartPr/>
                <p14:nvPr/>
              </p14:nvContentPartPr>
              <p14:xfrm>
                <a:off x="4341840" y="5017076"/>
                <a:ext cx="215640" cy="182160"/>
              </p14:xfrm>
            </p:contentPart>
          </mc:Choice>
          <mc:Fallback xmlns="">
            <p:pic>
              <p:nvPicPr>
                <p:cNvPr id="18" name="Ink 17">
                  <a:extLst>
                    <a:ext uri="{FF2B5EF4-FFF2-40B4-BE49-F238E27FC236}">
                      <a16:creationId xmlns:a16="http://schemas.microsoft.com/office/drawing/2014/main" id="{E36311DB-0330-9DB0-D99F-F05313A4D519}"/>
                    </a:ext>
                  </a:extLst>
                </p:cNvPr>
                <p:cNvPicPr/>
                <p:nvPr/>
              </p:nvPicPr>
              <p:blipFill>
                <a:blip r:embed="rId188"/>
                <a:stretch>
                  <a:fillRect/>
                </a:stretch>
              </p:blipFill>
              <p:spPr>
                <a:xfrm>
                  <a:off x="4332840" y="5008076"/>
                  <a:ext cx="23328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9" name="Ink 18">
                  <a:extLst>
                    <a:ext uri="{FF2B5EF4-FFF2-40B4-BE49-F238E27FC236}">
                      <a16:creationId xmlns:a16="http://schemas.microsoft.com/office/drawing/2014/main" id="{13C43DFB-CD2E-9A7F-702C-D3561AC61FE6}"/>
                    </a:ext>
                  </a:extLst>
                </p14:cNvPr>
                <p14:cNvContentPartPr/>
                <p14:nvPr/>
              </p14:nvContentPartPr>
              <p14:xfrm>
                <a:off x="4602120" y="5130836"/>
                <a:ext cx="70920" cy="136440"/>
              </p14:xfrm>
            </p:contentPart>
          </mc:Choice>
          <mc:Fallback xmlns="">
            <p:pic>
              <p:nvPicPr>
                <p:cNvPr id="19" name="Ink 18">
                  <a:extLst>
                    <a:ext uri="{FF2B5EF4-FFF2-40B4-BE49-F238E27FC236}">
                      <a16:creationId xmlns:a16="http://schemas.microsoft.com/office/drawing/2014/main" id="{13C43DFB-CD2E-9A7F-702C-D3561AC61FE6}"/>
                    </a:ext>
                  </a:extLst>
                </p:cNvPr>
                <p:cNvPicPr/>
                <p:nvPr/>
              </p:nvPicPr>
              <p:blipFill>
                <a:blip r:embed="rId190"/>
                <a:stretch>
                  <a:fillRect/>
                </a:stretch>
              </p:blipFill>
              <p:spPr>
                <a:xfrm>
                  <a:off x="4593120" y="5122196"/>
                  <a:ext cx="885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4" name="Ink 113">
                  <a:extLst>
                    <a:ext uri="{FF2B5EF4-FFF2-40B4-BE49-F238E27FC236}">
                      <a16:creationId xmlns:a16="http://schemas.microsoft.com/office/drawing/2014/main" id="{79AD0524-01CA-62E3-C8A3-99DF8317BFD7}"/>
                    </a:ext>
                  </a:extLst>
                </p14:cNvPr>
                <p14:cNvContentPartPr/>
                <p14:nvPr/>
              </p14:nvContentPartPr>
              <p14:xfrm>
                <a:off x="5682840" y="5201396"/>
                <a:ext cx="21960" cy="4320"/>
              </p14:xfrm>
            </p:contentPart>
          </mc:Choice>
          <mc:Fallback xmlns="">
            <p:pic>
              <p:nvPicPr>
                <p:cNvPr id="114" name="Ink 113">
                  <a:extLst>
                    <a:ext uri="{FF2B5EF4-FFF2-40B4-BE49-F238E27FC236}">
                      <a16:creationId xmlns:a16="http://schemas.microsoft.com/office/drawing/2014/main" id="{79AD0524-01CA-62E3-C8A3-99DF8317BFD7}"/>
                    </a:ext>
                  </a:extLst>
                </p:cNvPr>
                <p:cNvPicPr/>
                <p:nvPr/>
              </p:nvPicPr>
              <p:blipFill>
                <a:blip r:embed="rId192"/>
                <a:stretch>
                  <a:fillRect/>
                </a:stretch>
              </p:blipFill>
              <p:spPr>
                <a:xfrm>
                  <a:off x="5674200" y="5192396"/>
                  <a:ext cx="396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5" name="Ink 114">
                  <a:extLst>
                    <a:ext uri="{FF2B5EF4-FFF2-40B4-BE49-F238E27FC236}">
                      <a16:creationId xmlns:a16="http://schemas.microsoft.com/office/drawing/2014/main" id="{80013B6E-7825-1715-1CA9-BE51679B14DA}"/>
                    </a:ext>
                  </a:extLst>
                </p14:cNvPr>
                <p14:cNvContentPartPr/>
                <p14:nvPr/>
              </p14:nvContentPartPr>
              <p14:xfrm>
                <a:off x="5682840" y="5309036"/>
                <a:ext cx="36720" cy="360"/>
              </p14:xfrm>
            </p:contentPart>
          </mc:Choice>
          <mc:Fallback xmlns="">
            <p:pic>
              <p:nvPicPr>
                <p:cNvPr id="115" name="Ink 114">
                  <a:extLst>
                    <a:ext uri="{FF2B5EF4-FFF2-40B4-BE49-F238E27FC236}">
                      <a16:creationId xmlns:a16="http://schemas.microsoft.com/office/drawing/2014/main" id="{80013B6E-7825-1715-1CA9-BE51679B14DA}"/>
                    </a:ext>
                  </a:extLst>
                </p:cNvPr>
                <p:cNvPicPr/>
                <p:nvPr/>
              </p:nvPicPr>
              <p:blipFill>
                <a:blip r:embed="rId194"/>
                <a:stretch>
                  <a:fillRect/>
                </a:stretch>
              </p:blipFill>
              <p:spPr>
                <a:xfrm>
                  <a:off x="5674200" y="5300396"/>
                  <a:ext cx="54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6" name="Ink 115">
                  <a:extLst>
                    <a:ext uri="{FF2B5EF4-FFF2-40B4-BE49-F238E27FC236}">
                      <a16:creationId xmlns:a16="http://schemas.microsoft.com/office/drawing/2014/main" id="{4872DC56-562C-B9BB-C0EC-9A527140587C}"/>
                    </a:ext>
                  </a:extLst>
                </p14:cNvPr>
                <p14:cNvContentPartPr/>
                <p14:nvPr/>
              </p14:nvContentPartPr>
              <p14:xfrm>
                <a:off x="5830080" y="5083316"/>
                <a:ext cx="11160" cy="257040"/>
              </p14:xfrm>
            </p:contentPart>
          </mc:Choice>
          <mc:Fallback xmlns="">
            <p:pic>
              <p:nvPicPr>
                <p:cNvPr id="116" name="Ink 115">
                  <a:extLst>
                    <a:ext uri="{FF2B5EF4-FFF2-40B4-BE49-F238E27FC236}">
                      <a16:creationId xmlns:a16="http://schemas.microsoft.com/office/drawing/2014/main" id="{4872DC56-562C-B9BB-C0EC-9A527140587C}"/>
                    </a:ext>
                  </a:extLst>
                </p:cNvPr>
                <p:cNvPicPr/>
                <p:nvPr/>
              </p:nvPicPr>
              <p:blipFill>
                <a:blip r:embed="rId196"/>
                <a:stretch>
                  <a:fillRect/>
                </a:stretch>
              </p:blipFill>
              <p:spPr>
                <a:xfrm>
                  <a:off x="5821080" y="5074676"/>
                  <a:ext cx="288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7" name="Ink 116">
                  <a:extLst>
                    <a:ext uri="{FF2B5EF4-FFF2-40B4-BE49-F238E27FC236}">
                      <a16:creationId xmlns:a16="http://schemas.microsoft.com/office/drawing/2014/main" id="{F2A8EA19-8D35-0AAF-716C-5C5D963441DB}"/>
                    </a:ext>
                  </a:extLst>
                </p14:cNvPr>
                <p14:cNvContentPartPr/>
                <p14:nvPr/>
              </p14:nvContentPartPr>
              <p14:xfrm>
                <a:off x="5831520" y="5190596"/>
                <a:ext cx="134640" cy="146520"/>
              </p14:xfrm>
            </p:contentPart>
          </mc:Choice>
          <mc:Fallback xmlns="">
            <p:pic>
              <p:nvPicPr>
                <p:cNvPr id="117" name="Ink 116">
                  <a:extLst>
                    <a:ext uri="{FF2B5EF4-FFF2-40B4-BE49-F238E27FC236}">
                      <a16:creationId xmlns:a16="http://schemas.microsoft.com/office/drawing/2014/main" id="{F2A8EA19-8D35-0AAF-716C-5C5D963441DB}"/>
                    </a:ext>
                  </a:extLst>
                </p:cNvPr>
                <p:cNvPicPr/>
                <p:nvPr/>
              </p:nvPicPr>
              <p:blipFill>
                <a:blip r:embed="rId198"/>
                <a:stretch>
                  <a:fillRect/>
                </a:stretch>
              </p:blipFill>
              <p:spPr>
                <a:xfrm>
                  <a:off x="5822880" y="5181956"/>
                  <a:ext cx="1522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8" name="Ink 117">
                  <a:extLst>
                    <a:ext uri="{FF2B5EF4-FFF2-40B4-BE49-F238E27FC236}">
                      <a16:creationId xmlns:a16="http://schemas.microsoft.com/office/drawing/2014/main" id="{0052BEBF-467C-A1A8-ED7A-7D535485A132}"/>
                    </a:ext>
                  </a:extLst>
                </p14:cNvPr>
                <p14:cNvContentPartPr/>
                <p14:nvPr/>
              </p14:nvContentPartPr>
              <p14:xfrm>
                <a:off x="5997120" y="5207156"/>
                <a:ext cx="90000" cy="132120"/>
              </p14:xfrm>
            </p:contentPart>
          </mc:Choice>
          <mc:Fallback xmlns="">
            <p:pic>
              <p:nvPicPr>
                <p:cNvPr id="118" name="Ink 117">
                  <a:extLst>
                    <a:ext uri="{FF2B5EF4-FFF2-40B4-BE49-F238E27FC236}">
                      <a16:creationId xmlns:a16="http://schemas.microsoft.com/office/drawing/2014/main" id="{0052BEBF-467C-A1A8-ED7A-7D535485A132}"/>
                    </a:ext>
                  </a:extLst>
                </p:cNvPr>
                <p:cNvPicPr/>
                <p:nvPr/>
              </p:nvPicPr>
              <p:blipFill>
                <a:blip r:embed="rId200"/>
                <a:stretch>
                  <a:fillRect/>
                </a:stretch>
              </p:blipFill>
              <p:spPr>
                <a:xfrm>
                  <a:off x="5988120" y="5198156"/>
                  <a:ext cx="107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9" name="Ink 118">
                  <a:extLst>
                    <a:ext uri="{FF2B5EF4-FFF2-40B4-BE49-F238E27FC236}">
                      <a16:creationId xmlns:a16="http://schemas.microsoft.com/office/drawing/2014/main" id="{A2327A9D-4812-A090-48EF-43CE50B65025}"/>
                    </a:ext>
                  </a:extLst>
                </p14:cNvPr>
                <p14:cNvContentPartPr/>
                <p14:nvPr/>
              </p14:nvContentPartPr>
              <p14:xfrm>
                <a:off x="6132120" y="5199956"/>
                <a:ext cx="287280" cy="146880"/>
              </p14:xfrm>
            </p:contentPart>
          </mc:Choice>
          <mc:Fallback xmlns="">
            <p:pic>
              <p:nvPicPr>
                <p:cNvPr id="119" name="Ink 118">
                  <a:extLst>
                    <a:ext uri="{FF2B5EF4-FFF2-40B4-BE49-F238E27FC236}">
                      <a16:creationId xmlns:a16="http://schemas.microsoft.com/office/drawing/2014/main" id="{A2327A9D-4812-A090-48EF-43CE50B65025}"/>
                    </a:ext>
                  </a:extLst>
                </p:cNvPr>
                <p:cNvPicPr/>
                <p:nvPr/>
              </p:nvPicPr>
              <p:blipFill>
                <a:blip r:embed="rId202"/>
                <a:stretch>
                  <a:fillRect/>
                </a:stretch>
              </p:blipFill>
              <p:spPr>
                <a:xfrm>
                  <a:off x="6123120" y="5191316"/>
                  <a:ext cx="3049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1" name="Ink 120">
                  <a:extLst>
                    <a:ext uri="{FF2B5EF4-FFF2-40B4-BE49-F238E27FC236}">
                      <a16:creationId xmlns:a16="http://schemas.microsoft.com/office/drawing/2014/main" id="{A1A60BE9-4420-A56C-75A8-7E8CE6CFB826}"/>
                    </a:ext>
                  </a:extLst>
                </p14:cNvPr>
                <p14:cNvContentPartPr/>
                <p14:nvPr/>
              </p14:nvContentPartPr>
              <p14:xfrm>
                <a:off x="6479160" y="5191676"/>
                <a:ext cx="186480" cy="124920"/>
              </p14:xfrm>
            </p:contentPart>
          </mc:Choice>
          <mc:Fallback xmlns="">
            <p:pic>
              <p:nvPicPr>
                <p:cNvPr id="121" name="Ink 120">
                  <a:extLst>
                    <a:ext uri="{FF2B5EF4-FFF2-40B4-BE49-F238E27FC236}">
                      <a16:creationId xmlns:a16="http://schemas.microsoft.com/office/drawing/2014/main" id="{A1A60BE9-4420-A56C-75A8-7E8CE6CFB826}"/>
                    </a:ext>
                  </a:extLst>
                </p:cNvPr>
                <p:cNvPicPr/>
                <p:nvPr/>
              </p:nvPicPr>
              <p:blipFill>
                <a:blip r:embed="rId204"/>
                <a:stretch>
                  <a:fillRect/>
                </a:stretch>
              </p:blipFill>
              <p:spPr>
                <a:xfrm>
                  <a:off x="6470160" y="5183036"/>
                  <a:ext cx="2041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3" name="Ink 132">
                  <a:extLst>
                    <a:ext uri="{FF2B5EF4-FFF2-40B4-BE49-F238E27FC236}">
                      <a16:creationId xmlns:a16="http://schemas.microsoft.com/office/drawing/2014/main" id="{AED48032-C79C-CA3A-C0DF-D1F41C36D84F}"/>
                    </a:ext>
                  </a:extLst>
                </p14:cNvPr>
                <p14:cNvContentPartPr/>
                <p14:nvPr/>
              </p14:nvContentPartPr>
              <p14:xfrm>
                <a:off x="6990360" y="5924636"/>
                <a:ext cx="224640" cy="439560"/>
              </p14:xfrm>
            </p:contentPart>
          </mc:Choice>
          <mc:Fallback xmlns="">
            <p:pic>
              <p:nvPicPr>
                <p:cNvPr id="133" name="Ink 132">
                  <a:extLst>
                    <a:ext uri="{FF2B5EF4-FFF2-40B4-BE49-F238E27FC236}">
                      <a16:creationId xmlns:a16="http://schemas.microsoft.com/office/drawing/2014/main" id="{AED48032-C79C-CA3A-C0DF-D1F41C36D84F}"/>
                    </a:ext>
                  </a:extLst>
                </p:cNvPr>
                <p:cNvPicPr/>
                <p:nvPr/>
              </p:nvPicPr>
              <p:blipFill>
                <a:blip r:embed="rId206"/>
                <a:stretch>
                  <a:fillRect/>
                </a:stretch>
              </p:blipFill>
              <p:spPr>
                <a:xfrm>
                  <a:off x="6981360" y="5915996"/>
                  <a:ext cx="24228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4" name="Ink 133">
                  <a:extLst>
                    <a:ext uri="{FF2B5EF4-FFF2-40B4-BE49-F238E27FC236}">
                      <a16:creationId xmlns:a16="http://schemas.microsoft.com/office/drawing/2014/main" id="{10E2CB66-A192-54AC-07C2-F2D629930823}"/>
                    </a:ext>
                  </a:extLst>
                </p14:cNvPr>
                <p14:cNvContentPartPr/>
                <p14:nvPr/>
              </p14:nvContentPartPr>
              <p14:xfrm>
                <a:off x="7037880" y="5634836"/>
                <a:ext cx="183600" cy="183600"/>
              </p14:xfrm>
            </p:contentPart>
          </mc:Choice>
          <mc:Fallback xmlns="">
            <p:pic>
              <p:nvPicPr>
                <p:cNvPr id="134" name="Ink 133">
                  <a:extLst>
                    <a:ext uri="{FF2B5EF4-FFF2-40B4-BE49-F238E27FC236}">
                      <a16:creationId xmlns:a16="http://schemas.microsoft.com/office/drawing/2014/main" id="{10E2CB66-A192-54AC-07C2-F2D629930823}"/>
                    </a:ext>
                  </a:extLst>
                </p:cNvPr>
                <p:cNvPicPr/>
                <p:nvPr/>
              </p:nvPicPr>
              <p:blipFill>
                <a:blip r:embed="rId208"/>
                <a:stretch>
                  <a:fillRect/>
                </a:stretch>
              </p:blipFill>
              <p:spPr>
                <a:xfrm>
                  <a:off x="7028880" y="5626196"/>
                  <a:ext cx="2012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6" name="Ink 135">
                  <a:extLst>
                    <a:ext uri="{FF2B5EF4-FFF2-40B4-BE49-F238E27FC236}">
                      <a16:creationId xmlns:a16="http://schemas.microsoft.com/office/drawing/2014/main" id="{D6032F82-680C-CB8C-DAE0-595027E1F191}"/>
                    </a:ext>
                  </a:extLst>
                </p14:cNvPr>
                <p14:cNvContentPartPr/>
                <p14:nvPr/>
              </p14:nvContentPartPr>
              <p14:xfrm>
                <a:off x="6292320" y="6061796"/>
                <a:ext cx="318600" cy="102600"/>
              </p14:xfrm>
            </p:contentPart>
          </mc:Choice>
          <mc:Fallback xmlns="">
            <p:pic>
              <p:nvPicPr>
                <p:cNvPr id="136" name="Ink 135">
                  <a:extLst>
                    <a:ext uri="{FF2B5EF4-FFF2-40B4-BE49-F238E27FC236}">
                      <a16:creationId xmlns:a16="http://schemas.microsoft.com/office/drawing/2014/main" id="{D6032F82-680C-CB8C-DAE0-595027E1F191}"/>
                    </a:ext>
                  </a:extLst>
                </p:cNvPr>
                <p:cNvPicPr/>
                <p:nvPr/>
              </p:nvPicPr>
              <p:blipFill>
                <a:blip r:embed="rId210"/>
                <a:stretch>
                  <a:fillRect/>
                </a:stretch>
              </p:blipFill>
              <p:spPr>
                <a:xfrm>
                  <a:off x="6283680" y="6052796"/>
                  <a:ext cx="3362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7" name="Ink 136">
                  <a:extLst>
                    <a:ext uri="{FF2B5EF4-FFF2-40B4-BE49-F238E27FC236}">
                      <a16:creationId xmlns:a16="http://schemas.microsoft.com/office/drawing/2014/main" id="{AD66F9D3-75A6-D323-B3E3-6497BCA0B18D}"/>
                    </a:ext>
                  </a:extLst>
                </p14:cNvPr>
                <p14:cNvContentPartPr/>
                <p14:nvPr/>
              </p14:nvContentPartPr>
              <p14:xfrm>
                <a:off x="6253440" y="6231356"/>
                <a:ext cx="422280" cy="92160"/>
              </p14:xfrm>
            </p:contentPart>
          </mc:Choice>
          <mc:Fallback xmlns="">
            <p:pic>
              <p:nvPicPr>
                <p:cNvPr id="137" name="Ink 136">
                  <a:extLst>
                    <a:ext uri="{FF2B5EF4-FFF2-40B4-BE49-F238E27FC236}">
                      <a16:creationId xmlns:a16="http://schemas.microsoft.com/office/drawing/2014/main" id="{AD66F9D3-75A6-D323-B3E3-6497BCA0B18D}"/>
                    </a:ext>
                  </a:extLst>
                </p:cNvPr>
                <p:cNvPicPr/>
                <p:nvPr/>
              </p:nvPicPr>
              <p:blipFill>
                <a:blip r:embed="rId212"/>
                <a:stretch>
                  <a:fillRect/>
                </a:stretch>
              </p:blipFill>
              <p:spPr>
                <a:xfrm>
                  <a:off x="6244440" y="6222716"/>
                  <a:ext cx="4399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9" name="Ink 138">
                  <a:extLst>
                    <a:ext uri="{FF2B5EF4-FFF2-40B4-BE49-F238E27FC236}">
                      <a16:creationId xmlns:a16="http://schemas.microsoft.com/office/drawing/2014/main" id="{770147AE-945F-54E0-9F4D-3EB7515A1C40}"/>
                    </a:ext>
                  </a:extLst>
                </p14:cNvPr>
                <p14:cNvContentPartPr/>
                <p14:nvPr/>
              </p14:nvContentPartPr>
              <p14:xfrm>
                <a:off x="5600040" y="5643476"/>
                <a:ext cx="23760" cy="950040"/>
              </p14:xfrm>
            </p:contentPart>
          </mc:Choice>
          <mc:Fallback xmlns="">
            <p:pic>
              <p:nvPicPr>
                <p:cNvPr id="139" name="Ink 138">
                  <a:extLst>
                    <a:ext uri="{FF2B5EF4-FFF2-40B4-BE49-F238E27FC236}">
                      <a16:creationId xmlns:a16="http://schemas.microsoft.com/office/drawing/2014/main" id="{770147AE-945F-54E0-9F4D-3EB7515A1C40}"/>
                    </a:ext>
                  </a:extLst>
                </p:cNvPr>
                <p:cNvPicPr/>
                <p:nvPr/>
              </p:nvPicPr>
              <p:blipFill>
                <a:blip r:embed="rId214"/>
                <a:stretch>
                  <a:fillRect/>
                </a:stretch>
              </p:blipFill>
              <p:spPr>
                <a:xfrm>
                  <a:off x="5591400" y="5634836"/>
                  <a:ext cx="41400" cy="9676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0" name="Ink 139">
                  <a:extLst>
                    <a:ext uri="{FF2B5EF4-FFF2-40B4-BE49-F238E27FC236}">
                      <a16:creationId xmlns:a16="http://schemas.microsoft.com/office/drawing/2014/main" id="{B2CCED3D-8FEF-CD5A-E877-8809877B78F2}"/>
                    </a:ext>
                  </a:extLst>
                </p14:cNvPr>
                <p14:cNvContentPartPr/>
                <p14:nvPr/>
              </p14:nvContentPartPr>
              <p14:xfrm>
                <a:off x="5654400" y="5436476"/>
                <a:ext cx="2259720" cy="1233720"/>
              </p14:xfrm>
            </p:contentPart>
          </mc:Choice>
          <mc:Fallback xmlns="">
            <p:pic>
              <p:nvPicPr>
                <p:cNvPr id="140" name="Ink 139">
                  <a:extLst>
                    <a:ext uri="{FF2B5EF4-FFF2-40B4-BE49-F238E27FC236}">
                      <a16:creationId xmlns:a16="http://schemas.microsoft.com/office/drawing/2014/main" id="{B2CCED3D-8FEF-CD5A-E877-8809877B78F2}"/>
                    </a:ext>
                  </a:extLst>
                </p:cNvPr>
                <p:cNvPicPr/>
                <p:nvPr/>
              </p:nvPicPr>
              <p:blipFill>
                <a:blip r:embed="rId216"/>
                <a:stretch>
                  <a:fillRect/>
                </a:stretch>
              </p:blipFill>
              <p:spPr>
                <a:xfrm>
                  <a:off x="5645400" y="5427836"/>
                  <a:ext cx="2277360" cy="12513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1" name="Ink 140">
                  <a:extLst>
                    <a:ext uri="{FF2B5EF4-FFF2-40B4-BE49-F238E27FC236}">
                      <a16:creationId xmlns:a16="http://schemas.microsoft.com/office/drawing/2014/main" id="{1E5D345B-73FF-4BF7-5094-B20D900F2646}"/>
                    </a:ext>
                  </a:extLst>
                </p14:cNvPr>
                <p14:cNvContentPartPr/>
                <p14:nvPr/>
              </p14:nvContentPartPr>
              <p14:xfrm>
                <a:off x="4864200" y="6066116"/>
                <a:ext cx="720360" cy="41040"/>
              </p14:xfrm>
            </p:contentPart>
          </mc:Choice>
          <mc:Fallback xmlns="">
            <p:pic>
              <p:nvPicPr>
                <p:cNvPr id="141" name="Ink 140">
                  <a:extLst>
                    <a:ext uri="{FF2B5EF4-FFF2-40B4-BE49-F238E27FC236}">
                      <a16:creationId xmlns:a16="http://schemas.microsoft.com/office/drawing/2014/main" id="{1E5D345B-73FF-4BF7-5094-B20D900F2646}"/>
                    </a:ext>
                  </a:extLst>
                </p:cNvPr>
                <p:cNvPicPr/>
                <p:nvPr/>
              </p:nvPicPr>
              <p:blipFill>
                <a:blip r:embed="rId218"/>
                <a:stretch>
                  <a:fillRect/>
                </a:stretch>
              </p:blipFill>
              <p:spPr>
                <a:xfrm>
                  <a:off x="4855560" y="6057116"/>
                  <a:ext cx="7380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2" name="Ink 141">
                  <a:extLst>
                    <a:ext uri="{FF2B5EF4-FFF2-40B4-BE49-F238E27FC236}">
                      <a16:creationId xmlns:a16="http://schemas.microsoft.com/office/drawing/2014/main" id="{6D66CD8C-7DF3-4D04-98AD-3612A9417EBE}"/>
                    </a:ext>
                  </a:extLst>
                </p14:cNvPr>
                <p14:cNvContentPartPr/>
                <p14:nvPr/>
              </p14:nvContentPartPr>
              <p14:xfrm>
                <a:off x="4880400" y="5969276"/>
                <a:ext cx="134640" cy="298440"/>
              </p14:xfrm>
            </p:contentPart>
          </mc:Choice>
          <mc:Fallback xmlns="">
            <p:pic>
              <p:nvPicPr>
                <p:cNvPr id="142" name="Ink 141">
                  <a:extLst>
                    <a:ext uri="{FF2B5EF4-FFF2-40B4-BE49-F238E27FC236}">
                      <a16:creationId xmlns:a16="http://schemas.microsoft.com/office/drawing/2014/main" id="{6D66CD8C-7DF3-4D04-98AD-3612A9417EBE}"/>
                    </a:ext>
                  </a:extLst>
                </p:cNvPr>
                <p:cNvPicPr/>
                <p:nvPr/>
              </p:nvPicPr>
              <p:blipFill>
                <a:blip r:embed="rId220"/>
                <a:stretch>
                  <a:fillRect/>
                </a:stretch>
              </p:blipFill>
              <p:spPr>
                <a:xfrm>
                  <a:off x="4871400" y="5960276"/>
                  <a:ext cx="152280" cy="316080"/>
                </a:xfrm>
                <a:prstGeom prst="rect">
                  <a:avLst/>
                </a:prstGeom>
              </p:spPr>
            </p:pic>
          </mc:Fallback>
        </mc:AlternateContent>
      </p:grpSp>
      <p:grpSp>
        <p:nvGrpSpPr>
          <p:cNvPr id="151" name="Group 150">
            <a:extLst>
              <a:ext uri="{FF2B5EF4-FFF2-40B4-BE49-F238E27FC236}">
                <a16:creationId xmlns:a16="http://schemas.microsoft.com/office/drawing/2014/main" id="{6D9E0601-CDF2-192D-3ECE-8DD727584920}"/>
              </a:ext>
            </a:extLst>
          </p:cNvPr>
          <p:cNvGrpSpPr/>
          <p:nvPr/>
        </p:nvGrpSpPr>
        <p:grpSpPr>
          <a:xfrm>
            <a:off x="2381068" y="5671916"/>
            <a:ext cx="1983240" cy="802800"/>
            <a:chOff x="2379480" y="5671916"/>
            <a:chExt cx="1983240" cy="802800"/>
          </a:xfrm>
        </p:grpSpPr>
        <mc:AlternateContent xmlns:mc="http://schemas.openxmlformats.org/markup-compatibility/2006" xmlns:p14="http://schemas.microsoft.com/office/powerpoint/2010/main">
          <mc:Choice Requires="p14">
            <p:contentPart p14:bwMode="auto" r:id="rId221">
              <p14:nvContentPartPr>
                <p14:cNvPr id="143" name="Ink 142">
                  <a:extLst>
                    <a:ext uri="{FF2B5EF4-FFF2-40B4-BE49-F238E27FC236}">
                      <a16:creationId xmlns:a16="http://schemas.microsoft.com/office/drawing/2014/main" id="{6CA15EE2-604A-53EA-C261-3D5A1E18D764}"/>
                    </a:ext>
                  </a:extLst>
                </p14:cNvPr>
                <p14:cNvContentPartPr/>
                <p14:nvPr/>
              </p14:nvContentPartPr>
              <p14:xfrm>
                <a:off x="2379480" y="5843636"/>
                <a:ext cx="420840" cy="631080"/>
              </p14:xfrm>
            </p:contentPart>
          </mc:Choice>
          <mc:Fallback xmlns="">
            <p:pic>
              <p:nvPicPr>
                <p:cNvPr id="143" name="Ink 142">
                  <a:extLst>
                    <a:ext uri="{FF2B5EF4-FFF2-40B4-BE49-F238E27FC236}">
                      <a16:creationId xmlns:a16="http://schemas.microsoft.com/office/drawing/2014/main" id="{6CA15EE2-604A-53EA-C261-3D5A1E18D764}"/>
                    </a:ext>
                  </a:extLst>
                </p:cNvPr>
                <p:cNvPicPr/>
                <p:nvPr/>
              </p:nvPicPr>
              <p:blipFill>
                <a:blip r:embed="rId222"/>
                <a:stretch>
                  <a:fillRect/>
                </a:stretch>
              </p:blipFill>
              <p:spPr>
                <a:xfrm>
                  <a:off x="2370480" y="5834996"/>
                  <a:ext cx="43848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44" name="Ink 143">
                  <a:extLst>
                    <a:ext uri="{FF2B5EF4-FFF2-40B4-BE49-F238E27FC236}">
                      <a16:creationId xmlns:a16="http://schemas.microsoft.com/office/drawing/2014/main" id="{54A937E6-0B12-A04F-589D-E54B8C77942B}"/>
                    </a:ext>
                  </a:extLst>
                </p14:cNvPr>
                <p14:cNvContentPartPr/>
                <p14:nvPr/>
              </p14:nvContentPartPr>
              <p14:xfrm>
                <a:off x="2512320" y="6134156"/>
                <a:ext cx="211680" cy="99720"/>
              </p14:xfrm>
            </p:contentPart>
          </mc:Choice>
          <mc:Fallback xmlns="">
            <p:pic>
              <p:nvPicPr>
                <p:cNvPr id="144" name="Ink 143">
                  <a:extLst>
                    <a:ext uri="{FF2B5EF4-FFF2-40B4-BE49-F238E27FC236}">
                      <a16:creationId xmlns:a16="http://schemas.microsoft.com/office/drawing/2014/main" id="{54A937E6-0B12-A04F-589D-E54B8C77942B}"/>
                    </a:ext>
                  </a:extLst>
                </p:cNvPr>
                <p:cNvPicPr/>
                <p:nvPr/>
              </p:nvPicPr>
              <p:blipFill>
                <a:blip r:embed="rId224"/>
                <a:stretch>
                  <a:fillRect/>
                </a:stretch>
              </p:blipFill>
              <p:spPr>
                <a:xfrm>
                  <a:off x="2503680" y="6125156"/>
                  <a:ext cx="2293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45" name="Ink 144">
                  <a:extLst>
                    <a:ext uri="{FF2B5EF4-FFF2-40B4-BE49-F238E27FC236}">
                      <a16:creationId xmlns:a16="http://schemas.microsoft.com/office/drawing/2014/main" id="{3AAA3CF8-C2B5-1CC7-06EC-14B456619C44}"/>
                    </a:ext>
                  </a:extLst>
                </p14:cNvPr>
                <p14:cNvContentPartPr/>
                <p14:nvPr/>
              </p14:nvContentPartPr>
              <p14:xfrm>
                <a:off x="2822280" y="6085916"/>
                <a:ext cx="156960" cy="149400"/>
              </p14:xfrm>
            </p:contentPart>
          </mc:Choice>
          <mc:Fallback xmlns="">
            <p:pic>
              <p:nvPicPr>
                <p:cNvPr id="145" name="Ink 144">
                  <a:extLst>
                    <a:ext uri="{FF2B5EF4-FFF2-40B4-BE49-F238E27FC236}">
                      <a16:creationId xmlns:a16="http://schemas.microsoft.com/office/drawing/2014/main" id="{3AAA3CF8-C2B5-1CC7-06EC-14B456619C44}"/>
                    </a:ext>
                  </a:extLst>
                </p:cNvPr>
                <p:cNvPicPr/>
                <p:nvPr/>
              </p:nvPicPr>
              <p:blipFill>
                <a:blip r:embed="rId226"/>
                <a:stretch>
                  <a:fillRect/>
                </a:stretch>
              </p:blipFill>
              <p:spPr>
                <a:xfrm>
                  <a:off x="2813640" y="6076916"/>
                  <a:ext cx="1746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6" name="Ink 145">
                  <a:extLst>
                    <a:ext uri="{FF2B5EF4-FFF2-40B4-BE49-F238E27FC236}">
                      <a16:creationId xmlns:a16="http://schemas.microsoft.com/office/drawing/2014/main" id="{C74BCEF9-77D4-70D1-705B-0957864C35E1}"/>
                    </a:ext>
                  </a:extLst>
                </p14:cNvPr>
                <p14:cNvContentPartPr/>
                <p14:nvPr/>
              </p14:nvContentPartPr>
              <p14:xfrm>
                <a:off x="3031800" y="6047036"/>
                <a:ext cx="175680" cy="158760"/>
              </p14:xfrm>
            </p:contentPart>
          </mc:Choice>
          <mc:Fallback xmlns="">
            <p:pic>
              <p:nvPicPr>
                <p:cNvPr id="146" name="Ink 145">
                  <a:extLst>
                    <a:ext uri="{FF2B5EF4-FFF2-40B4-BE49-F238E27FC236}">
                      <a16:creationId xmlns:a16="http://schemas.microsoft.com/office/drawing/2014/main" id="{C74BCEF9-77D4-70D1-705B-0957864C35E1}"/>
                    </a:ext>
                  </a:extLst>
                </p:cNvPr>
                <p:cNvPicPr/>
                <p:nvPr/>
              </p:nvPicPr>
              <p:blipFill>
                <a:blip r:embed="rId228"/>
                <a:stretch>
                  <a:fillRect/>
                </a:stretch>
              </p:blipFill>
              <p:spPr>
                <a:xfrm>
                  <a:off x="3022800" y="6038396"/>
                  <a:ext cx="193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7" name="Ink 146">
                  <a:extLst>
                    <a:ext uri="{FF2B5EF4-FFF2-40B4-BE49-F238E27FC236}">
                      <a16:creationId xmlns:a16="http://schemas.microsoft.com/office/drawing/2014/main" id="{3D856E06-28C1-E29E-3382-93C6304F508E}"/>
                    </a:ext>
                  </a:extLst>
                </p14:cNvPr>
                <p14:cNvContentPartPr/>
                <p14:nvPr/>
              </p14:nvContentPartPr>
              <p14:xfrm>
                <a:off x="3237360" y="5879636"/>
                <a:ext cx="364680" cy="286200"/>
              </p14:xfrm>
            </p:contentPart>
          </mc:Choice>
          <mc:Fallback xmlns="">
            <p:pic>
              <p:nvPicPr>
                <p:cNvPr id="147" name="Ink 146">
                  <a:extLst>
                    <a:ext uri="{FF2B5EF4-FFF2-40B4-BE49-F238E27FC236}">
                      <a16:creationId xmlns:a16="http://schemas.microsoft.com/office/drawing/2014/main" id="{3D856E06-28C1-E29E-3382-93C6304F508E}"/>
                    </a:ext>
                  </a:extLst>
                </p:cNvPr>
                <p:cNvPicPr/>
                <p:nvPr/>
              </p:nvPicPr>
              <p:blipFill>
                <a:blip r:embed="rId230"/>
                <a:stretch>
                  <a:fillRect/>
                </a:stretch>
              </p:blipFill>
              <p:spPr>
                <a:xfrm>
                  <a:off x="3228360" y="5870636"/>
                  <a:ext cx="3823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8" name="Ink 147">
                  <a:extLst>
                    <a:ext uri="{FF2B5EF4-FFF2-40B4-BE49-F238E27FC236}">
                      <a16:creationId xmlns:a16="http://schemas.microsoft.com/office/drawing/2014/main" id="{B40F8559-F21D-7573-36F0-EC0D0E577F53}"/>
                    </a:ext>
                  </a:extLst>
                </p14:cNvPr>
                <p14:cNvContentPartPr/>
                <p14:nvPr/>
              </p14:nvContentPartPr>
              <p14:xfrm>
                <a:off x="3694920" y="5864156"/>
                <a:ext cx="212760" cy="175680"/>
              </p14:xfrm>
            </p:contentPart>
          </mc:Choice>
          <mc:Fallback xmlns="">
            <p:pic>
              <p:nvPicPr>
                <p:cNvPr id="148" name="Ink 147">
                  <a:extLst>
                    <a:ext uri="{FF2B5EF4-FFF2-40B4-BE49-F238E27FC236}">
                      <a16:creationId xmlns:a16="http://schemas.microsoft.com/office/drawing/2014/main" id="{B40F8559-F21D-7573-36F0-EC0D0E577F53}"/>
                    </a:ext>
                  </a:extLst>
                </p:cNvPr>
                <p:cNvPicPr/>
                <p:nvPr/>
              </p:nvPicPr>
              <p:blipFill>
                <a:blip r:embed="rId232"/>
                <a:stretch>
                  <a:fillRect/>
                </a:stretch>
              </p:blipFill>
              <p:spPr>
                <a:xfrm>
                  <a:off x="3686280" y="5855156"/>
                  <a:ext cx="2304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9" name="Ink 148">
                  <a:extLst>
                    <a:ext uri="{FF2B5EF4-FFF2-40B4-BE49-F238E27FC236}">
                      <a16:creationId xmlns:a16="http://schemas.microsoft.com/office/drawing/2014/main" id="{BBC31E2D-D042-021D-449E-4E42D6FFF4E9}"/>
                    </a:ext>
                  </a:extLst>
                </p14:cNvPr>
                <p14:cNvContentPartPr/>
                <p14:nvPr/>
              </p14:nvContentPartPr>
              <p14:xfrm>
                <a:off x="3914880" y="5821676"/>
                <a:ext cx="112320" cy="168840"/>
              </p14:xfrm>
            </p:contentPart>
          </mc:Choice>
          <mc:Fallback xmlns="">
            <p:pic>
              <p:nvPicPr>
                <p:cNvPr id="149" name="Ink 148">
                  <a:extLst>
                    <a:ext uri="{FF2B5EF4-FFF2-40B4-BE49-F238E27FC236}">
                      <a16:creationId xmlns:a16="http://schemas.microsoft.com/office/drawing/2014/main" id="{BBC31E2D-D042-021D-449E-4E42D6FFF4E9}"/>
                    </a:ext>
                  </a:extLst>
                </p:cNvPr>
                <p:cNvPicPr/>
                <p:nvPr/>
              </p:nvPicPr>
              <p:blipFill>
                <a:blip r:embed="rId234"/>
                <a:stretch>
                  <a:fillRect/>
                </a:stretch>
              </p:blipFill>
              <p:spPr>
                <a:xfrm>
                  <a:off x="3906240" y="5813036"/>
                  <a:ext cx="1299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0" name="Ink 149">
                  <a:extLst>
                    <a:ext uri="{FF2B5EF4-FFF2-40B4-BE49-F238E27FC236}">
                      <a16:creationId xmlns:a16="http://schemas.microsoft.com/office/drawing/2014/main" id="{1F218751-6214-ED31-24C5-404937404F5E}"/>
                    </a:ext>
                  </a:extLst>
                </p14:cNvPr>
                <p14:cNvContentPartPr/>
                <p14:nvPr/>
              </p14:nvContentPartPr>
              <p14:xfrm>
                <a:off x="4049880" y="5671916"/>
                <a:ext cx="312840" cy="661320"/>
              </p14:xfrm>
            </p:contentPart>
          </mc:Choice>
          <mc:Fallback xmlns="">
            <p:pic>
              <p:nvPicPr>
                <p:cNvPr id="150" name="Ink 149">
                  <a:extLst>
                    <a:ext uri="{FF2B5EF4-FFF2-40B4-BE49-F238E27FC236}">
                      <a16:creationId xmlns:a16="http://schemas.microsoft.com/office/drawing/2014/main" id="{1F218751-6214-ED31-24C5-404937404F5E}"/>
                    </a:ext>
                  </a:extLst>
                </p:cNvPr>
                <p:cNvPicPr/>
                <p:nvPr/>
              </p:nvPicPr>
              <p:blipFill>
                <a:blip r:embed="rId236"/>
                <a:stretch>
                  <a:fillRect/>
                </a:stretch>
              </p:blipFill>
              <p:spPr>
                <a:xfrm>
                  <a:off x="4041240" y="5662916"/>
                  <a:ext cx="330480" cy="678960"/>
                </a:xfrm>
                <a:prstGeom prst="rect">
                  <a:avLst/>
                </a:prstGeom>
              </p:spPr>
            </p:pic>
          </mc:Fallback>
        </mc:AlternateContent>
      </p:grpSp>
    </p:spTree>
    <p:extLst>
      <p:ext uri="{BB962C8B-B14F-4D97-AF65-F5344CB8AC3E}">
        <p14:creationId xmlns:p14="http://schemas.microsoft.com/office/powerpoint/2010/main" val="221393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Determine Accuracy</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754326"/>
          </a:xfrm>
          <a:prstGeom prst="rect">
            <a:avLst/>
          </a:prstGeom>
          <a:noFill/>
        </p:spPr>
        <p:txBody>
          <a:bodyPr wrap="square" rtlCol="0">
            <a:spAutoFit/>
          </a:bodyPr>
          <a:lstStyle/>
          <a:p>
            <a:r>
              <a:rPr lang="en-US" dirty="0"/>
              <a:t>Suppose we applied different algorithms to get predictions. How to determine, which model is best for our use case based on our dataset.</a:t>
            </a:r>
          </a:p>
          <a:p>
            <a:r>
              <a:rPr lang="en-US" dirty="0"/>
              <a:t>There are different ways to find the best model among others based on accuracy</a:t>
            </a:r>
          </a:p>
          <a:p>
            <a:pPr marL="342900" indent="-342900">
              <a:buFont typeface="Arial" panose="020B0604020202020204" pitchFamily="34" charset="0"/>
              <a:buChar char="•"/>
            </a:pPr>
            <a:r>
              <a:rPr lang="en-US" dirty="0"/>
              <a:t>Confusion Matrix</a:t>
            </a:r>
          </a:p>
          <a:p>
            <a:pPr marL="342900" indent="-342900">
              <a:buFont typeface="Arial" panose="020B0604020202020204" pitchFamily="34" charset="0"/>
              <a:buChar char="•"/>
            </a:pPr>
            <a:r>
              <a:rPr lang="en-US" dirty="0"/>
              <a:t>ROC Chart</a:t>
            </a:r>
          </a:p>
          <a:p>
            <a:pPr marL="342900" indent="-342900">
              <a:buFont typeface="Arial" panose="020B0604020202020204" pitchFamily="34" charset="0"/>
              <a:buChar char="•"/>
            </a:pPr>
            <a:r>
              <a:rPr lang="en-US" dirty="0"/>
              <a:t>AUC Curve</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5C51187-BEED-953A-E64E-C3D0619042A6}"/>
                  </a:ext>
                </a:extLst>
              </p14:cNvPr>
              <p14:cNvContentPartPr/>
              <p14:nvPr/>
            </p14:nvContentPartPr>
            <p14:xfrm>
              <a:off x="1141948" y="648972"/>
              <a:ext cx="360" cy="360"/>
            </p14:xfrm>
          </p:contentPart>
        </mc:Choice>
        <mc:Fallback>
          <p:pic>
            <p:nvPicPr>
              <p:cNvPr id="6" name="Ink 5">
                <a:extLst>
                  <a:ext uri="{FF2B5EF4-FFF2-40B4-BE49-F238E27FC236}">
                    <a16:creationId xmlns:a16="http://schemas.microsoft.com/office/drawing/2014/main" id="{85C51187-BEED-953A-E64E-C3D0619042A6}"/>
                  </a:ext>
                </a:extLst>
              </p:cNvPr>
              <p:cNvPicPr/>
              <p:nvPr/>
            </p:nvPicPr>
            <p:blipFill>
              <a:blip r:embed="rId4"/>
              <a:stretch>
                <a:fillRect/>
              </a:stretch>
            </p:blipFill>
            <p:spPr>
              <a:xfrm>
                <a:off x="1132948" y="639972"/>
                <a:ext cx="18000" cy="18000"/>
              </a:xfrm>
              <a:prstGeom prst="rect">
                <a:avLst/>
              </a:prstGeom>
            </p:spPr>
          </p:pic>
        </mc:Fallback>
      </mc:AlternateContent>
    </p:spTree>
    <p:extLst>
      <p:ext uri="{BB962C8B-B14F-4D97-AF65-F5344CB8AC3E}">
        <p14:creationId xmlns:p14="http://schemas.microsoft.com/office/powerpoint/2010/main" val="270375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dirty="0">
                <a:solidFill>
                  <a:schemeClr val="accent1"/>
                </a:solidFill>
                <a:latin typeface="Cooper Black" panose="0208090404030B020404" pitchFamily="18" charset="0"/>
              </a:rPr>
              <a:t>What is confusion matrix</a:t>
            </a:r>
            <a:endParaRPr lang="en-IN" sz="40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923330"/>
          </a:xfrm>
          <a:prstGeom prst="rect">
            <a:avLst/>
          </a:prstGeom>
          <a:noFill/>
        </p:spPr>
        <p:txBody>
          <a:bodyPr wrap="square" rtlCol="0">
            <a:spAutoFit/>
          </a:bodyPr>
          <a:lstStyle/>
          <a:p>
            <a:r>
              <a:rPr lang="en-US" dirty="0"/>
              <a:t>A confusion matrix will be used avoid the confusion of which is the best model. I did sampling of 200 patients and provided a validation datasets to a model. The model predicted some patients as heart patients, and some are not heart patients. No we write a confusion </a:t>
            </a:r>
            <a:r>
              <a:rPr lang="en-US" dirty="0" err="1"/>
              <a:t>matris</a:t>
            </a:r>
            <a:r>
              <a:rPr lang="en-US" dirty="0"/>
              <a:t> to compare the validation dataset with predicted outcome</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aphicFrame>
        <p:nvGraphicFramePr>
          <p:cNvPr id="6" name="Table 6">
            <a:extLst>
              <a:ext uri="{FF2B5EF4-FFF2-40B4-BE49-F238E27FC236}">
                <a16:creationId xmlns:a16="http://schemas.microsoft.com/office/drawing/2014/main" id="{0BAECC62-E8DF-AE07-DD15-FFB13C62251D}"/>
              </a:ext>
            </a:extLst>
          </p:cNvPr>
          <p:cNvGraphicFramePr>
            <a:graphicFrameLocks noGrp="1"/>
          </p:cNvGraphicFramePr>
          <p:nvPr/>
        </p:nvGraphicFramePr>
        <p:xfrm>
          <a:off x="263353" y="2334364"/>
          <a:ext cx="5688631" cy="2798974"/>
        </p:xfrm>
        <a:graphic>
          <a:graphicData uri="http://schemas.openxmlformats.org/drawingml/2006/table">
            <a:tbl>
              <a:tblPr firstRow="1" bandRow="1">
                <a:tableStyleId>{5C22544A-7EE6-4342-B048-85BDC9FD1C3A}</a:tableStyleId>
              </a:tblPr>
              <a:tblGrid>
                <a:gridCol w="2042073">
                  <a:extLst>
                    <a:ext uri="{9D8B030D-6E8A-4147-A177-3AD203B41FA5}">
                      <a16:colId xmlns:a16="http://schemas.microsoft.com/office/drawing/2014/main" val="2786009790"/>
                    </a:ext>
                  </a:extLst>
                </a:gridCol>
                <a:gridCol w="1823279">
                  <a:extLst>
                    <a:ext uri="{9D8B030D-6E8A-4147-A177-3AD203B41FA5}">
                      <a16:colId xmlns:a16="http://schemas.microsoft.com/office/drawing/2014/main" val="3645655115"/>
                    </a:ext>
                  </a:extLst>
                </a:gridCol>
                <a:gridCol w="1823279">
                  <a:extLst>
                    <a:ext uri="{9D8B030D-6E8A-4147-A177-3AD203B41FA5}">
                      <a16:colId xmlns:a16="http://schemas.microsoft.com/office/drawing/2014/main" val="1554545511"/>
                    </a:ext>
                  </a:extLst>
                </a:gridCol>
              </a:tblGrid>
              <a:tr h="1036444">
                <a:tc>
                  <a:txBody>
                    <a:bodyPr/>
                    <a:lstStyle/>
                    <a:p>
                      <a:r>
                        <a:rPr lang="en-US" dirty="0"/>
                        <a:t>Sampling of 200 patients</a:t>
                      </a:r>
                    </a:p>
                  </a:txBody>
                  <a:tcPr/>
                </a:tc>
                <a:tc>
                  <a:txBody>
                    <a:bodyPr/>
                    <a:lstStyle/>
                    <a:p>
                      <a:r>
                        <a:rPr lang="en-US" dirty="0"/>
                        <a:t>Actual 1</a:t>
                      </a:r>
                    </a:p>
                  </a:txBody>
                  <a:tcPr/>
                </a:tc>
                <a:tc>
                  <a:txBody>
                    <a:bodyPr/>
                    <a:lstStyle/>
                    <a:p>
                      <a:r>
                        <a:rPr lang="en-US" dirty="0"/>
                        <a:t>Actual 0</a:t>
                      </a:r>
                    </a:p>
                  </a:txBody>
                  <a:tcPr/>
                </a:tc>
                <a:extLst>
                  <a:ext uri="{0D108BD9-81ED-4DB2-BD59-A6C34878D82A}">
                    <a16:rowId xmlns:a16="http://schemas.microsoft.com/office/drawing/2014/main" val="1227997435"/>
                  </a:ext>
                </a:extLst>
              </a:tr>
              <a:tr h="881265">
                <a:tc>
                  <a:txBody>
                    <a:bodyPr/>
                    <a:lstStyle/>
                    <a:p>
                      <a:r>
                        <a:rPr lang="en-US" dirty="0"/>
                        <a:t>Predicted 1</a:t>
                      </a:r>
                    </a:p>
                  </a:txBody>
                  <a:tcPr/>
                </a:tc>
                <a:tc>
                  <a:txBody>
                    <a:bodyPr/>
                    <a:lstStyle/>
                    <a:p>
                      <a:r>
                        <a:rPr lang="en-US" sz="1800" dirty="0"/>
                        <a:t>70</a:t>
                      </a:r>
                    </a:p>
                    <a:p>
                      <a:r>
                        <a:rPr lang="en-US" sz="1800" dirty="0"/>
                        <a:t>(True Positives)</a:t>
                      </a:r>
                    </a:p>
                  </a:txBody>
                  <a:tcPr/>
                </a:tc>
                <a:tc>
                  <a:txBody>
                    <a:bodyPr/>
                    <a:lstStyle/>
                    <a:p>
                      <a:r>
                        <a:rPr lang="en-US" sz="1800" dirty="0"/>
                        <a:t>20</a:t>
                      </a:r>
                    </a:p>
                    <a:p>
                      <a:r>
                        <a:rPr lang="en-US" sz="1800" dirty="0"/>
                        <a:t>(false positive)</a:t>
                      </a:r>
                    </a:p>
                  </a:txBody>
                  <a:tcPr/>
                </a:tc>
                <a:extLst>
                  <a:ext uri="{0D108BD9-81ED-4DB2-BD59-A6C34878D82A}">
                    <a16:rowId xmlns:a16="http://schemas.microsoft.com/office/drawing/2014/main" val="566894843"/>
                  </a:ext>
                </a:extLst>
              </a:tr>
              <a:tr h="881265">
                <a:tc>
                  <a:txBody>
                    <a:bodyPr/>
                    <a:lstStyle/>
                    <a:p>
                      <a:r>
                        <a:rPr lang="en-US" dirty="0"/>
                        <a:t>Predicted 0</a:t>
                      </a:r>
                    </a:p>
                  </a:txBody>
                  <a:tcPr/>
                </a:tc>
                <a:tc>
                  <a:txBody>
                    <a:bodyPr/>
                    <a:lstStyle/>
                    <a:p>
                      <a:r>
                        <a:rPr lang="en-US" sz="1800" dirty="0"/>
                        <a:t>30</a:t>
                      </a:r>
                    </a:p>
                    <a:p>
                      <a:r>
                        <a:rPr lang="en-US" sz="1800" dirty="0"/>
                        <a:t>(False Negative)</a:t>
                      </a:r>
                    </a:p>
                  </a:txBody>
                  <a:tcPr/>
                </a:tc>
                <a:tc>
                  <a:txBody>
                    <a:bodyPr/>
                    <a:lstStyle/>
                    <a:p>
                      <a:r>
                        <a:rPr lang="en-US" sz="1800" dirty="0"/>
                        <a:t>80</a:t>
                      </a:r>
                    </a:p>
                    <a:p>
                      <a:r>
                        <a:rPr lang="en-US" sz="1800" dirty="0"/>
                        <a:t>(True Negative)</a:t>
                      </a:r>
                    </a:p>
                  </a:txBody>
                  <a:tcPr/>
                </a:tc>
                <a:extLst>
                  <a:ext uri="{0D108BD9-81ED-4DB2-BD59-A6C34878D82A}">
                    <a16:rowId xmlns:a16="http://schemas.microsoft.com/office/drawing/2014/main" val="582528037"/>
                  </a:ext>
                </a:extLst>
              </a:tr>
            </a:tbl>
          </a:graphicData>
        </a:graphic>
      </p:graphicFrame>
      <p:sp>
        <p:nvSpPr>
          <p:cNvPr id="7" name="Arrow: Down 6">
            <a:extLst>
              <a:ext uri="{FF2B5EF4-FFF2-40B4-BE49-F238E27FC236}">
                <a16:creationId xmlns:a16="http://schemas.microsoft.com/office/drawing/2014/main" id="{62C6093A-E306-DE3F-5F3D-D64DDA40196A}"/>
              </a:ext>
            </a:extLst>
          </p:cNvPr>
          <p:cNvSpPr/>
          <p:nvPr/>
        </p:nvSpPr>
        <p:spPr>
          <a:xfrm>
            <a:off x="2855640" y="5013176"/>
            <a:ext cx="576064"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6FE2A22-DE42-9157-FDEB-E6721F0F6AF1}"/>
              </a:ext>
            </a:extLst>
          </p:cNvPr>
          <p:cNvSpPr/>
          <p:nvPr/>
        </p:nvSpPr>
        <p:spPr>
          <a:xfrm>
            <a:off x="4713972" y="5030051"/>
            <a:ext cx="576064"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7AB645B3-FD8E-038E-66EE-BDB6F545A731}"/>
              </a:ext>
            </a:extLst>
          </p:cNvPr>
          <p:cNvGrpSpPr/>
          <p:nvPr/>
        </p:nvGrpSpPr>
        <p:grpSpPr>
          <a:xfrm>
            <a:off x="276508" y="5425812"/>
            <a:ext cx="1722960" cy="906840"/>
            <a:chOff x="274920" y="5425812"/>
            <a:chExt cx="1722960" cy="90684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5E3D53A-6533-E0C5-6080-FCBC4B0378A4}"/>
                    </a:ext>
                  </a:extLst>
                </p14:cNvPr>
                <p14:cNvContentPartPr/>
                <p14:nvPr/>
              </p14:nvContentPartPr>
              <p14:xfrm>
                <a:off x="274920" y="5425812"/>
                <a:ext cx="197280" cy="209520"/>
              </p14:xfrm>
            </p:contentPart>
          </mc:Choice>
          <mc:Fallback xmlns="">
            <p:pic>
              <p:nvPicPr>
                <p:cNvPr id="9" name="Ink 8">
                  <a:extLst>
                    <a:ext uri="{FF2B5EF4-FFF2-40B4-BE49-F238E27FC236}">
                      <a16:creationId xmlns:a16="http://schemas.microsoft.com/office/drawing/2014/main" id="{85E3D53A-6533-E0C5-6080-FCBC4B0378A4}"/>
                    </a:ext>
                  </a:extLst>
                </p:cNvPr>
                <p:cNvPicPr/>
                <p:nvPr/>
              </p:nvPicPr>
              <p:blipFill>
                <a:blip r:embed="rId4"/>
                <a:stretch>
                  <a:fillRect/>
                </a:stretch>
              </p:blipFill>
              <p:spPr>
                <a:xfrm>
                  <a:off x="266280" y="5417172"/>
                  <a:ext cx="2149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E120202-8928-DE0B-787D-F7A9D420D4CB}"/>
                    </a:ext>
                  </a:extLst>
                </p14:cNvPr>
                <p14:cNvContentPartPr/>
                <p14:nvPr/>
              </p14:nvContentPartPr>
              <p14:xfrm>
                <a:off x="462480" y="5565852"/>
                <a:ext cx="84960" cy="98640"/>
              </p14:xfrm>
            </p:contentPart>
          </mc:Choice>
          <mc:Fallback xmlns="">
            <p:pic>
              <p:nvPicPr>
                <p:cNvPr id="10" name="Ink 9">
                  <a:extLst>
                    <a:ext uri="{FF2B5EF4-FFF2-40B4-BE49-F238E27FC236}">
                      <a16:creationId xmlns:a16="http://schemas.microsoft.com/office/drawing/2014/main" id="{AE120202-8928-DE0B-787D-F7A9D420D4CB}"/>
                    </a:ext>
                  </a:extLst>
                </p:cNvPr>
                <p:cNvPicPr/>
                <p:nvPr/>
              </p:nvPicPr>
              <p:blipFill>
                <a:blip r:embed="rId6"/>
                <a:stretch>
                  <a:fillRect/>
                </a:stretch>
              </p:blipFill>
              <p:spPr>
                <a:xfrm>
                  <a:off x="453480" y="5556852"/>
                  <a:ext cx="1026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1F75E313-7181-1E88-0391-E134526305C3}"/>
                    </a:ext>
                  </a:extLst>
                </p14:cNvPr>
                <p14:cNvContentPartPr/>
                <p14:nvPr/>
              </p14:nvContentPartPr>
              <p14:xfrm>
                <a:off x="588840" y="5569092"/>
                <a:ext cx="91080" cy="93600"/>
              </p14:xfrm>
            </p:contentPart>
          </mc:Choice>
          <mc:Fallback xmlns="">
            <p:pic>
              <p:nvPicPr>
                <p:cNvPr id="11" name="Ink 10">
                  <a:extLst>
                    <a:ext uri="{FF2B5EF4-FFF2-40B4-BE49-F238E27FC236}">
                      <a16:creationId xmlns:a16="http://schemas.microsoft.com/office/drawing/2014/main" id="{1F75E313-7181-1E88-0391-E134526305C3}"/>
                    </a:ext>
                  </a:extLst>
                </p:cNvPr>
                <p:cNvPicPr/>
                <p:nvPr/>
              </p:nvPicPr>
              <p:blipFill>
                <a:blip r:embed="rId8"/>
                <a:stretch>
                  <a:fillRect/>
                </a:stretch>
              </p:blipFill>
              <p:spPr>
                <a:xfrm>
                  <a:off x="579840" y="5560092"/>
                  <a:ext cx="1087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B72B4C6-4E62-5E9B-245E-02301FB03B3B}"/>
                    </a:ext>
                  </a:extLst>
                </p14:cNvPr>
                <p14:cNvContentPartPr/>
                <p14:nvPr/>
              </p14:nvContentPartPr>
              <p14:xfrm>
                <a:off x="748320" y="5535972"/>
                <a:ext cx="90720" cy="88920"/>
              </p14:xfrm>
            </p:contentPart>
          </mc:Choice>
          <mc:Fallback xmlns="">
            <p:pic>
              <p:nvPicPr>
                <p:cNvPr id="12" name="Ink 11">
                  <a:extLst>
                    <a:ext uri="{FF2B5EF4-FFF2-40B4-BE49-F238E27FC236}">
                      <a16:creationId xmlns:a16="http://schemas.microsoft.com/office/drawing/2014/main" id="{6B72B4C6-4E62-5E9B-245E-02301FB03B3B}"/>
                    </a:ext>
                  </a:extLst>
                </p:cNvPr>
                <p:cNvPicPr/>
                <p:nvPr/>
              </p:nvPicPr>
              <p:blipFill>
                <a:blip r:embed="rId10"/>
                <a:stretch>
                  <a:fillRect/>
                </a:stretch>
              </p:blipFill>
              <p:spPr>
                <a:xfrm>
                  <a:off x="739320" y="5526972"/>
                  <a:ext cx="1083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D5A86C5D-3781-0271-CC0D-33DB97C14AB7}"/>
                    </a:ext>
                  </a:extLst>
                </p14:cNvPr>
                <p14:cNvContentPartPr/>
                <p14:nvPr/>
              </p14:nvContentPartPr>
              <p14:xfrm>
                <a:off x="903480" y="5545332"/>
                <a:ext cx="20880" cy="107280"/>
              </p14:xfrm>
            </p:contentPart>
          </mc:Choice>
          <mc:Fallback xmlns="">
            <p:pic>
              <p:nvPicPr>
                <p:cNvPr id="13" name="Ink 12">
                  <a:extLst>
                    <a:ext uri="{FF2B5EF4-FFF2-40B4-BE49-F238E27FC236}">
                      <a16:creationId xmlns:a16="http://schemas.microsoft.com/office/drawing/2014/main" id="{D5A86C5D-3781-0271-CC0D-33DB97C14AB7}"/>
                    </a:ext>
                  </a:extLst>
                </p:cNvPr>
                <p:cNvPicPr/>
                <p:nvPr/>
              </p:nvPicPr>
              <p:blipFill>
                <a:blip r:embed="rId12"/>
                <a:stretch>
                  <a:fillRect/>
                </a:stretch>
              </p:blipFill>
              <p:spPr>
                <a:xfrm>
                  <a:off x="894840" y="5536692"/>
                  <a:ext cx="385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8B5233BF-15A3-DB05-3F70-AEAECD17CB44}"/>
                    </a:ext>
                  </a:extLst>
                </p14:cNvPr>
                <p14:cNvContentPartPr/>
                <p14:nvPr/>
              </p14:nvContentPartPr>
              <p14:xfrm>
                <a:off x="912480" y="5456772"/>
                <a:ext cx="110520" cy="190800"/>
              </p14:xfrm>
            </p:contentPart>
          </mc:Choice>
          <mc:Fallback xmlns="">
            <p:pic>
              <p:nvPicPr>
                <p:cNvPr id="14" name="Ink 13">
                  <a:extLst>
                    <a:ext uri="{FF2B5EF4-FFF2-40B4-BE49-F238E27FC236}">
                      <a16:creationId xmlns:a16="http://schemas.microsoft.com/office/drawing/2014/main" id="{8B5233BF-15A3-DB05-3F70-AEAECD17CB44}"/>
                    </a:ext>
                  </a:extLst>
                </p:cNvPr>
                <p:cNvPicPr/>
                <p:nvPr/>
              </p:nvPicPr>
              <p:blipFill>
                <a:blip r:embed="rId14"/>
                <a:stretch>
                  <a:fillRect/>
                </a:stretch>
              </p:blipFill>
              <p:spPr>
                <a:xfrm>
                  <a:off x="903480" y="5447772"/>
                  <a:ext cx="1281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6D110112-C862-F566-64EB-C1DA005379B4}"/>
                    </a:ext>
                  </a:extLst>
                </p14:cNvPr>
                <p14:cNvContentPartPr/>
                <p14:nvPr/>
              </p14:nvContentPartPr>
              <p14:xfrm>
                <a:off x="933720" y="5539932"/>
                <a:ext cx="139320" cy="114840"/>
              </p14:xfrm>
            </p:contentPart>
          </mc:Choice>
          <mc:Fallback xmlns="">
            <p:pic>
              <p:nvPicPr>
                <p:cNvPr id="15" name="Ink 14">
                  <a:extLst>
                    <a:ext uri="{FF2B5EF4-FFF2-40B4-BE49-F238E27FC236}">
                      <a16:creationId xmlns:a16="http://schemas.microsoft.com/office/drawing/2014/main" id="{6D110112-C862-F566-64EB-C1DA005379B4}"/>
                    </a:ext>
                  </a:extLst>
                </p:cNvPr>
                <p:cNvPicPr/>
                <p:nvPr/>
              </p:nvPicPr>
              <p:blipFill>
                <a:blip r:embed="rId16"/>
                <a:stretch>
                  <a:fillRect/>
                </a:stretch>
              </p:blipFill>
              <p:spPr>
                <a:xfrm>
                  <a:off x="925080" y="5531292"/>
                  <a:ext cx="1569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6CAB639A-F6EB-972D-B784-1C950BC01236}"/>
                    </a:ext>
                  </a:extLst>
                </p14:cNvPr>
                <p14:cNvContentPartPr/>
                <p14:nvPr/>
              </p14:nvContentPartPr>
              <p14:xfrm>
                <a:off x="1101120" y="5494572"/>
                <a:ext cx="360" cy="2160"/>
              </p14:xfrm>
            </p:contentPart>
          </mc:Choice>
          <mc:Fallback xmlns="">
            <p:pic>
              <p:nvPicPr>
                <p:cNvPr id="16" name="Ink 15">
                  <a:extLst>
                    <a:ext uri="{FF2B5EF4-FFF2-40B4-BE49-F238E27FC236}">
                      <a16:creationId xmlns:a16="http://schemas.microsoft.com/office/drawing/2014/main" id="{6CAB639A-F6EB-972D-B784-1C950BC01236}"/>
                    </a:ext>
                  </a:extLst>
                </p:cNvPr>
                <p:cNvPicPr/>
                <p:nvPr/>
              </p:nvPicPr>
              <p:blipFill>
                <a:blip r:embed="rId18"/>
                <a:stretch>
                  <a:fillRect/>
                </a:stretch>
              </p:blipFill>
              <p:spPr>
                <a:xfrm>
                  <a:off x="1092120" y="5485572"/>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79C03858-C02B-B6B1-7294-13586D0E0814}"/>
                    </a:ext>
                  </a:extLst>
                </p14:cNvPr>
                <p14:cNvContentPartPr/>
                <p14:nvPr/>
              </p14:nvContentPartPr>
              <p14:xfrm>
                <a:off x="1147920" y="5547132"/>
                <a:ext cx="69480" cy="69480"/>
              </p14:xfrm>
            </p:contentPart>
          </mc:Choice>
          <mc:Fallback xmlns="">
            <p:pic>
              <p:nvPicPr>
                <p:cNvPr id="17" name="Ink 16">
                  <a:extLst>
                    <a:ext uri="{FF2B5EF4-FFF2-40B4-BE49-F238E27FC236}">
                      <a16:creationId xmlns:a16="http://schemas.microsoft.com/office/drawing/2014/main" id="{79C03858-C02B-B6B1-7294-13586D0E0814}"/>
                    </a:ext>
                  </a:extLst>
                </p:cNvPr>
                <p:cNvPicPr/>
                <p:nvPr/>
              </p:nvPicPr>
              <p:blipFill>
                <a:blip r:embed="rId20"/>
                <a:stretch>
                  <a:fillRect/>
                </a:stretch>
              </p:blipFill>
              <p:spPr>
                <a:xfrm>
                  <a:off x="1139280" y="5538492"/>
                  <a:ext cx="871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3B4649D8-630A-0978-16A2-860C0DC576C1}"/>
                    </a:ext>
                  </a:extLst>
                </p14:cNvPr>
                <p14:cNvContentPartPr/>
                <p14:nvPr/>
              </p14:nvContentPartPr>
              <p14:xfrm>
                <a:off x="1286520" y="5492412"/>
                <a:ext cx="41040" cy="129600"/>
              </p14:xfrm>
            </p:contentPart>
          </mc:Choice>
          <mc:Fallback xmlns="">
            <p:pic>
              <p:nvPicPr>
                <p:cNvPr id="18" name="Ink 17">
                  <a:extLst>
                    <a:ext uri="{FF2B5EF4-FFF2-40B4-BE49-F238E27FC236}">
                      <a16:creationId xmlns:a16="http://schemas.microsoft.com/office/drawing/2014/main" id="{3B4649D8-630A-0978-16A2-860C0DC576C1}"/>
                    </a:ext>
                  </a:extLst>
                </p:cNvPr>
                <p:cNvPicPr/>
                <p:nvPr/>
              </p:nvPicPr>
              <p:blipFill>
                <a:blip r:embed="rId22"/>
                <a:stretch>
                  <a:fillRect/>
                </a:stretch>
              </p:blipFill>
              <p:spPr>
                <a:xfrm>
                  <a:off x="1277520" y="5483412"/>
                  <a:ext cx="586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1EF55CC8-9728-CD4A-F6A5-82841E55074E}"/>
                    </a:ext>
                  </a:extLst>
                </p14:cNvPr>
                <p14:cNvContentPartPr/>
                <p14:nvPr/>
              </p14:nvContentPartPr>
              <p14:xfrm>
                <a:off x="1422600" y="5447052"/>
                <a:ext cx="42480" cy="163440"/>
              </p14:xfrm>
            </p:contentPart>
          </mc:Choice>
          <mc:Fallback xmlns="">
            <p:pic>
              <p:nvPicPr>
                <p:cNvPr id="19" name="Ink 18">
                  <a:extLst>
                    <a:ext uri="{FF2B5EF4-FFF2-40B4-BE49-F238E27FC236}">
                      <a16:creationId xmlns:a16="http://schemas.microsoft.com/office/drawing/2014/main" id="{1EF55CC8-9728-CD4A-F6A5-82841E55074E}"/>
                    </a:ext>
                  </a:extLst>
                </p:cNvPr>
                <p:cNvPicPr/>
                <p:nvPr/>
              </p:nvPicPr>
              <p:blipFill>
                <a:blip r:embed="rId24"/>
                <a:stretch>
                  <a:fillRect/>
                </a:stretch>
              </p:blipFill>
              <p:spPr>
                <a:xfrm>
                  <a:off x="1413600" y="5438052"/>
                  <a:ext cx="60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76B85CAD-59A5-D5C5-CD67-5716A909ECEC}"/>
                    </a:ext>
                  </a:extLst>
                </p14:cNvPr>
                <p14:cNvContentPartPr/>
                <p14:nvPr/>
              </p14:nvContentPartPr>
              <p14:xfrm>
                <a:off x="1382280" y="5507892"/>
                <a:ext cx="278280" cy="310320"/>
              </p14:xfrm>
            </p:contentPart>
          </mc:Choice>
          <mc:Fallback xmlns="">
            <p:pic>
              <p:nvPicPr>
                <p:cNvPr id="20" name="Ink 19">
                  <a:extLst>
                    <a:ext uri="{FF2B5EF4-FFF2-40B4-BE49-F238E27FC236}">
                      <a16:creationId xmlns:a16="http://schemas.microsoft.com/office/drawing/2014/main" id="{76B85CAD-59A5-D5C5-CD67-5716A909ECEC}"/>
                    </a:ext>
                  </a:extLst>
                </p:cNvPr>
                <p:cNvPicPr/>
                <p:nvPr/>
              </p:nvPicPr>
              <p:blipFill>
                <a:blip r:embed="rId26"/>
                <a:stretch>
                  <a:fillRect/>
                </a:stretch>
              </p:blipFill>
              <p:spPr>
                <a:xfrm>
                  <a:off x="1373280" y="5498892"/>
                  <a:ext cx="29592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2718BF03-540E-06FD-7E39-A920D4933FE0}"/>
                    </a:ext>
                  </a:extLst>
                </p14:cNvPr>
                <p14:cNvContentPartPr/>
                <p14:nvPr/>
              </p14:nvContentPartPr>
              <p14:xfrm>
                <a:off x="313440" y="5800932"/>
                <a:ext cx="64080" cy="226800"/>
              </p14:xfrm>
            </p:contentPart>
          </mc:Choice>
          <mc:Fallback xmlns="">
            <p:pic>
              <p:nvPicPr>
                <p:cNvPr id="21" name="Ink 20">
                  <a:extLst>
                    <a:ext uri="{FF2B5EF4-FFF2-40B4-BE49-F238E27FC236}">
                      <a16:creationId xmlns:a16="http://schemas.microsoft.com/office/drawing/2014/main" id="{2718BF03-540E-06FD-7E39-A920D4933FE0}"/>
                    </a:ext>
                  </a:extLst>
                </p:cNvPr>
                <p:cNvPicPr/>
                <p:nvPr/>
              </p:nvPicPr>
              <p:blipFill>
                <a:blip r:embed="rId28"/>
                <a:stretch>
                  <a:fillRect/>
                </a:stretch>
              </p:blipFill>
              <p:spPr>
                <a:xfrm>
                  <a:off x="304800" y="5791932"/>
                  <a:ext cx="817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694BB494-D15E-95F4-D18E-E4A61EDD7561}"/>
                    </a:ext>
                  </a:extLst>
                </p14:cNvPr>
                <p14:cNvContentPartPr/>
                <p14:nvPr/>
              </p14:nvContentPartPr>
              <p14:xfrm>
                <a:off x="469680" y="5801292"/>
                <a:ext cx="171360" cy="39240"/>
              </p14:xfrm>
            </p:contentPart>
          </mc:Choice>
          <mc:Fallback xmlns="">
            <p:pic>
              <p:nvPicPr>
                <p:cNvPr id="22" name="Ink 21">
                  <a:extLst>
                    <a:ext uri="{FF2B5EF4-FFF2-40B4-BE49-F238E27FC236}">
                      <a16:creationId xmlns:a16="http://schemas.microsoft.com/office/drawing/2014/main" id="{694BB494-D15E-95F4-D18E-E4A61EDD7561}"/>
                    </a:ext>
                  </a:extLst>
                </p:cNvPr>
                <p:cNvPicPr/>
                <p:nvPr/>
              </p:nvPicPr>
              <p:blipFill>
                <a:blip r:embed="rId30"/>
                <a:stretch>
                  <a:fillRect/>
                </a:stretch>
              </p:blipFill>
              <p:spPr>
                <a:xfrm>
                  <a:off x="461040" y="5792652"/>
                  <a:ext cx="1890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F9D247EC-D28C-D428-83E0-9BA88DA246B4}"/>
                    </a:ext>
                  </a:extLst>
                </p14:cNvPr>
                <p14:cNvContentPartPr/>
                <p14:nvPr/>
              </p14:nvContentPartPr>
              <p14:xfrm>
                <a:off x="540600" y="5800932"/>
                <a:ext cx="10440" cy="207360"/>
              </p14:xfrm>
            </p:contentPart>
          </mc:Choice>
          <mc:Fallback xmlns="">
            <p:pic>
              <p:nvPicPr>
                <p:cNvPr id="23" name="Ink 22">
                  <a:extLst>
                    <a:ext uri="{FF2B5EF4-FFF2-40B4-BE49-F238E27FC236}">
                      <a16:creationId xmlns:a16="http://schemas.microsoft.com/office/drawing/2014/main" id="{F9D247EC-D28C-D428-83E0-9BA88DA246B4}"/>
                    </a:ext>
                  </a:extLst>
                </p:cNvPr>
                <p:cNvPicPr/>
                <p:nvPr/>
              </p:nvPicPr>
              <p:blipFill>
                <a:blip r:embed="rId32"/>
                <a:stretch>
                  <a:fillRect/>
                </a:stretch>
              </p:blipFill>
              <p:spPr>
                <a:xfrm>
                  <a:off x="531960" y="5791932"/>
                  <a:ext cx="280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BE1DC39D-67C4-E6A7-BE0F-46514B51B695}"/>
                    </a:ext>
                  </a:extLst>
                </p14:cNvPr>
                <p14:cNvContentPartPr/>
                <p14:nvPr/>
              </p14:nvContentPartPr>
              <p14:xfrm>
                <a:off x="648960" y="5891652"/>
                <a:ext cx="61200" cy="77760"/>
              </p14:xfrm>
            </p:contentPart>
          </mc:Choice>
          <mc:Fallback xmlns="">
            <p:pic>
              <p:nvPicPr>
                <p:cNvPr id="24" name="Ink 23">
                  <a:extLst>
                    <a:ext uri="{FF2B5EF4-FFF2-40B4-BE49-F238E27FC236}">
                      <a16:creationId xmlns:a16="http://schemas.microsoft.com/office/drawing/2014/main" id="{BE1DC39D-67C4-E6A7-BE0F-46514B51B695}"/>
                    </a:ext>
                  </a:extLst>
                </p:cNvPr>
                <p:cNvPicPr/>
                <p:nvPr/>
              </p:nvPicPr>
              <p:blipFill>
                <a:blip r:embed="rId34"/>
                <a:stretch>
                  <a:fillRect/>
                </a:stretch>
              </p:blipFill>
              <p:spPr>
                <a:xfrm>
                  <a:off x="639960" y="5882652"/>
                  <a:ext cx="788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CA60C7B4-625A-3B7E-8E5D-673AD4D70D01}"/>
                    </a:ext>
                  </a:extLst>
                </p14:cNvPr>
                <p14:cNvContentPartPr/>
                <p14:nvPr/>
              </p14:nvContentPartPr>
              <p14:xfrm>
                <a:off x="746520" y="5889492"/>
                <a:ext cx="69120" cy="113400"/>
              </p14:xfrm>
            </p:contentPart>
          </mc:Choice>
          <mc:Fallback xmlns="">
            <p:pic>
              <p:nvPicPr>
                <p:cNvPr id="25" name="Ink 24">
                  <a:extLst>
                    <a:ext uri="{FF2B5EF4-FFF2-40B4-BE49-F238E27FC236}">
                      <a16:creationId xmlns:a16="http://schemas.microsoft.com/office/drawing/2014/main" id="{CA60C7B4-625A-3B7E-8E5D-673AD4D70D01}"/>
                    </a:ext>
                  </a:extLst>
                </p:cNvPr>
                <p:cNvPicPr/>
                <p:nvPr/>
              </p:nvPicPr>
              <p:blipFill>
                <a:blip r:embed="rId36"/>
                <a:stretch>
                  <a:fillRect/>
                </a:stretch>
              </p:blipFill>
              <p:spPr>
                <a:xfrm>
                  <a:off x="737880" y="5880852"/>
                  <a:ext cx="867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4735E819-539D-3DCB-7244-C62CDDF0B2BB}"/>
                    </a:ext>
                  </a:extLst>
                </p14:cNvPr>
                <p14:cNvContentPartPr/>
                <p14:nvPr/>
              </p14:nvContentPartPr>
              <p14:xfrm>
                <a:off x="891960" y="5879772"/>
                <a:ext cx="79920" cy="97920"/>
              </p14:xfrm>
            </p:contentPart>
          </mc:Choice>
          <mc:Fallback xmlns="">
            <p:pic>
              <p:nvPicPr>
                <p:cNvPr id="26" name="Ink 25">
                  <a:extLst>
                    <a:ext uri="{FF2B5EF4-FFF2-40B4-BE49-F238E27FC236}">
                      <a16:creationId xmlns:a16="http://schemas.microsoft.com/office/drawing/2014/main" id="{4735E819-539D-3DCB-7244-C62CDDF0B2BB}"/>
                    </a:ext>
                  </a:extLst>
                </p:cNvPr>
                <p:cNvPicPr/>
                <p:nvPr/>
              </p:nvPicPr>
              <p:blipFill>
                <a:blip r:embed="rId38"/>
                <a:stretch>
                  <a:fillRect/>
                </a:stretch>
              </p:blipFill>
              <p:spPr>
                <a:xfrm>
                  <a:off x="883320" y="5871132"/>
                  <a:ext cx="975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C0C764CE-A0B8-BB67-73C8-D88037F1C43A}"/>
                    </a:ext>
                  </a:extLst>
                </p14:cNvPr>
                <p14:cNvContentPartPr/>
                <p14:nvPr/>
              </p14:nvContentPartPr>
              <p14:xfrm>
                <a:off x="1159440" y="5875092"/>
                <a:ext cx="10440" cy="132120"/>
              </p14:xfrm>
            </p:contentPart>
          </mc:Choice>
          <mc:Fallback xmlns="">
            <p:pic>
              <p:nvPicPr>
                <p:cNvPr id="27" name="Ink 26">
                  <a:extLst>
                    <a:ext uri="{FF2B5EF4-FFF2-40B4-BE49-F238E27FC236}">
                      <a16:creationId xmlns:a16="http://schemas.microsoft.com/office/drawing/2014/main" id="{C0C764CE-A0B8-BB67-73C8-D88037F1C43A}"/>
                    </a:ext>
                  </a:extLst>
                </p:cNvPr>
                <p:cNvPicPr/>
                <p:nvPr/>
              </p:nvPicPr>
              <p:blipFill>
                <a:blip r:embed="rId40"/>
                <a:stretch>
                  <a:fillRect/>
                </a:stretch>
              </p:blipFill>
              <p:spPr>
                <a:xfrm>
                  <a:off x="1150800" y="5866092"/>
                  <a:ext cx="280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B979A0FB-60BC-19E6-2DB1-8E3AED4AB4F0}"/>
                    </a:ext>
                  </a:extLst>
                </p14:cNvPr>
                <p14:cNvContentPartPr/>
                <p14:nvPr/>
              </p14:nvContentPartPr>
              <p14:xfrm>
                <a:off x="1091760" y="5723172"/>
                <a:ext cx="191880" cy="180360"/>
              </p14:xfrm>
            </p:contentPart>
          </mc:Choice>
          <mc:Fallback xmlns="">
            <p:pic>
              <p:nvPicPr>
                <p:cNvPr id="28" name="Ink 27">
                  <a:extLst>
                    <a:ext uri="{FF2B5EF4-FFF2-40B4-BE49-F238E27FC236}">
                      <a16:creationId xmlns:a16="http://schemas.microsoft.com/office/drawing/2014/main" id="{B979A0FB-60BC-19E6-2DB1-8E3AED4AB4F0}"/>
                    </a:ext>
                  </a:extLst>
                </p:cNvPr>
                <p:cNvPicPr/>
                <p:nvPr/>
              </p:nvPicPr>
              <p:blipFill>
                <a:blip r:embed="rId42"/>
                <a:stretch>
                  <a:fillRect/>
                </a:stretch>
              </p:blipFill>
              <p:spPr>
                <a:xfrm>
                  <a:off x="1083120" y="5714532"/>
                  <a:ext cx="2095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1418AE3A-1C96-4277-6B08-B839885B2E99}"/>
                    </a:ext>
                  </a:extLst>
                </p14:cNvPr>
                <p14:cNvContentPartPr/>
                <p14:nvPr/>
              </p14:nvContentPartPr>
              <p14:xfrm>
                <a:off x="1268160" y="5921172"/>
                <a:ext cx="75960" cy="88560"/>
              </p14:xfrm>
            </p:contentPart>
          </mc:Choice>
          <mc:Fallback xmlns="">
            <p:pic>
              <p:nvPicPr>
                <p:cNvPr id="29" name="Ink 28">
                  <a:extLst>
                    <a:ext uri="{FF2B5EF4-FFF2-40B4-BE49-F238E27FC236}">
                      <a16:creationId xmlns:a16="http://schemas.microsoft.com/office/drawing/2014/main" id="{1418AE3A-1C96-4277-6B08-B839885B2E99}"/>
                    </a:ext>
                  </a:extLst>
                </p:cNvPr>
                <p:cNvPicPr/>
                <p:nvPr/>
              </p:nvPicPr>
              <p:blipFill>
                <a:blip r:embed="rId44"/>
                <a:stretch>
                  <a:fillRect/>
                </a:stretch>
              </p:blipFill>
              <p:spPr>
                <a:xfrm>
                  <a:off x="1259160" y="5912172"/>
                  <a:ext cx="936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768BE979-88B0-A1B2-1151-93CD0FE7BB32}"/>
                    </a:ext>
                  </a:extLst>
                </p14:cNvPr>
                <p14:cNvContentPartPr/>
                <p14:nvPr/>
              </p14:nvContentPartPr>
              <p14:xfrm>
                <a:off x="1399200" y="5915772"/>
                <a:ext cx="145080" cy="92880"/>
              </p14:xfrm>
            </p:contentPart>
          </mc:Choice>
          <mc:Fallback xmlns="">
            <p:pic>
              <p:nvPicPr>
                <p:cNvPr id="30" name="Ink 29">
                  <a:extLst>
                    <a:ext uri="{FF2B5EF4-FFF2-40B4-BE49-F238E27FC236}">
                      <a16:creationId xmlns:a16="http://schemas.microsoft.com/office/drawing/2014/main" id="{768BE979-88B0-A1B2-1151-93CD0FE7BB32}"/>
                    </a:ext>
                  </a:extLst>
                </p:cNvPr>
                <p:cNvPicPr/>
                <p:nvPr/>
              </p:nvPicPr>
              <p:blipFill>
                <a:blip r:embed="rId46"/>
                <a:stretch>
                  <a:fillRect/>
                </a:stretch>
              </p:blipFill>
              <p:spPr>
                <a:xfrm>
                  <a:off x="1390560" y="5906772"/>
                  <a:ext cx="1627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D9BED1FE-4197-1867-EACA-5F2BBD4133E3}"/>
                    </a:ext>
                  </a:extLst>
                </p14:cNvPr>
                <p14:cNvContentPartPr/>
                <p14:nvPr/>
              </p14:nvContentPartPr>
              <p14:xfrm>
                <a:off x="1545720" y="5808492"/>
                <a:ext cx="126000" cy="169920"/>
              </p14:xfrm>
            </p:contentPart>
          </mc:Choice>
          <mc:Fallback xmlns="">
            <p:pic>
              <p:nvPicPr>
                <p:cNvPr id="31" name="Ink 30">
                  <a:extLst>
                    <a:ext uri="{FF2B5EF4-FFF2-40B4-BE49-F238E27FC236}">
                      <a16:creationId xmlns:a16="http://schemas.microsoft.com/office/drawing/2014/main" id="{D9BED1FE-4197-1867-EACA-5F2BBD4133E3}"/>
                    </a:ext>
                  </a:extLst>
                </p:cNvPr>
                <p:cNvPicPr/>
                <p:nvPr/>
              </p:nvPicPr>
              <p:blipFill>
                <a:blip r:embed="rId48"/>
                <a:stretch>
                  <a:fillRect/>
                </a:stretch>
              </p:blipFill>
              <p:spPr>
                <a:xfrm>
                  <a:off x="1537080" y="5799492"/>
                  <a:ext cx="1436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4560DFFE-3324-8FF6-85D5-222836F93559}"/>
                    </a:ext>
                  </a:extLst>
                </p14:cNvPr>
                <p14:cNvContentPartPr/>
                <p14:nvPr/>
              </p14:nvContentPartPr>
              <p14:xfrm>
                <a:off x="1602600" y="5870772"/>
                <a:ext cx="179640" cy="95400"/>
              </p14:xfrm>
            </p:contentPart>
          </mc:Choice>
          <mc:Fallback xmlns="">
            <p:pic>
              <p:nvPicPr>
                <p:cNvPr id="32" name="Ink 31">
                  <a:extLst>
                    <a:ext uri="{FF2B5EF4-FFF2-40B4-BE49-F238E27FC236}">
                      <a16:creationId xmlns:a16="http://schemas.microsoft.com/office/drawing/2014/main" id="{4560DFFE-3324-8FF6-85D5-222836F93559}"/>
                    </a:ext>
                  </a:extLst>
                </p:cNvPr>
                <p:cNvPicPr/>
                <p:nvPr/>
              </p:nvPicPr>
              <p:blipFill>
                <a:blip r:embed="rId50"/>
                <a:stretch>
                  <a:fillRect/>
                </a:stretch>
              </p:blipFill>
              <p:spPr>
                <a:xfrm>
                  <a:off x="1593960" y="5861772"/>
                  <a:ext cx="1972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E94D671C-A952-261D-3AA0-344089E1069E}"/>
                    </a:ext>
                  </a:extLst>
                </p14:cNvPr>
                <p14:cNvContentPartPr/>
                <p14:nvPr/>
              </p14:nvContentPartPr>
              <p14:xfrm>
                <a:off x="1785480" y="5800572"/>
                <a:ext cx="4320" cy="30600"/>
              </p14:xfrm>
            </p:contentPart>
          </mc:Choice>
          <mc:Fallback xmlns="">
            <p:pic>
              <p:nvPicPr>
                <p:cNvPr id="33" name="Ink 32">
                  <a:extLst>
                    <a:ext uri="{FF2B5EF4-FFF2-40B4-BE49-F238E27FC236}">
                      <a16:creationId xmlns:a16="http://schemas.microsoft.com/office/drawing/2014/main" id="{E94D671C-A952-261D-3AA0-344089E1069E}"/>
                    </a:ext>
                  </a:extLst>
                </p:cNvPr>
                <p:cNvPicPr/>
                <p:nvPr/>
              </p:nvPicPr>
              <p:blipFill>
                <a:blip r:embed="rId52"/>
                <a:stretch>
                  <a:fillRect/>
                </a:stretch>
              </p:blipFill>
              <p:spPr>
                <a:xfrm>
                  <a:off x="1776840" y="5791572"/>
                  <a:ext cx="219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FF76BA7F-EA18-0DED-17C2-0FB8C8A197DE}"/>
                    </a:ext>
                  </a:extLst>
                </p14:cNvPr>
                <p14:cNvContentPartPr/>
                <p14:nvPr/>
              </p14:nvContentPartPr>
              <p14:xfrm>
                <a:off x="1808880" y="5854572"/>
                <a:ext cx="85320" cy="101520"/>
              </p14:xfrm>
            </p:contentPart>
          </mc:Choice>
          <mc:Fallback xmlns="">
            <p:pic>
              <p:nvPicPr>
                <p:cNvPr id="34" name="Ink 33">
                  <a:extLst>
                    <a:ext uri="{FF2B5EF4-FFF2-40B4-BE49-F238E27FC236}">
                      <a16:creationId xmlns:a16="http://schemas.microsoft.com/office/drawing/2014/main" id="{FF76BA7F-EA18-0DED-17C2-0FB8C8A197DE}"/>
                    </a:ext>
                  </a:extLst>
                </p:cNvPr>
                <p:cNvPicPr/>
                <p:nvPr/>
              </p:nvPicPr>
              <p:blipFill>
                <a:blip r:embed="rId54"/>
                <a:stretch>
                  <a:fillRect/>
                </a:stretch>
              </p:blipFill>
              <p:spPr>
                <a:xfrm>
                  <a:off x="1799880" y="5845572"/>
                  <a:ext cx="1029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06764244-8452-827D-F264-0438AFB0057B}"/>
                    </a:ext>
                  </a:extLst>
                </p14:cNvPr>
                <p14:cNvContentPartPr/>
                <p14:nvPr/>
              </p14:nvContentPartPr>
              <p14:xfrm>
                <a:off x="1916520" y="5859612"/>
                <a:ext cx="81360" cy="97920"/>
              </p14:xfrm>
            </p:contentPart>
          </mc:Choice>
          <mc:Fallback xmlns="">
            <p:pic>
              <p:nvPicPr>
                <p:cNvPr id="35" name="Ink 34">
                  <a:extLst>
                    <a:ext uri="{FF2B5EF4-FFF2-40B4-BE49-F238E27FC236}">
                      <a16:creationId xmlns:a16="http://schemas.microsoft.com/office/drawing/2014/main" id="{06764244-8452-827D-F264-0438AFB0057B}"/>
                    </a:ext>
                  </a:extLst>
                </p:cNvPr>
                <p:cNvPicPr/>
                <p:nvPr/>
              </p:nvPicPr>
              <p:blipFill>
                <a:blip r:embed="rId56"/>
                <a:stretch>
                  <a:fillRect/>
                </a:stretch>
              </p:blipFill>
              <p:spPr>
                <a:xfrm>
                  <a:off x="1907880" y="5850972"/>
                  <a:ext cx="990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 name="Ink 35">
                  <a:extLst>
                    <a:ext uri="{FF2B5EF4-FFF2-40B4-BE49-F238E27FC236}">
                      <a16:creationId xmlns:a16="http://schemas.microsoft.com/office/drawing/2014/main" id="{7C300B23-249D-CD46-C0D8-8D54F7DAC4BA}"/>
                    </a:ext>
                  </a:extLst>
                </p14:cNvPr>
                <p14:cNvContentPartPr/>
                <p14:nvPr/>
              </p14:nvContentPartPr>
              <p14:xfrm>
                <a:off x="649680" y="6184692"/>
                <a:ext cx="19080" cy="137160"/>
              </p14:xfrm>
            </p:contentPart>
          </mc:Choice>
          <mc:Fallback xmlns="">
            <p:pic>
              <p:nvPicPr>
                <p:cNvPr id="36" name="Ink 35">
                  <a:extLst>
                    <a:ext uri="{FF2B5EF4-FFF2-40B4-BE49-F238E27FC236}">
                      <a16:creationId xmlns:a16="http://schemas.microsoft.com/office/drawing/2014/main" id="{7C300B23-249D-CD46-C0D8-8D54F7DAC4BA}"/>
                    </a:ext>
                  </a:extLst>
                </p:cNvPr>
                <p:cNvPicPr/>
                <p:nvPr/>
              </p:nvPicPr>
              <p:blipFill>
                <a:blip r:embed="rId58"/>
                <a:stretch>
                  <a:fillRect/>
                </a:stretch>
              </p:blipFill>
              <p:spPr>
                <a:xfrm>
                  <a:off x="640680" y="6175692"/>
                  <a:ext cx="367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7" name="Ink 36">
                  <a:extLst>
                    <a:ext uri="{FF2B5EF4-FFF2-40B4-BE49-F238E27FC236}">
                      <a16:creationId xmlns:a16="http://schemas.microsoft.com/office/drawing/2014/main" id="{8EA90380-2632-6921-DFA9-3CF990866774}"/>
                    </a:ext>
                  </a:extLst>
                </p14:cNvPr>
                <p14:cNvContentPartPr/>
                <p14:nvPr/>
              </p14:nvContentPartPr>
              <p14:xfrm>
                <a:off x="613320" y="6083532"/>
                <a:ext cx="151200" cy="207360"/>
              </p14:xfrm>
            </p:contentPart>
          </mc:Choice>
          <mc:Fallback xmlns="">
            <p:pic>
              <p:nvPicPr>
                <p:cNvPr id="37" name="Ink 36">
                  <a:extLst>
                    <a:ext uri="{FF2B5EF4-FFF2-40B4-BE49-F238E27FC236}">
                      <a16:creationId xmlns:a16="http://schemas.microsoft.com/office/drawing/2014/main" id="{8EA90380-2632-6921-DFA9-3CF990866774}"/>
                    </a:ext>
                  </a:extLst>
                </p:cNvPr>
                <p:cNvPicPr/>
                <p:nvPr/>
              </p:nvPicPr>
              <p:blipFill>
                <a:blip r:embed="rId60"/>
                <a:stretch>
                  <a:fillRect/>
                </a:stretch>
              </p:blipFill>
              <p:spPr>
                <a:xfrm>
                  <a:off x="604680" y="6074892"/>
                  <a:ext cx="1688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8" name="Ink 37">
                  <a:extLst>
                    <a:ext uri="{FF2B5EF4-FFF2-40B4-BE49-F238E27FC236}">
                      <a16:creationId xmlns:a16="http://schemas.microsoft.com/office/drawing/2014/main" id="{D2AEF6AD-F007-6AF6-0C19-9B607C0BB791}"/>
                    </a:ext>
                  </a:extLst>
                </p14:cNvPr>
                <p14:cNvContentPartPr/>
                <p14:nvPr/>
              </p14:nvContentPartPr>
              <p14:xfrm>
                <a:off x="825360" y="6151212"/>
                <a:ext cx="188640" cy="140760"/>
              </p14:xfrm>
            </p:contentPart>
          </mc:Choice>
          <mc:Fallback xmlns="">
            <p:pic>
              <p:nvPicPr>
                <p:cNvPr id="38" name="Ink 37">
                  <a:extLst>
                    <a:ext uri="{FF2B5EF4-FFF2-40B4-BE49-F238E27FC236}">
                      <a16:creationId xmlns:a16="http://schemas.microsoft.com/office/drawing/2014/main" id="{D2AEF6AD-F007-6AF6-0C19-9B607C0BB791}"/>
                    </a:ext>
                  </a:extLst>
                </p:cNvPr>
                <p:cNvPicPr/>
                <p:nvPr/>
              </p:nvPicPr>
              <p:blipFill>
                <a:blip r:embed="rId62"/>
                <a:stretch>
                  <a:fillRect/>
                </a:stretch>
              </p:blipFill>
              <p:spPr>
                <a:xfrm>
                  <a:off x="816720" y="6142572"/>
                  <a:ext cx="2062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9" name="Ink 38">
                  <a:extLst>
                    <a:ext uri="{FF2B5EF4-FFF2-40B4-BE49-F238E27FC236}">
                      <a16:creationId xmlns:a16="http://schemas.microsoft.com/office/drawing/2014/main" id="{15EE38A7-9A86-4DFC-E3B9-963E4187DDA9}"/>
                    </a:ext>
                  </a:extLst>
                </p14:cNvPr>
                <p14:cNvContentPartPr/>
                <p14:nvPr/>
              </p14:nvContentPartPr>
              <p14:xfrm>
                <a:off x="972600" y="6184692"/>
                <a:ext cx="169920" cy="117720"/>
              </p14:xfrm>
            </p:contentPart>
          </mc:Choice>
          <mc:Fallback xmlns="">
            <p:pic>
              <p:nvPicPr>
                <p:cNvPr id="39" name="Ink 38">
                  <a:extLst>
                    <a:ext uri="{FF2B5EF4-FFF2-40B4-BE49-F238E27FC236}">
                      <a16:creationId xmlns:a16="http://schemas.microsoft.com/office/drawing/2014/main" id="{15EE38A7-9A86-4DFC-E3B9-963E4187DDA9}"/>
                    </a:ext>
                  </a:extLst>
                </p:cNvPr>
                <p:cNvPicPr/>
                <p:nvPr/>
              </p:nvPicPr>
              <p:blipFill>
                <a:blip r:embed="rId64"/>
                <a:stretch>
                  <a:fillRect/>
                </a:stretch>
              </p:blipFill>
              <p:spPr>
                <a:xfrm>
                  <a:off x="963600" y="6176052"/>
                  <a:ext cx="1875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0" name="Ink 39">
                  <a:extLst>
                    <a:ext uri="{FF2B5EF4-FFF2-40B4-BE49-F238E27FC236}">
                      <a16:creationId xmlns:a16="http://schemas.microsoft.com/office/drawing/2014/main" id="{9F27FC30-AB4A-CF7D-2718-FBE306918923}"/>
                    </a:ext>
                  </a:extLst>
                </p14:cNvPr>
                <p14:cNvContentPartPr/>
                <p14:nvPr/>
              </p14:nvContentPartPr>
              <p14:xfrm>
                <a:off x="1277160" y="6114852"/>
                <a:ext cx="182160" cy="158040"/>
              </p14:xfrm>
            </p:contentPart>
          </mc:Choice>
          <mc:Fallback xmlns="">
            <p:pic>
              <p:nvPicPr>
                <p:cNvPr id="40" name="Ink 39">
                  <a:extLst>
                    <a:ext uri="{FF2B5EF4-FFF2-40B4-BE49-F238E27FC236}">
                      <a16:creationId xmlns:a16="http://schemas.microsoft.com/office/drawing/2014/main" id="{9F27FC30-AB4A-CF7D-2718-FBE306918923}"/>
                    </a:ext>
                  </a:extLst>
                </p:cNvPr>
                <p:cNvPicPr/>
                <p:nvPr/>
              </p:nvPicPr>
              <p:blipFill>
                <a:blip r:embed="rId66"/>
                <a:stretch>
                  <a:fillRect/>
                </a:stretch>
              </p:blipFill>
              <p:spPr>
                <a:xfrm>
                  <a:off x="1268520" y="6105852"/>
                  <a:ext cx="1998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1" name="Ink 40">
                  <a:extLst>
                    <a:ext uri="{FF2B5EF4-FFF2-40B4-BE49-F238E27FC236}">
                      <a16:creationId xmlns:a16="http://schemas.microsoft.com/office/drawing/2014/main" id="{E12CC836-558C-7136-9DD9-6CB08CA1A808}"/>
                    </a:ext>
                  </a:extLst>
                </p14:cNvPr>
                <p14:cNvContentPartPr/>
                <p14:nvPr/>
              </p14:nvContentPartPr>
              <p14:xfrm>
                <a:off x="1464360" y="6126372"/>
                <a:ext cx="89280" cy="143280"/>
              </p14:xfrm>
            </p:contentPart>
          </mc:Choice>
          <mc:Fallback xmlns="">
            <p:pic>
              <p:nvPicPr>
                <p:cNvPr id="41" name="Ink 40">
                  <a:extLst>
                    <a:ext uri="{FF2B5EF4-FFF2-40B4-BE49-F238E27FC236}">
                      <a16:creationId xmlns:a16="http://schemas.microsoft.com/office/drawing/2014/main" id="{E12CC836-558C-7136-9DD9-6CB08CA1A808}"/>
                    </a:ext>
                  </a:extLst>
                </p:cNvPr>
                <p:cNvPicPr/>
                <p:nvPr/>
              </p:nvPicPr>
              <p:blipFill>
                <a:blip r:embed="rId68"/>
                <a:stretch>
                  <a:fillRect/>
                </a:stretch>
              </p:blipFill>
              <p:spPr>
                <a:xfrm>
                  <a:off x="1455720" y="6117372"/>
                  <a:ext cx="1069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9B4B4B77-146E-E548-0799-ED89D9B6BFB9}"/>
                    </a:ext>
                  </a:extLst>
                </p14:cNvPr>
                <p14:cNvContentPartPr/>
                <p14:nvPr/>
              </p14:nvContentPartPr>
              <p14:xfrm>
                <a:off x="1661640" y="6092892"/>
                <a:ext cx="150480" cy="177120"/>
              </p14:xfrm>
            </p:contentPart>
          </mc:Choice>
          <mc:Fallback xmlns="">
            <p:pic>
              <p:nvPicPr>
                <p:cNvPr id="42" name="Ink 41">
                  <a:extLst>
                    <a:ext uri="{FF2B5EF4-FFF2-40B4-BE49-F238E27FC236}">
                      <a16:creationId xmlns:a16="http://schemas.microsoft.com/office/drawing/2014/main" id="{9B4B4B77-146E-E548-0799-ED89D9B6BFB9}"/>
                    </a:ext>
                  </a:extLst>
                </p:cNvPr>
                <p:cNvPicPr/>
                <p:nvPr/>
              </p:nvPicPr>
              <p:blipFill>
                <a:blip r:embed="rId70"/>
                <a:stretch>
                  <a:fillRect/>
                </a:stretch>
              </p:blipFill>
              <p:spPr>
                <a:xfrm>
                  <a:off x="1652640" y="6083892"/>
                  <a:ext cx="1681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 name="Ink 42">
                  <a:extLst>
                    <a:ext uri="{FF2B5EF4-FFF2-40B4-BE49-F238E27FC236}">
                      <a16:creationId xmlns:a16="http://schemas.microsoft.com/office/drawing/2014/main" id="{45B7E12F-695B-751C-6063-A311727A4FD4}"/>
                    </a:ext>
                  </a:extLst>
                </p14:cNvPr>
                <p14:cNvContentPartPr/>
                <p14:nvPr/>
              </p14:nvContentPartPr>
              <p14:xfrm>
                <a:off x="1844160" y="6091452"/>
                <a:ext cx="81360" cy="241200"/>
              </p14:xfrm>
            </p:contentPart>
          </mc:Choice>
          <mc:Fallback xmlns="">
            <p:pic>
              <p:nvPicPr>
                <p:cNvPr id="43" name="Ink 42">
                  <a:extLst>
                    <a:ext uri="{FF2B5EF4-FFF2-40B4-BE49-F238E27FC236}">
                      <a16:creationId xmlns:a16="http://schemas.microsoft.com/office/drawing/2014/main" id="{45B7E12F-695B-751C-6063-A311727A4FD4}"/>
                    </a:ext>
                  </a:extLst>
                </p:cNvPr>
                <p:cNvPicPr/>
                <p:nvPr/>
              </p:nvPicPr>
              <p:blipFill>
                <a:blip r:embed="rId72"/>
                <a:stretch>
                  <a:fillRect/>
                </a:stretch>
              </p:blipFill>
              <p:spPr>
                <a:xfrm>
                  <a:off x="1835520" y="6082812"/>
                  <a:ext cx="99000" cy="258840"/>
                </a:xfrm>
                <a:prstGeom prst="rect">
                  <a:avLst/>
                </a:prstGeom>
              </p:spPr>
            </p:pic>
          </mc:Fallback>
        </mc:AlternateContent>
      </p:grpSp>
      <p:grpSp>
        <p:nvGrpSpPr>
          <p:cNvPr id="47" name="Group 46">
            <a:extLst>
              <a:ext uri="{FF2B5EF4-FFF2-40B4-BE49-F238E27FC236}">
                <a16:creationId xmlns:a16="http://schemas.microsoft.com/office/drawing/2014/main" id="{81C35B1D-7A8C-A61B-E602-A03AE828FF7A}"/>
              </a:ext>
            </a:extLst>
          </p:cNvPr>
          <p:cNvGrpSpPr/>
          <p:nvPr/>
        </p:nvGrpSpPr>
        <p:grpSpPr>
          <a:xfrm>
            <a:off x="2085868" y="5663412"/>
            <a:ext cx="103320" cy="108000"/>
            <a:chOff x="2084280" y="5663412"/>
            <a:chExt cx="103320" cy="108000"/>
          </a:xfrm>
        </p:grpSpPr>
        <mc:AlternateContent xmlns:mc="http://schemas.openxmlformats.org/markup-compatibility/2006" xmlns:p14="http://schemas.microsoft.com/office/powerpoint/2010/main">
          <mc:Choice Requires="p14">
            <p:contentPart p14:bwMode="auto" r:id="rId73">
              <p14:nvContentPartPr>
                <p14:cNvPr id="45" name="Ink 44">
                  <a:extLst>
                    <a:ext uri="{FF2B5EF4-FFF2-40B4-BE49-F238E27FC236}">
                      <a16:creationId xmlns:a16="http://schemas.microsoft.com/office/drawing/2014/main" id="{8407B81A-A237-D891-B09D-23B2E9573F6F}"/>
                    </a:ext>
                  </a:extLst>
                </p14:cNvPr>
                <p14:cNvContentPartPr/>
                <p14:nvPr/>
              </p14:nvContentPartPr>
              <p14:xfrm>
                <a:off x="2089680" y="5663412"/>
                <a:ext cx="97920" cy="10440"/>
              </p14:xfrm>
            </p:contentPart>
          </mc:Choice>
          <mc:Fallback xmlns="">
            <p:pic>
              <p:nvPicPr>
                <p:cNvPr id="45" name="Ink 44">
                  <a:extLst>
                    <a:ext uri="{FF2B5EF4-FFF2-40B4-BE49-F238E27FC236}">
                      <a16:creationId xmlns:a16="http://schemas.microsoft.com/office/drawing/2014/main" id="{8407B81A-A237-D891-B09D-23B2E9573F6F}"/>
                    </a:ext>
                  </a:extLst>
                </p:cNvPr>
                <p:cNvPicPr/>
                <p:nvPr/>
              </p:nvPicPr>
              <p:blipFill>
                <a:blip r:embed="rId74"/>
                <a:stretch>
                  <a:fillRect/>
                </a:stretch>
              </p:blipFill>
              <p:spPr>
                <a:xfrm>
                  <a:off x="2081040" y="5654412"/>
                  <a:ext cx="1155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6" name="Ink 45">
                  <a:extLst>
                    <a:ext uri="{FF2B5EF4-FFF2-40B4-BE49-F238E27FC236}">
                      <a16:creationId xmlns:a16="http://schemas.microsoft.com/office/drawing/2014/main" id="{21D7DA83-1332-23A8-DF4D-89A0E78AA829}"/>
                    </a:ext>
                  </a:extLst>
                </p14:cNvPr>
                <p14:cNvContentPartPr/>
                <p14:nvPr/>
              </p14:nvContentPartPr>
              <p14:xfrm>
                <a:off x="2084280" y="5751612"/>
                <a:ext cx="56880" cy="19800"/>
              </p14:xfrm>
            </p:contentPart>
          </mc:Choice>
          <mc:Fallback xmlns="">
            <p:pic>
              <p:nvPicPr>
                <p:cNvPr id="46" name="Ink 45">
                  <a:extLst>
                    <a:ext uri="{FF2B5EF4-FFF2-40B4-BE49-F238E27FC236}">
                      <a16:creationId xmlns:a16="http://schemas.microsoft.com/office/drawing/2014/main" id="{21D7DA83-1332-23A8-DF4D-89A0E78AA829}"/>
                    </a:ext>
                  </a:extLst>
                </p:cNvPr>
                <p:cNvPicPr/>
                <p:nvPr/>
              </p:nvPicPr>
              <p:blipFill>
                <a:blip r:embed="rId76"/>
                <a:stretch>
                  <a:fillRect/>
                </a:stretch>
              </p:blipFill>
              <p:spPr>
                <a:xfrm>
                  <a:off x="2075640" y="5742972"/>
                  <a:ext cx="74520" cy="37440"/>
                </a:xfrm>
                <a:prstGeom prst="rect">
                  <a:avLst/>
                </a:prstGeom>
              </p:spPr>
            </p:pic>
          </mc:Fallback>
        </mc:AlternateContent>
      </p:grpSp>
      <p:grpSp>
        <p:nvGrpSpPr>
          <p:cNvPr id="62" name="Group 61">
            <a:extLst>
              <a:ext uri="{FF2B5EF4-FFF2-40B4-BE49-F238E27FC236}">
                <a16:creationId xmlns:a16="http://schemas.microsoft.com/office/drawing/2014/main" id="{2F19F80F-24ED-5B20-99FF-B97EDFE0EE75}"/>
              </a:ext>
            </a:extLst>
          </p:cNvPr>
          <p:cNvGrpSpPr/>
          <p:nvPr/>
        </p:nvGrpSpPr>
        <p:grpSpPr>
          <a:xfrm>
            <a:off x="2664748" y="5416452"/>
            <a:ext cx="372240" cy="209160"/>
            <a:chOff x="2663160" y="5416452"/>
            <a:chExt cx="372240" cy="209160"/>
          </a:xfrm>
        </p:grpSpPr>
        <mc:AlternateContent xmlns:mc="http://schemas.openxmlformats.org/markup-compatibility/2006" xmlns:p14="http://schemas.microsoft.com/office/powerpoint/2010/main">
          <mc:Choice Requires="p14">
            <p:contentPart p14:bwMode="auto" r:id="rId77">
              <p14:nvContentPartPr>
                <p14:cNvPr id="48" name="Ink 47">
                  <a:extLst>
                    <a:ext uri="{FF2B5EF4-FFF2-40B4-BE49-F238E27FC236}">
                      <a16:creationId xmlns:a16="http://schemas.microsoft.com/office/drawing/2014/main" id="{4495B727-F3BA-9A2F-5AD0-8BC8391C8FE6}"/>
                    </a:ext>
                  </a:extLst>
                </p14:cNvPr>
                <p14:cNvContentPartPr/>
                <p14:nvPr/>
              </p14:nvContentPartPr>
              <p14:xfrm>
                <a:off x="2663160" y="5466492"/>
                <a:ext cx="210600" cy="20160"/>
              </p14:xfrm>
            </p:contentPart>
          </mc:Choice>
          <mc:Fallback xmlns="">
            <p:pic>
              <p:nvPicPr>
                <p:cNvPr id="48" name="Ink 47">
                  <a:extLst>
                    <a:ext uri="{FF2B5EF4-FFF2-40B4-BE49-F238E27FC236}">
                      <a16:creationId xmlns:a16="http://schemas.microsoft.com/office/drawing/2014/main" id="{4495B727-F3BA-9A2F-5AD0-8BC8391C8FE6}"/>
                    </a:ext>
                  </a:extLst>
                </p:cNvPr>
                <p:cNvPicPr/>
                <p:nvPr/>
              </p:nvPicPr>
              <p:blipFill>
                <a:blip r:embed="rId78"/>
                <a:stretch>
                  <a:fillRect/>
                </a:stretch>
              </p:blipFill>
              <p:spPr>
                <a:xfrm>
                  <a:off x="2654160" y="5457852"/>
                  <a:ext cx="2282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9" name="Ink 48">
                  <a:extLst>
                    <a:ext uri="{FF2B5EF4-FFF2-40B4-BE49-F238E27FC236}">
                      <a16:creationId xmlns:a16="http://schemas.microsoft.com/office/drawing/2014/main" id="{3237DBFE-2B3C-9878-80D0-F328A5744E0F}"/>
                    </a:ext>
                  </a:extLst>
                </p14:cNvPr>
                <p14:cNvContentPartPr/>
                <p14:nvPr/>
              </p14:nvContentPartPr>
              <p14:xfrm>
                <a:off x="2762520" y="5466492"/>
                <a:ext cx="20880" cy="159120"/>
              </p14:xfrm>
            </p:contentPart>
          </mc:Choice>
          <mc:Fallback xmlns="">
            <p:pic>
              <p:nvPicPr>
                <p:cNvPr id="49" name="Ink 48">
                  <a:extLst>
                    <a:ext uri="{FF2B5EF4-FFF2-40B4-BE49-F238E27FC236}">
                      <a16:creationId xmlns:a16="http://schemas.microsoft.com/office/drawing/2014/main" id="{3237DBFE-2B3C-9878-80D0-F328A5744E0F}"/>
                    </a:ext>
                  </a:extLst>
                </p:cNvPr>
                <p:cNvPicPr/>
                <p:nvPr/>
              </p:nvPicPr>
              <p:blipFill>
                <a:blip r:embed="rId80"/>
                <a:stretch>
                  <a:fillRect/>
                </a:stretch>
              </p:blipFill>
              <p:spPr>
                <a:xfrm>
                  <a:off x="2753880" y="5457492"/>
                  <a:ext cx="385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0" name="Ink 49">
                  <a:extLst>
                    <a:ext uri="{FF2B5EF4-FFF2-40B4-BE49-F238E27FC236}">
                      <a16:creationId xmlns:a16="http://schemas.microsoft.com/office/drawing/2014/main" id="{A474BF18-A9F9-A711-A0DD-EB071CC7DA11}"/>
                    </a:ext>
                  </a:extLst>
                </p14:cNvPr>
                <p14:cNvContentPartPr/>
                <p14:nvPr/>
              </p14:nvContentPartPr>
              <p14:xfrm>
                <a:off x="2900400" y="5416452"/>
                <a:ext cx="135000" cy="204480"/>
              </p14:xfrm>
            </p:contentPart>
          </mc:Choice>
          <mc:Fallback xmlns="">
            <p:pic>
              <p:nvPicPr>
                <p:cNvPr id="50" name="Ink 49">
                  <a:extLst>
                    <a:ext uri="{FF2B5EF4-FFF2-40B4-BE49-F238E27FC236}">
                      <a16:creationId xmlns:a16="http://schemas.microsoft.com/office/drawing/2014/main" id="{A474BF18-A9F9-A711-A0DD-EB071CC7DA11}"/>
                    </a:ext>
                  </a:extLst>
                </p:cNvPr>
                <p:cNvPicPr/>
                <p:nvPr/>
              </p:nvPicPr>
              <p:blipFill>
                <a:blip r:embed="rId82"/>
                <a:stretch>
                  <a:fillRect/>
                </a:stretch>
              </p:blipFill>
              <p:spPr>
                <a:xfrm>
                  <a:off x="2891400" y="5407452"/>
                  <a:ext cx="152640" cy="22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2D4AB840-64EC-693E-E43D-02CF692B1E16}"/>
                  </a:ext>
                </a:extLst>
              </p14:cNvPr>
              <p14:cNvContentPartPr/>
              <p14:nvPr/>
            </p14:nvContentPartPr>
            <p14:xfrm>
              <a:off x="2430028" y="5761332"/>
              <a:ext cx="1006920" cy="4320"/>
            </p14:xfrm>
          </p:contentPart>
        </mc:Choice>
        <mc:Fallback>
          <p:pic>
            <p:nvPicPr>
              <p:cNvPr id="51" name="Ink 50">
                <a:extLst>
                  <a:ext uri="{FF2B5EF4-FFF2-40B4-BE49-F238E27FC236}">
                    <a16:creationId xmlns:a16="http://schemas.microsoft.com/office/drawing/2014/main" id="{2D4AB840-64EC-693E-E43D-02CF692B1E16}"/>
                  </a:ext>
                </a:extLst>
              </p:cNvPr>
              <p:cNvPicPr/>
              <p:nvPr/>
            </p:nvPicPr>
            <p:blipFill>
              <a:blip r:embed="rId84"/>
              <a:stretch>
                <a:fillRect/>
              </a:stretch>
            </p:blipFill>
            <p:spPr>
              <a:xfrm>
                <a:off x="2421028" y="5752332"/>
                <a:ext cx="1024560" cy="21960"/>
              </a:xfrm>
              <a:prstGeom prst="rect">
                <a:avLst/>
              </a:prstGeom>
            </p:spPr>
          </p:pic>
        </mc:Fallback>
      </mc:AlternateContent>
      <p:grpSp>
        <p:nvGrpSpPr>
          <p:cNvPr id="61" name="Group 60">
            <a:extLst>
              <a:ext uri="{FF2B5EF4-FFF2-40B4-BE49-F238E27FC236}">
                <a16:creationId xmlns:a16="http://schemas.microsoft.com/office/drawing/2014/main" id="{191D4E11-4214-A4A5-5F27-446AAC29B220}"/>
              </a:ext>
            </a:extLst>
          </p:cNvPr>
          <p:cNvGrpSpPr/>
          <p:nvPr/>
        </p:nvGrpSpPr>
        <p:grpSpPr>
          <a:xfrm>
            <a:off x="2449468" y="5859972"/>
            <a:ext cx="1152720" cy="232200"/>
            <a:chOff x="2447880" y="5859972"/>
            <a:chExt cx="1152720" cy="232200"/>
          </a:xfrm>
        </p:grpSpPr>
        <mc:AlternateContent xmlns:mc="http://schemas.openxmlformats.org/markup-compatibility/2006" xmlns:p14="http://schemas.microsoft.com/office/powerpoint/2010/main">
          <mc:Choice Requires="p14">
            <p:contentPart p14:bwMode="auto" r:id="rId85">
              <p14:nvContentPartPr>
                <p14:cNvPr id="52" name="Ink 51">
                  <a:extLst>
                    <a:ext uri="{FF2B5EF4-FFF2-40B4-BE49-F238E27FC236}">
                      <a16:creationId xmlns:a16="http://schemas.microsoft.com/office/drawing/2014/main" id="{7A13F0E9-55C3-28F7-FC43-F35525E58EFE}"/>
                    </a:ext>
                  </a:extLst>
                </p14:cNvPr>
                <p14:cNvContentPartPr/>
                <p14:nvPr/>
              </p14:nvContentPartPr>
              <p14:xfrm>
                <a:off x="2447880" y="5888772"/>
                <a:ext cx="274680" cy="30240"/>
              </p14:xfrm>
            </p:contentPart>
          </mc:Choice>
          <mc:Fallback xmlns="">
            <p:pic>
              <p:nvPicPr>
                <p:cNvPr id="52" name="Ink 51">
                  <a:extLst>
                    <a:ext uri="{FF2B5EF4-FFF2-40B4-BE49-F238E27FC236}">
                      <a16:creationId xmlns:a16="http://schemas.microsoft.com/office/drawing/2014/main" id="{7A13F0E9-55C3-28F7-FC43-F35525E58EFE}"/>
                    </a:ext>
                  </a:extLst>
                </p:cNvPr>
                <p:cNvPicPr/>
                <p:nvPr/>
              </p:nvPicPr>
              <p:blipFill>
                <a:blip r:embed="rId86"/>
                <a:stretch>
                  <a:fillRect/>
                </a:stretch>
              </p:blipFill>
              <p:spPr>
                <a:xfrm>
                  <a:off x="2439240" y="5880132"/>
                  <a:ext cx="2923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3" name="Ink 52">
                  <a:extLst>
                    <a:ext uri="{FF2B5EF4-FFF2-40B4-BE49-F238E27FC236}">
                      <a16:creationId xmlns:a16="http://schemas.microsoft.com/office/drawing/2014/main" id="{F644FF15-0DBA-A6A2-4AC8-4D8C3BE2F837}"/>
                    </a:ext>
                  </a:extLst>
                </p14:cNvPr>
                <p14:cNvContentPartPr/>
                <p14:nvPr/>
              </p14:nvContentPartPr>
              <p14:xfrm>
                <a:off x="2615280" y="5889492"/>
                <a:ext cx="14040" cy="202680"/>
              </p14:xfrm>
            </p:contentPart>
          </mc:Choice>
          <mc:Fallback xmlns="">
            <p:pic>
              <p:nvPicPr>
                <p:cNvPr id="53" name="Ink 52">
                  <a:extLst>
                    <a:ext uri="{FF2B5EF4-FFF2-40B4-BE49-F238E27FC236}">
                      <a16:creationId xmlns:a16="http://schemas.microsoft.com/office/drawing/2014/main" id="{F644FF15-0DBA-A6A2-4AC8-4D8C3BE2F837}"/>
                    </a:ext>
                  </a:extLst>
                </p:cNvPr>
                <p:cNvPicPr/>
                <p:nvPr/>
              </p:nvPicPr>
              <p:blipFill>
                <a:blip r:embed="rId88"/>
                <a:stretch>
                  <a:fillRect/>
                </a:stretch>
              </p:blipFill>
              <p:spPr>
                <a:xfrm>
                  <a:off x="2606280" y="5880852"/>
                  <a:ext cx="316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4" name="Ink 53">
                  <a:extLst>
                    <a:ext uri="{FF2B5EF4-FFF2-40B4-BE49-F238E27FC236}">
                      <a16:creationId xmlns:a16="http://schemas.microsoft.com/office/drawing/2014/main" id="{4D83084E-C711-1179-D9DA-07771E9EA698}"/>
                    </a:ext>
                  </a:extLst>
                </p14:cNvPr>
                <p14:cNvContentPartPr/>
                <p14:nvPr/>
              </p14:nvContentPartPr>
              <p14:xfrm>
                <a:off x="2731200" y="5859972"/>
                <a:ext cx="109440" cy="196920"/>
              </p14:xfrm>
            </p:contentPart>
          </mc:Choice>
          <mc:Fallback xmlns="">
            <p:pic>
              <p:nvPicPr>
                <p:cNvPr id="54" name="Ink 53">
                  <a:extLst>
                    <a:ext uri="{FF2B5EF4-FFF2-40B4-BE49-F238E27FC236}">
                      <a16:creationId xmlns:a16="http://schemas.microsoft.com/office/drawing/2014/main" id="{4D83084E-C711-1179-D9DA-07771E9EA698}"/>
                    </a:ext>
                  </a:extLst>
                </p:cNvPr>
                <p:cNvPicPr/>
                <p:nvPr/>
              </p:nvPicPr>
              <p:blipFill>
                <a:blip r:embed="rId90"/>
                <a:stretch>
                  <a:fillRect/>
                </a:stretch>
              </p:blipFill>
              <p:spPr>
                <a:xfrm>
                  <a:off x="2722560" y="5851332"/>
                  <a:ext cx="1270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5" name="Ink 54">
                  <a:extLst>
                    <a:ext uri="{FF2B5EF4-FFF2-40B4-BE49-F238E27FC236}">
                      <a16:creationId xmlns:a16="http://schemas.microsoft.com/office/drawing/2014/main" id="{6F222590-32D5-58E2-23AF-E4A5271D64C7}"/>
                    </a:ext>
                  </a:extLst>
                </p14:cNvPr>
                <p14:cNvContentPartPr/>
                <p14:nvPr/>
              </p14:nvContentPartPr>
              <p14:xfrm>
                <a:off x="2959440" y="5958252"/>
                <a:ext cx="131400" cy="19800"/>
              </p14:xfrm>
            </p:contentPart>
          </mc:Choice>
          <mc:Fallback xmlns="">
            <p:pic>
              <p:nvPicPr>
                <p:cNvPr id="55" name="Ink 54">
                  <a:extLst>
                    <a:ext uri="{FF2B5EF4-FFF2-40B4-BE49-F238E27FC236}">
                      <a16:creationId xmlns:a16="http://schemas.microsoft.com/office/drawing/2014/main" id="{6F222590-32D5-58E2-23AF-E4A5271D64C7}"/>
                    </a:ext>
                  </a:extLst>
                </p:cNvPr>
                <p:cNvPicPr/>
                <p:nvPr/>
              </p:nvPicPr>
              <p:blipFill>
                <a:blip r:embed="rId92"/>
                <a:stretch>
                  <a:fillRect/>
                </a:stretch>
              </p:blipFill>
              <p:spPr>
                <a:xfrm>
                  <a:off x="2950800" y="5949612"/>
                  <a:ext cx="1490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6" name="Ink 55">
                  <a:extLst>
                    <a:ext uri="{FF2B5EF4-FFF2-40B4-BE49-F238E27FC236}">
                      <a16:creationId xmlns:a16="http://schemas.microsoft.com/office/drawing/2014/main" id="{6FE50D69-61F0-9D33-B54C-5AA09072F6DE}"/>
                    </a:ext>
                  </a:extLst>
                </p14:cNvPr>
                <p14:cNvContentPartPr/>
                <p14:nvPr/>
              </p14:nvContentPartPr>
              <p14:xfrm>
                <a:off x="3015240" y="5926212"/>
                <a:ext cx="23040" cy="129600"/>
              </p14:xfrm>
            </p:contentPart>
          </mc:Choice>
          <mc:Fallback xmlns="">
            <p:pic>
              <p:nvPicPr>
                <p:cNvPr id="56" name="Ink 55">
                  <a:extLst>
                    <a:ext uri="{FF2B5EF4-FFF2-40B4-BE49-F238E27FC236}">
                      <a16:creationId xmlns:a16="http://schemas.microsoft.com/office/drawing/2014/main" id="{6FE50D69-61F0-9D33-B54C-5AA09072F6DE}"/>
                    </a:ext>
                  </a:extLst>
                </p:cNvPr>
                <p:cNvPicPr/>
                <p:nvPr/>
              </p:nvPicPr>
              <p:blipFill>
                <a:blip r:embed="rId94"/>
                <a:stretch>
                  <a:fillRect/>
                </a:stretch>
              </p:blipFill>
              <p:spPr>
                <a:xfrm>
                  <a:off x="3006600" y="5917572"/>
                  <a:ext cx="406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7" name="Ink 56">
                  <a:extLst>
                    <a:ext uri="{FF2B5EF4-FFF2-40B4-BE49-F238E27FC236}">
                      <a16:creationId xmlns:a16="http://schemas.microsoft.com/office/drawing/2014/main" id="{227000D2-413C-1E56-1ECF-E330C07E8AF5}"/>
                    </a:ext>
                  </a:extLst>
                </p14:cNvPr>
                <p14:cNvContentPartPr/>
                <p14:nvPr/>
              </p14:nvContentPartPr>
              <p14:xfrm>
                <a:off x="3215040" y="5899212"/>
                <a:ext cx="20520" cy="147240"/>
              </p14:xfrm>
            </p:contentPart>
          </mc:Choice>
          <mc:Fallback xmlns="">
            <p:pic>
              <p:nvPicPr>
                <p:cNvPr id="57" name="Ink 56">
                  <a:extLst>
                    <a:ext uri="{FF2B5EF4-FFF2-40B4-BE49-F238E27FC236}">
                      <a16:creationId xmlns:a16="http://schemas.microsoft.com/office/drawing/2014/main" id="{227000D2-413C-1E56-1ECF-E330C07E8AF5}"/>
                    </a:ext>
                  </a:extLst>
                </p:cNvPr>
                <p:cNvPicPr/>
                <p:nvPr/>
              </p:nvPicPr>
              <p:blipFill>
                <a:blip r:embed="rId96"/>
                <a:stretch>
                  <a:fillRect/>
                </a:stretch>
              </p:blipFill>
              <p:spPr>
                <a:xfrm>
                  <a:off x="3206040" y="5890572"/>
                  <a:ext cx="381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8" name="Ink 57">
                  <a:extLst>
                    <a:ext uri="{FF2B5EF4-FFF2-40B4-BE49-F238E27FC236}">
                      <a16:creationId xmlns:a16="http://schemas.microsoft.com/office/drawing/2014/main" id="{DE448C6A-F61C-7555-12B3-E0A9289A04D4}"/>
                    </a:ext>
                  </a:extLst>
                </p14:cNvPr>
                <p14:cNvContentPartPr/>
                <p14:nvPr/>
              </p14:nvContentPartPr>
              <p14:xfrm>
                <a:off x="3215040" y="5888772"/>
                <a:ext cx="152640" cy="90360"/>
              </p14:xfrm>
            </p:contentPart>
          </mc:Choice>
          <mc:Fallback xmlns="">
            <p:pic>
              <p:nvPicPr>
                <p:cNvPr id="58" name="Ink 57">
                  <a:extLst>
                    <a:ext uri="{FF2B5EF4-FFF2-40B4-BE49-F238E27FC236}">
                      <a16:creationId xmlns:a16="http://schemas.microsoft.com/office/drawing/2014/main" id="{DE448C6A-F61C-7555-12B3-E0A9289A04D4}"/>
                    </a:ext>
                  </a:extLst>
                </p:cNvPr>
                <p:cNvPicPr/>
                <p:nvPr/>
              </p:nvPicPr>
              <p:blipFill>
                <a:blip r:embed="rId98"/>
                <a:stretch>
                  <a:fillRect/>
                </a:stretch>
              </p:blipFill>
              <p:spPr>
                <a:xfrm>
                  <a:off x="3206040" y="5879772"/>
                  <a:ext cx="1702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9" name="Ink 58">
                  <a:extLst>
                    <a:ext uri="{FF2B5EF4-FFF2-40B4-BE49-F238E27FC236}">
                      <a16:creationId xmlns:a16="http://schemas.microsoft.com/office/drawing/2014/main" id="{2AF69A3A-83E0-0434-CA67-9B6794679D7B}"/>
                    </a:ext>
                  </a:extLst>
                </p14:cNvPr>
                <p14:cNvContentPartPr/>
                <p14:nvPr/>
              </p14:nvContentPartPr>
              <p14:xfrm>
                <a:off x="3436800" y="5908932"/>
                <a:ext cx="24120" cy="147240"/>
              </p14:xfrm>
            </p:contentPart>
          </mc:Choice>
          <mc:Fallback xmlns="">
            <p:pic>
              <p:nvPicPr>
                <p:cNvPr id="59" name="Ink 58">
                  <a:extLst>
                    <a:ext uri="{FF2B5EF4-FFF2-40B4-BE49-F238E27FC236}">
                      <a16:creationId xmlns:a16="http://schemas.microsoft.com/office/drawing/2014/main" id="{2AF69A3A-83E0-0434-CA67-9B6794679D7B}"/>
                    </a:ext>
                  </a:extLst>
                </p:cNvPr>
                <p:cNvPicPr/>
                <p:nvPr/>
              </p:nvPicPr>
              <p:blipFill>
                <a:blip r:embed="rId100"/>
                <a:stretch>
                  <a:fillRect/>
                </a:stretch>
              </p:blipFill>
              <p:spPr>
                <a:xfrm>
                  <a:off x="3427800" y="5900292"/>
                  <a:ext cx="417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0" name="Ink 59">
                  <a:extLst>
                    <a:ext uri="{FF2B5EF4-FFF2-40B4-BE49-F238E27FC236}">
                      <a16:creationId xmlns:a16="http://schemas.microsoft.com/office/drawing/2014/main" id="{8416BF04-C07A-770B-2177-33719E394C93}"/>
                    </a:ext>
                  </a:extLst>
                </p14:cNvPr>
                <p14:cNvContentPartPr/>
                <p14:nvPr/>
              </p14:nvContentPartPr>
              <p14:xfrm>
                <a:off x="3450840" y="5874012"/>
                <a:ext cx="149760" cy="198360"/>
              </p14:xfrm>
            </p:contentPart>
          </mc:Choice>
          <mc:Fallback xmlns="">
            <p:pic>
              <p:nvPicPr>
                <p:cNvPr id="60" name="Ink 59">
                  <a:extLst>
                    <a:ext uri="{FF2B5EF4-FFF2-40B4-BE49-F238E27FC236}">
                      <a16:creationId xmlns:a16="http://schemas.microsoft.com/office/drawing/2014/main" id="{8416BF04-C07A-770B-2177-33719E394C93}"/>
                    </a:ext>
                  </a:extLst>
                </p:cNvPr>
                <p:cNvPicPr/>
                <p:nvPr/>
              </p:nvPicPr>
              <p:blipFill>
                <a:blip r:embed="rId102"/>
                <a:stretch>
                  <a:fillRect/>
                </a:stretch>
              </p:blipFill>
              <p:spPr>
                <a:xfrm>
                  <a:off x="3442200" y="5865012"/>
                  <a:ext cx="167400" cy="21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3">
            <p14:nvContentPartPr>
              <p14:cNvPr id="63" name="Ink 62">
                <a:extLst>
                  <a:ext uri="{FF2B5EF4-FFF2-40B4-BE49-F238E27FC236}">
                    <a16:creationId xmlns:a16="http://schemas.microsoft.com/office/drawing/2014/main" id="{44A0949F-B575-99FA-F176-7DCCC0108C7E}"/>
                  </a:ext>
                </a:extLst>
              </p14:cNvPr>
              <p14:cNvContentPartPr/>
              <p14:nvPr/>
            </p14:nvContentPartPr>
            <p14:xfrm>
              <a:off x="2253268" y="6384492"/>
              <a:ext cx="109800" cy="20880"/>
            </p14:xfrm>
          </p:contentPart>
        </mc:Choice>
        <mc:Fallback>
          <p:pic>
            <p:nvPicPr>
              <p:cNvPr id="63" name="Ink 62">
                <a:extLst>
                  <a:ext uri="{FF2B5EF4-FFF2-40B4-BE49-F238E27FC236}">
                    <a16:creationId xmlns:a16="http://schemas.microsoft.com/office/drawing/2014/main" id="{44A0949F-B575-99FA-F176-7DCCC0108C7E}"/>
                  </a:ext>
                </a:extLst>
              </p:cNvPr>
              <p:cNvPicPr/>
              <p:nvPr/>
            </p:nvPicPr>
            <p:blipFill>
              <a:blip r:embed="rId104"/>
              <a:stretch>
                <a:fillRect/>
              </a:stretch>
            </p:blipFill>
            <p:spPr>
              <a:xfrm>
                <a:off x="2244297" y="6375492"/>
                <a:ext cx="127382"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4" name="Ink 63">
                <a:extLst>
                  <a:ext uri="{FF2B5EF4-FFF2-40B4-BE49-F238E27FC236}">
                    <a16:creationId xmlns:a16="http://schemas.microsoft.com/office/drawing/2014/main" id="{CD9AD35A-2A99-FFD4-7568-E14E67820251}"/>
                  </a:ext>
                </a:extLst>
              </p14:cNvPr>
              <p14:cNvContentPartPr/>
              <p14:nvPr/>
            </p14:nvContentPartPr>
            <p14:xfrm>
              <a:off x="2297908" y="6469452"/>
              <a:ext cx="101520" cy="19800"/>
            </p14:xfrm>
          </p:contentPart>
        </mc:Choice>
        <mc:Fallback>
          <p:pic>
            <p:nvPicPr>
              <p:cNvPr id="64" name="Ink 63">
                <a:extLst>
                  <a:ext uri="{FF2B5EF4-FFF2-40B4-BE49-F238E27FC236}">
                    <a16:creationId xmlns:a16="http://schemas.microsoft.com/office/drawing/2014/main" id="{CD9AD35A-2A99-FFD4-7568-E14E67820251}"/>
                  </a:ext>
                </a:extLst>
              </p:cNvPr>
              <p:cNvPicPr/>
              <p:nvPr/>
            </p:nvPicPr>
            <p:blipFill>
              <a:blip r:embed="rId106"/>
              <a:stretch>
                <a:fillRect/>
              </a:stretch>
            </p:blipFill>
            <p:spPr>
              <a:xfrm>
                <a:off x="2288940" y="6460452"/>
                <a:ext cx="119098" cy="37440"/>
              </a:xfrm>
              <a:prstGeom prst="rect">
                <a:avLst/>
              </a:prstGeom>
            </p:spPr>
          </p:pic>
        </mc:Fallback>
      </mc:AlternateContent>
      <p:grpSp>
        <p:nvGrpSpPr>
          <p:cNvPr id="81" name="Group 80">
            <a:extLst>
              <a:ext uri="{FF2B5EF4-FFF2-40B4-BE49-F238E27FC236}">
                <a16:creationId xmlns:a16="http://schemas.microsoft.com/office/drawing/2014/main" id="{723156B7-1553-9E78-9085-06435D9AC803}"/>
              </a:ext>
            </a:extLst>
          </p:cNvPr>
          <p:cNvGrpSpPr/>
          <p:nvPr/>
        </p:nvGrpSpPr>
        <p:grpSpPr>
          <a:xfrm>
            <a:off x="2557828" y="6270372"/>
            <a:ext cx="1085400" cy="483840"/>
            <a:chOff x="2556240" y="6270372"/>
            <a:chExt cx="1085400" cy="483840"/>
          </a:xfrm>
        </p:grpSpPr>
        <mc:AlternateContent xmlns:mc="http://schemas.openxmlformats.org/markup-compatibility/2006" xmlns:p14="http://schemas.microsoft.com/office/powerpoint/2010/main">
          <mc:Choice Requires="p14">
            <p:contentPart p14:bwMode="auto" r:id="rId107">
              <p14:nvContentPartPr>
                <p14:cNvPr id="65" name="Ink 64">
                  <a:extLst>
                    <a:ext uri="{FF2B5EF4-FFF2-40B4-BE49-F238E27FC236}">
                      <a16:creationId xmlns:a16="http://schemas.microsoft.com/office/drawing/2014/main" id="{D335191F-E4A8-6D82-BF56-FE143A86538B}"/>
                    </a:ext>
                  </a:extLst>
                </p14:cNvPr>
                <p14:cNvContentPartPr/>
                <p14:nvPr/>
              </p14:nvContentPartPr>
              <p14:xfrm>
                <a:off x="2625000" y="6270372"/>
                <a:ext cx="150840" cy="188640"/>
              </p14:xfrm>
            </p:contentPart>
          </mc:Choice>
          <mc:Fallback xmlns="">
            <p:pic>
              <p:nvPicPr>
                <p:cNvPr id="65" name="Ink 64">
                  <a:extLst>
                    <a:ext uri="{FF2B5EF4-FFF2-40B4-BE49-F238E27FC236}">
                      <a16:creationId xmlns:a16="http://schemas.microsoft.com/office/drawing/2014/main" id="{D335191F-E4A8-6D82-BF56-FE143A86538B}"/>
                    </a:ext>
                  </a:extLst>
                </p:cNvPr>
                <p:cNvPicPr/>
                <p:nvPr/>
              </p:nvPicPr>
              <p:blipFill>
                <a:blip r:embed="rId108"/>
                <a:stretch>
                  <a:fillRect/>
                </a:stretch>
              </p:blipFill>
              <p:spPr>
                <a:xfrm>
                  <a:off x="2616360" y="6261732"/>
                  <a:ext cx="1684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6" name="Ink 65">
                  <a:extLst>
                    <a:ext uri="{FF2B5EF4-FFF2-40B4-BE49-F238E27FC236}">
                      <a16:creationId xmlns:a16="http://schemas.microsoft.com/office/drawing/2014/main" id="{AF2DE7B0-A17C-B39F-612C-49622DD49336}"/>
                    </a:ext>
                  </a:extLst>
                </p14:cNvPr>
                <p14:cNvContentPartPr/>
                <p14:nvPr/>
              </p14:nvContentPartPr>
              <p14:xfrm>
                <a:off x="2693760" y="6341292"/>
                <a:ext cx="117360" cy="20520"/>
              </p14:xfrm>
            </p:contentPart>
          </mc:Choice>
          <mc:Fallback xmlns="">
            <p:pic>
              <p:nvPicPr>
                <p:cNvPr id="66" name="Ink 65">
                  <a:extLst>
                    <a:ext uri="{FF2B5EF4-FFF2-40B4-BE49-F238E27FC236}">
                      <a16:creationId xmlns:a16="http://schemas.microsoft.com/office/drawing/2014/main" id="{AF2DE7B0-A17C-B39F-612C-49622DD49336}"/>
                    </a:ext>
                  </a:extLst>
                </p:cNvPr>
                <p:cNvPicPr/>
                <p:nvPr/>
              </p:nvPicPr>
              <p:blipFill>
                <a:blip r:embed="rId110"/>
                <a:stretch>
                  <a:fillRect/>
                </a:stretch>
              </p:blipFill>
              <p:spPr>
                <a:xfrm>
                  <a:off x="2685120" y="6332652"/>
                  <a:ext cx="135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7" name="Ink 66">
                  <a:extLst>
                    <a:ext uri="{FF2B5EF4-FFF2-40B4-BE49-F238E27FC236}">
                      <a16:creationId xmlns:a16="http://schemas.microsoft.com/office/drawing/2014/main" id="{F7C4F71F-9735-AC83-FD68-D5E3AEDA60B8}"/>
                    </a:ext>
                  </a:extLst>
                </p14:cNvPr>
                <p14:cNvContentPartPr/>
                <p14:nvPr/>
              </p14:nvContentPartPr>
              <p14:xfrm>
                <a:off x="2880960" y="6292332"/>
                <a:ext cx="80640" cy="131400"/>
              </p14:xfrm>
            </p:contentPart>
          </mc:Choice>
          <mc:Fallback xmlns="">
            <p:pic>
              <p:nvPicPr>
                <p:cNvPr id="67" name="Ink 66">
                  <a:extLst>
                    <a:ext uri="{FF2B5EF4-FFF2-40B4-BE49-F238E27FC236}">
                      <a16:creationId xmlns:a16="http://schemas.microsoft.com/office/drawing/2014/main" id="{F7C4F71F-9735-AC83-FD68-D5E3AEDA60B8}"/>
                    </a:ext>
                  </a:extLst>
                </p:cNvPr>
                <p:cNvPicPr/>
                <p:nvPr/>
              </p:nvPicPr>
              <p:blipFill>
                <a:blip r:embed="rId112"/>
                <a:stretch>
                  <a:fillRect/>
                </a:stretch>
              </p:blipFill>
              <p:spPr>
                <a:xfrm>
                  <a:off x="2872320" y="6283332"/>
                  <a:ext cx="982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8" name="Ink 67">
                  <a:extLst>
                    <a:ext uri="{FF2B5EF4-FFF2-40B4-BE49-F238E27FC236}">
                      <a16:creationId xmlns:a16="http://schemas.microsoft.com/office/drawing/2014/main" id="{1CBEADC9-33FB-3CD5-D3D5-BF26D30F1F6D}"/>
                    </a:ext>
                  </a:extLst>
                </p14:cNvPr>
                <p14:cNvContentPartPr/>
                <p14:nvPr/>
              </p14:nvContentPartPr>
              <p14:xfrm>
                <a:off x="2556240" y="6528132"/>
                <a:ext cx="612720" cy="10800"/>
              </p14:xfrm>
            </p:contentPart>
          </mc:Choice>
          <mc:Fallback xmlns="">
            <p:pic>
              <p:nvPicPr>
                <p:cNvPr id="68" name="Ink 67">
                  <a:extLst>
                    <a:ext uri="{FF2B5EF4-FFF2-40B4-BE49-F238E27FC236}">
                      <a16:creationId xmlns:a16="http://schemas.microsoft.com/office/drawing/2014/main" id="{1CBEADC9-33FB-3CD5-D3D5-BF26D30F1F6D}"/>
                    </a:ext>
                  </a:extLst>
                </p:cNvPr>
                <p:cNvPicPr/>
                <p:nvPr/>
              </p:nvPicPr>
              <p:blipFill>
                <a:blip r:embed="rId114"/>
                <a:stretch>
                  <a:fillRect/>
                </a:stretch>
              </p:blipFill>
              <p:spPr>
                <a:xfrm>
                  <a:off x="2547600" y="6519132"/>
                  <a:ext cx="6303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0" name="Ink 69">
                  <a:extLst>
                    <a:ext uri="{FF2B5EF4-FFF2-40B4-BE49-F238E27FC236}">
                      <a16:creationId xmlns:a16="http://schemas.microsoft.com/office/drawing/2014/main" id="{95A7E3C2-E08B-3416-2052-012AAD18FEED}"/>
                    </a:ext>
                  </a:extLst>
                </p14:cNvPr>
                <p14:cNvContentPartPr/>
                <p14:nvPr/>
              </p14:nvContentPartPr>
              <p14:xfrm>
                <a:off x="2589000" y="6608772"/>
                <a:ext cx="131040" cy="145440"/>
              </p14:xfrm>
            </p:contentPart>
          </mc:Choice>
          <mc:Fallback xmlns="">
            <p:pic>
              <p:nvPicPr>
                <p:cNvPr id="70" name="Ink 69">
                  <a:extLst>
                    <a:ext uri="{FF2B5EF4-FFF2-40B4-BE49-F238E27FC236}">
                      <a16:creationId xmlns:a16="http://schemas.microsoft.com/office/drawing/2014/main" id="{95A7E3C2-E08B-3416-2052-012AAD18FEED}"/>
                    </a:ext>
                  </a:extLst>
                </p:cNvPr>
                <p:cNvPicPr/>
                <p:nvPr/>
              </p:nvPicPr>
              <p:blipFill>
                <a:blip r:embed="rId116"/>
                <a:stretch>
                  <a:fillRect/>
                </a:stretch>
              </p:blipFill>
              <p:spPr>
                <a:xfrm>
                  <a:off x="2580360" y="6600132"/>
                  <a:ext cx="1486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1" name="Ink 70">
                  <a:extLst>
                    <a:ext uri="{FF2B5EF4-FFF2-40B4-BE49-F238E27FC236}">
                      <a16:creationId xmlns:a16="http://schemas.microsoft.com/office/drawing/2014/main" id="{D4ADB8EC-80C7-A85F-09AE-CE8DAE3505A0}"/>
                    </a:ext>
                  </a:extLst>
                </p14:cNvPr>
                <p14:cNvContentPartPr/>
                <p14:nvPr/>
              </p14:nvContentPartPr>
              <p14:xfrm>
                <a:off x="2625000" y="6664572"/>
                <a:ext cx="76680" cy="21600"/>
              </p14:xfrm>
            </p:contentPart>
          </mc:Choice>
          <mc:Fallback xmlns="">
            <p:pic>
              <p:nvPicPr>
                <p:cNvPr id="71" name="Ink 70">
                  <a:extLst>
                    <a:ext uri="{FF2B5EF4-FFF2-40B4-BE49-F238E27FC236}">
                      <a16:creationId xmlns:a16="http://schemas.microsoft.com/office/drawing/2014/main" id="{D4ADB8EC-80C7-A85F-09AE-CE8DAE3505A0}"/>
                    </a:ext>
                  </a:extLst>
                </p:cNvPr>
                <p:cNvPicPr/>
                <p:nvPr/>
              </p:nvPicPr>
              <p:blipFill>
                <a:blip r:embed="rId118"/>
                <a:stretch>
                  <a:fillRect/>
                </a:stretch>
              </p:blipFill>
              <p:spPr>
                <a:xfrm>
                  <a:off x="2616360" y="6655932"/>
                  <a:ext cx="94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2" name="Ink 71">
                  <a:extLst>
                    <a:ext uri="{FF2B5EF4-FFF2-40B4-BE49-F238E27FC236}">
                      <a16:creationId xmlns:a16="http://schemas.microsoft.com/office/drawing/2014/main" id="{2B1EE294-F4F2-EA8A-6801-E624BCB37B17}"/>
                    </a:ext>
                  </a:extLst>
                </p14:cNvPr>
                <p14:cNvContentPartPr/>
                <p14:nvPr/>
              </p14:nvContentPartPr>
              <p14:xfrm>
                <a:off x="2780520" y="6626772"/>
                <a:ext cx="80280" cy="126360"/>
              </p14:xfrm>
            </p:contentPart>
          </mc:Choice>
          <mc:Fallback xmlns="">
            <p:pic>
              <p:nvPicPr>
                <p:cNvPr id="72" name="Ink 71">
                  <a:extLst>
                    <a:ext uri="{FF2B5EF4-FFF2-40B4-BE49-F238E27FC236}">
                      <a16:creationId xmlns:a16="http://schemas.microsoft.com/office/drawing/2014/main" id="{2B1EE294-F4F2-EA8A-6801-E624BCB37B17}"/>
                    </a:ext>
                  </a:extLst>
                </p:cNvPr>
                <p:cNvPicPr/>
                <p:nvPr/>
              </p:nvPicPr>
              <p:blipFill>
                <a:blip r:embed="rId120"/>
                <a:stretch>
                  <a:fillRect/>
                </a:stretch>
              </p:blipFill>
              <p:spPr>
                <a:xfrm>
                  <a:off x="2771880" y="6617772"/>
                  <a:ext cx="97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3" name="Ink 72">
                  <a:extLst>
                    <a:ext uri="{FF2B5EF4-FFF2-40B4-BE49-F238E27FC236}">
                      <a16:creationId xmlns:a16="http://schemas.microsoft.com/office/drawing/2014/main" id="{6E0F078A-D676-9388-869C-26B79385AB83}"/>
                    </a:ext>
                  </a:extLst>
                </p14:cNvPr>
                <p14:cNvContentPartPr/>
                <p14:nvPr/>
              </p14:nvContentPartPr>
              <p14:xfrm>
                <a:off x="2910120" y="6622452"/>
                <a:ext cx="79560" cy="101880"/>
              </p14:xfrm>
            </p:contentPart>
          </mc:Choice>
          <mc:Fallback xmlns="">
            <p:pic>
              <p:nvPicPr>
                <p:cNvPr id="73" name="Ink 72">
                  <a:extLst>
                    <a:ext uri="{FF2B5EF4-FFF2-40B4-BE49-F238E27FC236}">
                      <a16:creationId xmlns:a16="http://schemas.microsoft.com/office/drawing/2014/main" id="{6E0F078A-D676-9388-869C-26B79385AB83}"/>
                    </a:ext>
                  </a:extLst>
                </p:cNvPr>
                <p:cNvPicPr/>
                <p:nvPr/>
              </p:nvPicPr>
              <p:blipFill>
                <a:blip r:embed="rId122"/>
                <a:stretch>
                  <a:fillRect/>
                </a:stretch>
              </p:blipFill>
              <p:spPr>
                <a:xfrm>
                  <a:off x="2901480" y="6613812"/>
                  <a:ext cx="972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4" name="Ink 73">
                  <a:extLst>
                    <a:ext uri="{FF2B5EF4-FFF2-40B4-BE49-F238E27FC236}">
                      <a16:creationId xmlns:a16="http://schemas.microsoft.com/office/drawing/2014/main" id="{40513FE2-E058-9738-C9D2-BFF13989F5C7}"/>
                    </a:ext>
                  </a:extLst>
                </p14:cNvPr>
                <p14:cNvContentPartPr/>
                <p14:nvPr/>
              </p14:nvContentPartPr>
              <p14:xfrm>
                <a:off x="3033240" y="6604092"/>
                <a:ext cx="88920" cy="138240"/>
              </p14:xfrm>
            </p:contentPart>
          </mc:Choice>
          <mc:Fallback xmlns="">
            <p:pic>
              <p:nvPicPr>
                <p:cNvPr id="74" name="Ink 73">
                  <a:extLst>
                    <a:ext uri="{FF2B5EF4-FFF2-40B4-BE49-F238E27FC236}">
                      <a16:creationId xmlns:a16="http://schemas.microsoft.com/office/drawing/2014/main" id="{40513FE2-E058-9738-C9D2-BFF13989F5C7}"/>
                    </a:ext>
                  </a:extLst>
                </p:cNvPr>
                <p:cNvPicPr/>
                <p:nvPr/>
              </p:nvPicPr>
              <p:blipFill>
                <a:blip r:embed="rId124"/>
                <a:stretch>
                  <a:fillRect/>
                </a:stretch>
              </p:blipFill>
              <p:spPr>
                <a:xfrm>
                  <a:off x="3024240" y="6595452"/>
                  <a:ext cx="106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5" name="Ink 74">
                  <a:extLst>
                    <a:ext uri="{FF2B5EF4-FFF2-40B4-BE49-F238E27FC236}">
                      <a16:creationId xmlns:a16="http://schemas.microsoft.com/office/drawing/2014/main" id="{BF5D71DC-CE3E-FE86-D92E-BD02ABEFE788}"/>
                    </a:ext>
                  </a:extLst>
                </p14:cNvPr>
                <p14:cNvContentPartPr/>
                <p14:nvPr/>
              </p14:nvContentPartPr>
              <p14:xfrm>
                <a:off x="3147720" y="6615972"/>
                <a:ext cx="114120" cy="119160"/>
              </p14:xfrm>
            </p:contentPart>
          </mc:Choice>
          <mc:Fallback xmlns="">
            <p:pic>
              <p:nvPicPr>
                <p:cNvPr id="75" name="Ink 74">
                  <a:extLst>
                    <a:ext uri="{FF2B5EF4-FFF2-40B4-BE49-F238E27FC236}">
                      <a16:creationId xmlns:a16="http://schemas.microsoft.com/office/drawing/2014/main" id="{BF5D71DC-CE3E-FE86-D92E-BD02ABEFE788}"/>
                    </a:ext>
                  </a:extLst>
                </p:cNvPr>
                <p:cNvPicPr/>
                <p:nvPr/>
              </p:nvPicPr>
              <p:blipFill>
                <a:blip r:embed="rId126"/>
                <a:stretch>
                  <a:fillRect/>
                </a:stretch>
              </p:blipFill>
              <p:spPr>
                <a:xfrm>
                  <a:off x="3139080" y="6606972"/>
                  <a:ext cx="1317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6" name="Ink 75">
                  <a:extLst>
                    <a:ext uri="{FF2B5EF4-FFF2-40B4-BE49-F238E27FC236}">
                      <a16:creationId xmlns:a16="http://schemas.microsoft.com/office/drawing/2014/main" id="{EBC5F522-401D-BAC6-31ED-FF6C6C72B1F8}"/>
                    </a:ext>
                  </a:extLst>
                </p14:cNvPr>
                <p14:cNvContentPartPr/>
                <p14:nvPr/>
              </p14:nvContentPartPr>
              <p14:xfrm>
                <a:off x="3263640" y="6374052"/>
                <a:ext cx="20520" cy="56880"/>
              </p14:xfrm>
            </p:contentPart>
          </mc:Choice>
          <mc:Fallback xmlns="">
            <p:pic>
              <p:nvPicPr>
                <p:cNvPr id="76" name="Ink 75">
                  <a:extLst>
                    <a:ext uri="{FF2B5EF4-FFF2-40B4-BE49-F238E27FC236}">
                      <a16:creationId xmlns:a16="http://schemas.microsoft.com/office/drawing/2014/main" id="{EBC5F522-401D-BAC6-31ED-FF6C6C72B1F8}"/>
                    </a:ext>
                  </a:extLst>
                </p:cNvPr>
                <p:cNvPicPr/>
                <p:nvPr/>
              </p:nvPicPr>
              <p:blipFill>
                <a:blip r:embed="rId128"/>
                <a:stretch>
                  <a:fillRect/>
                </a:stretch>
              </p:blipFill>
              <p:spPr>
                <a:xfrm>
                  <a:off x="3254640" y="6365412"/>
                  <a:ext cx="381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77" name="Ink 76">
                  <a:extLst>
                    <a:ext uri="{FF2B5EF4-FFF2-40B4-BE49-F238E27FC236}">
                      <a16:creationId xmlns:a16="http://schemas.microsoft.com/office/drawing/2014/main" id="{043CE24F-A50B-B928-1531-3FDB0BD96E76}"/>
                    </a:ext>
                  </a:extLst>
                </p14:cNvPr>
                <p14:cNvContentPartPr/>
                <p14:nvPr/>
              </p14:nvContentPartPr>
              <p14:xfrm>
                <a:off x="3315840" y="6380892"/>
                <a:ext cx="95760" cy="207000"/>
              </p14:xfrm>
            </p:contentPart>
          </mc:Choice>
          <mc:Fallback xmlns="">
            <p:pic>
              <p:nvPicPr>
                <p:cNvPr id="77" name="Ink 76">
                  <a:extLst>
                    <a:ext uri="{FF2B5EF4-FFF2-40B4-BE49-F238E27FC236}">
                      <a16:creationId xmlns:a16="http://schemas.microsoft.com/office/drawing/2014/main" id="{043CE24F-A50B-B928-1531-3FDB0BD96E76}"/>
                    </a:ext>
                  </a:extLst>
                </p:cNvPr>
                <p:cNvPicPr/>
                <p:nvPr/>
              </p:nvPicPr>
              <p:blipFill>
                <a:blip r:embed="rId130"/>
                <a:stretch>
                  <a:fillRect/>
                </a:stretch>
              </p:blipFill>
              <p:spPr>
                <a:xfrm>
                  <a:off x="3307200" y="6372252"/>
                  <a:ext cx="1134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78" name="Ink 77">
                  <a:extLst>
                    <a:ext uri="{FF2B5EF4-FFF2-40B4-BE49-F238E27FC236}">
                      <a16:creationId xmlns:a16="http://schemas.microsoft.com/office/drawing/2014/main" id="{1E18C491-832F-B3DE-1136-DE8796FEA40E}"/>
                    </a:ext>
                  </a:extLst>
                </p14:cNvPr>
                <p14:cNvContentPartPr/>
                <p14:nvPr/>
              </p14:nvContentPartPr>
              <p14:xfrm>
                <a:off x="3422760" y="6518412"/>
                <a:ext cx="28800" cy="24480"/>
              </p14:xfrm>
            </p:contentPart>
          </mc:Choice>
          <mc:Fallback xmlns="">
            <p:pic>
              <p:nvPicPr>
                <p:cNvPr id="78" name="Ink 77">
                  <a:extLst>
                    <a:ext uri="{FF2B5EF4-FFF2-40B4-BE49-F238E27FC236}">
                      <a16:creationId xmlns:a16="http://schemas.microsoft.com/office/drawing/2014/main" id="{1E18C491-832F-B3DE-1136-DE8796FEA40E}"/>
                    </a:ext>
                  </a:extLst>
                </p:cNvPr>
                <p:cNvPicPr/>
                <p:nvPr/>
              </p:nvPicPr>
              <p:blipFill>
                <a:blip r:embed="rId132"/>
                <a:stretch>
                  <a:fillRect/>
                </a:stretch>
              </p:blipFill>
              <p:spPr>
                <a:xfrm>
                  <a:off x="3413760" y="6509772"/>
                  <a:ext cx="464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79" name="Ink 78">
                  <a:extLst>
                    <a:ext uri="{FF2B5EF4-FFF2-40B4-BE49-F238E27FC236}">
                      <a16:creationId xmlns:a16="http://schemas.microsoft.com/office/drawing/2014/main" id="{C4FE0F45-70E5-3FDF-AF46-98C11E4BC7A3}"/>
                    </a:ext>
                  </a:extLst>
                </p14:cNvPr>
                <p14:cNvContentPartPr/>
                <p14:nvPr/>
              </p14:nvContentPartPr>
              <p14:xfrm>
                <a:off x="3608520" y="6430212"/>
                <a:ext cx="18000" cy="360"/>
              </p14:xfrm>
            </p:contentPart>
          </mc:Choice>
          <mc:Fallback xmlns="">
            <p:pic>
              <p:nvPicPr>
                <p:cNvPr id="79" name="Ink 78">
                  <a:extLst>
                    <a:ext uri="{FF2B5EF4-FFF2-40B4-BE49-F238E27FC236}">
                      <a16:creationId xmlns:a16="http://schemas.microsoft.com/office/drawing/2014/main" id="{C4FE0F45-70E5-3FDF-AF46-98C11E4BC7A3}"/>
                    </a:ext>
                  </a:extLst>
                </p:cNvPr>
                <p:cNvPicPr/>
                <p:nvPr/>
              </p:nvPicPr>
              <p:blipFill>
                <a:blip r:embed="rId134"/>
                <a:stretch>
                  <a:fillRect/>
                </a:stretch>
              </p:blipFill>
              <p:spPr>
                <a:xfrm>
                  <a:off x="3599520" y="6421572"/>
                  <a:ext cx="35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0" name="Ink 79">
                  <a:extLst>
                    <a:ext uri="{FF2B5EF4-FFF2-40B4-BE49-F238E27FC236}">
                      <a16:creationId xmlns:a16="http://schemas.microsoft.com/office/drawing/2014/main" id="{A5F478A0-415E-FC97-EE9B-AF8C64EA072A}"/>
                    </a:ext>
                  </a:extLst>
                </p14:cNvPr>
                <p14:cNvContentPartPr/>
                <p14:nvPr/>
              </p14:nvContentPartPr>
              <p14:xfrm>
                <a:off x="3577200" y="6479532"/>
                <a:ext cx="64440" cy="30600"/>
              </p14:xfrm>
            </p:contentPart>
          </mc:Choice>
          <mc:Fallback xmlns="">
            <p:pic>
              <p:nvPicPr>
                <p:cNvPr id="80" name="Ink 79">
                  <a:extLst>
                    <a:ext uri="{FF2B5EF4-FFF2-40B4-BE49-F238E27FC236}">
                      <a16:creationId xmlns:a16="http://schemas.microsoft.com/office/drawing/2014/main" id="{A5F478A0-415E-FC97-EE9B-AF8C64EA072A}"/>
                    </a:ext>
                  </a:extLst>
                </p:cNvPr>
                <p:cNvPicPr/>
                <p:nvPr/>
              </p:nvPicPr>
              <p:blipFill>
                <a:blip r:embed="rId136"/>
                <a:stretch>
                  <a:fillRect/>
                </a:stretch>
              </p:blipFill>
              <p:spPr>
                <a:xfrm>
                  <a:off x="3568560" y="6470532"/>
                  <a:ext cx="82080" cy="48240"/>
                </a:xfrm>
                <a:prstGeom prst="rect">
                  <a:avLst/>
                </a:prstGeom>
              </p:spPr>
            </p:pic>
          </mc:Fallback>
        </mc:AlternateContent>
      </p:grpSp>
      <p:grpSp>
        <p:nvGrpSpPr>
          <p:cNvPr id="88" name="Group 87">
            <a:extLst>
              <a:ext uri="{FF2B5EF4-FFF2-40B4-BE49-F238E27FC236}">
                <a16:creationId xmlns:a16="http://schemas.microsoft.com/office/drawing/2014/main" id="{2BF8F716-48C6-2AD3-88AA-F6A3AB1C9635}"/>
              </a:ext>
            </a:extLst>
          </p:cNvPr>
          <p:cNvGrpSpPr/>
          <p:nvPr/>
        </p:nvGrpSpPr>
        <p:grpSpPr>
          <a:xfrm>
            <a:off x="3875068" y="6282252"/>
            <a:ext cx="669600" cy="259920"/>
            <a:chOff x="3873480" y="6282252"/>
            <a:chExt cx="669600" cy="259920"/>
          </a:xfrm>
        </p:grpSpPr>
        <mc:AlternateContent xmlns:mc="http://schemas.openxmlformats.org/markup-compatibility/2006" xmlns:p14="http://schemas.microsoft.com/office/powerpoint/2010/main">
          <mc:Choice Requires="p14">
            <p:contentPart p14:bwMode="auto" r:id="rId137">
              <p14:nvContentPartPr>
                <p14:cNvPr id="82" name="Ink 81">
                  <a:extLst>
                    <a:ext uri="{FF2B5EF4-FFF2-40B4-BE49-F238E27FC236}">
                      <a16:creationId xmlns:a16="http://schemas.microsoft.com/office/drawing/2014/main" id="{2905768B-3070-D8B4-1D51-CD90C5F855A2}"/>
                    </a:ext>
                  </a:extLst>
                </p14:cNvPr>
                <p14:cNvContentPartPr/>
                <p14:nvPr/>
              </p14:nvContentPartPr>
              <p14:xfrm>
                <a:off x="3873480" y="6282252"/>
                <a:ext cx="175320" cy="257760"/>
              </p14:xfrm>
            </p:contentPart>
          </mc:Choice>
          <mc:Fallback xmlns="">
            <p:pic>
              <p:nvPicPr>
                <p:cNvPr id="82" name="Ink 81">
                  <a:extLst>
                    <a:ext uri="{FF2B5EF4-FFF2-40B4-BE49-F238E27FC236}">
                      <a16:creationId xmlns:a16="http://schemas.microsoft.com/office/drawing/2014/main" id="{2905768B-3070-D8B4-1D51-CD90C5F855A2}"/>
                    </a:ext>
                  </a:extLst>
                </p:cNvPr>
                <p:cNvPicPr/>
                <p:nvPr/>
              </p:nvPicPr>
              <p:blipFill>
                <a:blip r:embed="rId138"/>
                <a:stretch>
                  <a:fillRect/>
                </a:stretch>
              </p:blipFill>
              <p:spPr>
                <a:xfrm>
                  <a:off x="3864840" y="6273612"/>
                  <a:ext cx="19296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3" name="Ink 82">
                  <a:extLst>
                    <a:ext uri="{FF2B5EF4-FFF2-40B4-BE49-F238E27FC236}">
                      <a16:creationId xmlns:a16="http://schemas.microsoft.com/office/drawing/2014/main" id="{C9B1ACB6-155E-F38C-444E-43A2F6F42C8D}"/>
                    </a:ext>
                  </a:extLst>
                </p14:cNvPr>
                <p14:cNvContentPartPr/>
                <p14:nvPr/>
              </p14:nvContentPartPr>
              <p14:xfrm>
                <a:off x="3981840" y="6432372"/>
                <a:ext cx="92160" cy="7920"/>
              </p14:xfrm>
            </p:contentPart>
          </mc:Choice>
          <mc:Fallback xmlns="">
            <p:pic>
              <p:nvPicPr>
                <p:cNvPr id="83" name="Ink 82">
                  <a:extLst>
                    <a:ext uri="{FF2B5EF4-FFF2-40B4-BE49-F238E27FC236}">
                      <a16:creationId xmlns:a16="http://schemas.microsoft.com/office/drawing/2014/main" id="{C9B1ACB6-155E-F38C-444E-43A2F6F42C8D}"/>
                    </a:ext>
                  </a:extLst>
                </p:cNvPr>
                <p:cNvPicPr/>
                <p:nvPr/>
              </p:nvPicPr>
              <p:blipFill>
                <a:blip r:embed="rId140"/>
                <a:stretch>
                  <a:fillRect/>
                </a:stretch>
              </p:blipFill>
              <p:spPr>
                <a:xfrm>
                  <a:off x="3973200" y="6423372"/>
                  <a:ext cx="1098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4" name="Ink 83">
                  <a:extLst>
                    <a:ext uri="{FF2B5EF4-FFF2-40B4-BE49-F238E27FC236}">
                      <a16:creationId xmlns:a16="http://schemas.microsoft.com/office/drawing/2014/main" id="{BC40E389-16AD-209E-5BAA-821A4B860252}"/>
                    </a:ext>
                  </a:extLst>
                </p14:cNvPr>
                <p14:cNvContentPartPr/>
                <p14:nvPr/>
              </p14:nvContentPartPr>
              <p14:xfrm>
                <a:off x="4147440" y="6341652"/>
                <a:ext cx="103320" cy="177840"/>
              </p14:xfrm>
            </p:contentPart>
          </mc:Choice>
          <mc:Fallback xmlns="">
            <p:pic>
              <p:nvPicPr>
                <p:cNvPr id="84" name="Ink 83">
                  <a:extLst>
                    <a:ext uri="{FF2B5EF4-FFF2-40B4-BE49-F238E27FC236}">
                      <a16:creationId xmlns:a16="http://schemas.microsoft.com/office/drawing/2014/main" id="{BC40E389-16AD-209E-5BAA-821A4B860252}"/>
                    </a:ext>
                  </a:extLst>
                </p:cNvPr>
                <p:cNvPicPr/>
                <p:nvPr/>
              </p:nvPicPr>
              <p:blipFill>
                <a:blip r:embed="rId142"/>
                <a:stretch>
                  <a:fillRect/>
                </a:stretch>
              </p:blipFill>
              <p:spPr>
                <a:xfrm>
                  <a:off x="4138440" y="6332652"/>
                  <a:ext cx="1209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5" name="Ink 84">
                  <a:extLst>
                    <a:ext uri="{FF2B5EF4-FFF2-40B4-BE49-F238E27FC236}">
                      <a16:creationId xmlns:a16="http://schemas.microsoft.com/office/drawing/2014/main" id="{141BF6BE-F304-398A-2632-771B0700E5B0}"/>
                    </a:ext>
                  </a:extLst>
                </p14:cNvPr>
                <p14:cNvContentPartPr/>
                <p14:nvPr/>
              </p14:nvContentPartPr>
              <p14:xfrm>
                <a:off x="4334640" y="6331932"/>
                <a:ext cx="30240" cy="43920"/>
              </p14:xfrm>
            </p:contentPart>
          </mc:Choice>
          <mc:Fallback xmlns="">
            <p:pic>
              <p:nvPicPr>
                <p:cNvPr id="85" name="Ink 84">
                  <a:extLst>
                    <a:ext uri="{FF2B5EF4-FFF2-40B4-BE49-F238E27FC236}">
                      <a16:creationId xmlns:a16="http://schemas.microsoft.com/office/drawing/2014/main" id="{141BF6BE-F304-398A-2632-771B0700E5B0}"/>
                    </a:ext>
                  </a:extLst>
                </p:cNvPr>
                <p:cNvPicPr/>
                <p:nvPr/>
              </p:nvPicPr>
              <p:blipFill>
                <a:blip r:embed="rId144"/>
                <a:stretch>
                  <a:fillRect/>
                </a:stretch>
              </p:blipFill>
              <p:spPr>
                <a:xfrm>
                  <a:off x="4326000" y="6322932"/>
                  <a:ext cx="478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6" name="Ink 85">
                  <a:extLst>
                    <a:ext uri="{FF2B5EF4-FFF2-40B4-BE49-F238E27FC236}">
                      <a16:creationId xmlns:a16="http://schemas.microsoft.com/office/drawing/2014/main" id="{C4ED5B70-D5DA-FE25-644E-673B1446A06B}"/>
                    </a:ext>
                  </a:extLst>
                </p14:cNvPr>
                <p14:cNvContentPartPr/>
                <p14:nvPr/>
              </p14:nvContentPartPr>
              <p14:xfrm>
                <a:off x="4397640" y="6312132"/>
                <a:ext cx="75960" cy="230040"/>
              </p14:xfrm>
            </p:contentPart>
          </mc:Choice>
          <mc:Fallback xmlns="">
            <p:pic>
              <p:nvPicPr>
                <p:cNvPr id="86" name="Ink 85">
                  <a:extLst>
                    <a:ext uri="{FF2B5EF4-FFF2-40B4-BE49-F238E27FC236}">
                      <a16:creationId xmlns:a16="http://schemas.microsoft.com/office/drawing/2014/main" id="{C4ED5B70-D5DA-FE25-644E-673B1446A06B}"/>
                    </a:ext>
                  </a:extLst>
                </p:cNvPr>
                <p:cNvPicPr/>
                <p:nvPr/>
              </p:nvPicPr>
              <p:blipFill>
                <a:blip r:embed="rId146"/>
                <a:stretch>
                  <a:fillRect/>
                </a:stretch>
              </p:blipFill>
              <p:spPr>
                <a:xfrm>
                  <a:off x="4389000" y="6303492"/>
                  <a:ext cx="9360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7" name="Ink 86">
                  <a:extLst>
                    <a:ext uri="{FF2B5EF4-FFF2-40B4-BE49-F238E27FC236}">
                      <a16:creationId xmlns:a16="http://schemas.microsoft.com/office/drawing/2014/main" id="{FDB58002-07A6-C92D-52D7-1844EC2CE59A}"/>
                    </a:ext>
                  </a:extLst>
                </p14:cNvPr>
                <p14:cNvContentPartPr/>
                <p14:nvPr/>
              </p14:nvContentPartPr>
              <p14:xfrm>
                <a:off x="4528680" y="6479532"/>
                <a:ext cx="14400" cy="33840"/>
              </p14:xfrm>
            </p:contentPart>
          </mc:Choice>
          <mc:Fallback xmlns="">
            <p:pic>
              <p:nvPicPr>
                <p:cNvPr id="87" name="Ink 86">
                  <a:extLst>
                    <a:ext uri="{FF2B5EF4-FFF2-40B4-BE49-F238E27FC236}">
                      <a16:creationId xmlns:a16="http://schemas.microsoft.com/office/drawing/2014/main" id="{FDB58002-07A6-C92D-52D7-1844EC2CE59A}"/>
                    </a:ext>
                  </a:extLst>
                </p:cNvPr>
                <p:cNvPicPr/>
                <p:nvPr/>
              </p:nvPicPr>
              <p:blipFill>
                <a:blip r:embed="rId148"/>
                <a:stretch>
                  <a:fillRect/>
                </a:stretch>
              </p:blipFill>
              <p:spPr>
                <a:xfrm>
                  <a:off x="4519680" y="6470532"/>
                  <a:ext cx="32040" cy="5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9">
            <p14:nvContentPartPr>
              <p14:cNvPr id="89" name="Ink 88">
                <a:extLst>
                  <a:ext uri="{FF2B5EF4-FFF2-40B4-BE49-F238E27FC236}">
                    <a16:creationId xmlns:a16="http://schemas.microsoft.com/office/drawing/2014/main" id="{214A2F9C-1099-51E9-AC88-469EAE3943B8}"/>
                  </a:ext>
                </a:extLst>
              </p14:cNvPr>
              <p14:cNvContentPartPr/>
              <p14:nvPr/>
            </p14:nvContentPartPr>
            <p14:xfrm>
              <a:off x="4723228" y="5522652"/>
              <a:ext cx="213840" cy="220320"/>
            </p14:xfrm>
          </p:contentPart>
        </mc:Choice>
        <mc:Fallback>
          <p:pic>
            <p:nvPicPr>
              <p:cNvPr id="89" name="Ink 88">
                <a:extLst>
                  <a:ext uri="{FF2B5EF4-FFF2-40B4-BE49-F238E27FC236}">
                    <a16:creationId xmlns:a16="http://schemas.microsoft.com/office/drawing/2014/main" id="{214A2F9C-1099-51E9-AC88-469EAE3943B8}"/>
                  </a:ext>
                </a:extLst>
              </p:cNvPr>
              <p:cNvPicPr/>
              <p:nvPr/>
            </p:nvPicPr>
            <p:blipFill>
              <a:blip r:embed="rId150"/>
              <a:stretch>
                <a:fillRect/>
              </a:stretch>
            </p:blipFill>
            <p:spPr>
              <a:xfrm>
                <a:off x="4714213" y="5513652"/>
                <a:ext cx="23151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0" name="Ink 89">
                <a:extLst>
                  <a:ext uri="{FF2B5EF4-FFF2-40B4-BE49-F238E27FC236}">
                    <a16:creationId xmlns:a16="http://schemas.microsoft.com/office/drawing/2014/main" id="{DC680BE2-B65F-D9FE-7470-746FC0A2C014}"/>
                  </a:ext>
                </a:extLst>
              </p14:cNvPr>
              <p14:cNvContentPartPr/>
              <p14:nvPr/>
            </p14:nvContentPartPr>
            <p14:xfrm>
              <a:off x="5046868" y="5614812"/>
              <a:ext cx="116280" cy="253080"/>
            </p14:xfrm>
          </p:contentPart>
        </mc:Choice>
        <mc:Fallback>
          <p:pic>
            <p:nvPicPr>
              <p:cNvPr id="90" name="Ink 89">
                <a:extLst>
                  <a:ext uri="{FF2B5EF4-FFF2-40B4-BE49-F238E27FC236}">
                    <a16:creationId xmlns:a16="http://schemas.microsoft.com/office/drawing/2014/main" id="{DC680BE2-B65F-D9FE-7470-746FC0A2C014}"/>
                  </a:ext>
                </a:extLst>
              </p:cNvPr>
              <p:cNvPicPr/>
              <p:nvPr/>
            </p:nvPicPr>
            <p:blipFill>
              <a:blip r:embed="rId152"/>
              <a:stretch>
                <a:fillRect/>
              </a:stretch>
            </p:blipFill>
            <p:spPr>
              <a:xfrm>
                <a:off x="5037868" y="5605812"/>
                <a:ext cx="1339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1" name="Ink 90">
                <a:extLst>
                  <a:ext uri="{FF2B5EF4-FFF2-40B4-BE49-F238E27FC236}">
                    <a16:creationId xmlns:a16="http://schemas.microsoft.com/office/drawing/2014/main" id="{E877B20A-DC24-2AC7-1F5C-9353652AC627}"/>
                  </a:ext>
                </a:extLst>
              </p14:cNvPr>
              <p14:cNvContentPartPr/>
              <p14:nvPr/>
            </p14:nvContentPartPr>
            <p14:xfrm>
              <a:off x="5191948" y="5624892"/>
              <a:ext cx="114480" cy="127800"/>
            </p14:xfrm>
          </p:contentPart>
        </mc:Choice>
        <mc:Fallback>
          <p:pic>
            <p:nvPicPr>
              <p:cNvPr id="91" name="Ink 90">
                <a:extLst>
                  <a:ext uri="{FF2B5EF4-FFF2-40B4-BE49-F238E27FC236}">
                    <a16:creationId xmlns:a16="http://schemas.microsoft.com/office/drawing/2014/main" id="{E877B20A-DC24-2AC7-1F5C-9353652AC627}"/>
                  </a:ext>
                </a:extLst>
              </p:cNvPr>
              <p:cNvPicPr/>
              <p:nvPr/>
            </p:nvPicPr>
            <p:blipFill>
              <a:blip r:embed="rId154"/>
              <a:stretch>
                <a:fillRect/>
              </a:stretch>
            </p:blipFill>
            <p:spPr>
              <a:xfrm>
                <a:off x="5182948" y="5615892"/>
                <a:ext cx="132120" cy="145440"/>
              </a:xfrm>
              <a:prstGeom prst="rect">
                <a:avLst/>
              </a:prstGeom>
            </p:spPr>
          </p:pic>
        </mc:Fallback>
      </mc:AlternateContent>
      <p:grpSp>
        <p:nvGrpSpPr>
          <p:cNvPr id="103" name="Group 102">
            <a:extLst>
              <a:ext uri="{FF2B5EF4-FFF2-40B4-BE49-F238E27FC236}">
                <a16:creationId xmlns:a16="http://schemas.microsoft.com/office/drawing/2014/main" id="{2925CBC1-899F-8757-C47F-0687DC3B1174}"/>
              </a:ext>
            </a:extLst>
          </p:cNvPr>
          <p:cNvGrpSpPr/>
          <p:nvPr/>
        </p:nvGrpSpPr>
        <p:grpSpPr>
          <a:xfrm>
            <a:off x="5359708" y="5475132"/>
            <a:ext cx="793440" cy="405000"/>
            <a:chOff x="5358120" y="5475132"/>
            <a:chExt cx="793440" cy="405000"/>
          </a:xfrm>
        </p:grpSpPr>
        <mc:AlternateContent xmlns:mc="http://schemas.openxmlformats.org/markup-compatibility/2006" xmlns:p14="http://schemas.microsoft.com/office/powerpoint/2010/main">
          <mc:Choice Requires="p14">
            <p:contentPart p14:bwMode="auto" r:id="rId155">
              <p14:nvContentPartPr>
                <p14:cNvPr id="94" name="Ink 93">
                  <a:extLst>
                    <a:ext uri="{FF2B5EF4-FFF2-40B4-BE49-F238E27FC236}">
                      <a16:creationId xmlns:a16="http://schemas.microsoft.com/office/drawing/2014/main" id="{ED99BA85-062D-CFEB-EB7F-F2FA429787A5}"/>
                    </a:ext>
                  </a:extLst>
                </p14:cNvPr>
                <p14:cNvContentPartPr/>
                <p14:nvPr/>
              </p14:nvContentPartPr>
              <p14:xfrm>
                <a:off x="5387640" y="5475132"/>
                <a:ext cx="90720" cy="285480"/>
              </p14:xfrm>
            </p:contentPart>
          </mc:Choice>
          <mc:Fallback xmlns="">
            <p:pic>
              <p:nvPicPr>
                <p:cNvPr id="94" name="Ink 93">
                  <a:extLst>
                    <a:ext uri="{FF2B5EF4-FFF2-40B4-BE49-F238E27FC236}">
                      <a16:creationId xmlns:a16="http://schemas.microsoft.com/office/drawing/2014/main" id="{ED99BA85-062D-CFEB-EB7F-F2FA429787A5}"/>
                    </a:ext>
                  </a:extLst>
                </p:cNvPr>
                <p:cNvPicPr/>
                <p:nvPr/>
              </p:nvPicPr>
              <p:blipFill>
                <a:blip r:embed="rId156"/>
                <a:stretch>
                  <a:fillRect/>
                </a:stretch>
              </p:blipFill>
              <p:spPr>
                <a:xfrm>
                  <a:off x="5378640" y="5466132"/>
                  <a:ext cx="1083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5" name="Ink 94">
                  <a:extLst>
                    <a:ext uri="{FF2B5EF4-FFF2-40B4-BE49-F238E27FC236}">
                      <a16:creationId xmlns:a16="http://schemas.microsoft.com/office/drawing/2014/main" id="{19ED87F4-5FD4-2114-3C48-84B5517D90C8}"/>
                    </a:ext>
                  </a:extLst>
                </p14:cNvPr>
                <p14:cNvContentPartPr/>
                <p14:nvPr/>
              </p14:nvContentPartPr>
              <p14:xfrm>
                <a:off x="5358120" y="5633172"/>
                <a:ext cx="97200" cy="10440"/>
              </p14:xfrm>
            </p:contentPart>
          </mc:Choice>
          <mc:Fallback xmlns="">
            <p:pic>
              <p:nvPicPr>
                <p:cNvPr id="95" name="Ink 94">
                  <a:extLst>
                    <a:ext uri="{FF2B5EF4-FFF2-40B4-BE49-F238E27FC236}">
                      <a16:creationId xmlns:a16="http://schemas.microsoft.com/office/drawing/2014/main" id="{19ED87F4-5FD4-2114-3C48-84B5517D90C8}"/>
                    </a:ext>
                  </a:extLst>
                </p:cNvPr>
                <p:cNvPicPr/>
                <p:nvPr/>
              </p:nvPicPr>
              <p:blipFill>
                <a:blip r:embed="rId158"/>
                <a:stretch>
                  <a:fillRect/>
                </a:stretch>
              </p:blipFill>
              <p:spPr>
                <a:xfrm>
                  <a:off x="5349480" y="5624532"/>
                  <a:ext cx="1148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6" name="Ink 95">
                  <a:extLst>
                    <a:ext uri="{FF2B5EF4-FFF2-40B4-BE49-F238E27FC236}">
                      <a16:creationId xmlns:a16="http://schemas.microsoft.com/office/drawing/2014/main" id="{74A2C763-4004-926B-BE33-AEA51D8FB8B7}"/>
                    </a:ext>
                  </a:extLst>
                </p14:cNvPr>
                <p14:cNvContentPartPr/>
                <p14:nvPr/>
              </p14:nvContentPartPr>
              <p14:xfrm>
                <a:off x="5486280" y="5643252"/>
                <a:ext cx="14040" cy="133200"/>
              </p14:xfrm>
            </p:contentPart>
          </mc:Choice>
          <mc:Fallback xmlns="">
            <p:pic>
              <p:nvPicPr>
                <p:cNvPr id="96" name="Ink 95">
                  <a:extLst>
                    <a:ext uri="{FF2B5EF4-FFF2-40B4-BE49-F238E27FC236}">
                      <a16:creationId xmlns:a16="http://schemas.microsoft.com/office/drawing/2014/main" id="{74A2C763-4004-926B-BE33-AEA51D8FB8B7}"/>
                    </a:ext>
                  </a:extLst>
                </p:cNvPr>
                <p:cNvPicPr/>
                <p:nvPr/>
              </p:nvPicPr>
              <p:blipFill>
                <a:blip r:embed="rId160"/>
                <a:stretch>
                  <a:fillRect/>
                </a:stretch>
              </p:blipFill>
              <p:spPr>
                <a:xfrm>
                  <a:off x="5477640" y="5634612"/>
                  <a:ext cx="316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7" name="Ink 96">
                  <a:extLst>
                    <a:ext uri="{FF2B5EF4-FFF2-40B4-BE49-F238E27FC236}">
                      <a16:creationId xmlns:a16="http://schemas.microsoft.com/office/drawing/2014/main" id="{0E9F83F4-3F16-F086-8C2F-BAF173F3940F}"/>
                    </a:ext>
                  </a:extLst>
                </p14:cNvPr>
                <p14:cNvContentPartPr/>
                <p14:nvPr/>
              </p14:nvContentPartPr>
              <p14:xfrm>
                <a:off x="5515800" y="5610132"/>
                <a:ext cx="171000" cy="153000"/>
              </p14:xfrm>
            </p:contentPart>
          </mc:Choice>
          <mc:Fallback xmlns="">
            <p:pic>
              <p:nvPicPr>
                <p:cNvPr id="97" name="Ink 96">
                  <a:extLst>
                    <a:ext uri="{FF2B5EF4-FFF2-40B4-BE49-F238E27FC236}">
                      <a16:creationId xmlns:a16="http://schemas.microsoft.com/office/drawing/2014/main" id="{0E9F83F4-3F16-F086-8C2F-BAF173F3940F}"/>
                    </a:ext>
                  </a:extLst>
                </p:cNvPr>
                <p:cNvPicPr/>
                <p:nvPr/>
              </p:nvPicPr>
              <p:blipFill>
                <a:blip r:embed="rId162"/>
                <a:stretch>
                  <a:fillRect/>
                </a:stretch>
              </p:blipFill>
              <p:spPr>
                <a:xfrm>
                  <a:off x="5506800" y="5601492"/>
                  <a:ext cx="1886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8" name="Ink 97">
                  <a:extLst>
                    <a:ext uri="{FF2B5EF4-FFF2-40B4-BE49-F238E27FC236}">
                      <a16:creationId xmlns:a16="http://schemas.microsoft.com/office/drawing/2014/main" id="{5C6A98CD-1753-673D-5452-FDDFEA4D0528}"/>
                    </a:ext>
                  </a:extLst>
                </p14:cNvPr>
                <p14:cNvContentPartPr/>
                <p14:nvPr/>
              </p14:nvContentPartPr>
              <p14:xfrm>
                <a:off x="5737920" y="5536332"/>
                <a:ext cx="14400" cy="235080"/>
              </p14:xfrm>
            </p:contentPart>
          </mc:Choice>
          <mc:Fallback xmlns="">
            <p:pic>
              <p:nvPicPr>
                <p:cNvPr id="98" name="Ink 97">
                  <a:extLst>
                    <a:ext uri="{FF2B5EF4-FFF2-40B4-BE49-F238E27FC236}">
                      <a16:creationId xmlns:a16="http://schemas.microsoft.com/office/drawing/2014/main" id="{5C6A98CD-1753-673D-5452-FDDFEA4D0528}"/>
                    </a:ext>
                  </a:extLst>
                </p:cNvPr>
                <p:cNvPicPr/>
                <p:nvPr/>
              </p:nvPicPr>
              <p:blipFill>
                <a:blip r:embed="rId164"/>
                <a:stretch>
                  <a:fillRect/>
                </a:stretch>
              </p:blipFill>
              <p:spPr>
                <a:xfrm>
                  <a:off x="5729280" y="5527332"/>
                  <a:ext cx="320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9" name="Ink 98">
                  <a:extLst>
                    <a:ext uri="{FF2B5EF4-FFF2-40B4-BE49-F238E27FC236}">
                      <a16:creationId xmlns:a16="http://schemas.microsoft.com/office/drawing/2014/main" id="{FA313B76-289A-6018-F962-72D8600F24B6}"/>
                    </a:ext>
                  </a:extLst>
                </p14:cNvPr>
                <p14:cNvContentPartPr/>
                <p14:nvPr/>
              </p14:nvContentPartPr>
              <p14:xfrm>
                <a:off x="5820360" y="5545332"/>
                <a:ext cx="20880" cy="196920"/>
              </p14:xfrm>
            </p:contentPart>
          </mc:Choice>
          <mc:Fallback xmlns="">
            <p:pic>
              <p:nvPicPr>
                <p:cNvPr id="99" name="Ink 98">
                  <a:extLst>
                    <a:ext uri="{FF2B5EF4-FFF2-40B4-BE49-F238E27FC236}">
                      <a16:creationId xmlns:a16="http://schemas.microsoft.com/office/drawing/2014/main" id="{FA313B76-289A-6018-F962-72D8600F24B6}"/>
                    </a:ext>
                  </a:extLst>
                </p:cNvPr>
                <p:cNvPicPr/>
                <p:nvPr/>
              </p:nvPicPr>
              <p:blipFill>
                <a:blip r:embed="rId166"/>
                <a:stretch>
                  <a:fillRect/>
                </a:stretch>
              </p:blipFill>
              <p:spPr>
                <a:xfrm>
                  <a:off x="5811720" y="5536692"/>
                  <a:ext cx="385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0" name="Ink 99">
                  <a:extLst>
                    <a:ext uri="{FF2B5EF4-FFF2-40B4-BE49-F238E27FC236}">
                      <a16:creationId xmlns:a16="http://schemas.microsoft.com/office/drawing/2014/main" id="{A6FDD257-495F-DAED-256B-A3DCE703D74B}"/>
                    </a:ext>
                  </a:extLst>
                </p14:cNvPr>
                <p14:cNvContentPartPr/>
                <p14:nvPr/>
              </p14:nvContentPartPr>
              <p14:xfrm>
                <a:off x="5793000" y="5630292"/>
                <a:ext cx="195480" cy="249840"/>
              </p14:xfrm>
            </p:contentPart>
          </mc:Choice>
          <mc:Fallback xmlns="">
            <p:pic>
              <p:nvPicPr>
                <p:cNvPr id="100" name="Ink 99">
                  <a:extLst>
                    <a:ext uri="{FF2B5EF4-FFF2-40B4-BE49-F238E27FC236}">
                      <a16:creationId xmlns:a16="http://schemas.microsoft.com/office/drawing/2014/main" id="{A6FDD257-495F-DAED-256B-A3DCE703D74B}"/>
                    </a:ext>
                  </a:extLst>
                </p:cNvPr>
                <p:cNvPicPr/>
                <p:nvPr/>
              </p:nvPicPr>
              <p:blipFill>
                <a:blip r:embed="rId168"/>
                <a:stretch>
                  <a:fillRect/>
                </a:stretch>
              </p:blipFill>
              <p:spPr>
                <a:xfrm>
                  <a:off x="5784360" y="5621292"/>
                  <a:ext cx="21312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1" name="Ink 100">
                  <a:extLst>
                    <a:ext uri="{FF2B5EF4-FFF2-40B4-BE49-F238E27FC236}">
                      <a16:creationId xmlns:a16="http://schemas.microsoft.com/office/drawing/2014/main" id="{15404609-5035-EB27-86B3-C9AA39BE5A70}"/>
                    </a:ext>
                  </a:extLst>
                </p14:cNvPr>
                <p14:cNvContentPartPr/>
                <p14:nvPr/>
              </p14:nvContentPartPr>
              <p14:xfrm>
                <a:off x="6117000" y="5623812"/>
                <a:ext cx="34560" cy="360"/>
              </p14:xfrm>
            </p:contentPart>
          </mc:Choice>
          <mc:Fallback xmlns="">
            <p:pic>
              <p:nvPicPr>
                <p:cNvPr id="101" name="Ink 100">
                  <a:extLst>
                    <a:ext uri="{FF2B5EF4-FFF2-40B4-BE49-F238E27FC236}">
                      <a16:creationId xmlns:a16="http://schemas.microsoft.com/office/drawing/2014/main" id="{15404609-5035-EB27-86B3-C9AA39BE5A70}"/>
                    </a:ext>
                  </a:extLst>
                </p:cNvPr>
                <p:cNvPicPr/>
                <p:nvPr/>
              </p:nvPicPr>
              <p:blipFill>
                <a:blip r:embed="rId170"/>
                <a:stretch>
                  <a:fillRect/>
                </a:stretch>
              </p:blipFill>
              <p:spPr>
                <a:xfrm>
                  <a:off x="6108000" y="5615172"/>
                  <a:ext cx="52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2" name="Ink 101">
                  <a:extLst>
                    <a:ext uri="{FF2B5EF4-FFF2-40B4-BE49-F238E27FC236}">
                      <a16:creationId xmlns:a16="http://schemas.microsoft.com/office/drawing/2014/main" id="{134588C0-BD14-056E-2091-E9C94892AEEA}"/>
                    </a:ext>
                  </a:extLst>
                </p14:cNvPr>
                <p14:cNvContentPartPr/>
                <p14:nvPr/>
              </p14:nvContentPartPr>
              <p14:xfrm>
                <a:off x="6101520" y="5682852"/>
                <a:ext cx="40680" cy="31320"/>
              </p14:xfrm>
            </p:contentPart>
          </mc:Choice>
          <mc:Fallback xmlns="">
            <p:pic>
              <p:nvPicPr>
                <p:cNvPr id="102" name="Ink 101">
                  <a:extLst>
                    <a:ext uri="{FF2B5EF4-FFF2-40B4-BE49-F238E27FC236}">
                      <a16:creationId xmlns:a16="http://schemas.microsoft.com/office/drawing/2014/main" id="{134588C0-BD14-056E-2091-E9C94892AEEA}"/>
                    </a:ext>
                  </a:extLst>
                </p:cNvPr>
                <p:cNvPicPr/>
                <p:nvPr/>
              </p:nvPicPr>
              <p:blipFill>
                <a:blip r:embed="rId172"/>
                <a:stretch>
                  <a:fillRect/>
                </a:stretch>
              </p:blipFill>
              <p:spPr>
                <a:xfrm>
                  <a:off x="6092520" y="5674212"/>
                  <a:ext cx="58320" cy="48960"/>
                </a:xfrm>
                <a:prstGeom prst="rect">
                  <a:avLst/>
                </a:prstGeom>
              </p:spPr>
            </p:pic>
          </mc:Fallback>
        </mc:AlternateContent>
      </p:grpSp>
      <p:grpSp>
        <p:nvGrpSpPr>
          <p:cNvPr id="109" name="Group 108">
            <a:extLst>
              <a:ext uri="{FF2B5EF4-FFF2-40B4-BE49-F238E27FC236}">
                <a16:creationId xmlns:a16="http://schemas.microsoft.com/office/drawing/2014/main" id="{B1D87097-ACA0-4B15-883C-288E963B9489}"/>
              </a:ext>
            </a:extLst>
          </p:cNvPr>
          <p:cNvGrpSpPr/>
          <p:nvPr/>
        </p:nvGrpSpPr>
        <p:grpSpPr>
          <a:xfrm>
            <a:off x="6647788" y="5385492"/>
            <a:ext cx="370080" cy="205560"/>
            <a:chOff x="6646200" y="5385492"/>
            <a:chExt cx="370080" cy="205560"/>
          </a:xfrm>
        </p:grpSpPr>
        <mc:AlternateContent xmlns:mc="http://schemas.openxmlformats.org/markup-compatibility/2006" xmlns:p14="http://schemas.microsoft.com/office/powerpoint/2010/main">
          <mc:Choice Requires="p14">
            <p:contentPart p14:bwMode="auto" r:id="rId173">
              <p14:nvContentPartPr>
                <p14:cNvPr id="104" name="Ink 103">
                  <a:extLst>
                    <a:ext uri="{FF2B5EF4-FFF2-40B4-BE49-F238E27FC236}">
                      <a16:creationId xmlns:a16="http://schemas.microsoft.com/office/drawing/2014/main" id="{89634EE4-7AE9-98E3-BB06-E1B3CA543AF4}"/>
                    </a:ext>
                  </a:extLst>
                </p14:cNvPr>
                <p14:cNvContentPartPr/>
                <p14:nvPr/>
              </p14:nvContentPartPr>
              <p14:xfrm>
                <a:off x="6646200" y="5403132"/>
                <a:ext cx="43920" cy="171720"/>
              </p14:xfrm>
            </p:contentPart>
          </mc:Choice>
          <mc:Fallback xmlns="">
            <p:pic>
              <p:nvPicPr>
                <p:cNvPr id="104" name="Ink 103">
                  <a:extLst>
                    <a:ext uri="{FF2B5EF4-FFF2-40B4-BE49-F238E27FC236}">
                      <a16:creationId xmlns:a16="http://schemas.microsoft.com/office/drawing/2014/main" id="{89634EE4-7AE9-98E3-BB06-E1B3CA543AF4}"/>
                    </a:ext>
                  </a:extLst>
                </p:cNvPr>
                <p:cNvPicPr/>
                <p:nvPr/>
              </p:nvPicPr>
              <p:blipFill>
                <a:blip r:embed="rId174"/>
                <a:stretch>
                  <a:fillRect/>
                </a:stretch>
              </p:blipFill>
              <p:spPr>
                <a:xfrm>
                  <a:off x="6637560" y="5394132"/>
                  <a:ext cx="61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5" name="Ink 104">
                  <a:extLst>
                    <a:ext uri="{FF2B5EF4-FFF2-40B4-BE49-F238E27FC236}">
                      <a16:creationId xmlns:a16="http://schemas.microsoft.com/office/drawing/2014/main" id="{18DB39CA-F4F1-014F-2BBE-F65927E8CF33}"/>
                    </a:ext>
                  </a:extLst>
                </p14:cNvPr>
                <p14:cNvContentPartPr/>
                <p14:nvPr/>
              </p14:nvContentPartPr>
              <p14:xfrm>
                <a:off x="6685800" y="5385492"/>
                <a:ext cx="147240" cy="51840"/>
              </p14:xfrm>
            </p:contentPart>
          </mc:Choice>
          <mc:Fallback xmlns="">
            <p:pic>
              <p:nvPicPr>
                <p:cNvPr id="105" name="Ink 104">
                  <a:extLst>
                    <a:ext uri="{FF2B5EF4-FFF2-40B4-BE49-F238E27FC236}">
                      <a16:creationId xmlns:a16="http://schemas.microsoft.com/office/drawing/2014/main" id="{18DB39CA-F4F1-014F-2BBE-F65927E8CF33}"/>
                    </a:ext>
                  </a:extLst>
                </p:cNvPr>
                <p:cNvPicPr/>
                <p:nvPr/>
              </p:nvPicPr>
              <p:blipFill>
                <a:blip r:embed="rId176"/>
                <a:stretch>
                  <a:fillRect/>
                </a:stretch>
              </p:blipFill>
              <p:spPr>
                <a:xfrm>
                  <a:off x="6676800" y="5376852"/>
                  <a:ext cx="1648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6" name="Ink 105">
                  <a:extLst>
                    <a:ext uri="{FF2B5EF4-FFF2-40B4-BE49-F238E27FC236}">
                      <a16:creationId xmlns:a16="http://schemas.microsoft.com/office/drawing/2014/main" id="{C3B774D2-A116-195A-622D-A0C9B395E215}"/>
                    </a:ext>
                  </a:extLst>
                </p14:cNvPr>
                <p14:cNvContentPartPr/>
                <p14:nvPr/>
              </p14:nvContentPartPr>
              <p14:xfrm>
                <a:off x="6683640" y="5495652"/>
                <a:ext cx="129600" cy="10440"/>
              </p14:xfrm>
            </p:contentPart>
          </mc:Choice>
          <mc:Fallback xmlns="">
            <p:pic>
              <p:nvPicPr>
                <p:cNvPr id="106" name="Ink 105">
                  <a:extLst>
                    <a:ext uri="{FF2B5EF4-FFF2-40B4-BE49-F238E27FC236}">
                      <a16:creationId xmlns:a16="http://schemas.microsoft.com/office/drawing/2014/main" id="{C3B774D2-A116-195A-622D-A0C9B395E215}"/>
                    </a:ext>
                  </a:extLst>
                </p:cNvPr>
                <p:cNvPicPr/>
                <p:nvPr/>
              </p:nvPicPr>
              <p:blipFill>
                <a:blip r:embed="rId178"/>
                <a:stretch>
                  <a:fillRect/>
                </a:stretch>
              </p:blipFill>
              <p:spPr>
                <a:xfrm>
                  <a:off x="6674640" y="5487012"/>
                  <a:ext cx="1472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7" name="Ink 106">
                  <a:extLst>
                    <a:ext uri="{FF2B5EF4-FFF2-40B4-BE49-F238E27FC236}">
                      <a16:creationId xmlns:a16="http://schemas.microsoft.com/office/drawing/2014/main" id="{383BB96D-9EE4-A598-8D5A-5D935139D702}"/>
                    </a:ext>
                  </a:extLst>
                </p14:cNvPr>
                <p14:cNvContentPartPr/>
                <p14:nvPr/>
              </p14:nvContentPartPr>
              <p14:xfrm>
                <a:off x="6911520" y="5394492"/>
                <a:ext cx="104760" cy="196560"/>
              </p14:xfrm>
            </p:contentPart>
          </mc:Choice>
          <mc:Fallback xmlns="">
            <p:pic>
              <p:nvPicPr>
                <p:cNvPr id="107" name="Ink 106">
                  <a:extLst>
                    <a:ext uri="{FF2B5EF4-FFF2-40B4-BE49-F238E27FC236}">
                      <a16:creationId xmlns:a16="http://schemas.microsoft.com/office/drawing/2014/main" id="{383BB96D-9EE4-A598-8D5A-5D935139D702}"/>
                    </a:ext>
                  </a:extLst>
                </p:cNvPr>
                <p:cNvPicPr/>
                <p:nvPr/>
              </p:nvPicPr>
              <p:blipFill>
                <a:blip r:embed="rId180"/>
                <a:stretch>
                  <a:fillRect/>
                </a:stretch>
              </p:blipFill>
              <p:spPr>
                <a:xfrm>
                  <a:off x="6902880" y="5385852"/>
                  <a:ext cx="122400" cy="214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1">
            <p14:nvContentPartPr>
              <p14:cNvPr id="108" name="Ink 107">
                <a:extLst>
                  <a:ext uri="{FF2B5EF4-FFF2-40B4-BE49-F238E27FC236}">
                    <a16:creationId xmlns:a16="http://schemas.microsoft.com/office/drawing/2014/main" id="{3A8CC6A0-E097-7296-9E9D-F4BC51C639AB}"/>
                  </a:ext>
                </a:extLst>
              </p14:cNvPr>
              <p14:cNvContentPartPr/>
              <p14:nvPr/>
            </p14:nvContentPartPr>
            <p14:xfrm>
              <a:off x="6424588" y="5721732"/>
              <a:ext cx="975240" cy="50760"/>
            </p14:xfrm>
          </p:contentPart>
        </mc:Choice>
        <mc:Fallback>
          <p:pic>
            <p:nvPicPr>
              <p:cNvPr id="108" name="Ink 107">
                <a:extLst>
                  <a:ext uri="{FF2B5EF4-FFF2-40B4-BE49-F238E27FC236}">
                    <a16:creationId xmlns:a16="http://schemas.microsoft.com/office/drawing/2014/main" id="{3A8CC6A0-E097-7296-9E9D-F4BC51C639AB}"/>
                  </a:ext>
                </a:extLst>
              </p:cNvPr>
              <p:cNvPicPr/>
              <p:nvPr/>
            </p:nvPicPr>
            <p:blipFill>
              <a:blip r:embed="rId182"/>
              <a:stretch>
                <a:fillRect/>
              </a:stretch>
            </p:blipFill>
            <p:spPr>
              <a:xfrm>
                <a:off x="6415588" y="5712732"/>
                <a:ext cx="992880" cy="68400"/>
              </a:xfrm>
              <a:prstGeom prst="rect">
                <a:avLst/>
              </a:prstGeom>
            </p:spPr>
          </p:pic>
        </mc:Fallback>
      </mc:AlternateContent>
      <p:grpSp>
        <p:nvGrpSpPr>
          <p:cNvPr id="122" name="Group 121">
            <a:extLst>
              <a:ext uri="{FF2B5EF4-FFF2-40B4-BE49-F238E27FC236}">
                <a16:creationId xmlns:a16="http://schemas.microsoft.com/office/drawing/2014/main" id="{79AA32DA-5602-EB65-70F6-A0D0DF9E58F2}"/>
              </a:ext>
            </a:extLst>
          </p:cNvPr>
          <p:cNvGrpSpPr/>
          <p:nvPr/>
        </p:nvGrpSpPr>
        <p:grpSpPr>
          <a:xfrm>
            <a:off x="6402268" y="5850252"/>
            <a:ext cx="1072440" cy="245160"/>
            <a:chOff x="6400680" y="5850252"/>
            <a:chExt cx="1072440" cy="245160"/>
          </a:xfrm>
        </p:grpSpPr>
        <mc:AlternateContent xmlns:mc="http://schemas.openxmlformats.org/markup-compatibility/2006" xmlns:p14="http://schemas.microsoft.com/office/powerpoint/2010/main">
          <mc:Choice Requires="p14">
            <p:contentPart p14:bwMode="auto" r:id="rId183">
              <p14:nvContentPartPr>
                <p14:cNvPr id="110" name="Ink 109">
                  <a:extLst>
                    <a:ext uri="{FF2B5EF4-FFF2-40B4-BE49-F238E27FC236}">
                      <a16:creationId xmlns:a16="http://schemas.microsoft.com/office/drawing/2014/main" id="{B2AC4F93-3694-4777-ABBE-A12B82D6780B}"/>
                    </a:ext>
                  </a:extLst>
                </p14:cNvPr>
                <p14:cNvContentPartPr/>
                <p14:nvPr/>
              </p14:nvContentPartPr>
              <p14:xfrm>
                <a:off x="6400680" y="5948532"/>
                <a:ext cx="26640" cy="137160"/>
              </p14:xfrm>
            </p:contentPart>
          </mc:Choice>
          <mc:Fallback xmlns="">
            <p:pic>
              <p:nvPicPr>
                <p:cNvPr id="110" name="Ink 109">
                  <a:extLst>
                    <a:ext uri="{FF2B5EF4-FFF2-40B4-BE49-F238E27FC236}">
                      <a16:creationId xmlns:a16="http://schemas.microsoft.com/office/drawing/2014/main" id="{B2AC4F93-3694-4777-ABBE-A12B82D6780B}"/>
                    </a:ext>
                  </a:extLst>
                </p:cNvPr>
                <p:cNvPicPr/>
                <p:nvPr/>
              </p:nvPicPr>
              <p:blipFill>
                <a:blip r:embed="rId184"/>
                <a:stretch>
                  <a:fillRect/>
                </a:stretch>
              </p:blipFill>
              <p:spPr>
                <a:xfrm>
                  <a:off x="6391680" y="5939892"/>
                  <a:ext cx="442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1" name="Ink 110">
                  <a:extLst>
                    <a:ext uri="{FF2B5EF4-FFF2-40B4-BE49-F238E27FC236}">
                      <a16:creationId xmlns:a16="http://schemas.microsoft.com/office/drawing/2014/main" id="{D73B5AB8-1565-C287-9BE9-EAA521AB07F8}"/>
                    </a:ext>
                  </a:extLst>
                </p14:cNvPr>
                <p14:cNvContentPartPr/>
                <p14:nvPr/>
              </p14:nvContentPartPr>
              <p14:xfrm>
                <a:off x="6414720" y="5887692"/>
                <a:ext cx="145080" cy="61200"/>
              </p14:xfrm>
            </p:contentPart>
          </mc:Choice>
          <mc:Fallback xmlns="">
            <p:pic>
              <p:nvPicPr>
                <p:cNvPr id="111" name="Ink 110">
                  <a:extLst>
                    <a:ext uri="{FF2B5EF4-FFF2-40B4-BE49-F238E27FC236}">
                      <a16:creationId xmlns:a16="http://schemas.microsoft.com/office/drawing/2014/main" id="{D73B5AB8-1565-C287-9BE9-EAA521AB07F8}"/>
                    </a:ext>
                  </a:extLst>
                </p:cNvPr>
                <p:cNvPicPr/>
                <p:nvPr/>
              </p:nvPicPr>
              <p:blipFill>
                <a:blip r:embed="rId186"/>
                <a:stretch>
                  <a:fillRect/>
                </a:stretch>
              </p:blipFill>
              <p:spPr>
                <a:xfrm>
                  <a:off x="6406080" y="5879052"/>
                  <a:ext cx="1627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2" name="Ink 111">
                  <a:extLst>
                    <a:ext uri="{FF2B5EF4-FFF2-40B4-BE49-F238E27FC236}">
                      <a16:creationId xmlns:a16="http://schemas.microsoft.com/office/drawing/2014/main" id="{7172B367-E4F0-4D60-68CE-2F5E510BF1BC}"/>
                    </a:ext>
                  </a:extLst>
                </p14:cNvPr>
                <p14:cNvContentPartPr/>
                <p14:nvPr/>
              </p14:nvContentPartPr>
              <p14:xfrm>
                <a:off x="6452160" y="5987412"/>
                <a:ext cx="64440" cy="20880"/>
              </p14:xfrm>
            </p:contentPart>
          </mc:Choice>
          <mc:Fallback xmlns="">
            <p:pic>
              <p:nvPicPr>
                <p:cNvPr id="112" name="Ink 111">
                  <a:extLst>
                    <a:ext uri="{FF2B5EF4-FFF2-40B4-BE49-F238E27FC236}">
                      <a16:creationId xmlns:a16="http://schemas.microsoft.com/office/drawing/2014/main" id="{7172B367-E4F0-4D60-68CE-2F5E510BF1BC}"/>
                    </a:ext>
                  </a:extLst>
                </p:cNvPr>
                <p:cNvPicPr/>
                <p:nvPr/>
              </p:nvPicPr>
              <p:blipFill>
                <a:blip r:embed="rId188"/>
                <a:stretch>
                  <a:fillRect/>
                </a:stretch>
              </p:blipFill>
              <p:spPr>
                <a:xfrm>
                  <a:off x="6443520" y="5978772"/>
                  <a:ext cx="820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3" name="Ink 112">
                  <a:extLst>
                    <a:ext uri="{FF2B5EF4-FFF2-40B4-BE49-F238E27FC236}">
                      <a16:creationId xmlns:a16="http://schemas.microsoft.com/office/drawing/2014/main" id="{80F51F7C-7B04-166C-740A-DF20C9943CAB}"/>
                    </a:ext>
                  </a:extLst>
                </p14:cNvPr>
                <p14:cNvContentPartPr/>
                <p14:nvPr/>
              </p14:nvContentPartPr>
              <p14:xfrm>
                <a:off x="6608400" y="5860332"/>
                <a:ext cx="104040" cy="235080"/>
              </p14:xfrm>
            </p:contentPart>
          </mc:Choice>
          <mc:Fallback xmlns="">
            <p:pic>
              <p:nvPicPr>
                <p:cNvPr id="113" name="Ink 112">
                  <a:extLst>
                    <a:ext uri="{FF2B5EF4-FFF2-40B4-BE49-F238E27FC236}">
                      <a16:creationId xmlns:a16="http://schemas.microsoft.com/office/drawing/2014/main" id="{80F51F7C-7B04-166C-740A-DF20C9943CAB}"/>
                    </a:ext>
                  </a:extLst>
                </p:cNvPr>
                <p:cNvPicPr/>
                <p:nvPr/>
              </p:nvPicPr>
              <p:blipFill>
                <a:blip r:embed="rId190"/>
                <a:stretch>
                  <a:fillRect/>
                </a:stretch>
              </p:blipFill>
              <p:spPr>
                <a:xfrm>
                  <a:off x="6599400" y="5851332"/>
                  <a:ext cx="1216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4" name="Ink 113">
                  <a:extLst>
                    <a:ext uri="{FF2B5EF4-FFF2-40B4-BE49-F238E27FC236}">
                      <a16:creationId xmlns:a16="http://schemas.microsoft.com/office/drawing/2014/main" id="{83D4A4B6-1E1A-4640-3294-1D9582A10AE8}"/>
                    </a:ext>
                  </a:extLst>
                </p14:cNvPr>
                <p14:cNvContentPartPr/>
                <p14:nvPr/>
              </p14:nvContentPartPr>
              <p14:xfrm>
                <a:off x="6830880" y="5973372"/>
                <a:ext cx="170640" cy="34560"/>
              </p14:xfrm>
            </p:contentPart>
          </mc:Choice>
          <mc:Fallback xmlns="">
            <p:pic>
              <p:nvPicPr>
                <p:cNvPr id="114" name="Ink 113">
                  <a:extLst>
                    <a:ext uri="{FF2B5EF4-FFF2-40B4-BE49-F238E27FC236}">
                      <a16:creationId xmlns:a16="http://schemas.microsoft.com/office/drawing/2014/main" id="{83D4A4B6-1E1A-4640-3294-1D9582A10AE8}"/>
                    </a:ext>
                  </a:extLst>
                </p:cNvPr>
                <p:cNvPicPr/>
                <p:nvPr/>
              </p:nvPicPr>
              <p:blipFill>
                <a:blip r:embed="rId192"/>
                <a:stretch>
                  <a:fillRect/>
                </a:stretch>
              </p:blipFill>
              <p:spPr>
                <a:xfrm>
                  <a:off x="6821880" y="5964732"/>
                  <a:ext cx="188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5" name="Ink 114">
                  <a:extLst>
                    <a:ext uri="{FF2B5EF4-FFF2-40B4-BE49-F238E27FC236}">
                      <a16:creationId xmlns:a16="http://schemas.microsoft.com/office/drawing/2014/main" id="{7D98FE9E-1539-456F-5BED-9B1A87F6E2F2}"/>
                    </a:ext>
                  </a:extLst>
                </p14:cNvPr>
                <p14:cNvContentPartPr/>
                <p14:nvPr/>
              </p14:nvContentPartPr>
              <p14:xfrm>
                <a:off x="6907560" y="5905332"/>
                <a:ext cx="34560" cy="171000"/>
              </p14:xfrm>
            </p:contentPart>
          </mc:Choice>
          <mc:Fallback xmlns="">
            <p:pic>
              <p:nvPicPr>
                <p:cNvPr id="115" name="Ink 114">
                  <a:extLst>
                    <a:ext uri="{FF2B5EF4-FFF2-40B4-BE49-F238E27FC236}">
                      <a16:creationId xmlns:a16="http://schemas.microsoft.com/office/drawing/2014/main" id="{7D98FE9E-1539-456F-5BED-9B1A87F6E2F2}"/>
                    </a:ext>
                  </a:extLst>
                </p:cNvPr>
                <p:cNvPicPr/>
                <p:nvPr/>
              </p:nvPicPr>
              <p:blipFill>
                <a:blip r:embed="rId194"/>
                <a:stretch>
                  <a:fillRect/>
                </a:stretch>
              </p:blipFill>
              <p:spPr>
                <a:xfrm>
                  <a:off x="6898920" y="5896332"/>
                  <a:ext cx="522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6" name="Ink 115">
                  <a:extLst>
                    <a:ext uri="{FF2B5EF4-FFF2-40B4-BE49-F238E27FC236}">
                      <a16:creationId xmlns:a16="http://schemas.microsoft.com/office/drawing/2014/main" id="{5BC2F4A7-6DF9-DFFE-0C7D-F9E0435A41C7}"/>
                    </a:ext>
                  </a:extLst>
                </p14:cNvPr>
                <p14:cNvContentPartPr/>
                <p14:nvPr/>
              </p14:nvContentPartPr>
              <p14:xfrm>
                <a:off x="7103040" y="5850252"/>
                <a:ext cx="147600" cy="222120"/>
              </p14:xfrm>
            </p:contentPart>
          </mc:Choice>
          <mc:Fallback xmlns="">
            <p:pic>
              <p:nvPicPr>
                <p:cNvPr id="116" name="Ink 115">
                  <a:extLst>
                    <a:ext uri="{FF2B5EF4-FFF2-40B4-BE49-F238E27FC236}">
                      <a16:creationId xmlns:a16="http://schemas.microsoft.com/office/drawing/2014/main" id="{5BC2F4A7-6DF9-DFFE-0C7D-F9E0435A41C7}"/>
                    </a:ext>
                  </a:extLst>
                </p:cNvPr>
                <p:cNvPicPr/>
                <p:nvPr/>
              </p:nvPicPr>
              <p:blipFill>
                <a:blip r:embed="rId196"/>
                <a:stretch>
                  <a:fillRect/>
                </a:stretch>
              </p:blipFill>
              <p:spPr>
                <a:xfrm>
                  <a:off x="7094040" y="5841612"/>
                  <a:ext cx="1652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7" name="Ink 116">
                  <a:extLst>
                    <a:ext uri="{FF2B5EF4-FFF2-40B4-BE49-F238E27FC236}">
                      <a16:creationId xmlns:a16="http://schemas.microsoft.com/office/drawing/2014/main" id="{C129B7DE-A81A-08DD-A85D-52EE5DCABCD8}"/>
                    </a:ext>
                  </a:extLst>
                </p14:cNvPr>
                <p14:cNvContentPartPr/>
                <p14:nvPr/>
              </p14:nvContentPartPr>
              <p14:xfrm>
                <a:off x="7294920" y="5887332"/>
                <a:ext cx="10440" cy="128880"/>
              </p14:xfrm>
            </p:contentPart>
          </mc:Choice>
          <mc:Fallback xmlns="">
            <p:pic>
              <p:nvPicPr>
                <p:cNvPr id="117" name="Ink 116">
                  <a:extLst>
                    <a:ext uri="{FF2B5EF4-FFF2-40B4-BE49-F238E27FC236}">
                      <a16:creationId xmlns:a16="http://schemas.microsoft.com/office/drawing/2014/main" id="{C129B7DE-A81A-08DD-A85D-52EE5DCABCD8}"/>
                    </a:ext>
                  </a:extLst>
                </p:cNvPr>
                <p:cNvPicPr/>
                <p:nvPr/>
              </p:nvPicPr>
              <p:blipFill>
                <a:blip r:embed="rId198"/>
                <a:stretch>
                  <a:fillRect/>
                </a:stretch>
              </p:blipFill>
              <p:spPr>
                <a:xfrm>
                  <a:off x="7285920" y="5878332"/>
                  <a:ext cx="280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8" name="Ink 117">
                  <a:extLst>
                    <a:ext uri="{FF2B5EF4-FFF2-40B4-BE49-F238E27FC236}">
                      <a16:creationId xmlns:a16="http://schemas.microsoft.com/office/drawing/2014/main" id="{71581F17-7DCF-CE63-612F-BF36C11D02B1}"/>
                    </a:ext>
                  </a:extLst>
                </p14:cNvPr>
                <p14:cNvContentPartPr/>
                <p14:nvPr/>
              </p14:nvContentPartPr>
              <p14:xfrm>
                <a:off x="7324800" y="5855652"/>
                <a:ext cx="148320" cy="181800"/>
              </p14:xfrm>
            </p:contentPart>
          </mc:Choice>
          <mc:Fallback xmlns="">
            <p:pic>
              <p:nvPicPr>
                <p:cNvPr id="118" name="Ink 117">
                  <a:extLst>
                    <a:ext uri="{FF2B5EF4-FFF2-40B4-BE49-F238E27FC236}">
                      <a16:creationId xmlns:a16="http://schemas.microsoft.com/office/drawing/2014/main" id="{71581F17-7DCF-CE63-612F-BF36C11D02B1}"/>
                    </a:ext>
                  </a:extLst>
                </p:cNvPr>
                <p:cNvPicPr/>
                <p:nvPr/>
              </p:nvPicPr>
              <p:blipFill>
                <a:blip r:embed="rId200"/>
                <a:stretch>
                  <a:fillRect/>
                </a:stretch>
              </p:blipFill>
              <p:spPr>
                <a:xfrm>
                  <a:off x="7316160" y="5846652"/>
                  <a:ext cx="165960" cy="199440"/>
                </a:xfrm>
                <a:prstGeom prst="rect">
                  <a:avLst/>
                </a:prstGeom>
              </p:spPr>
            </p:pic>
          </mc:Fallback>
        </mc:AlternateContent>
      </p:grpSp>
      <p:grpSp>
        <p:nvGrpSpPr>
          <p:cNvPr id="121" name="Group 120">
            <a:extLst>
              <a:ext uri="{FF2B5EF4-FFF2-40B4-BE49-F238E27FC236}">
                <a16:creationId xmlns:a16="http://schemas.microsoft.com/office/drawing/2014/main" id="{89EBEAB3-2AB0-3272-7DF8-CE8694D32B8E}"/>
              </a:ext>
            </a:extLst>
          </p:cNvPr>
          <p:cNvGrpSpPr/>
          <p:nvPr/>
        </p:nvGrpSpPr>
        <p:grpSpPr>
          <a:xfrm>
            <a:off x="7604308" y="5623812"/>
            <a:ext cx="65160" cy="90000"/>
            <a:chOff x="7602720" y="5623812"/>
            <a:chExt cx="65160" cy="90000"/>
          </a:xfrm>
        </p:grpSpPr>
        <mc:AlternateContent xmlns:mc="http://schemas.openxmlformats.org/markup-compatibility/2006" xmlns:p14="http://schemas.microsoft.com/office/powerpoint/2010/main">
          <mc:Choice Requires="p14">
            <p:contentPart p14:bwMode="auto" r:id="rId201">
              <p14:nvContentPartPr>
                <p14:cNvPr id="119" name="Ink 118">
                  <a:extLst>
                    <a:ext uri="{FF2B5EF4-FFF2-40B4-BE49-F238E27FC236}">
                      <a16:creationId xmlns:a16="http://schemas.microsoft.com/office/drawing/2014/main" id="{880C3104-753F-B2BB-6955-13307F69477C}"/>
                    </a:ext>
                  </a:extLst>
                </p14:cNvPr>
                <p14:cNvContentPartPr/>
                <p14:nvPr/>
              </p14:nvContentPartPr>
              <p14:xfrm>
                <a:off x="7602720" y="5623812"/>
                <a:ext cx="33120" cy="360"/>
              </p14:xfrm>
            </p:contentPart>
          </mc:Choice>
          <mc:Fallback xmlns="">
            <p:pic>
              <p:nvPicPr>
                <p:cNvPr id="119" name="Ink 118">
                  <a:extLst>
                    <a:ext uri="{FF2B5EF4-FFF2-40B4-BE49-F238E27FC236}">
                      <a16:creationId xmlns:a16="http://schemas.microsoft.com/office/drawing/2014/main" id="{880C3104-753F-B2BB-6955-13307F69477C}"/>
                    </a:ext>
                  </a:extLst>
                </p:cNvPr>
                <p:cNvPicPr/>
                <p:nvPr/>
              </p:nvPicPr>
              <p:blipFill>
                <a:blip r:embed="rId170"/>
                <a:stretch>
                  <a:fillRect/>
                </a:stretch>
              </p:blipFill>
              <p:spPr>
                <a:xfrm>
                  <a:off x="7593720" y="5615172"/>
                  <a:ext cx="50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0" name="Ink 119">
                  <a:extLst>
                    <a:ext uri="{FF2B5EF4-FFF2-40B4-BE49-F238E27FC236}">
                      <a16:creationId xmlns:a16="http://schemas.microsoft.com/office/drawing/2014/main" id="{AC9F6468-3CD2-9C89-78FE-538E5056E9CB}"/>
                    </a:ext>
                  </a:extLst>
                </p14:cNvPr>
                <p14:cNvContentPartPr/>
                <p14:nvPr/>
              </p14:nvContentPartPr>
              <p14:xfrm>
                <a:off x="7614960" y="5673132"/>
                <a:ext cx="52920" cy="40680"/>
              </p14:xfrm>
            </p:contentPart>
          </mc:Choice>
          <mc:Fallback xmlns="">
            <p:pic>
              <p:nvPicPr>
                <p:cNvPr id="120" name="Ink 119">
                  <a:extLst>
                    <a:ext uri="{FF2B5EF4-FFF2-40B4-BE49-F238E27FC236}">
                      <a16:creationId xmlns:a16="http://schemas.microsoft.com/office/drawing/2014/main" id="{AC9F6468-3CD2-9C89-78FE-538E5056E9CB}"/>
                    </a:ext>
                  </a:extLst>
                </p:cNvPr>
                <p:cNvPicPr/>
                <p:nvPr/>
              </p:nvPicPr>
              <p:blipFill>
                <a:blip r:embed="rId203"/>
                <a:stretch>
                  <a:fillRect/>
                </a:stretch>
              </p:blipFill>
              <p:spPr>
                <a:xfrm>
                  <a:off x="7605960" y="5664132"/>
                  <a:ext cx="70560" cy="58320"/>
                </a:xfrm>
                <a:prstGeom prst="rect">
                  <a:avLst/>
                </a:prstGeom>
              </p:spPr>
            </p:pic>
          </mc:Fallback>
        </mc:AlternateContent>
      </p:grpSp>
      <p:grpSp>
        <p:nvGrpSpPr>
          <p:cNvPr id="130" name="Group 129">
            <a:extLst>
              <a:ext uri="{FF2B5EF4-FFF2-40B4-BE49-F238E27FC236}">
                <a16:creationId xmlns:a16="http://schemas.microsoft.com/office/drawing/2014/main" id="{187092BD-2F2B-9721-F9A7-9B83443B901C}"/>
              </a:ext>
            </a:extLst>
          </p:cNvPr>
          <p:cNvGrpSpPr/>
          <p:nvPr/>
        </p:nvGrpSpPr>
        <p:grpSpPr>
          <a:xfrm>
            <a:off x="5054068" y="5936652"/>
            <a:ext cx="897120" cy="259200"/>
            <a:chOff x="5052480" y="5936652"/>
            <a:chExt cx="897120" cy="259200"/>
          </a:xfrm>
        </p:grpSpPr>
        <mc:AlternateContent xmlns:mc="http://schemas.openxmlformats.org/markup-compatibility/2006" xmlns:p14="http://schemas.microsoft.com/office/powerpoint/2010/main">
          <mc:Choice Requires="p14">
            <p:contentPart p14:bwMode="auto" r:id="rId204">
              <p14:nvContentPartPr>
                <p14:cNvPr id="123" name="Ink 122">
                  <a:extLst>
                    <a:ext uri="{FF2B5EF4-FFF2-40B4-BE49-F238E27FC236}">
                      <a16:creationId xmlns:a16="http://schemas.microsoft.com/office/drawing/2014/main" id="{2C02DB8C-1301-DB56-B700-066CE38C03E3}"/>
                    </a:ext>
                  </a:extLst>
                </p14:cNvPr>
                <p14:cNvContentPartPr/>
                <p14:nvPr/>
              </p14:nvContentPartPr>
              <p14:xfrm>
                <a:off x="5052480" y="5987412"/>
                <a:ext cx="92160" cy="208440"/>
              </p14:xfrm>
            </p:contentPart>
          </mc:Choice>
          <mc:Fallback xmlns="">
            <p:pic>
              <p:nvPicPr>
                <p:cNvPr id="123" name="Ink 122">
                  <a:extLst>
                    <a:ext uri="{FF2B5EF4-FFF2-40B4-BE49-F238E27FC236}">
                      <a16:creationId xmlns:a16="http://schemas.microsoft.com/office/drawing/2014/main" id="{2C02DB8C-1301-DB56-B700-066CE38C03E3}"/>
                    </a:ext>
                  </a:extLst>
                </p:cNvPr>
                <p:cNvPicPr/>
                <p:nvPr/>
              </p:nvPicPr>
              <p:blipFill>
                <a:blip r:embed="rId205"/>
                <a:stretch>
                  <a:fillRect/>
                </a:stretch>
              </p:blipFill>
              <p:spPr>
                <a:xfrm>
                  <a:off x="5043840" y="5978772"/>
                  <a:ext cx="1098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4" name="Ink 123">
                  <a:extLst>
                    <a:ext uri="{FF2B5EF4-FFF2-40B4-BE49-F238E27FC236}">
                      <a16:creationId xmlns:a16="http://schemas.microsoft.com/office/drawing/2014/main" id="{5BAF0AFD-F26C-3EAD-EF35-52FB631FEB43}"/>
                    </a:ext>
                  </a:extLst>
                </p14:cNvPr>
                <p14:cNvContentPartPr/>
                <p14:nvPr/>
              </p14:nvContentPartPr>
              <p14:xfrm>
                <a:off x="5229960" y="6051852"/>
                <a:ext cx="10440" cy="112320"/>
              </p14:xfrm>
            </p:contentPart>
          </mc:Choice>
          <mc:Fallback xmlns="">
            <p:pic>
              <p:nvPicPr>
                <p:cNvPr id="124" name="Ink 123">
                  <a:extLst>
                    <a:ext uri="{FF2B5EF4-FFF2-40B4-BE49-F238E27FC236}">
                      <a16:creationId xmlns:a16="http://schemas.microsoft.com/office/drawing/2014/main" id="{5BAF0AFD-F26C-3EAD-EF35-52FB631FEB43}"/>
                    </a:ext>
                  </a:extLst>
                </p:cNvPr>
                <p:cNvPicPr/>
                <p:nvPr/>
              </p:nvPicPr>
              <p:blipFill>
                <a:blip r:embed="rId207"/>
                <a:stretch>
                  <a:fillRect/>
                </a:stretch>
              </p:blipFill>
              <p:spPr>
                <a:xfrm>
                  <a:off x="5221320" y="6043212"/>
                  <a:ext cx="280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5" name="Ink 124">
                  <a:extLst>
                    <a:ext uri="{FF2B5EF4-FFF2-40B4-BE49-F238E27FC236}">
                      <a16:creationId xmlns:a16="http://schemas.microsoft.com/office/drawing/2014/main" id="{55443FB9-0624-37A8-80AE-6CE1024FE43B}"/>
                    </a:ext>
                  </a:extLst>
                </p14:cNvPr>
                <p14:cNvContentPartPr/>
                <p14:nvPr/>
              </p14:nvContentPartPr>
              <p14:xfrm>
                <a:off x="5241120" y="5957532"/>
                <a:ext cx="141120" cy="109800"/>
              </p14:xfrm>
            </p:contentPart>
          </mc:Choice>
          <mc:Fallback xmlns="">
            <p:pic>
              <p:nvPicPr>
                <p:cNvPr id="125" name="Ink 124">
                  <a:extLst>
                    <a:ext uri="{FF2B5EF4-FFF2-40B4-BE49-F238E27FC236}">
                      <a16:creationId xmlns:a16="http://schemas.microsoft.com/office/drawing/2014/main" id="{55443FB9-0624-37A8-80AE-6CE1024FE43B}"/>
                    </a:ext>
                  </a:extLst>
                </p:cNvPr>
                <p:cNvPicPr/>
                <p:nvPr/>
              </p:nvPicPr>
              <p:blipFill>
                <a:blip r:embed="rId209"/>
                <a:stretch>
                  <a:fillRect/>
                </a:stretch>
              </p:blipFill>
              <p:spPr>
                <a:xfrm>
                  <a:off x="5232480" y="5948532"/>
                  <a:ext cx="1587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6" name="Ink 125">
                  <a:extLst>
                    <a:ext uri="{FF2B5EF4-FFF2-40B4-BE49-F238E27FC236}">
                      <a16:creationId xmlns:a16="http://schemas.microsoft.com/office/drawing/2014/main" id="{249FD64A-D11B-DA85-0886-AF4B7610E7F4}"/>
                    </a:ext>
                  </a:extLst>
                </p14:cNvPr>
                <p14:cNvContentPartPr/>
                <p14:nvPr/>
              </p14:nvContentPartPr>
              <p14:xfrm>
                <a:off x="5465400" y="5946012"/>
                <a:ext cx="108000" cy="206280"/>
              </p14:xfrm>
            </p:contentPart>
          </mc:Choice>
          <mc:Fallback xmlns="">
            <p:pic>
              <p:nvPicPr>
                <p:cNvPr id="126" name="Ink 125">
                  <a:extLst>
                    <a:ext uri="{FF2B5EF4-FFF2-40B4-BE49-F238E27FC236}">
                      <a16:creationId xmlns:a16="http://schemas.microsoft.com/office/drawing/2014/main" id="{249FD64A-D11B-DA85-0886-AF4B7610E7F4}"/>
                    </a:ext>
                  </a:extLst>
                </p:cNvPr>
                <p:cNvPicPr/>
                <p:nvPr/>
              </p:nvPicPr>
              <p:blipFill>
                <a:blip r:embed="rId211"/>
                <a:stretch>
                  <a:fillRect/>
                </a:stretch>
              </p:blipFill>
              <p:spPr>
                <a:xfrm>
                  <a:off x="5456400" y="5937372"/>
                  <a:ext cx="125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7" name="Ink 126">
                  <a:extLst>
                    <a:ext uri="{FF2B5EF4-FFF2-40B4-BE49-F238E27FC236}">
                      <a16:creationId xmlns:a16="http://schemas.microsoft.com/office/drawing/2014/main" id="{B46C9C79-B701-78CF-F232-E64015C380FD}"/>
                    </a:ext>
                  </a:extLst>
                </p14:cNvPr>
                <p14:cNvContentPartPr/>
                <p14:nvPr/>
              </p14:nvContentPartPr>
              <p14:xfrm>
                <a:off x="5682840" y="5997492"/>
                <a:ext cx="19800" cy="127440"/>
              </p14:xfrm>
            </p:contentPart>
          </mc:Choice>
          <mc:Fallback xmlns="">
            <p:pic>
              <p:nvPicPr>
                <p:cNvPr id="127" name="Ink 126">
                  <a:extLst>
                    <a:ext uri="{FF2B5EF4-FFF2-40B4-BE49-F238E27FC236}">
                      <a16:creationId xmlns:a16="http://schemas.microsoft.com/office/drawing/2014/main" id="{B46C9C79-B701-78CF-F232-E64015C380FD}"/>
                    </a:ext>
                  </a:extLst>
                </p:cNvPr>
                <p:cNvPicPr/>
                <p:nvPr/>
              </p:nvPicPr>
              <p:blipFill>
                <a:blip r:embed="rId213"/>
                <a:stretch>
                  <a:fillRect/>
                </a:stretch>
              </p:blipFill>
              <p:spPr>
                <a:xfrm>
                  <a:off x="5674200" y="5988492"/>
                  <a:ext cx="374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8" name="Ink 127">
                  <a:extLst>
                    <a:ext uri="{FF2B5EF4-FFF2-40B4-BE49-F238E27FC236}">
                      <a16:creationId xmlns:a16="http://schemas.microsoft.com/office/drawing/2014/main" id="{D3055231-F23A-0C5C-28AD-9E19A64DC3DA}"/>
                    </a:ext>
                  </a:extLst>
                </p14:cNvPr>
                <p14:cNvContentPartPr/>
                <p14:nvPr/>
              </p14:nvContentPartPr>
              <p14:xfrm>
                <a:off x="5688240" y="5936652"/>
                <a:ext cx="161640" cy="204480"/>
              </p14:xfrm>
            </p:contentPart>
          </mc:Choice>
          <mc:Fallback xmlns="">
            <p:pic>
              <p:nvPicPr>
                <p:cNvPr id="128" name="Ink 127">
                  <a:extLst>
                    <a:ext uri="{FF2B5EF4-FFF2-40B4-BE49-F238E27FC236}">
                      <a16:creationId xmlns:a16="http://schemas.microsoft.com/office/drawing/2014/main" id="{D3055231-F23A-0C5C-28AD-9E19A64DC3DA}"/>
                    </a:ext>
                  </a:extLst>
                </p:cNvPr>
                <p:cNvPicPr/>
                <p:nvPr/>
              </p:nvPicPr>
              <p:blipFill>
                <a:blip r:embed="rId215"/>
                <a:stretch>
                  <a:fillRect/>
                </a:stretch>
              </p:blipFill>
              <p:spPr>
                <a:xfrm>
                  <a:off x="5679240" y="5927652"/>
                  <a:ext cx="1792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9" name="Ink 128">
                  <a:extLst>
                    <a:ext uri="{FF2B5EF4-FFF2-40B4-BE49-F238E27FC236}">
                      <a16:creationId xmlns:a16="http://schemas.microsoft.com/office/drawing/2014/main" id="{2489FF40-3153-746F-740D-EEA7BAFC5036}"/>
                    </a:ext>
                  </a:extLst>
                </p14:cNvPr>
                <p14:cNvContentPartPr/>
                <p14:nvPr/>
              </p14:nvContentPartPr>
              <p14:xfrm>
                <a:off x="5880120" y="5938452"/>
                <a:ext cx="69480" cy="236160"/>
              </p14:xfrm>
            </p:contentPart>
          </mc:Choice>
          <mc:Fallback xmlns="">
            <p:pic>
              <p:nvPicPr>
                <p:cNvPr id="129" name="Ink 128">
                  <a:extLst>
                    <a:ext uri="{FF2B5EF4-FFF2-40B4-BE49-F238E27FC236}">
                      <a16:creationId xmlns:a16="http://schemas.microsoft.com/office/drawing/2014/main" id="{2489FF40-3153-746F-740D-EEA7BAFC5036}"/>
                    </a:ext>
                  </a:extLst>
                </p:cNvPr>
                <p:cNvPicPr/>
                <p:nvPr/>
              </p:nvPicPr>
              <p:blipFill>
                <a:blip r:embed="rId217"/>
                <a:stretch>
                  <a:fillRect/>
                </a:stretch>
              </p:blipFill>
              <p:spPr>
                <a:xfrm>
                  <a:off x="5871120" y="5929452"/>
                  <a:ext cx="87120" cy="253800"/>
                </a:xfrm>
                <a:prstGeom prst="rect">
                  <a:avLst/>
                </a:prstGeom>
              </p:spPr>
            </p:pic>
          </mc:Fallback>
        </mc:AlternateContent>
      </p:grpSp>
      <p:grpSp>
        <p:nvGrpSpPr>
          <p:cNvPr id="134" name="Group 133">
            <a:extLst>
              <a:ext uri="{FF2B5EF4-FFF2-40B4-BE49-F238E27FC236}">
                <a16:creationId xmlns:a16="http://schemas.microsoft.com/office/drawing/2014/main" id="{1AF849AF-1F6E-A726-9D20-8DE503F0047B}"/>
              </a:ext>
            </a:extLst>
          </p:cNvPr>
          <p:cNvGrpSpPr/>
          <p:nvPr/>
        </p:nvGrpSpPr>
        <p:grpSpPr>
          <a:xfrm>
            <a:off x="7959268" y="5351652"/>
            <a:ext cx="386280" cy="156960"/>
            <a:chOff x="7957680" y="5351652"/>
            <a:chExt cx="386280" cy="156960"/>
          </a:xfrm>
        </p:grpSpPr>
        <mc:AlternateContent xmlns:mc="http://schemas.openxmlformats.org/markup-compatibility/2006" xmlns:p14="http://schemas.microsoft.com/office/powerpoint/2010/main">
          <mc:Choice Requires="p14">
            <p:contentPart p14:bwMode="auto" r:id="rId218">
              <p14:nvContentPartPr>
                <p14:cNvPr id="131" name="Ink 130">
                  <a:extLst>
                    <a:ext uri="{FF2B5EF4-FFF2-40B4-BE49-F238E27FC236}">
                      <a16:creationId xmlns:a16="http://schemas.microsoft.com/office/drawing/2014/main" id="{6567B702-0462-E93C-D3A6-AA6AC4523CF2}"/>
                    </a:ext>
                  </a:extLst>
                </p14:cNvPr>
                <p14:cNvContentPartPr/>
                <p14:nvPr/>
              </p14:nvContentPartPr>
              <p14:xfrm>
                <a:off x="7957680" y="5351652"/>
                <a:ext cx="163080" cy="154800"/>
              </p14:xfrm>
            </p:contentPart>
          </mc:Choice>
          <mc:Fallback xmlns="">
            <p:pic>
              <p:nvPicPr>
                <p:cNvPr id="131" name="Ink 130">
                  <a:extLst>
                    <a:ext uri="{FF2B5EF4-FFF2-40B4-BE49-F238E27FC236}">
                      <a16:creationId xmlns:a16="http://schemas.microsoft.com/office/drawing/2014/main" id="{6567B702-0462-E93C-D3A6-AA6AC4523CF2}"/>
                    </a:ext>
                  </a:extLst>
                </p:cNvPr>
                <p:cNvPicPr/>
                <p:nvPr/>
              </p:nvPicPr>
              <p:blipFill>
                <a:blip r:embed="rId219"/>
                <a:stretch>
                  <a:fillRect/>
                </a:stretch>
              </p:blipFill>
              <p:spPr>
                <a:xfrm>
                  <a:off x="7948680" y="5342652"/>
                  <a:ext cx="1807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2" name="Ink 131">
                  <a:extLst>
                    <a:ext uri="{FF2B5EF4-FFF2-40B4-BE49-F238E27FC236}">
                      <a16:creationId xmlns:a16="http://schemas.microsoft.com/office/drawing/2014/main" id="{620BDF4E-563B-BE4B-860A-071093290573}"/>
                    </a:ext>
                  </a:extLst>
                </p14:cNvPr>
                <p14:cNvContentPartPr/>
                <p14:nvPr/>
              </p14:nvContentPartPr>
              <p14:xfrm>
                <a:off x="8160720" y="5392332"/>
                <a:ext cx="183240" cy="116280"/>
              </p14:xfrm>
            </p:contentPart>
          </mc:Choice>
          <mc:Fallback xmlns="">
            <p:pic>
              <p:nvPicPr>
                <p:cNvPr id="132" name="Ink 131">
                  <a:extLst>
                    <a:ext uri="{FF2B5EF4-FFF2-40B4-BE49-F238E27FC236}">
                      <a16:creationId xmlns:a16="http://schemas.microsoft.com/office/drawing/2014/main" id="{620BDF4E-563B-BE4B-860A-071093290573}"/>
                    </a:ext>
                  </a:extLst>
                </p:cNvPr>
                <p:cNvPicPr/>
                <p:nvPr/>
              </p:nvPicPr>
              <p:blipFill>
                <a:blip r:embed="rId221"/>
                <a:stretch>
                  <a:fillRect/>
                </a:stretch>
              </p:blipFill>
              <p:spPr>
                <a:xfrm>
                  <a:off x="8152080" y="5383692"/>
                  <a:ext cx="200880" cy="13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2">
            <p14:nvContentPartPr>
              <p14:cNvPr id="133" name="Ink 132">
                <a:extLst>
                  <a:ext uri="{FF2B5EF4-FFF2-40B4-BE49-F238E27FC236}">
                    <a16:creationId xmlns:a16="http://schemas.microsoft.com/office/drawing/2014/main" id="{48BA29AB-0F6C-BE92-B5B4-9E7F0FB22CB6}"/>
                  </a:ext>
                </a:extLst>
              </p14:cNvPr>
              <p14:cNvContentPartPr/>
              <p14:nvPr/>
            </p14:nvContentPartPr>
            <p14:xfrm>
              <a:off x="7827868" y="5647212"/>
              <a:ext cx="893520" cy="36000"/>
            </p14:xfrm>
          </p:contentPart>
        </mc:Choice>
        <mc:Fallback>
          <p:pic>
            <p:nvPicPr>
              <p:cNvPr id="133" name="Ink 132">
                <a:extLst>
                  <a:ext uri="{FF2B5EF4-FFF2-40B4-BE49-F238E27FC236}">
                    <a16:creationId xmlns:a16="http://schemas.microsoft.com/office/drawing/2014/main" id="{48BA29AB-0F6C-BE92-B5B4-9E7F0FB22CB6}"/>
                  </a:ext>
                </a:extLst>
              </p:cNvPr>
              <p:cNvPicPr/>
              <p:nvPr/>
            </p:nvPicPr>
            <p:blipFill>
              <a:blip r:embed="rId223"/>
              <a:stretch>
                <a:fillRect/>
              </a:stretch>
            </p:blipFill>
            <p:spPr>
              <a:xfrm>
                <a:off x="7818868" y="5638301"/>
                <a:ext cx="911160" cy="53465"/>
              </a:xfrm>
              <a:prstGeom prst="rect">
                <a:avLst/>
              </a:prstGeom>
            </p:spPr>
          </p:pic>
        </mc:Fallback>
      </mc:AlternateContent>
      <p:grpSp>
        <p:nvGrpSpPr>
          <p:cNvPr id="137" name="Group 136">
            <a:extLst>
              <a:ext uri="{FF2B5EF4-FFF2-40B4-BE49-F238E27FC236}">
                <a16:creationId xmlns:a16="http://schemas.microsoft.com/office/drawing/2014/main" id="{EBA7613B-6CB2-0E19-5FF9-879E62AF26A9}"/>
              </a:ext>
            </a:extLst>
          </p:cNvPr>
          <p:cNvGrpSpPr/>
          <p:nvPr/>
        </p:nvGrpSpPr>
        <p:grpSpPr>
          <a:xfrm>
            <a:off x="7827868" y="5830452"/>
            <a:ext cx="285840" cy="138600"/>
            <a:chOff x="7826280" y="5830452"/>
            <a:chExt cx="285840" cy="138600"/>
          </a:xfrm>
        </p:grpSpPr>
        <mc:AlternateContent xmlns:mc="http://schemas.openxmlformats.org/markup-compatibility/2006" xmlns:p14="http://schemas.microsoft.com/office/powerpoint/2010/main">
          <mc:Choice Requires="p14">
            <p:contentPart p14:bwMode="auto" r:id="rId224">
              <p14:nvContentPartPr>
                <p14:cNvPr id="135" name="Ink 134">
                  <a:extLst>
                    <a:ext uri="{FF2B5EF4-FFF2-40B4-BE49-F238E27FC236}">
                      <a16:creationId xmlns:a16="http://schemas.microsoft.com/office/drawing/2014/main" id="{A98996CF-1E6C-447F-F70C-FDFED9E2A727}"/>
                    </a:ext>
                  </a:extLst>
                </p14:cNvPr>
                <p14:cNvContentPartPr/>
                <p14:nvPr/>
              </p14:nvContentPartPr>
              <p14:xfrm>
                <a:off x="7826280" y="5830452"/>
                <a:ext cx="157680" cy="138600"/>
              </p14:xfrm>
            </p:contentPart>
          </mc:Choice>
          <mc:Fallback xmlns="">
            <p:pic>
              <p:nvPicPr>
                <p:cNvPr id="135" name="Ink 134">
                  <a:extLst>
                    <a:ext uri="{FF2B5EF4-FFF2-40B4-BE49-F238E27FC236}">
                      <a16:creationId xmlns:a16="http://schemas.microsoft.com/office/drawing/2014/main" id="{A98996CF-1E6C-447F-F70C-FDFED9E2A727}"/>
                    </a:ext>
                  </a:extLst>
                </p:cNvPr>
                <p:cNvPicPr/>
                <p:nvPr/>
              </p:nvPicPr>
              <p:blipFill>
                <a:blip r:embed="rId225"/>
                <a:stretch>
                  <a:fillRect/>
                </a:stretch>
              </p:blipFill>
              <p:spPr>
                <a:xfrm>
                  <a:off x="7817280" y="5821452"/>
                  <a:ext cx="1753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6" name="Ink 135">
                  <a:extLst>
                    <a:ext uri="{FF2B5EF4-FFF2-40B4-BE49-F238E27FC236}">
                      <a16:creationId xmlns:a16="http://schemas.microsoft.com/office/drawing/2014/main" id="{F7A3DE73-7ABC-7D99-62E4-65455924521B}"/>
                    </a:ext>
                  </a:extLst>
                </p14:cNvPr>
                <p14:cNvContentPartPr/>
                <p14:nvPr/>
              </p14:nvContentPartPr>
              <p14:xfrm>
                <a:off x="7968840" y="5848452"/>
                <a:ext cx="143280" cy="107280"/>
              </p14:xfrm>
            </p:contentPart>
          </mc:Choice>
          <mc:Fallback xmlns="">
            <p:pic>
              <p:nvPicPr>
                <p:cNvPr id="136" name="Ink 135">
                  <a:extLst>
                    <a:ext uri="{FF2B5EF4-FFF2-40B4-BE49-F238E27FC236}">
                      <a16:creationId xmlns:a16="http://schemas.microsoft.com/office/drawing/2014/main" id="{F7A3DE73-7ABC-7D99-62E4-65455924521B}"/>
                    </a:ext>
                  </a:extLst>
                </p:cNvPr>
                <p:cNvPicPr/>
                <p:nvPr/>
              </p:nvPicPr>
              <p:blipFill>
                <a:blip r:embed="rId227"/>
                <a:stretch>
                  <a:fillRect/>
                </a:stretch>
              </p:blipFill>
              <p:spPr>
                <a:xfrm>
                  <a:off x="7960200" y="5839452"/>
                  <a:ext cx="160920" cy="124920"/>
                </a:xfrm>
                <a:prstGeom prst="rect">
                  <a:avLst/>
                </a:prstGeom>
              </p:spPr>
            </p:pic>
          </mc:Fallback>
        </mc:AlternateContent>
      </p:grpSp>
      <p:grpSp>
        <p:nvGrpSpPr>
          <p:cNvPr id="146" name="Group 145">
            <a:extLst>
              <a:ext uri="{FF2B5EF4-FFF2-40B4-BE49-F238E27FC236}">
                <a16:creationId xmlns:a16="http://schemas.microsoft.com/office/drawing/2014/main" id="{D40FFDD3-488B-C374-6E91-A2EBC8A84C42}"/>
              </a:ext>
            </a:extLst>
          </p:cNvPr>
          <p:cNvGrpSpPr/>
          <p:nvPr/>
        </p:nvGrpSpPr>
        <p:grpSpPr>
          <a:xfrm>
            <a:off x="8219908" y="5760972"/>
            <a:ext cx="600480" cy="227520"/>
            <a:chOff x="8218320" y="5760972"/>
            <a:chExt cx="600480" cy="227520"/>
          </a:xfrm>
        </p:grpSpPr>
        <mc:AlternateContent xmlns:mc="http://schemas.openxmlformats.org/markup-compatibility/2006" xmlns:p14="http://schemas.microsoft.com/office/powerpoint/2010/main">
          <mc:Choice Requires="p14">
            <p:contentPart p14:bwMode="auto" r:id="rId228">
              <p14:nvContentPartPr>
                <p14:cNvPr id="138" name="Ink 137">
                  <a:extLst>
                    <a:ext uri="{FF2B5EF4-FFF2-40B4-BE49-F238E27FC236}">
                      <a16:creationId xmlns:a16="http://schemas.microsoft.com/office/drawing/2014/main" id="{8F99ED3E-7799-0154-E1E2-DA0F5A2DABD7}"/>
                    </a:ext>
                  </a:extLst>
                </p14:cNvPr>
                <p14:cNvContentPartPr/>
                <p14:nvPr/>
              </p14:nvContentPartPr>
              <p14:xfrm>
                <a:off x="8218320" y="5879052"/>
                <a:ext cx="208800" cy="12600"/>
              </p14:xfrm>
            </p:contentPart>
          </mc:Choice>
          <mc:Fallback xmlns="">
            <p:pic>
              <p:nvPicPr>
                <p:cNvPr id="138" name="Ink 137">
                  <a:extLst>
                    <a:ext uri="{FF2B5EF4-FFF2-40B4-BE49-F238E27FC236}">
                      <a16:creationId xmlns:a16="http://schemas.microsoft.com/office/drawing/2014/main" id="{8F99ED3E-7799-0154-E1E2-DA0F5A2DABD7}"/>
                    </a:ext>
                  </a:extLst>
                </p:cNvPr>
                <p:cNvPicPr/>
                <p:nvPr/>
              </p:nvPicPr>
              <p:blipFill>
                <a:blip r:embed="rId229"/>
                <a:stretch>
                  <a:fillRect/>
                </a:stretch>
              </p:blipFill>
              <p:spPr>
                <a:xfrm>
                  <a:off x="8209320" y="5870052"/>
                  <a:ext cx="2264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9" name="Ink 138">
                  <a:extLst>
                    <a:ext uri="{FF2B5EF4-FFF2-40B4-BE49-F238E27FC236}">
                      <a16:creationId xmlns:a16="http://schemas.microsoft.com/office/drawing/2014/main" id="{FCE8DDB0-62B6-8D8D-340D-48D0AF21F02B}"/>
                    </a:ext>
                  </a:extLst>
                </p14:cNvPr>
                <p14:cNvContentPartPr/>
                <p14:nvPr/>
              </p14:nvContentPartPr>
              <p14:xfrm>
                <a:off x="8318040" y="5812452"/>
                <a:ext cx="23760" cy="172080"/>
              </p14:xfrm>
            </p:contentPart>
          </mc:Choice>
          <mc:Fallback xmlns="">
            <p:pic>
              <p:nvPicPr>
                <p:cNvPr id="139" name="Ink 138">
                  <a:extLst>
                    <a:ext uri="{FF2B5EF4-FFF2-40B4-BE49-F238E27FC236}">
                      <a16:creationId xmlns:a16="http://schemas.microsoft.com/office/drawing/2014/main" id="{FCE8DDB0-62B6-8D8D-340D-48D0AF21F02B}"/>
                    </a:ext>
                  </a:extLst>
                </p:cNvPr>
                <p:cNvPicPr/>
                <p:nvPr/>
              </p:nvPicPr>
              <p:blipFill>
                <a:blip r:embed="rId231"/>
                <a:stretch>
                  <a:fillRect/>
                </a:stretch>
              </p:blipFill>
              <p:spPr>
                <a:xfrm>
                  <a:off x="8309400" y="5803452"/>
                  <a:ext cx="414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0" name="Ink 139">
                  <a:extLst>
                    <a:ext uri="{FF2B5EF4-FFF2-40B4-BE49-F238E27FC236}">
                      <a16:creationId xmlns:a16="http://schemas.microsoft.com/office/drawing/2014/main" id="{6878E9C3-7A29-C371-A958-7CA5E390DBA3}"/>
                    </a:ext>
                  </a:extLst>
                </p14:cNvPr>
                <p14:cNvContentPartPr/>
                <p14:nvPr/>
              </p14:nvContentPartPr>
              <p14:xfrm>
                <a:off x="8456640" y="5760972"/>
                <a:ext cx="152640" cy="227520"/>
              </p14:xfrm>
            </p:contentPart>
          </mc:Choice>
          <mc:Fallback xmlns="">
            <p:pic>
              <p:nvPicPr>
                <p:cNvPr id="140" name="Ink 139">
                  <a:extLst>
                    <a:ext uri="{FF2B5EF4-FFF2-40B4-BE49-F238E27FC236}">
                      <a16:creationId xmlns:a16="http://schemas.microsoft.com/office/drawing/2014/main" id="{6878E9C3-7A29-C371-A958-7CA5E390DBA3}"/>
                    </a:ext>
                  </a:extLst>
                </p:cNvPr>
                <p:cNvPicPr/>
                <p:nvPr/>
              </p:nvPicPr>
              <p:blipFill>
                <a:blip r:embed="rId233"/>
                <a:stretch>
                  <a:fillRect/>
                </a:stretch>
              </p:blipFill>
              <p:spPr>
                <a:xfrm>
                  <a:off x="8448000" y="5751972"/>
                  <a:ext cx="1702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1" name="Ink 140">
                  <a:extLst>
                    <a:ext uri="{FF2B5EF4-FFF2-40B4-BE49-F238E27FC236}">
                      <a16:creationId xmlns:a16="http://schemas.microsoft.com/office/drawing/2014/main" id="{0102CC00-60AC-457E-B370-FF6E470CFF1A}"/>
                    </a:ext>
                  </a:extLst>
                </p14:cNvPr>
                <p14:cNvContentPartPr/>
                <p14:nvPr/>
              </p14:nvContentPartPr>
              <p14:xfrm>
                <a:off x="8712600" y="5818932"/>
                <a:ext cx="106200" cy="130680"/>
              </p14:xfrm>
            </p:contentPart>
          </mc:Choice>
          <mc:Fallback xmlns="">
            <p:pic>
              <p:nvPicPr>
                <p:cNvPr id="141" name="Ink 140">
                  <a:extLst>
                    <a:ext uri="{FF2B5EF4-FFF2-40B4-BE49-F238E27FC236}">
                      <a16:creationId xmlns:a16="http://schemas.microsoft.com/office/drawing/2014/main" id="{0102CC00-60AC-457E-B370-FF6E470CFF1A}"/>
                    </a:ext>
                  </a:extLst>
                </p:cNvPr>
                <p:cNvPicPr/>
                <p:nvPr/>
              </p:nvPicPr>
              <p:blipFill>
                <a:blip r:embed="rId235"/>
                <a:stretch>
                  <a:fillRect/>
                </a:stretch>
              </p:blipFill>
              <p:spPr>
                <a:xfrm>
                  <a:off x="8703960" y="5810292"/>
                  <a:ext cx="123840" cy="148320"/>
                </a:xfrm>
                <a:prstGeom prst="rect">
                  <a:avLst/>
                </a:prstGeom>
              </p:spPr>
            </p:pic>
          </mc:Fallback>
        </mc:AlternateContent>
      </p:grpSp>
      <p:grpSp>
        <p:nvGrpSpPr>
          <p:cNvPr id="145" name="Group 144">
            <a:extLst>
              <a:ext uri="{FF2B5EF4-FFF2-40B4-BE49-F238E27FC236}">
                <a16:creationId xmlns:a16="http://schemas.microsoft.com/office/drawing/2014/main" id="{FFAE9DD1-991E-65D1-B24E-E6D629AFDCD0}"/>
              </a:ext>
            </a:extLst>
          </p:cNvPr>
          <p:cNvGrpSpPr/>
          <p:nvPr/>
        </p:nvGrpSpPr>
        <p:grpSpPr>
          <a:xfrm>
            <a:off x="7609348" y="6252372"/>
            <a:ext cx="122040" cy="79920"/>
            <a:chOff x="7607760" y="6252372"/>
            <a:chExt cx="122040" cy="79920"/>
          </a:xfrm>
        </p:grpSpPr>
        <mc:AlternateContent xmlns:mc="http://schemas.openxmlformats.org/markup-compatibility/2006" xmlns:p14="http://schemas.microsoft.com/office/powerpoint/2010/main">
          <mc:Choice Requires="p14">
            <p:contentPart p14:bwMode="auto" r:id="rId236">
              <p14:nvContentPartPr>
                <p14:cNvPr id="142" name="Ink 141">
                  <a:extLst>
                    <a:ext uri="{FF2B5EF4-FFF2-40B4-BE49-F238E27FC236}">
                      <a16:creationId xmlns:a16="http://schemas.microsoft.com/office/drawing/2014/main" id="{C4A7C0A4-E104-FF64-53D7-3090EF648C96}"/>
                    </a:ext>
                  </a:extLst>
                </p14:cNvPr>
                <p14:cNvContentPartPr/>
                <p14:nvPr/>
              </p14:nvContentPartPr>
              <p14:xfrm>
                <a:off x="7607760" y="6252372"/>
                <a:ext cx="89640" cy="20520"/>
              </p14:xfrm>
            </p:contentPart>
          </mc:Choice>
          <mc:Fallback xmlns="">
            <p:pic>
              <p:nvPicPr>
                <p:cNvPr id="142" name="Ink 141">
                  <a:extLst>
                    <a:ext uri="{FF2B5EF4-FFF2-40B4-BE49-F238E27FC236}">
                      <a16:creationId xmlns:a16="http://schemas.microsoft.com/office/drawing/2014/main" id="{C4A7C0A4-E104-FF64-53D7-3090EF648C96}"/>
                    </a:ext>
                  </a:extLst>
                </p:cNvPr>
                <p:cNvPicPr/>
                <p:nvPr/>
              </p:nvPicPr>
              <p:blipFill>
                <a:blip r:embed="rId237"/>
                <a:stretch>
                  <a:fillRect/>
                </a:stretch>
              </p:blipFill>
              <p:spPr>
                <a:xfrm>
                  <a:off x="7599120" y="6243732"/>
                  <a:ext cx="1072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3" name="Ink 142">
                  <a:extLst>
                    <a:ext uri="{FF2B5EF4-FFF2-40B4-BE49-F238E27FC236}">
                      <a16:creationId xmlns:a16="http://schemas.microsoft.com/office/drawing/2014/main" id="{7F6F7FC2-9D65-7DF7-FA5E-63071AD3370A}"/>
                    </a:ext>
                  </a:extLst>
                </p14:cNvPr>
                <p14:cNvContentPartPr/>
                <p14:nvPr/>
              </p14:nvContentPartPr>
              <p14:xfrm>
                <a:off x="7610280" y="6282612"/>
                <a:ext cx="79920" cy="360"/>
              </p14:xfrm>
            </p:contentPart>
          </mc:Choice>
          <mc:Fallback xmlns="">
            <p:pic>
              <p:nvPicPr>
                <p:cNvPr id="143" name="Ink 142">
                  <a:extLst>
                    <a:ext uri="{FF2B5EF4-FFF2-40B4-BE49-F238E27FC236}">
                      <a16:creationId xmlns:a16="http://schemas.microsoft.com/office/drawing/2014/main" id="{7F6F7FC2-9D65-7DF7-FA5E-63071AD3370A}"/>
                    </a:ext>
                  </a:extLst>
                </p:cNvPr>
                <p:cNvPicPr/>
                <p:nvPr/>
              </p:nvPicPr>
              <p:blipFill>
                <a:blip r:embed="rId239"/>
                <a:stretch>
                  <a:fillRect/>
                </a:stretch>
              </p:blipFill>
              <p:spPr>
                <a:xfrm>
                  <a:off x="7601280" y="6273612"/>
                  <a:ext cx="97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4" name="Ink 143">
                  <a:extLst>
                    <a:ext uri="{FF2B5EF4-FFF2-40B4-BE49-F238E27FC236}">
                      <a16:creationId xmlns:a16="http://schemas.microsoft.com/office/drawing/2014/main" id="{EB5DD500-6AAC-6AC0-F9E0-8AE6DA331ECC}"/>
                    </a:ext>
                  </a:extLst>
                </p14:cNvPr>
                <p14:cNvContentPartPr/>
                <p14:nvPr/>
              </p14:nvContentPartPr>
              <p14:xfrm>
                <a:off x="7658880" y="6325812"/>
                <a:ext cx="70920" cy="6480"/>
              </p14:xfrm>
            </p:contentPart>
          </mc:Choice>
          <mc:Fallback xmlns="">
            <p:pic>
              <p:nvPicPr>
                <p:cNvPr id="144" name="Ink 143">
                  <a:extLst>
                    <a:ext uri="{FF2B5EF4-FFF2-40B4-BE49-F238E27FC236}">
                      <a16:creationId xmlns:a16="http://schemas.microsoft.com/office/drawing/2014/main" id="{EB5DD500-6AAC-6AC0-F9E0-8AE6DA331ECC}"/>
                    </a:ext>
                  </a:extLst>
                </p:cNvPr>
                <p:cNvPicPr/>
                <p:nvPr/>
              </p:nvPicPr>
              <p:blipFill>
                <a:blip r:embed="rId241"/>
                <a:stretch>
                  <a:fillRect/>
                </a:stretch>
              </p:blipFill>
              <p:spPr>
                <a:xfrm>
                  <a:off x="7650240" y="6317172"/>
                  <a:ext cx="88560" cy="24120"/>
                </a:xfrm>
                <a:prstGeom prst="rect">
                  <a:avLst/>
                </a:prstGeom>
              </p:spPr>
            </p:pic>
          </mc:Fallback>
        </mc:AlternateContent>
      </p:grpSp>
      <p:grpSp>
        <p:nvGrpSpPr>
          <p:cNvPr id="152" name="Group 151">
            <a:extLst>
              <a:ext uri="{FF2B5EF4-FFF2-40B4-BE49-F238E27FC236}">
                <a16:creationId xmlns:a16="http://schemas.microsoft.com/office/drawing/2014/main" id="{AC243F69-322F-0CFF-6D3F-CE78F7451CDF}"/>
              </a:ext>
            </a:extLst>
          </p:cNvPr>
          <p:cNvGrpSpPr/>
          <p:nvPr/>
        </p:nvGrpSpPr>
        <p:grpSpPr>
          <a:xfrm>
            <a:off x="7918588" y="6196572"/>
            <a:ext cx="669600" cy="213840"/>
            <a:chOff x="7917000" y="6196572"/>
            <a:chExt cx="669600" cy="213840"/>
          </a:xfrm>
        </p:grpSpPr>
        <mc:AlternateContent xmlns:mc="http://schemas.openxmlformats.org/markup-compatibility/2006" xmlns:p14="http://schemas.microsoft.com/office/powerpoint/2010/main">
          <mc:Choice Requires="p14">
            <p:contentPart p14:bwMode="auto" r:id="rId242">
              <p14:nvContentPartPr>
                <p14:cNvPr id="147" name="Ink 146">
                  <a:extLst>
                    <a:ext uri="{FF2B5EF4-FFF2-40B4-BE49-F238E27FC236}">
                      <a16:creationId xmlns:a16="http://schemas.microsoft.com/office/drawing/2014/main" id="{A898C3E4-557C-B967-6893-E952480FCD24}"/>
                    </a:ext>
                  </a:extLst>
                </p14:cNvPr>
                <p14:cNvContentPartPr/>
                <p14:nvPr/>
              </p14:nvContentPartPr>
              <p14:xfrm>
                <a:off x="7917000" y="6196572"/>
                <a:ext cx="155160" cy="204840"/>
              </p14:xfrm>
            </p:contentPart>
          </mc:Choice>
          <mc:Fallback xmlns="">
            <p:pic>
              <p:nvPicPr>
                <p:cNvPr id="147" name="Ink 146">
                  <a:extLst>
                    <a:ext uri="{FF2B5EF4-FFF2-40B4-BE49-F238E27FC236}">
                      <a16:creationId xmlns:a16="http://schemas.microsoft.com/office/drawing/2014/main" id="{A898C3E4-557C-B967-6893-E952480FCD24}"/>
                    </a:ext>
                  </a:extLst>
                </p:cNvPr>
                <p:cNvPicPr/>
                <p:nvPr/>
              </p:nvPicPr>
              <p:blipFill>
                <a:blip r:embed="rId243"/>
                <a:stretch>
                  <a:fillRect/>
                </a:stretch>
              </p:blipFill>
              <p:spPr>
                <a:xfrm>
                  <a:off x="7908360" y="6187932"/>
                  <a:ext cx="172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8" name="Ink 147">
                  <a:extLst>
                    <a:ext uri="{FF2B5EF4-FFF2-40B4-BE49-F238E27FC236}">
                      <a16:creationId xmlns:a16="http://schemas.microsoft.com/office/drawing/2014/main" id="{5435DBA5-2484-2E97-AC98-A1CEAB127D19}"/>
                    </a:ext>
                  </a:extLst>
                </p14:cNvPr>
                <p14:cNvContentPartPr/>
                <p14:nvPr/>
              </p14:nvContentPartPr>
              <p14:xfrm>
                <a:off x="8163600" y="6216732"/>
                <a:ext cx="96480" cy="123120"/>
              </p14:xfrm>
            </p:contentPart>
          </mc:Choice>
          <mc:Fallback xmlns="">
            <p:pic>
              <p:nvPicPr>
                <p:cNvPr id="148" name="Ink 147">
                  <a:extLst>
                    <a:ext uri="{FF2B5EF4-FFF2-40B4-BE49-F238E27FC236}">
                      <a16:creationId xmlns:a16="http://schemas.microsoft.com/office/drawing/2014/main" id="{5435DBA5-2484-2E97-AC98-A1CEAB127D19}"/>
                    </a:ext>
                  </a:extLst>
                </p:cNvPr>
                <p:cNvPicPr/>
                <p:nvPr/>
              </p:nvPicPr>
              <p:blipFill>
                <a:blip r:embed="rId245"/>
                <a:stretch>
                  <a:fillRect/>
                </a:stretch>
              </p:blipFill>
              <p:spPr>
                <a:xfrm>
                  <a:off x="8154600" y="6208092"/>
                  <a:ext cx="1141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9" name="Ink 148">
                  <a:extLst>
                    <a:ext uri="{FF2B5EF4-FFF2-40B4-BE49-F238E27FC236}">
                      <a16:creationId xmlns:a16="http://schemas.microsoft.com/office/drawing/2014/main" id="{3AA3094B-8976-4418-E8D0-7CCF09FEA755}"/>
                    </a:ext>
                  </a:extLst>
                </p14:cNvPr>
                <p14:cNvContentPartPr/>
                <p14:nvPr/>
              </p14:nvContentPartPr>
              <p14:xfrm>
                <a:off x="8349000" y="6212772"/>
                <a:ext cx="53640" cy="29880"/>
              </p14:xfrm>
            </p:contentPart>
          </mc:Choice>
          <mc:Fallback xmlns="">
            <p:pic>
              <p:nvPicPr>
                <p:cNvPr id="149" name="Ink 148">
                  <a:extLst>
                    <a:ext uri="{FF2B5EF4-FFF2-40B4-BE49-F238E27FC236}">
                      <a16:creationId xmlns:a16="http://schemas.microsoft.com/office/drawing/2014/main" id="{3AA3094B-8976-4418-E8D0-7CCF09FEA755}"/>
                    </a:ext>
                  </a:extLst>
                </p:cNvPr>
                <p:cNvPicPr/>
                <p:nvPr/>
              </p:nvPicPr>
              <p:blipFill>
                <a:blip r:embed="rId247"/>
                <a:stretch>
                  <a:fillRect/>
                </a:stretch>
              </p:blipFill>
              <p:spPr>
                <a:xfrm>
                  <a:off x="8340360" y="6203772"/>
                  <a:ext cx="712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0" name="Ink 149">
                  <a:extLst>
                    <a:ext uri="{FF2B5EF4-FFF2-40B4-BE49-F238E27FC236}">
                      <a16:creationId xmlns:a16="http://schemas.microsoft.com/office/drawing/2014/main" id="{FF571A2F-52E8-C836-A720-E306359F6C8A}"/>
                    </a:ext>
                  </a:extLst>
                </p14:cNvPr>
                <p14:cNvContentPartPr/>
                <p14:nvPr/>
              </p14:nvContentPartPr>
              <p14:xfrm>
                <a:off x="8448720" y="6223572"/>
                <a:ext cx="85680" cy="186840"/>
              </p14:xfrm>
            </p:contentPart>
          </mc:Choice>
          <mc:Fallback xmlns="">
            <p:pic>
              <p:nvPicPr>
                <p:cNvPr id="150" name="Ink 149">
                  <a:extLst>
                    <a:ext uri="{FF2B5EF4-FFF2-40B4-BE49-F238E27FC236}">
                      <a16:creationId xmlns:a16="http://schemas.microsoft.com/office/drawing/2014/main" id="{FF571A2F-52E8-C836-A720-E306359F6C8A}"/>
                    </a:ext>
                  </a:extLst>
                </p:cNvPr>
                <p:cNvPicPr/>
                <p:nvPr/>
              </p:nvPicPr>
              <p:blipFill>
                <a:blip r:embed="rId249"/>
                <a:stretch>
                  <a:fillRect/>
                </a:stretch>
              </p:blipFill>
              <p:spPr>
                <a:xfrm>
                  <a:off x="8440080" y="6214572"/>
                  <a:ext cx="1033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1" name="Ink 150">
                  <a:extLst>
                    <a:ext uri="{FF2B5EF4-FFF2-40B4-BE49-F238E27FC236}">
                      <a16:creationId xmlns:a16="http://schemas.microsoft.com/office/drawing/2014/main" id="{D9ABFF7A-4088-0403-923F-47396F786B34}"/>
                    </a:ext>
                  </a:extLst>
                </p14:cNvPr>
                <p14:cNvContentPartPr/>
                <p14:nvPr/>
              </p14:nvContentPartPr>
              <p14:xfrm>
                <a:off x="8544840" y="6341652"/>
                <a:ext cx="41760" cy="59760"/>
              </p14:xfrm>
            </p:contentPart>
          </mc:Choice>
          <mc:Fallback xmlns="">
            <p:pic>
              <p:nvPicPr>
                <p:cNvPr id="151" name="Ink 150">
                  <a:extLst>
                    <a:ext uri="{FF2B5EF4-FFF2-40B4-BE49-F238E27FC236}">
                      <a16:creationId xmlns:a16="http://schemas.microsoft.com/office/drawing/2014/main" id="{D9ABFF7A-4088-0403-923F-47396F786B34}"/>
                    </a:ext>
                  </a:extLst>
                </p:cNvPr>
                <p:cNvPicPr/>
                <p:nvPr/>
              </p:nvPicPr>
              <p:blipFill>
                <a:blip r:embed="rId251"/>
                <a:stretch>
                  <a:fillRect/>
                </a:stretch>
              </p:blipFill>
              <p:spPr>
                <a:xfrm>
                  <a:off x="8535840" y="6332652"/>
                  <a:ext cx="59400" cy="77400"/>
                </a:xfrm>
                <a:prstGeom prst="rect">
                  <a:avLst/>
                </a:prstGeom>
              </p:spPr>
            </p:pic>
          </mc:Fallback>
        </mc:AlternateContent>
      </p:grpSp>
      <p:grpSp>
        <p:nvGrpSpPr>
          <p:cNvPr id="169" name="Group 168">
            <a:extLst>
              <a:ext uri="{FF2B5EF4-FFF2-40B4-BE49-F238E27FC236}">
                <a16:creationId xmlns:a16="http://schemas.microsoft.com/office/drawing/2014/main" id="{4A319D36-6A72-700B-8538-A878A876E4F7}"/>
              </a:ext>
            </a:extLst>
          </p:cNvPr>
          <p:cNvGrpSpPr/>
          <p:nvPr/>
        </p:nvGrpSpPr>
        <p:grpSpPr>
          <a:xfrm>
            <a:off x="5866948" y="3559212"/>
            <a:ext cx="231480" cy="254520"/>
            <a:chOff x="5865360" y="3559212"/>
            <a:chExt cx="231480" cy="254520"/>
          </a:xfrm>
        </p:grpSpPr>
        <mc:AlternateContent xmlns:mc="http://schemas.openxmlformats.org/markup-compatibility/2006" xmlns:p14="http://schemas.microsoft.com/office/powerpoint/2010/main">
          <mc:Choice Requires="p14">
            <p:contentPart p14:bwMode="auto" r:id="rId252">
              <p14:nvContentPartPr>
                <p14:cNvPr id="153" name="Ink 152">
                  <a:extLst>
                    <a:ext uri="{FF2B5EF4-FFF2-40B4-BE49-F238E27FC236}">
                      <a16:creationId xmlns:a16="http://schemas.microsoft.com/office/drawing/2014/main" id="{130A0A15-5EB6-B064-C81E-4C4B0C539DC7}"/>
                    </a:ext>
                  </a:extLst>
                </p14:cNvPr>
                <p14:cNvContentPartPr/>
                <p14:nvPr/>
              </p14:nvContentPartPr>
              <p14:xfrm>
                <a:off x="5865360" y="3637692"/>
                <a:ext cx="151560" cy="11160"/>
              </p14:xfrm>
            </p:contentPart>
          </mc:Choice>
          <mc:Fallback xmlns="">
            <p:pic>
              <p:nvPicPr>
                <p:cNvPr id="153" name="Ink 152">
                  <a:extLst>
                    <a:ext uri="{FF2B5EF4-FFF2-40B4-BE49-F238E27FC236}">
                      <a16:creationId xmlns:a16="http://schemas.microsoft.com/office/drawing/2014/main" id="{130A0A15-5EB6-B064-C81E-4C4B0C539DC7}"/>
                    </a:ext>
                  </a:extLst>
                </p:cNvPr>
                <p:cNvPicPr/>
                <p:nvPr/>
              </p:nvPicPr>
              <p:blipFill>
                <a:blip r:embed="rId253"/>
                <a:stretch>
                  <a:fillRect/>
                </a:stretch>
              </p:blipFill>
              <p:spPr>
                <a:xfrm>
                  <a:off x="5856720" y="3628692"/>
                  <a:ext cx="1692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4" name="Ink 153">
                  <a:extLst>
                    <a:ext uri="{FF2B5EF4-FFF2-40B4-BE49-F238E27FC236}">
                      <a16:creationId xmlns:a16="http://schemas.microsoft.com/office/drawing/2014/main" id="{2A1E7D0A-EB65-833F-9076-E935C3899D24}"/>
                    </a:ext>
                  </a:extLst>
                </p14:cNvPr>
                <p14:cNvContentPartPr/>
                <p14:nvPr/>
              </p14:nvContentPartPr>
              <p14:xfrm>
                <a:off x="5889120" y="3745692"/>
                <a:ext cx="165240" cy="360"/>
              </p14:xfrm>
            </p:contentPart>
          </mc:Choice>
          <mc:Fallback xmlns="">
            <p:pic>
              <p:nvPicPr>
                <p:cNvPr id="154" name="Ink 153">
                  <a:extLst>
                    <a:ext uri="{FF2B5EF4-FFF2-40B4-BE49-F238E27FC236}">
                      <a16:creationId xmlns:a16="http://schemas.microsoft.com/office/drawing/2014/main" id="{2A1E7D0A-EB65-833F-9076-E935C3899D24}"/>
                    </a:ext>
                  </a:extLst>
                </p:cNvPr>
                <p:cNvPicPr/>
                <p:nvPr/>
              </p:nvPicPr>
              <p:blipFill>
                <a:blip r:embed="rId255"/>
                <a:stretch>
                  <a:fillRect/>
                </a:stretch>
              </p:blipFill>
              <p:spPr>
                <a:xfrm>
                  <a:off x="5880480" y="3737052"/>
                  <a:ext cx="182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5" name="Ink 154">
                  <a:extLst>
                    <a:ext uri="{FF2B5EF4-FFF2-40B4-BE49-F238E27FC236}">
                      <a16:creationId xmlns:a16="http://schemas.microsoft.com/office/drawing/2014/main" id="{FEDD3704-49C5-B1EC-9C8F-F6805A601B04}"/>
                    </a:ext>
                  </a:extLst>
                </p14:cNvPr>
                <p14:cNvContentPartPr/>
                <p14:nvPr/>
              </p14:nvContentPartPr>
              <p14:xfrm>
                <a:off x="5971920" y="3559212"/>
                <a:ext cx="124920" cy="254520"/>
              </p14:xfrm>
            </p:contentPart>
          </mc:Choice>
          <mc:Fallback xmlns="">
            <p:pic>
              <p:nvPicPr>
                <p:cNvPr id="155" name="Ink 154">
                  <a:extLst>
                    <a:ext uri="{FF2B5EF4-FFF2-40B4-BE49-F238E27FC236}">
                      <a16:creationId xmlns:a16="http://schemas.microsoft.com/office/drawing/2014/main" id="{FEDD3704-49C5-B1EC-9C8F-F6805A601B04}"/>
                    </a:ext>
                  </a:extLst>
                </p:cNvPr>
                <p:cNvPicPr/>
                <p:nvPr/>
              </p:nvPicPr>
              <p:blipFill>
                <a:blip r:embed="rId257"/>
                <a:stretch>
                  <a:fillRect/>
                </a:stretch>
              </p:blipFill>
              <p:spPr>
                <a:xfrm>
                  <a:off x="5962920" y="3550212"/>
                  <a:ext cx="142560" cy="272160"/>
                </a:xfrm>
                <a:prstGeom prst="rect">
                  <a:avLst/>
                </a:prstGeom>
              </p:spPr>
            </p:pic>
          </mc:Fallback>
        </mc:AlternateContent>
      </p:grpSp>
      <p:grpSp>
        <p:nvGrpSpPr>
          <p:cNvPr id="168" name="Group 167">
            <a:extLst>
              <a:ext uri="{FF2B5EF4-FFF2-40B4-BE49-F238E27FC236}">
                <a16:creationId xmlns:a16="http://schemas.microsoft.com/office/drawing/2014/main" id="{887CAE61-1F4C-A784-DF5E-9C2FB3E8E487}"/>
              </a:ext>
            </a:extLst>
          </p:cNvPr>
          <p:cNvGrpSpPr/>
          <p:nvPr/>
        </p:nvGrpSpPr>
        <p:grpSpPr>
          <a:xfrm>
            <a:off x="6342868" y="3401532"/>
            <a:ext cx="1528200" cy="376200"/>
            <a:chOff x="6341280" y="3401532"/>
            <a:chExt cx="1528200" cy="376200"/>
          </a:xfrm>
        </p:grpSpPr>
        <mc:AlternateContent xmlns:mc="http://schemas.openxmlformats.org/markup-compatibility/2006" xmlns:p14="http://schemas.microsoft.com/office/powerpoint/2010/main">
          <mc:Choice Requires="p14">
            <p:contentPart p14:bwMode="auto" r:id="rId258">
              <p14:nvContentPartPr>
                <p14:cNvPr id="156" name="Ink 155">
                  <a:extLst>
                    <a:ext uri="{FF2B5EF4-FFF2-40B4-BE49-F238E27FC236}">
                      <a16:creationId xmlns:a16="http://schemas.microsoft.com/office/drawing/2014/main" id="{3629AC3F-BE7D-234F-92C0-E13DE2F28763}"/>
                    </a:ext>
                  </a:extLst>
                </p14:cNvPr>
                <p14:cNvContentPartPr/>
                <p14:nvPr/>
              </p14:nvContentPartPr>
              <p14:xfrm>
                <a:off x="6390960" y="3519612"/>
                <a:ext cx="20160" cy="245880"/>
              </p14:xfrm>
            </p:contentPart>
          </mc:Choice>
          <mc:Fallback xmlns="">
            <p:pic>
              <p:nvPicPr>
                <p:cNvPr id="156" name="Ink 155">
                  <a:extLst>
                    <a:ext uri="{FF2B5EF4-FFF2-40B4-BE49-F238E27FC236}">
                      <a16:creationId xmlns:a16="http://schemas.microsoft.com/office/drawing/2014/main" id="{3629AC3F-BE7D-234F-92C0-E13DE2F28763}"/>
                    </a:ext>
                  </a:extLst>
                </p:cNvPr>
                <p:cNvPicPr/>
                <p:nvPr/>
              </p:nvPicPr>
              <p:blipFill>
                <a:blip r:embed="rId259"/>
                <a:stretch>
                  <a:fillRect/>
                </a:stretch>
              </p:blipFill>
              <p:spPr>
                <a:xfrm>
                  <a:off x="6381960" y="3510972"/>
                  <a:ext cx="378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7" name="Ink 156">
                  <a:extLst>
                    <a:ext uri="{FF2B5EF4-FFF2-40B4-BE49-F238E27FC236}">
                      <a16:creationId xmlns:a16="http://schemas.microsoft.com/office/drawing/2014/main" id="{3A421621-084B-492E-267D-CAD6095F632D}"/>
                    </a:ext>
                  </a:extLst>
                </p14:cNvPr>
                <p14:cNvContentPartPr/>
                <p14:nvPr/>
              </p14:nvContentPartPr>
              <p14:xfrm>
                <a:off x="6341280" y="3401532"/>
                <a:ext cx="187560" cy="209160"/>
              </p14:xfrm>
            </p:contentPart>
          </mc:Choice>
          <mc:Fallback xmlns="">
            <p:pic>
              <p:nvPicPr>
                <p:cNvPr id="157" name="Ink 156">
                  <a:extLst>
                    <a:ext uri="{FF2B5EF4-FFF2-40B4-BE49-F238E27FC236}">
                      <a16:creationId xmlns:a16="http://schemas.microsoft.com/office/drawing/2014/main" id="{3A421621-084B-492E-267D-CAD6095F632D}"/>
                    </a:ext>
                  </a:extLst>
                </p:cNvPr>
                <p:cNvPicPr/>
                <p:nvPr/>
              </p:nvPicPr>
              <p:blipFill>
                <a:blip r:embed="rId261"/>
                <a:stretch>
                  <a:fillRect/>
                </a:stretch>
              </p:blipFill>
              <p:spPr>
                <a:xfrm>
                  <a:off x="6332640" y="3392532"/>
                  <a:ext cx="2052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8" name="Ink 157">
                  <a:extLst>
                    <a:ext uri="{FF2B5EF4-FFF2-40B4-BE49-F238E27FC236}">
                      <a16:creationId xmlns:a16="http://schemas.microsoft.com/office/drawing/2014/main" id="{9FF3252B-870A-7ECB-107D-F080305750A1}"/>
                    </a:ext>
                  </a:extLst>
                </p14:cNvPr>
                <p14:cNvContentPartPr/>
                <p14:nvPr/>
              </p14:nvContentPartPr>
              <p14:xfrm>
                <a:off x="6558000" y="3626172"/>
                <a:ext cx="96840" cy="128520"/>
              </p14:xfrm>
            </p:contentPart>
          </mc:Choice>
          <mc:Fallback xmlns="">
            <p:pic>
              <p:nvPicPr>
                <p:cNvPr id="158" name="Ink 157">
                  <a:extLst>
                    <a:ext uri="{FF2B5EF4-FFF2-40B4-BE49-F238E27FC236}">
                      <a16:creationId xmlns:a16="http://schemas.microsoft.com/office/drawing/2014/main" id="{9FF3252B-870A-7ECB-107D-F080305750A1}"/>
                    </a:ext>
                  </a:extLst>
                </p:cNvPr>
                <p:cNvPicPr/>
                <p:nvPr/>
              </p:nvPicPr>
              <p:blipFill>
                <a:blip r:embed="rId263"/>
                <a:stretch>
                  <a:fillRect/>
                </a:stretch>
              </p:blipFill>
              <p:spPr>
                <a:xfrm>
                  <a:off x="6549360" y="3617172"/>
                  <a:ext cx="1144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9" name="Ink 158">
                  <a:extLst>
                    <a:ext uri="{FF2B5EF4-FFF2-40B4-BE49-F238E27FC236}">
                      <a16:creationId xmlns:a16="http://schemas.microsoft.com/office/drawing/2014/main" id="{3AA26BF9-68EA-851D-65B6-F21BDBCEC269}"/>
                    </a:ext>
                  </a:extLst>
                </p14:cNvPr>
                <p14:cNvContentPartPr/>
                <p14:nvPr/>
              </p14:nvContentPartPr>
              <p14:xfrm>
                <a:off x="6696960" y="3630132"/>
                <a:ext cx="78480" cy="137160"/>
              </p14:xfrm>
            </p:contentPart>
          </mc:Choice>
          <mc:Fallback xmlns="">
            <p:pic>
              <p:nvPicPr>
                <p:cNvPr id="159" name="Ink 158">
                  <a:extLst>
                    <a:ext uri="{FF2B5EF4-FFF2-40B4-BE49-F238E27FC236}">
                      <a16:creationId xmlns:a16="http://schemas.microsoft.com/office/drawing/2014/main" id="{3AA26BF9-68EA-851D-65B6-F21BDBCEC269}"/>
                    </a:ext>
                  </a:extLst>
                </p:cNvPr>
                <p:cNvPicPr/>
                <p:nvPr/>
              </p:nvPicPr>
              <p:blipFill>
                <a:blip r:embed="rId265"/>
                <a:stretch>
                  <a:fillRect/>
                </a:stretch>
              </p:blipFill>
              <p:spPr>
                <a:xfrm>
                  <a:off x="6688320" y="3621132"/>
                  <a:ext cx="961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0" name="Ink 159">
                  <a:extLst>
                    <a:ext uri="{FF2B5EF4-FFF2-40B4-BE49-F238E27FC236}">
                      <a16:creationId xmlns:a16="http://schemas.microsoft.com/office/drawing/2014/main" id="{13644CE4-AE3F-5875-3D39-6C7402DC735E}"/>
                    </a:ext>
                  </a:extLst>
                </p14:cNvPr>
                <p14:cNvContentPartPr/>
                <p14:nvPr/>
              </p14:nvContentPartPr>
              <p14:xfrm>
                <a:off x="6871200" y="3619692"/>
                <a:ext cx="96840" cy="127440"/>
              </p14:xfrm>
            </p:contentPart>
          </mc:Choice>
          <mc:Fallback xmlns="">
            <p:pic>
              <p:nvPicPr>
                <p:cNvPr id="160" name="Ink 159">
                  <a:extLst>
                    <a:ext uri="{FF2B5EF4-FFF2-40B4-BE49-F238E27FC236}">
                      <a16:creationId xmlns:a16="http://schemas.microsoft.com/office/drawing/2014/main" id="{13644CE4-AE3F-5875-3D39-6C7402DC735E}"/>
                    </a:ext>
                  </a:extLst>
                </p:cNvPr>
                <p:cNvPicPr/>
                <p:nvPr/>
              </p:nvPicPr>
              <p:blipFill>
                <a:blip r:embed="rId267"/>
                <a:stretch>
                  <a:fillRect/>
                </a:stretch>
              </p:blipFill>
              <p:spPr>
                <a:xfrm>
                  <a:off x="6862200" y="3610692"/>
                  <a:ext cx="1144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1" name="Ink 160">
                  <a:extLst>
                    <a:ext uri="{FF2B5EF4-FFF2-40B4-BE49-F238E27FC236}">
                      <a16:creationId xmlns:a16="http://schemas.microsoft.com/office/drawing/2014/main" id="{2421A2F5-A4EB-9F08-C2F0-BE22D42ACA55}"/>
                    </a:ext>
                  </a:extLst>
                </p14:cNvPr>
                <p14:cNvContentPartPr/>
                <p14:nvPr/>
              </p14:nvContentPartPr>
              <p14:xfrm>
                <a:off x="7009800" y="3558132"/>
                <a:ext cx="32760" cy="207000"/>
              </p14:xfrm>
            </p:contentPart>
          </mc:Choice>
          <mc:Fallback xmlns="">
            <p:pic>
              <p:nvPicPr>
                <p:cNvPr id="161" name="Ink 160">
                  <a:extLst>
                    <a:ext uri="{FF2B5EF4-FFF2-40B4-BE49-F238E27FC236}">
                      <a16:creationId xmlns:a16="http://schemas.microsoft.com/office/drawing/2014/main" id="{2421A2F5-A4EB-9F08-C2F0-BE22D42ACA55}"/>
                    </a:ext>
                  </a:extLst>
                </p:cNvPr>
                <p:cNvPicPr/>
                <p:nvPr/>
              </p:nvPicPr>
              <p:blipFill>
                <a:blip r:embed="rId269"/>
                <a:stretch>
                  <a:fillRect/>
                </a:stretch>
              </p:blipFill>
              <p:spPr>
                <a:xfrm>
                  <a:off x="7000800" y="3549492"/>
                  <a:ext cx="504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2" name="Ink 161">
                  <a:extLst>
                    <a:ext uri="{FF2B5EF4-FFF2-40B4-BE49-F238E27FC236}">
                      <a16:creationId xmlns:a16="http://schemas.microsoft.com/office/drawing/2014/main" id="{4A9A048C-F67C-5DAD-3E38-DCAE12219CD3}"/>
                    </a:ext>
                  </a:extLst>
                </p14:cNvPr>
                <p14:cNvContentPartPr/>
                <p14:nvPr/>
              </p14:nvContentPartPr>
              <p14:xfrm>
                <a:off x="7082160" y="3626172"/>
                <a:ext cx="115560" cy="151560"/>
              </p14:xfrm>
            </p:contentPart>
          </mc:Choice>
          <mc:Fallback xmlns="">
            <p:pic>
              <p:nvPicPr>
                <p:cNvPr id="162" name="Ink 161">
                  <a:extLst>
                    <a:ext uri="{FF2B5EF4-FFF2-40B4-BE49-F238E27FC236}">
                      <a16:creationId xmlns:a16="http://schemas.microsoft.com/office/drawing/2014/main" id="{4A9A048C-F67C-5DAD-3E38-DCAE12219CD3}"/>
                    </a:ext>
                  </a:extLst>
                </p:cNvPr>
                <p:cNvPicPr/>
                <p:nvPr/>
              </p:nvPicPr>
              <p:blipFill>
                <a:blip r:embed="rId271"/>
                <a:stretch>
                  <a:fillRect/>
                </a:stretch>
              </p:blipFill>
              <p:spPr>
                <a:xfrm>
                  <a:off x="7073520" y="3617532"/>
                  <a:ext cx="1332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3" name="Ink 162">
                  <a:extLst>
                    <a:ext uri="{FF2B5EF4-FFF2-40B4-BE49-F238E27FC236}">
                      <a16:creationId xmlns:a16="http://schemas.microsoft.com/office/drawing/2014/main" id="{6CF60126-90E8-471E-DC9B-7C4C06A15C57}"/>
                    </a:ext>
                  </a:extLst>
                </p14:cNvPr>
                <p14:cNvContentPartPr/>
                <p14:nvPr/>
              </p14:nvContentPartPr>
              <p14:xfrm>
                <a:off x="7275840" y="3618252"/>
                <a:ext cx="38160" cy="119880"/>
              </p14:xfrm>
            </p:contentPart>
          </mc:Choice>
          <mc:Fallback xmlns="">
            <p:pic>
              <p:nvPicPr>
                <p:cNvPr id="163" name="Ink 162">
                  <a:extLst>
                    <a:ext uri="{FF2B5EF4-FFF2-40B4-BE49-F238E27FC236}">
                      <a16:creationId xmlns:a16="http://schemas.microsoft.com/office/drawing/2014/main" id="{6CF60126-90E8-471E-DC9B-7C4C06A15C57}"/>
                    </a:ext>
                  </a:extLst>
                </p:cNvPr>
                <p:cNvPicPr/>
                <p:nvPr/>
              </p:nvPicPr>
              <p:blipFill>
                <a:blip r:embed="rId273"/>
                <a:stretch>
                  <a:fillRect/>
                </a:stretch>
              </p:blipFill>
              <p:spPr>
                <a:xfrm>
                  <a:off x="7266840" y="3609252"/>
                  <a:ext cx="558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4" name="Ink 163">
                  <a:extLst>
                    <a:ext uri="{FF2B5EF4-FFF2-40B4-BE49-F238E27FC236}">
                      <a16:creationId xmlns:a16="http://schemas.microsoft.com/office/drawing/2014/main" id="{AEFCE415-DAB5-568B-24D5-82050D28466E}"/>
                    </a:ext>
                  </a:extLst>
                </p14:cNvPr>
                <p14:cNvContentPartPr/>
                <p14:nvPr/>
              </p14:nvContentPartPr>
              <p14:xfrm>
                <a:off x="7319760" y="3538332"/>
                <a:ext cx="15120" cy="21240"/>
              </p14:xfrm>
            </p:contentPart>
          </mc:Choice>
          <mc:Fallback xmlns="">
            <p:pic>
              <p:nvPicPr>
                <p:cNvPr id="164" name="Ink 163">
                  <a:extLst>
                    <a:ext uri="{FF2B5EF4-FFF2-40B4-BE49-F238E27FC236}">
                      <a16:creationId xmlns:a16="http://schemas.microsoft.com/office/drawing/2014/main" id="{AEFCE415-DAB5-568B-24D5-82050D28466E}"/>
                    </a:ext>
                  </a:extLst>
                </p:cNvPr>
                <p:cNvPicPr/>
                <p:nvPr/>
              </p:nvPicPr>
              <p:blipFill>
                <a:blip r:embed="rId275"/>
                <a:stretch>
                  <a:fillRect/>
                </a:stretch>
              </p:blipFill>
              <p:spPr>
                <a:xfrm>
                  <a:off x="7311120" y="3529332"/>
                  <a:ext cx="327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5" name="Ink 164">
                  <a:extLst>
                    <a:ext uri="{FF2B5EF4-FFF2-40B4-BE49-F238E27FC236}">
                      <a16:creationId xmlns:a16="http://schemas.microsoft.com/office/drawing/2014/main" id="{70D8810A-1E1E-646B-831A-118D49E3467A}"/>
                    </a:ext>
                  </a:extLst>
                </p14:cNvPr>
                <p14:cNvContentPartPr/>
                <p14:nvPr/>
              </p14:nvContentPartPr>
              <p14:xfrm>
                <a:off x="7406160" y="3609612"/>
                <a:ext cx="262080" cy="146160"/>
              </p14:xfrm>
            </p:contentPart>
          </mc:Choice>
          <mc:Fallback xmlns="">
            <p:pic>
              <p:nvPicPr>
                <p:cNvPr id="165" name="Ink 164">
                  <a:extLst>
                    <a:ext uri="{FF2B5EF4-FFF2-40B4-BE49-F238E27FC236}">
                      <a16:creationId xmlns:a16="http://schemas.microsoft.com/office/drawing/2014/main" id="{70D8810A-1E1E-646B-831A-118D49E3467A}"/>
                    </a:ext>
                  </a:extLst>
                </p:cNvPr>
                <p:cNvPicPr/>
                <p:nvPr/>
              </p:nvPicPr>
              <p:blipFill>
                <a:blip r:embed="rId277"/>
                <a:stretch>
                  <a:fillRect/>
                </a:stretch>
              </p:blipFill>
              <p:spPr>
                <a:xfrm>
                  <a:off x="7397520" y="3600612"/>
                  <a:ext cx="2797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6" name="Ink 165">
                  <a:extLst>
                    <a:ext uri="{FF2B5EF4-FFF2-40B4-BE49-F238E27FC236}">
                      <a16:creationId xmlns:a16="http://schemas.microsoft.com/office/drawing/2014/main" id="{FF49EB91-9C86-3469-A08B-5C83390FD23A}"/>
                    </a:ext>
                  </a:extLst>
                </p14:cNvPr>
                <p14:cNvContentPartPr/>
                <p14:nvPr/>
              </p14:nvContentPartPr>
              <p14:xfrm>
                <a:off x="7818000" y="3596652"/>
                <a:ext cx="24480" cy="11880"/>
              </p14:xfrm>
            </p:contentPart>
          </mc:Choice>
          <mc:Fallback xmlns="">
            <p:pic>
              <p:nvPicPr>
                <p:cNvPr id="166" name="Ink 165">
                  <a:extLst>
                    <a:ext uri="{FF2B5EF4-FFF2-40B4-BE49-F238E27FC236}">
                      <a16:creationId xmlns:a16="http://schemas.microsoft.com/office/drawing/2014/main" id="{FF49EB91-9C86-3469-A08B-5C83390FD23A}"/>
                    </a:ext>
                  </a:extLst>
                </p:cNvPr>
                <p:cNvPicPr/>
                <p:nvPr/>
              </p:nvPicPr>
              <p:blipFill>
                <a:blip r:embed="rId279"/>
                <a:stretch>
                  <a:fillRect/>
                </a:stretch>
              </p:blipFill>
              <p:spPr>
                <a:xfrm>
                  <a:off x="7809360" y="3588012"/>
                  <a:ext cx="421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7" name="Ink 166">
                  <a:extLst>
                    <a:ext uri="{FF2B5EF4-FFF2-40B4-BE49-F238E27FC236}">
                      <a16:creationId xmlns:a16="http://schemas.microsoft.com/office/drawing/2014/main" id="{8F8D3ADD-59A1-6EDF-87AF-E17864728C31}"/>
                    </a:ext>
                  </a:extLst>
                </p14:cNvPr>
                <p14:cNvContentPartPr/>
                <p14:nvPr/>
              </p14:nvContentPartPr>
              <p14:xfrm>
                <a:off x="7816560" y="3666132"/>
                <a:ext cx="52920" cy="9360"/>
              </p14:xfrm>
            </p:contentPart>
          </mc:Choice>
          <mc:Fallback xmlns="">
            <p:pic>
              <p:nvPicPr>
                <p:cNvPr id="167" name="Ink 166">
                  <a:extLst>
                    <a:ext uri="{FF2B5EF4-FFF2-40B4-BE49-F238E27FC236}">
                      <a16:creationId xmlns:a16="http://schemas.microsoft.com/office/drawing/2014/main" id="{8F8D3ADD-59A1-6EDF-87AF-E17864728C31}"/>
                    </a:ext>
                  </a:extLst>
                </p:cNvPr>
                <p:cNvPicPr/>
                <p:nvPr/>
              </p:nvPicPr>
              <p:blipFill>
                <a:blip r:embed="rId281"/>
                <a:stretch>
                  <a:fillRect/>
                </a:stretch>
              </p:blipFill>
              <p:spPr>
                <a:xfrm>
                  <a:off x="7807560" y="3657132"/>
                  <a:ext cx="70560" cy="27000"/>
                </a:xfrm>
                <a:prstGeom prst="rect">
                  <a:avLst/>
                </a:prstGeom>
              </p:spPr>
            </p:pic>
          </mc:Fallback>
        </mc:AlternateContent>
      </p:grpSp>
      <p:grpSp>
        <p:nvGrpSpPr>
          <p:cNvPr id="174" name="Group 173">
            <a:extLst>
              <a:ext uri="{FF2B5EF4-FFF2-40B4-BE49-F238E27FC236}">
                <a16:creationId xmlns:a16="http://schemas.microsoft.com/office/drawing/2014/main" id="{D2BB5E32-40D7-1A1A-7EC5-175776618519}"/>
              </a:ext>
            </a:extLst>
          </p:cNvPr>
          <p:cNvGrpSpPr/>
          <p:nvPr/>
        </p:nvGrpSpPr>
        <p:grpSpPr>
          <a:xfrm>
            <a:off x="8287948" y="3399372"/>
            <a:ext cx="373680" cy="228600"/>
            <a:chOff x="8286360" y="3399372"/>
            <a:chExt cx="373680" cy="228600"/>
          </a:xfrm>
        </p:grpSpPr>
        <mc:AlternateContent xmlns:mc="http://schemas.openxmlformats.org/markup-compatibility/2006" xmlns:p14="http://schemas.microsoft.com/office/powerpoint/2010/main">
          <mc:Choice Requires="p14">
            <p:contentPart p14:bwMode="auto" r:id="rId282">
              <p14:nvContentPartPr>
                <p14:cNvPr id="170" name="Ink 169">
                  <a:extLst>
                    <a:ext uri="{FF2B5EF4-FFF2-40B4-BE49-F238E27FC236}">
                      <a16:creationId xmlns:a16="http://schemas.microsoft.com/office/drawing/2014/main" id="{BB6C9852-37E8-7150-8000-E4AA853035E4}"/>
                    </a:ext>
                  </a:extLst>
                </p14:cNvPr>
                <p14:cNvContentPartPr/>
                <p14:nvPr/>
              </p14:nvContentPartPr>
              <p14:xfrm>
                <a:off x="8286360" y="3450492"/>
                <a:ext cx="181440" cy="10440"/>
              </p14:xfrm>
            </p:contentPart>
          </mc:Choice>
          <mc:Fallback xmlns="">
            <p:pic>
              <p:nvPicPr>
                <p:cNvPr id="170" name="Ink 169">
                  <a:extLst>
                    <a:ext uri="{FF2B5EF4-FFF2-40B4-BE49-F238E27FC236}">
                      <a16:creationId xmlns:a16="http://schemas.microsoft.com/office/drawing/2014/main" id="{BB6C9852-37E8-7150-8000-E4AA853035E4}"/>
                    </a:ext>
                  </a:extLst>
                </p:cNvPr>
                <p:cNvPicPr/>
                <p:nvPr/>
              </p:nvPicPr>
              <p:blipFill>
                <a:blip r:embed="rId283"/>
                <a:stretch>
                  <a:fillRect/>
                </a:stretch>
              </p:blipFill>
              <p:spPr>
                <a:xfrm>
                  <a:off x="8277360" y="3441492"/>
                  <a:ext cx="1990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1" name="Ink 170">
                  <a:extLst>
                    <a:ext uri="{FF2B5EF4-FFF2-40B4-BE49-F238E27FC236}">
                      <a16:creationId xmlns:a16="http://schemas.microsoft.com/office/drawing/2014/main" id="{80D06EC4-21E0-3234-307D-A60DF4E35D28}"/>
                    </a:ext>
                  </a:extLst>
                </p14:cNvPr>
                <p14:cNvContentPartPr/>
                <p14:nvPr/>
              </p14:nvContentPartPr>
              <p14:xfrm>
                <a:off x="8337480" y="3450852"/>
                <a:ext cx="53280" cy="177120"/>
              </p14:xfrm>
            </p:contentPart>
          </mc:Choice>
          <mc:Fallback xmlns="">
            <p:pic>
              <p:nvPicPr>
                <p:cNvPr id="171" name="Ink 170">
                  <a:extLst>
                    <a:ext uri="{FF2B5EF4-FFF2-40B4-BE49-F238E27FC236}">
                      <a16:creationId xmlns:a16="http://schemas.microsoft.com/office/drawing/2014/main" id="{80D06EC4-21E0-3234-307D-A60DF4E35D28}"/>
                    </a:ext>
                  </a:extLst>
                </p:cNvPr>
                <p:cNvPicPr/>
                <p:nvPr/>
              </p:nvPicPr>
              <p:blipFill>
                <a:blip r:embed="rId285"/>
                <a:stretch>
                  <a:fillRect/>
                </a:stretch>
              </p:blipFill>
              <p:spPr>
                <a:xfrm>
                  <a:off x="8328840" y="3442212"/>
                  <a:ext cx="709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2" name="Ink 171">
                  <a:extLst>
                    <a:ext uri="{FF2B5EF4-FFF2-40B4-BE49-F238E27FC236}">
                      <a16:creationId xmlns:a16="http://schemas.microsoft.com/office/drawing/2014/main" id="{A3F439F3-0BE6-FA68-7477-70FDD22BC0AC}"/>
                    </a:ext>
                  </a:extLst>
                </p14:cNvPr>
                <p14:cNvContentPartPr/>
                <p14:nvPr/>
              </p14:nvContentPartPr>
              <p14:xfrm>
                <a:off x="8534040" y="3399372"/>
                <a:ext cx="126000" cy="227880"/>
              </p14:xfrm>
            </p:contentPart>
          </mc:Choice>
          <mc:Fallback xmlns="">
            <p:pic>
              <p:nvPicPr>
                <p:cNvPr id="172" name="Ink 171">
                  <a:extLst>
                    <a:ext uri="{FF2B5EF4-FFF2-40B4-BE49-F238E27FC236}">
                      <a16:creationId xmlns:a16="http://schemas.microsoft.com/office/drawing/2014/main" id="{A3F439F3-0BE6-FA68-7477-70FDD22BC0AC}"/>
                    </a:ext>
                  </a:extLst>
                </p:cNvPr>
                <p:cNvPicPr/>
                <p:nvPr/>
              </p:nvPicPr>
              <p:blipFill>
                <a:blip r:embed="rId287"/>
                <a:stretch>
                  <a:fillRect/>
                </a:stretch>
              </p:blipFill>
              <p:spPr>
                <a:xfrm>
                  <a:off x="8525400" y="3390372"/>
                  <a:ext cx="143640" cy="245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8">
            <p14:nvContentPartPr>
              <p14:cNvPr id="173" name="Ink 172">
                <a:extLst>
                  <a:ext uri="{FF2B5EF4-FFF2-40B4-BE49-F238E27FC236}">
                    <a16:creationId xmlns:a16="http://schemas.microsoft.com/office/drawing/2014/main" id="{D34F0BC2-1C67-8245-6CAF-CB32970FB98F}"/>
                  </a:ext>
                </a:extLst>
              </p14:cNvPr>
              <p14:cNvContentPartPr/>
              <p14:nvPr/>
            </p14:nvContentPartPr>
            <p14:xfrm>
              <a:off x="8159428" y="3726252"/>
              <a:ext cx="794880" cy="10080"/>
            </p14:xfrm>
          </p:contentPart>
        </mc:Choice>
        <mc:Fallback>
          <p:pic>
            <p:nvPicPr>
              <p:cNvPr id="173" name="Ink 172">
                <a:extLst>
                  <a:ext uri="{FF2B5EF4-FFF2-40B4-BE49-F238E27FC236}">
                    <a16:creationId xmlns:a16="http://schemas.microsoft.com/office/drawing/2014/main" id="{D34F0BC2-1C67-8245-6CAF-CB32970FB98F}"/>
                  </a:ext>
                </a:extLst>
              </p:cNvPr>
              <p:cNvPicPr/>
              <p:nvPr/>
            </p:nvPicPr>
            <p:blipFill>
              <a:blip r:embed="rId289"/>
              <a:stretch>
                <a:fillRect/>
              </a:stretch>
            </p:blipFill>
            <p:spPr>
              <a:xfrm>
                <a:off x="8150428" y="3716919"/>
                <a:ext cx="812520" cy="28373"/>
              </a:xfrm>
              <a:prstGeom prst="rect">
                <a:avLst/>
              </a:prstGeom>
            </p:spPr>
          </p:pic>
        </mc:Fallback>
      </mc:AlternateContent>
      <p:grpSp>
        <p:nvGrpSpPr>
          <p:cNvPr id="182" name="Group 181">
            <a:extLst>
              <a:ext uri="{FF2B5EF4-FFF2-40B4-BE49-F238E27FC236}">
                <a16:creationId xmlns:a16="http://schemas.microsoft.com/office/drawing/2014/main" id="{1585C162-FDAE-B1CA-111F-70C9F18A39A1}"/>
              </a:ext>
            </a:extLst>
          </p:cNvPr>
          <p:cNvGrpSpPr/>
          <p:nvPr/>
        </p:nvGrpSpPr>
        <p:grpSpPr>
          <a:xfrm>
            <a:off x="8075188" y="3861972"/>
            <a:ext cx="1090080" cy="266040"/>
            <a:chOff x="8073600" y="3861972"/>
            <a:chExt cx="1090080" cy="266040"/>
          </a:xfrm>
        </p:grpSpPr>
        <mc:AlternateContent xmlns:mc="http://schemas.openxmlformats.org/markup-compatibility/2006" xmlns:p14="http://schemas.microsoft.com/office/powerpoint/2010/main">
          <mc:Choice Requires="p14">
            <p:contentPart p14:bwMode="auto" r:id="rId290">
              <p14:nvContentPartPr>
                <p14:cNvPr id="175" name="Ink 174">
                  <a:extLst>
                    <a:ext uri="{FF2B5EF4-FFF2-40B4-BE49-F238E27FC236}">
                      <a16:creationId xmlns:a16="http://schemas.microsoft.com/office/drawing/2014/main" id="{FC36AFC9-B52D-2BD9-97D6-B2EE3E58A26C}"/>
                    </a:ext>
                  </a:extLst>
                </p14:cNvPr>
                <p14:cNvContentPartPr/>
                <p14:nvPr/>
              </p14:nvContentPartPr>
              <p14:xfrm>
                <a:off x="8073600" y="3863052"/>
                <a:ext cx="235440" cy="40680"/>
              </p14:xfrm>
            </p:contentPart>
          </mc:Choice>
          <mc:Fallback xmlns="">
            <p:pic>
              <p:nvPicPr>
                <p:cNvPr id="175" name="Ink 174">
                  <a:extLst>
                    <a:ext uri="{FF2B5EF4-FFF2-40B4-BE49-F238E27FC236}">
                      <a16:creationId xmlns:a16="http://schemas.microsoft.com/office/drawing/2014/main" id="{FC36AFC9-B52D-2BD9-97D6-B2EE3E58A26C}"/>
                    </a:ext>
                  </a:extLst>
                </p:cNvPr>
                <p:cNvPicPr/>
                <p:nvPr/>
              </p:nvPicPr>
              <p:blipFill>
                <a:blip r:embed="rId291"/>
                <a:stretch>
                  <a:fillRect/>
                </a:stretch>
              </p:blipFill>
              <p:spPr>
                <a:xfrm>
                  <a:off x="8064960" y="3854052"/>
                  <a:ext cx="2530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6" name="Ink 175">
                  <a:extLst>
                    <a:ext uri="{FF2B5EF4-FFF2-40B4-BE49-F238E27FC236}">
                      <a16:creationId xmlns:a16="http://schemas.microsoft.com/office/drawing/2014/main" id="{9651DDDC-EE50-900C-EF63-E6E95ADAE4A2}"/>
                    </a:ext>
                  </a:extLst>
                </p14:cNvPr>
                <p14:cNvContentPartPr/>
                <p14:nvPr/>
              </p14:nvContentPartPr>
              <p14:xfrm>
                <a:off x="8210040" y="3883932"/>
                <a:ext cx="61920" cy="244080"/>
              </p14:xfrm>
            </p:contentPart>
          </mc:Choice>
          <mc:Fallback xmlns="">
            <p:pic>
              <p:nvPicPr>
                <p:cNvPr id="176" name="Ink 175">
                  <a:extLst>
                    <a:ext uri="{FF2B5EF4-FFF2-40B4-BE49-F238E27FC236}">
                      <a16:creationId xmlns:a16="http://schemas.microsoft.com/office/drawing/2014/main" id="{9651DDDC-EE50-900C-EF63-E6E95ADAE4A2}"/>
                    </a:ext>
                  </a:extLst>
                </p:cNvPr>
                <p:cNvPicPr/>
                <p:nvPr/>
              </p:nvPicPr>
              <p:blipFill>
                <a:blip r:embed="rId293"/>
                <a:stretch>
                  <a:fillRect/>
                </a:stretch>
              </p:blipFill>
              <p:spPr>
                <a:xfrm>
                  <a:off x="8201040" y="3874932"/>
                  <a:ext cx="795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7" name="Ink 176">
                  <a:extLst>
                    <a:ext uri="{FF2B5EF4-FFF2-40B4-BE49-F238E27FC236}">
                      <a16:creationId xmlns:a16="http://schemas.microsoft.com/office/drawing/2014/main" id="{179F650E-0DF4-9BEE-853B-A4D1A422CC49}"/>
                    </a:ext>
                  </a:extLst>
                </p14:cNvPr>
                <p14:cNvContentPartPr/>
                <p14:nvPr/>
              </p14:nvContentPartPr>
              <p14:xfrm>
                <a:off x="8365920" y="3861972"/>
                <a:ext cx="132480" cy="246960"/>
              </p14:xfrm>
            </p:contentPart>
          </mc:Choice>
          <mc:Fallback xmlns="">
            <p:pic>
              <p:nvPicPr>
                <p:cNvPr id="177" name="Ink 176">
                  <a:extLst>
                    <a:ext uri="{FF2B5EF4-FFF2-40B4-BE49-F238E27FC236}">
                      <a16:creationId xmlns:a16="http://schemas.microsoft.com/office/drawing/2014/main" id="{179F650E-0DF4-9BEE-853B-A4D1A422CC49}"/>
                    </a:ext>
                  </a:extLst>
                </p:cNvPr>
                <p:cNvPicPr/>
                <p:nvPr/>
              </p:nvPicPr>
              <p:blipFill>
                <a:blip r:embed="rId295"/>
                <a:stretch>
                  <a:fillRect/>
                </a:stretch>
              </p:blipFill>
              <p:spPr>
                <a:xfrm>
                  <a:off x="8356920" y="3852972"/>
                  <a:ext cx="1501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8" name="Ink 177">
                  <a:extLst>
                    <a:ext uri="{FF2B5EF4-FFF2-40B4-BE49-F238E27FC236}">
                      <a16:creationId xmlns:a16="http://schemas.microsoft.com/office/drawing/2014/main" id="{0CE37D92-9995-A7D4-54A5-975427CDD23F}"/>
                    </a:ext>
                  </a:extLst>
                </p14:cNvPr>
                <p14:cNvContentPartPr/>
                <p14:nvPr/>
              </p14:nvContentPartPr>
              <p14:xfrm>
                <a:off x="8583360" y="4003452"/>
                <a:ext cx="117360" cy="24480"/>
              </p14:xfrm>
            </p:contentPart>
          </mc:Choice>
          <mc:Fallback xmlns="">
            <p:pic>
              <p:nvPicPr>
                <p:cNvPr id="178" name="Ink 177">
                  <a:extLst>
                    <a:ext uri="{FF2B5EF4-FFF2-40B4-BE49-F238E27FC236}">
                      <a16:creationId xmlns:a16="http://schemas.microsoft.com/office/drawing/2014/main" id="{0CE37D92-9995-A7D4-54A5-975427CDD23F}"/>
                    </a:ext>
                  </a:extLst>
                </p:cNvPr>
                <p:cNvPicPr/>
                <p:nvPr/>
              </p:nvPicPr>
              <p:blipFill>
                <a:blip r:embed="rId297"/>
                <a:stretch>
                  <a:fillRect/>
                </a:stretch>
              </p:blipFill>
              <p:spPr>
                <a:xfrm>
                  <a:off x="8574720" y="3994452"/>
                  <a:ext cx="1350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9" name="Ink 178">
                  <a:extLst>
                    <a:ext uri="{FF2B5EF4-FFF2-40B4-BE49-F238E27FC236}">
                      <a16:creationId xmlns:a16="http://schemas.microsoft.com/office/drawing/2014/main" id="{58D16A4B-AE15-B027-E52F-75496B207353}"/>
                    </a:ext>
                  </a:extLst>
                </p14:cNvPr>
                <p14:cNvContentPartPr/>
                <p14:nvPr/>
              </p14:nvContentPartPr>
              <p14:xfrm>
                <a:off x="8622960" y="3950172"/>
                <a:ext cx="46440" cy="129600"/>
              </p14:xfrm>
            </p:contentPart>
          </mc:Choice>
          <mc:Fallback xmlns="">
            <p:pic>
              <p:nvPicPr>
                <p:cNvPr id="179" name="Ink 178">
                  <a:extLst>
                    <a:ext uri="{FF2B5EF4-FFF2-40B4-BE49-F238E27FC236}">
                      <a16:creationId xmlns:a16="http://schemas.microsoft.com/office/drawing/2014/main" id="{58D16A4B-AE15-B027-E52F-75496B207353}"/>
                    </a:ext>
                  </a:extLst>
                </p:cNvPr>
                <p:cNvPicPr/>
                <p:nvPr/>
              </p:nvPicPr>
              <p:blipFill>
                <a:blip r:embed="rId299"/>
                <a:stretch>
                  <a:fillRect/>
                </a:stretch>
              </p:blipFill>
              <p:spPr>
                <a:xfrm>
                  <a:off x="8613960" y="3941532"/>
                  <a:ext cx="640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0" name="Ink 179">
                  <a:extLst>
                    <a:ext uri="{FF2B5EF4-FFF2-40B4-BE49-F238E27FC236}">
                      <a16:creationId xmlns:a16="http://schemas.microsoft.com/office/drawing/2014/main" id="{A44C6301-CEAF-F89C-C2C2-EDCABC03C543}"/>
                    </a:ext>
                  </a:extLst>
                </p14:cNvPr>
                <p14:cNvContentPartPr/>
                <p14:nvPr/>
              </p14:nvContentPartPr>
              <p14:xfrm>
                <a:off x="8809080" y="3882492"/>
                <a:ext cx="145440" cy="192240"/>
              </p14:xfrm>
            </p:contentPart>
          </mc:Choice>
          <mc:Fallback xmlns="">
            <p:pic>
              <p:nvPicPr>
                <p:cNvPr id="180" name="Ink 179">
                  <a:extLst>
                    <a:ext uri="{FF2B5EF4-FFF2-40B4-BE49-F238E27FC236}">
                      <a16:creationId xmlns:a16="http://schemas.microsoft.com/office/drawing/2014/main" id="{A44C6301-CEAF-F89C-C2C2-EDCABC03C543}"/>
                    </a:ext>
                  </a:extLst>
                </p:cNvPr>
                <p:cNvPicPr/>
                <p:nvPr/>
              </p:nvPicPr>
              <p:blipFill>
                <a:blip r:embed="rId301"/>
                <a:stretch>
                  <a:fillRect/>
                </a:stretch>
              </p:blipFill>
              <p:spPr>
                <a:xfrm>
                  <a:off x="8800440" y="3873492"/>
                  <a:ext cx="1630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1" name="Ink 180">
                  <a:extLst>
                    <a:ext uri="{FF2B5EF4-FFF2-40B4-BE49-F238E27FC236}">
                      <a16:creationId xmlns:a16="http://schemas.microsoft.com/office/drawing/2014/main" id="{789CA80D-D65D-56DD-6EFC-844A7C974C15}"/>
                    </a:ext>
                  </a:extLst>
                </p14:cNvPr>
                <p14:cNvContentPartPr/>
                <p14:nvPr/>
              </p14:nvContentPartPr>
              <p14:xfrm>
                <a:off x="9035160" y="3883572"/>
                <a:ext cx="128520" cy="194760"/>
              </p14:xfrm>
            </p:contentPart>
          </mc:Choice>
          <mc:Fallback xmlns="">
            <p:pic>
              <p:nvPicPr>
                <p:cNvPr id="181" name="Ink 180">
                  <a:extLst>
                    <a:ext uri="{FF2B5EF4-FFF2-40B4-BE49-F238E27FC236}">
                      <a16:creationId xmlns:a16="http://schemas.microsoft.com/office/drawing/2014/main" id="{789CA80D-D65D-56DD-6EFC-844A7C974C15}"/>
                    </a:ext>
                  </a:extLst>
                </p:cNvPr>
                <p:cNvPicPr/>
                <p:nvPr/>
              </p:nvPicPr>
              <p:blipFill>
                <a:blip r:embed="rId303"/>
                <a:stretch>
                  <a:fillRect/>
                </a:stretch>
              </p:blipFill>
              <p:spPr>
                <a:xfrm>
                  <a:off x="9026520" y="3874932"/>
                  <a:ext cx="146160" cy="212400"/>
                </a:xfrm>
                <a:prstGeom prst="rect">
                  <a:avLst/>
                </a:prstGeom>
              </p:spPr>
            </p:pic>
          </mc:Fallback>
        </mc:AlternateContent>
      </p:grpSp>
      <p:grpSp>
        <p:nvGrpSpPr>
          <p:cNvPr id="185" name="Group 184">
            <a:extLst>
              <a:ext uri="{FF2B5EF4-FFF2-40B4-BE49-F238E27FC236}">
                <a16:creationId xmlns:a16="http://schemas.microsoft.com/office/drawing/2014/main" id="{0374587F-4D77-28D0-6155-65D9315A6EB6}"/>
              </a:ext>
            </a:extLst>
          </p:cNvPr>
          <p:cNvGrpSpPr/>
          <p:nvPr/>
        </p:nvGrpSpPr>
        <p:grpSpPr>
          <a:xfrm>
            <a:off x="9184708" y="3578652"/>
            <a:ext cx="88200" cy="79560"/>
            <a:chOff x="9183120" y="3578652"/>
            <a:chExt cx="88200" cy="79560"/>
          </a:xfrm>
        </p:grpSpPr>
        <mc:AlternateContent xmlns:mc="http://schemas.openxmlformats.org/markup-compatibility/2006" xmlns:p14="http://schemas.microsoft.com/office/powerpoint/2010/main">
          <mc:Choice Requires="p14">
            <p:contentPart p14:bwMode="auto" r:id="rId304">
              <p14:nvContentPartPr>
                <p14:cNvPr id="183" name="Ink 182">
                  <a:extLst>
                    <a:ext uri="{FF2B5EF4-FFF2-40B4-BE49-F238E27FC236}">
                      <a16:creationId xmlns:a16="http://schemas.microsoft.com/office/drawing/2014/main" id="{9DE13CF7-9466-170A-D1DF-A865C56131F6}"/>
                    </a:ext>
                  </a:extLst>
                </p14:cNvPr>
                <p14:cNvContentPartPr/>
                <p14:nvPr/>
              </p14:nvContentPartPr>
              <p14:xfrm>
                <a:off x="9183120" y="3578652"/>
                <a:ext cx="60480" cy="360"/>
              </p14:xfrm>
            </p:contentPart>
          </mc:Choice>
          <mc:Fallback xmlns="">
            <p:pic>
              <p:nvPicPr>
                <p:cNvPr id="183" name="Ink 182">
                  <a:extLst>
                    <a:ext uri="{FF2B5EF4-FFF2-40B4-BE49-F238E27FC236}">
                      <a16:creationId xmlns:a16="http://schemas.microsoft.com/office/drawing/2014/main" id="{9DE13CF7-9466-170A-D1DF-A865C56131F6}"/>
                    </a:ext>
                  </a:extLst>
                </p:cNvPr>
                <p:cNvPicPr/>
                <p:nvPr/>
              </p:nvPicPr>
              <p:blipFill>
                <a:blip r:embed="rId305"/>
                <a:stretch>
                  <a:fillRect/>
                </a:stretch>
              </p:blipFill>
              <p:spPr>
                <a:xfrm>
                  <a:off x="9174120" y="3569652"/>
                  <a:ext cx="7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4" name="Ink 183">
                  <a:extLst>
                    <a:ext uri="{FF2B5EF4-FFF2-40B4-BE49-F238E27FC236}">
                      <a16:creationId xmlns:a16="http://schemas.microsoft.com/office/drawing/2014/main" id="{E0B1826B-29CE-D8E8-27DA-A04DFBB2E860}"/>
                    </a:ext>
                  </a:extLst>
                </p14:cNvPr>
                <p14:cNvContentPartPr/>
                <p14:nvPr/>
              </p14:nvContentPartPr>
              <p14:xfrm>
                <a:off x="9202920" y="3647772"/>
                <a:ext cx="68400" cy="10440"/>
              </p14:xfrm>
            </p:contentPart>
          </mc:Choice>
          <mc:Fallback xmlns="">
            <p:pic>
              <p:nvPicPr>
                <p:cNvPr id="184" name="Ink 183">
                  <a:extLst>
                    <a:ext uri="{FF2B5EF4-FFF2-40B4-BE49-F238E27FC236}">
                      <a16:creationId xmlns:a16="http://schemas.microsoft.com/office/drawing/2014/main" id="{E0B1826B-29CE-D8E8-27DA-A04DFBB2E860}"/>
                    </a:ext>
                  </a:extLst>
                </p:cNvPr>
                <p:cNvPicPr/>
                <p:nvPr/>
              </p:nvPicPr>
              <p:blipFill>
                <a:blip r:embed="rId307"/>
                <a:stretch>
                  <a:fillRect/>
                </a:stretch>
              </p:blipFill>
              <p:spPr>
                <a:xfrm>
                  <a:off x="9194280" y="3639132"/>
                  <a:ext cx="86040" cy="28080"/>
                </a:xfrm>
                <a:prstGeom prst="rect">
                  <a:avLst/>
                </a:prstGeom>
              </p:spPr>
            </p:pic>
          </mc:Fallback>
        </mc:AlternateContent>
      </p:grpSp>
      <p:grpSp>
        <p:nvGrpSpPr>
          <p:cNvPr id="192" name="Group 191">
            <a:extLst>
              <a:ext uri="{FF2B5EF4-FFF2-40B4-BE49-F238E27FC236}">
                <a16:creationId xmlns:a16="http://schemas.microsoft.com/office/drawing/2014/main" id="{AA79F957-6C4C-D7B0-0E40-AA5D776E0568}"/>
              </a:ext>
            </a:extLst>
          </p:cNvPr>
          <p:cNvGrpSpPr/>
          <p:nvPr/>
        </p:nvGrpSpPr>
        <p:grpSpPr>
          <a:xfrm>
            <a:off x="9489268" y="3567492"/>
            <a:ext cx="558720" cy="255600"/>
            <a:chOff x="9487680" y="3567492"/>
            <a:chExt cx="558720" cy="255600"/>
          </a:xfrm>
        </p:grpSpPr>
        <mc:AlternateContent xmlns:mc="http://schemas.openxmlformats.org/markup-compatibility/2006" xmlns:p14="http://schemas.microsoft.com/office/powerpoint/2010/main">
          <mc:Choice Requires="p14">
            <p:contentPart p14:bwMode="auto" r:id="rId308">
              <p14:nvContentPartPr>
                <p14:cNvPr id="186" name="Ink 185">
                  <a:extLst>
                    <a:ext uri="{FF2B5EF4-FFF2-40B4-BE49-F238E27FC236}">
                      <a16:creationId xmlns:a16="http://schemas.microsoft.com/office/drawing/2014/main" id="{BEE64ABC-0614-D4F9-FE23-02A185E17648}"/>
                    </a:ext>
                  </a:extLst>
                </p14:cNvPr>
                <p14:cNvContentPartPr/>
                <p14:nvPr/>
              </p14:nvContentPartPr>
              <p14:xfrm>
                <a:off x="9487680" y="3567492"/>
                <a:ext cx="111240" cy="227880"/>
              </p14:xfrm>
            </p:contentPart>
          </mc:Choice>
          <mc:Fallback xmlns="">
            <p:pic>
              <p:nvPicPr>
                <p:cNvPr id="186" name="Ink 185">
                  <a:extLst>
                    <a:ext uri="{FF2B5EF4-FFF2-40B4-BE49-F238E27FC236}">
                      <a16:creationId xmlns:a16="http://schemas.microsoft.com/office/drawing/2014/main" id="{BEE64ABC-0614-D4F9-FE23-02A185E17648}"/>
                    </a:ext>
                  </a:extLst>
                </p:cNvPr>
                <p:cNvPicPr/>
                <p:nvPr/>
              </p:nvPicPr>
              <p:blipFill>
                <a:blip r:embed="rId309"/>
                <a:stretch>
                  <a:fillRect/>
                </a:stretch>
              </p:blipFill>
              <p:spPr>
                <a:xfrm>
                  <a:off x="9479040" y="3558852"/>
                  <a:ext cx="1288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7" name="Ink 186">
                  <a:extLst>
                    <a:ext uri="{FF2B5EF4-FFF2-40B4-BE49-F238E27FC236}">
                      <a16:creationId xmlns:a16="http://schemas.microsoft.com/office/drawing/2014/main" id="{A8561BCA-C4A4-58A6-E583-7940371E5EE0}"/>
                    </a:ext>
                  </a:extLst>
                </p14:cNvPr>
                <p14:cNvContentPartPr/>
                <p14:nvPr/>
              </p14:nvContentPartPr>
              <p14:xfrm>
                <a:off x="9537000" y="3702132"/>
                <a:ext cx="40680" cy="34200"/>
              </p14:xfrm>
            </p:contentPart>
          </mc:Choice>
          <mc:Fallback xmlns="">
            <p:pic>
              <p:nvPicPr>
                <p:cNvPr id="187" name="Ink 186">
                  <a:extLst>
                    <a:ext uri="{FF2B5EF4-FFF2-40B4-BE49-F238E27FC236}">
                      <a16:creationId xmlns:a16="http://schemas.microsoft.com/office/drawing/2014/main" id="{A8561BCA-C4A4-58A6-E583-7940371E5EE0}"/>
                    </a:ext>
                  </a:extLst>
                </p:cNvPr>
                <p:cNvPicPr/>
                <p:nvPr/>
              </p:nvPicPr>
              <p:blipFill>
                <a:blip r:embed="rId311"/>
                <a:stretch>
                  <a:fillRect/>
                </a:stretch>
              </p:blipFill>
              <p:spPr>
                <a:xfrm>
                  <a:off x="9528360" y="3693492"/>
                  <a:ext cx="583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8" name="Ink 187">
                  <a:extLst>
                    <a:ext uri="{FF2B5EF4-FFF2-40B4-BE49-F238E27FC236}">
                      <a16:creationId xmlns:a16="http://schemas.microsoft.com/office/drawing/2014/main" id="{360291E0-5E3A-325B-4F69-2971481D9997}"/>
                    </a:ext>
                  </a:extLst>
                </p14:cNvPr>
                <p14:cNvContentPartPr/>
                <p14:nvPr/>
              </p14:nvContentPartPr>
              <p14:xfrm>
                <a:off x="9638160" y="3572172"/>
                <a:ext cx="153360" cy="250920"/>
              </p14:xfrm>
            </p:contentPart>
          </mc:Choice>
          <mc:Fallback xmlns="">
            <p:pic>
              <p:nvPicPr>
                <p:cNvPr id="188" name="Ink 187">
                  <a:extLst>
                    <a:ext uri="{FF2B5EF4-FFF2-40B4-BE49-F238E27FC236}">
                      <a16:creationId xmlns:a16="http://schemas.microsoft.com/office/drawing/2014/main" id="{360291E0-5E3A-325B-4F69-2971481D9997}"/>
                    </a:ext>
                  </a:extLst>
                </p:cNvPr>
                <p:cNvPicPr/>
                <p:nvPr/>
              </p:nvPicPr>
              <p:blipFill>
                <a:blip r:embed="rId313"/>
                <a:stretch>
                  <a:fillRect/>
                </a:stretch>
              </p:blipFill>
              <p:spPr>
                <a:xfrm>
                  <a:off x="9629160" y="3563172"/>
                  <a:ext cx="1710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9" name="Ink 188">
                  <a:extLst>
                    <a:ext uri="{FF2B5EF4-FFF2-40B4-BE49-F238E27FC236}">
                      <a16:creationId xmlns:a16="http://schemas.microsoft.com/office/drawing/2014/main" id="{068EDCFB-E4DC-73FD-C293-C18BB4D68EA5}"/>
                    </a:ext>
                  </a:extLst>
                </p14:cNvPr>
                <p14:cNvContentPartPr/>
                <p14:nvPr/>
              </p14:nvContentPartPr>
              <p14:xfrm>
                <a:off x="9855600" y="3595572"/>
                <a:ext cx="32040" cy="29880"/>
              </p14:xfrm>
            </p:contentPart>
          </mc:Choice>
          <mc:Fallback xmlns="">
            <p:pic>
              <p:nvPicPr>
                <p:cNvPr id="189" name="Ink 188">
                  <a:extLst>
                    <a:ext uri="{FF2B5EF4-FFF2-40B4-BE49-F238E27FC236}">
                      <a16:creationId xmlns:a16="http://schemas.microsoft.com/office/drawing/2014/main" id="{068EDCFB-E4DC-73FD-C293-C18BB4D68EA5}"/>
                    </a:ext>
                  </a:extLst>
                </p:cNvPr>
                <p:cNvPicPr/>
                <p:nvPr/>
              </p:nvPicPr>
              <p:blipFill>
                <a:blip r:embed="rId315"/>
                <a:stretch>
                  <a:fillRect/>
                </a:stretch>
              </p:blipFill>
              <p:spPr>
                <a:xfrm>
                  <a:off x="9846600" y="3586932"/>
                  <a:ext cx="496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90" name="Ink 189">
                  <a:extLst>
                    <a:ext uri="{FF2B5EF4-FFF2-40B4-BE49-F238E27FC236}">
                      <a16:creationId xmlns:a16="http://schemas.microsoft.com/office/drawing/2014/main" id="{E4585577-B60B-AC4C-B3A0-F377F4E299B6}"/>
                    </a:ext>
                  </a:extLst>
                </p14:cNvPr>
                <p14:cNvContentPartPr/>
                <p14:nvPr/>
              </p14:nvContentPartPr>
              <p14:xfrm>
                <a:off x="9911400" y="3608172"/>
                <a:ext cx="97920" cy="206640"/>
              </p14:xfrm>
            </p:contentPart>
          </mc:Choice>
          <mc:Fallback xmlns="">
            <p:pic>
              <p:nvPicPr>
                <p:cNvPr id="190" name="Ink 189">
                  <a:extLst>
                    <a:ext uri="{FF2B5EF4-FFF2-40B4-BE49-F238E27FC236}">
                      <a16:creationId xmlns:a16="http://schemas.microsoft.com/office/drawing/2014/main" id="{E4585577-B60B-AC4C-B3A0-F377F4E299B6}"/>
                    </a:ext>
                  </a:extLst>
                </p:cNvPr>
                <p:cNvPicPr/>
                <p:nvPr/>
              </p:nvPicPr>
              <p:blipFill>
                <a:blip r:embed="rId317"/>
                <a:stretch>
                  <a:fillRect/>
                </a:stretch>
              </p:blipFill>
              <p:spPr>
                <a:xfrm>
                  <a:off x="9902400" y="3599532"/>
                  <a:ext cx="1155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91" name="Ink 190">
                  <a:extLst>
                    <a:ext uri="{FF2B5EF4-FFF2-40B4-BE49-F238E27FC236}">
                      <a16:creationId xmlns:a16="http://schemas.microsoft.com/office/drawing/2014/main" id="{31340825-B4D5-2B73-88B4-459C989FD5FF}"/>
                    </a:ext>
                  </a:extLst>
                </p14:cNvPr>
                <p14:cNvContentPartPr/>
                <p14:nvPr/>
              </p14:nvContentPartPr>
              <p14:xfrm>
                <a:off x="10002840" y="3758652"/>
                <a:ext cx="43560" cy="55080"/>
              </p14:xfrm>
            </p:contentPart>
          </mc:Choice>
          <mc:Fallback xmlns="">
            <p:pic>
              <p:nvPicPr>
                <p:cNvPr id="191" name="Ink 190">
                  <a:extLst>
                    <a:ext uri="{FF2B5EF4-FFF2-40B4-BE49-F238E27FC236}">
                      <a16:creationId xmlns:a16="http://schemas.microsoft.com/office/drawing/2014/main" id="{31340825-B4D5-2B73-88B4-459C989FD5FF}"/>
                    </a:ext>
                  </a:extLst>
                </p:cNvPr>
                <p:cNvPicPr/>
                <p:nvPr/>
              </p:nvPicPr>
              <p:blipFill>
                <a:blip r:embed="rId319"/>
                <a:stretch>
                  <a:fillRect/>
                </a:stretch>
              </p:blipFill>
              <p:spPr>
                <a:xfrm>
                  <a:off x="9993840" y="3749652"/>
                  <a:ext cx="61200" cy="72720"/>
                </a:xfrm>
                <a:prstGeom prst="rect">
                  <a:avLst/>
                </a:prstGeom>
              </p:spPr>
            </p:pic>
          </mc:Fallback>
        </mc:AlternateContent>
      </p:grpSp>
      <p:grpSp>
        <p:nvGrpSpPr>
          <p:cNvPr id="196" name="Group 195">
            <a:extLst>
              <a:ext uri="{FF2B5EF4-FFF2-40B4-BE49-F238E27FC236}">
                <a16:creationId xmlns:a16="http://schemas.microsoft.com/office/drawing/2014/main" id="{323A3020-BFC7-F3C7-173A-FAC1BA889E14}"/>
              </a:ext>
            </a:extLst>
          </p:cNvPr>
          <p:cNvGrpSpPr/>
          <p:nvPr/>
        </p:nvGrpSpPr>
        <p:grpSpPr>
          <a:xfrm>
            <a:off x="5979628" y="4578012"/>
            <a:ext cx="168120" cy="213840"/>
            <a:chOff x="5978040" y="4578012"/>
            <a:chExt cx="168120" cy="213840"/>
          </a:xfrm>
        </p:grpSpPr>
        <mc:AlternateContent xmlns:mc="http://schemas.openxmlformats.org/markup-compatibility/2006" xmlns:p14="http://schemas.microsoft.com/office/powerpoint/2010/main">
          <mc:Choice Requires="p14">
            <p:contentPart p14:bwMode="auto" r:id="rId320">
              <p14:nvContentPartPr>
                <p14:cNvPr id="193" name="Ink 192">
                  <a:extLst>
                    <a:ext uri="{FF2B5EF4-FFF2-40B4-BE49-F238E27FC236}">
                      <a16:creationId xmlns:a16="http://schemas.microsoft.com/office/drawing/2014/main" id="{A9ACE24A-2CB8-7A9F-28BE-213D620B3024}"/>
                    </a:ext>
                  </a:extLst>
                </p14:cNvPr>
                <p14:cNvContentPartPr/>
                <p14:nvPr/>
              </p14:nvContentPartPr>
              <p14:xfrm>
                <a:off x="5987760" y="4640652"/>
                <a:ext cx="77400" cy="11160"/>
              </p14:xfrm>
            </p:contentPart>
          </mc:Choice>
          <mc:Fallback xmlns="">
            <p:pic>
              <p:nvPicPr>
                <p:cNvPr id="193" name="Ink 192">
                  <a:extLst>
                    <a:ext uri="{FF2B5EF4-FFF2-40B4-BE49-F238E27FC236}">
                      <a16:creationId xmlns:a16="http://schemas.microsoft.com/office/drawing/2014/main" id="{A9ACE24A-2CB8-7A9F-28BE-213D620B3024}"/>
                    </a:ext>
                  </a:extLst>
                </p:cNvPr>
                <p:cNvPicPr/>
                <p:nvPr/>
              </p:nvPicPr>
              <p:blipFill>
                <a:blip r:embed="rId321"/>
                <a:stretch>
                  <a:fillRect/>
                </a:stretch>
              </p:blipFill>
              <p:spPr>
                <a:xfrm>
                  <a:off x="5978760" y="4631652"/>
                  <a:ext cx="950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4" name="Ink 193">
                  <a:extLst>
                    <a:ext uri="{FF2B5EF4-FFF2-40B4-BE49-F238E27FC236}">
                      <a16:creationId xmlns:a16="http://schemas.microsoft.com/office/drawing/2014/main" id="{E17792DD-5666-3404-353C-4FE3D0AA725A}"/>
                    </a:ext>
                  </a:extLst>
                </p14:cNvPr>
                <p14:cNvContentPartPr/>
                <p14:nvPr/>
              </p14:nvContentPartPr>
              <p14:xfrm>
                <a:off x="5978040" y="4709772"/>
                <a:ext cx="117720" cy="17280"/>
              </p14:xfrm>
            </p:contentPart>
          </mc:Choice>
          <mc:Fallback xmlns="">
            <p:pic>
              <p:nvPicPr>
                <p:cNvPr id="194" name="Ink 193">
                  <a:extLst>
                    <a:ext uri="{FF2B5EF4-FFF2-40B4-BE49-F238E27FC236}">
                      <a16:creationId xmlns:a16="http://schemas.microsoft.com/office/drawing/2014/main" id="{E17792DD-5666-3404-353C-4FE3D0AA725A}"/>
                    </a:ext>
                  </a:extLst>
                </p:cNvPr>
                <p:cNvPicPr/>
                <p:nvPr/>
              </p:nvPicPr>
              <p:blipFill>
                <a:blip r:embed="rId323"/>
                <a:stretch>
                  <a:fillRect/>
                </a:stretch>
              </p:blipFill>
              <p:spPr>
                <a:xfrm>
                  <a:off x="5969040" y="4700772"/>
                  <a:ext cx="1353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5" name="Ink 194">
                  <a:extLst>
                    <a:ext uri="{FF2B5EF4-FFF2-40B4-BE49-F238E27FC236}">
                      <a16:creationId xmlns:a16="http://schemas.microsoft.com/office/drawing/2014/main" id="{F45737B8-3A37-0B5F-1CC8-8814645B4853}"/>
                    </a:ext>
                  </a:extLst>
                </p14:cNvPr>
                <p14:cNvContentPartPr/>
                <p14:nvPr/>
              </p14:nvContentPartPr>
              <p14:xfrm>
                <a:off x="6058320" y="4578012"/>
                <a:ext cx="87840" cy="213840"/>
              </p14:xfrm>
            </p:contentPart>
          </mc:Choice>
          <mc:Fallback xmlns="">
            <p:pic>
              <p:nvPicPr>
                <p:cNvPr id="195" name="Ink 194">
                  <a:extLst>
                    <a:ext uri="{FF2B5EF4-FFF2-40B4-BE49-F238E27FC236}">
                      <a16:creationId xmlns:a16="http://schemas.microsoft.com/office/drawing/2014/main" id="{F45737B8-3A37-0B5F-1CC8-8814645B4853}"/>
                    </a:ext>
                  </a:extLst>
                </p:cNvPr>
                <p:cNvPicPr/>
                <p:nvPr/>
              </p:nvPicPr>
              <p:blipFill>
                <a:blip r:embed="rId325"/>
                <a:stretch>
                  <a:fillRect/>
                </a:stretch>
              </p:blipFill>
              <p:spPr>
                <a:xfrm>
                  <a:off x="6049320" y="4569012"/>
                  <a:ext cx="105480" cy="231480"/>
                </a:xfrm>
                <a:prstGeom prst="rect">
                  <a:avLst/>
                </a:prstGeom>
              </p:spPr>
            </p:pic>
          </mc:Fallback>
        </mc:AlternateContent>
      </p:grpSp>
      <p:grpSp>
        <p:nvGrpSpPr>
          <p:cNvPr id="225" name="Group 224">
            <a:extLst>
              <a:ext uri="{FF2B5EF4-FFF2-40B4-BE49-F238E27FC236}">
                <a16:creationId xmlns:a16="http://schemas.microsoft.com/office/drawing/2014/main" id="{1702A150-8D4C-AD05-7F47-3B45F5CF0EA6}"/>
              </a:ext>
            </a:extLst>
          </p:cNvPr>
          <p:cNvGrpSpPr/>
          <p:nvPr/>
        </p:nvGrpSpPr>
        <p:grpSpPr>
          <a:xfrm>
            <a:off x="6579028" y="4521132"/>
            <a:ext cx="1541520" cy="450000"/>
            <a:chOff x="6577440" y="4521132"/>
            <a:chExt cx="1541520" cy="450000"/>
          </a:xfrm>
        </p:grpSpPr>
        <mc:AlternateContent xmlns:mc="http://schemas.openxmlformats.org/markup-compatibility/2006" xmlns:p14="http://schemas.microsoft.com/office/powerpoint/2010/main">
          <mc:Choice Requires="p14">
            <p:contentPart p14:bwMode="auto" r:id="rId326">
              <p14:nvContentPartPr>
                <p14:cNvPr id="197" name="Ink 196">
                  <a:extLst>
                    <a:ext uri="{FF2B5EF4-FFF2-40B4-BE49-F238E27FC236}">
                      <a16:creationId xmlns:a16="http://schemas.microsoft.com/office/drawing/2014/main" id="{B95E30B4-25A5-FD51-1805-4BB283072783}"/>
                    </a:ext>
                  </a:extLst>
                </p14:cNvPr>
                <p14:cNvContentPartPr/>
                <p14:nvPr/>
              </p14:nvContentPartPr>
              <p14:xfrm>
                <a:off x="6630000" y="4521132"/>
                <a:ext cx="146520" cy="450000"/>
              </p14:xfrm>
            </p:contentPart>
          </mc:Choice>
          <mc:Fallback xmlns="">
            <p:pic>
              <p:nvPicPr>
                <p:cNvPr id="197" name="Ink 196">
                  <a:extLst>
                    <a:ext uri="{FF2B5EF4-FFF2-40B4-BE49-F238E27FC236}">
                      <a16:creationId xmlns:a16="http://schemas.microsoft.com/office/drawing/2014/main" id="{B95E30B4-25A5-FD51-1805-4BB283072783}"/>
                    </a:ext>
                  </a:extLst>
                </p:cNvPr>
                <p:cNvPicPr/>
                <p:nvPr/>
              </p:nvPicPr>
              <p:blipFill>
                <a:blip r:embed="rId327"/>
                <a:stretch>
                  <a:fillRect/>
                </a:stretch>
              </p:blipFill>
              <p:spPr>
                <a:xfrm>
                  <a:off x="6621000" y="4512492"/>
                  <a:ext cx="16416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98" name="Ink 197">
                  <a:extLst>
                    <a:ext uri="{FF2B5EF4-FFF2-40B4-BE49-F238E27FC236}">
                      <a16:creationId xmlns:a16="http://schemas.microsoft.com/office/drawing/2014/main" id="{9C80CFB4-E432-120C-1BD9-9A99A356506D}"/>
                    </a:ext>
                  </a:extLst>
                </p14:cNvPr>
                <p14:cNvContentPartPr/>
                <p14:nvPr/>
              </p14:nvContentPartPr>
              <p14:xfrm>
                <a:off x="6577440" y="4577292"/>
                <a:ext cx="729360" cy="289800"/>
              </p14:xfrm>
            </p:contentPart>
          </mc:Choice>
          <mc:Fallback xmlns="">
            <p:pic>
              <p:nvPicPr>
                <p:cNvPr id="198" name="Ink 197">
                  <a:extLst>
                    <a:ext uri="{FF2B5EF4-FFF2-40B4-BE49-F238E27FC236}">
                      <a16:creationId xmlns:a16="http://schemas.microsoft.com/office/drawing/2014/main" id="{9C80CFB4-E432-120C-1BD9-9A99A356506D}"/>
                    </a:ext>
                  </a:extLst>
                </p:cNvPr>
                <p:cNvPicPr/>
                <p:nvPr/>
              </p:nvPicPr>
              <p:blipFill>
                <a:blip r:embed="rId329"/>
                <a:stretch>
                  <a:fillRect/>
                </a:stretch>
              </p:blipFill>
              <p:spPr>
                <a:xfrm>
                  <a:off x="6568800" y="4568292"/>
                  <a:ext cx="7470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9" name="Ink 198">
                  <a:extLst>
                    <a:ext uri="{FF2B5EF4-FFF2-40B4-BE49-F238E27FC236}">
                      <a16:creationId xmlns:a16="http://schemas.microsoft.com/office/drawing/2014/main" id="{A79CC841-D6BB-AB1C-C0B4-890C56AC284F}"/>
                    </a:ext>
                  </a:extLst>
                </p14:cNvPr>
                <p14:cNvContentPartPr/>
                <p14:nvPr/>
              </p14:nvContentPartPr>
              <p14:xfrm>
                <a:off x="7453680" y="4580892"/>
                <a:ext cx="430560" cy="277560"/>
              </p14:xfrm>
            </p:contentPart>
          </mc:Choice>
          <mc:Fallback xmlns="">
            <p:pic>
              <p:nvPicPr>
                <p:cNvPr id="199" name="Ink 198">
                  <a:extLst>
                    <a:ext uri="{FF2B5EF4-FFF2-40B4-BE49-F238E27FC236}">
                      <a16:creationId xmlns:a16="http://schemas.microsoft.com/office/drawing/2014/main" id="{A79CC841-D6BB-AB1C-C0B4-890C56AC284F}"/>
                    </a:ext>
                  </a:extLst>
                </p:cNvPr>
                <p:cNvPicPr/>
                <p:nvPr/>
              </p:nvPicPr>
              <p:blipFill>
                <a:blip r:embed="rId331"/>
                <a:stretch>
                  <a:fillRect/>
                </a:stretch>
              </p:blipFill>
              <p:spPr>
                <a:xfrm>
                  <a:off x="7445040" y="4571892"/>
                  <a:ext cx="4482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0" name="Ink 199">
                  <a:extLst>
                    <a:ext uri="{FF2B5EF4-FFF2-40B4-BE49-F238E27FC236}">
                      <a16:creationId xmlns:a16="http://schemas.microsoft.com/office/drawing/2014/main" id="{E251F1D7-C00B-F097-CCC1-56440C7C4C40}"/>
                    </a:ext>
                  </a:extLst>
                </p14:cNvPr>
                <p14:cNvContentPartPr/>
                <p14:nvPr/>
              </p14:nvContentPartPr>
              <p14:xfrm>
                <a:off x="7821960" y="4682772"/>
                <a:ext cx="63000" cy="27000"/>
              </p14:xfrm>
            </p:contentPart>
          </mc:Choice>
          <mc:Fallback xmlns="">
            <p:pic>
              <p:nvPicPr>
                <p:cNvPr id="200" name="Ink 199">
                  <a:extLst>
                    <a:ext uri="{FF2B5EF4-FFF2-40B4-BE49-F238E27FC236}">
                      <a16:creationId xmlns:a16="http://schemas.microsoft.com/office/drawing/2014/main" id="{E251F1D7-C00B-F097-CCC1-56440C7C4C40}"/>
                    </a:ext>
                  </a:extLst>
                </p:cNvPr>
                <p:cNvPicPr/>
                <p:nvPr/>
              </p:nvPicPr>
              <p:blipFill>
                <a:blip r:embed="rId333"/>
                <a:stretch>
                  <a:fillRect/>
                </a:stretch>
              </p:blipFill>
              <p:spPr>
                <a:xfrm>
                  <a:off x="7812960" y="4674132"/>
                  <a:ext cx="806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01" name="Ink 200">
                  <a:extLst>
                    <a:ext uri="{FF2B5EF4-FFF2-40B4-BE49-F238E27FC236}">
                      <a16:creationId xmlns:a16="http://schemas.microsoft.com/office/drawing/2014/main" id="{8A3F2CBC-E9E3-FA1B-04BE-6509B4E64322}"/>
                    </a:ext>
                  </a:extLst>
                </p14:cNvPr>
                <p14:cNvContentPartPr/>
                <p14:nvPr/>
              </p14:nvContentPartPr>
              <p14:xfrm>
                <a:off x="7986120" y="4671252"/>
                <a:ext cx="90720" cy="9360"/>
              </p14:xfrm>
            </p:contentPart>
          </mc:Choice>
          <mc:Fallback xmlns="">
            <p:pic>
              <p:nvPicPr>
                <p:cNvPr id="201" name="Ink 200">
                  <a:extLst>
                    <a:ext uri="{FF2B5EF4-FFF2-40B4-BE49-F238E27FC236}">
                      <a16:creationId xmlns:a16="http://schemas.microsoft.com/office/drawing/2014/main" id="{8A3F2CBC-E9E3-FA1B-04BE-6509B4E64322}"/>
                    </a:ext>
                  </a:extLst>
                </p:cNvPr>
                <p:cNvPicPr/>
                <p:nvPr/>
              </p:nvPicPr>
              <p:blipFill>
                <a:blip r:embed="rId335"/>
                <a:stretch>
                  <a:fillRect/>
                </a:stretch>
              </p:blipFill>
              <p:spPr>
                <a:xfrm>
                  <a:off x="7977480" y="4662252"/>
                  <a:ext cx="1083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2" name="Ink 201">
                  <a:extLst>
                    <a:ext uri="{FF2B5EF4-FFF2-40B4-BE49-F238E27FC236}">
                      <a16:creationId xmlns:a16="http://schemas.microsoft.com/office/drawing/2014/main" id="{DD020AA4-5154-8B98-07CE-40D0D2B7F045}"/>
                    </a:ext>
                  </a:extLst>
                </p14:cNvPr>
                <p14:cNvContentPartPr/>
                <p14:nvPr/>
              </p14:nvContentPartPr>
              <p14:xfrm>
                <a:off x="8052360" y="4778532"/>
                <a:ext cx="66600" cy="10080"/>
              </p14:xfrm>
            </p:contentPart>
          </mc:Choice>
          <mc:Fallback xmlns="">
            <p:pic>
              <p:nvPicPr>
                <p:cNvPr id="202" name="Ink 201">
                  <a:extLst>
                    <a:ext uri="{FF2B5EF4-FFF2-40B4-BE49-F238E27FC236}">
                      <a16:creationId xmlns:a16="http://schemas.microsoft.com/office/drawing/2014/main" id="{DD020AA4-5154-8B98-07CE-40D0D2B7F045}"/>
                    </a:ext>
                  </a:extLst>
                </p:cNvPr>
                <p:cNvPicPr/>
                <p:nvPr/>
              </p:nvPicPr>
              <p:blipFill>
                <a:blip r:embed="rId337"/>
                <a:stretch>
                  <a:fillRect/>
                </a:stretch>
              </p:blipFill>
              <p:spPr>
                <a:xfrm>
                  <a:off x="8043720" y="4769532"/>
                  <a:ext cx="84240" cy="27720"/>
                </a:xfrm>
                <a:prstGeom prst="rect">
                  <a:avLst/>
                </a:prstGeom>
              </p:spPr>
            </p:pic>
          </mc:Fallback>
        </mc:AlternateContent>
      </p:grpSp>
      <p:grpSp>
        <p:nvGrpSpPr>
          <p:cNvPr id="224" name="Group 223">
            <a:extLst>
              <a:ext uri="{FF2B5EF4-FFF2-40B4-BE49-F238E27FC236}">
                <a16:creationId xmlns:a16="http://schemas.microsoft.com/office/drawing/2014/main" id="{D743FB71-2854-9448-E34D-76AD4E1306C5}"/>
              </a:ext>
            </a:extLst>
          </p:cNvPr>
          <p:cNvGrpSpPr/>
          <p:nvPr/>
        </p:nvGrpSpPr>
        <p:grpSpPr>
          <a:xfrm>
            <a:off x="8435188" y="4463172"/>
            <a:ext cx="1373760" cy="735120"/>
            <a:chOff x="8433600" y="4463172"/>
            <a:chExt cx="1373760" cy="735120"/>
          </a:xfrm>
        </p:grpSpPr>
        <mc:AlternateContent xmlns:mc="http://schemas.openxmlformats.org/markup-compatibility/2006" xmlns:p14="http://schemas.microsoft.com/office/powerpoint/2010/main">
          <mc:Choice Requires="p14">
            <p:contentPart p14:bwMode="auto" r:id="rId338">
              <p14:nvContentPartPr>
                <p14:cNvPr id="203" name="Ink 202">
                  <a:extLst>
                    <a:ext uri="{FF2B5EF4-FFF2-40B4-BE49-F238E27FC236}">
                      <a16:creationId xmlns:a16="http://schemas.microsoft.com/office/drawing/2014/main" id="{64CE5EB1-98C5-0AF2-AA8A-543FB893C3D2}"/>
                    </a:ext>
                  </a:extLst>
                </p14:cNvPr>
                <p14:cNvContentPartPr/>
                <p14:nvPr/>
              </p14:nvContentPartPr>
              <p14:xfrm>
                <a:off x="8617920" y="4463172"/>
                <a:ext cx="250200" cy="89280"/>
              </p14:xfrm>
            </p:contentPart>
          </mc:Choice>
          <mc:Fallback xmlns="">
            <p:pic>
              <p:nvPicPr>
                <p:cNvPr id="203" name="Ink 202">
                  <a:extLst>
                    <a:ext uri="{FF2B5EF4-FFF2-40B4-BE49-F238E27FC236}">
                      <a16:creationId xmlns:a16="http://schemas.microsoft.com/office/drawing/2014/main" id="{64CE5EB1-98C5-0AF2-AA8A-543FB893C3D2}"/>
                    </a:ext>
                  </a:extLst>
                </p:cNvPr>
                <p:cNvPicPr/>
                <p:nvPr/>
              </p:nvPicPr>
              <p:blipFill>
                <a:blip r:embed="rId339"/>
                <a:stretch>
                  <a:fillRect/>
                </a:stretch>
              </p:blipFill>
              <p:spPr>
                <a:xfrm>
                  <a:off x="8608920" y="4454532"/>
                  <a:ext cx="2678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4" name="Ink 203">
                  <a:extLst>
                    <a:ext uri="{FF2B5EF4-FFF2-40B4-BE49-F238E27FC236}">
                      <a16:creationId xmlns:a16="http://schemas.microsoft.com/office/drawing/2014/main" id="{1C5BEDC6-A599-9F91-D0AB-167F110F3253}"/>
                    </a:ext>
                  </a:extLst>
                </p14:cNvPr>
                <p14:cNvContentPartPr/>
                <p14:nvPr/>
              </p14:nvContentPartPr>
              <p14:xfrm>
                <a:off x="8742120" y="4483332"/>
                <a:ext cx="28440" cy="236520"/>
              </p14:xfrm>
            </p:contentPart>
          </mc:Choice>
          <mc:Fallback xmlns="">
            <p:pic>
              <p:nvPicPr>
                <p:cNvPr id="204" name="Ink 203">
                  <a:extLst>
                    <a:ext uri="{FF2B5EF4-FFF2-40B4-BE49-F238E27FC236}">
                      <a16:creationId xmlns:a16="http://schemas.microsoft.com/office/drawing/2014/main" id="{1C5BEDC6-A599-9F91-D0AB-167F110F3253}"/>
                    </a:ext>
                  </a:extLst>
                </p:cNvPr>
                <p:cNvPicPr/>
                <p:nvPr/>
              </p:nvPicPr>
              <p:blipFill>
                <a:blip r:embed="rId341"/>
                <a:stretch>
                  <a:fillRect/>
                </a:stretch>
              </p:blipFill>
              <p:spPr>
                <a:xfrm>
                  <a:off x="8733120" y="4474692"/>
                  <a:ext cx="460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05" name="Ink 204">
                  <a:extLst>
                    <a:ext uri="{FF2B5EF4-FFF2-40B4-BE49-F238E27FC236}">
                      <a16:creationId xmlns:a16="http://schemas.microsoft.com/office/drawing/2014/main" id="{E95531FF-0A5B-EC3E-A809-7D06A15679B2}"/>
                    </a:ext>
                  </a:extLst>
                </p14:cNvPr>
                <p14:cNvContentPartPr/>
                <p14:nvPr/>
              </p14:nvContentPartPr>
              <p14:xfrm>
                <a:off x="8888280" y="4464972"/>
                <a:ext cx="179280" cy="222120"/>
              </p14:xfrm>
            </p:contentPart>
          </mc:Choice>
          <mc:Fallback xmlns="">
            <p:pic>
              <p:nvPicPr>
                <p:cNvPr id="205" name="Ink 204">
                  <a:extLst>
                    <a:ext uri="{FF2B5EF4-FFF2-40B4-BE49-F238E27FC236}">
                      <a16:creationId xmlns:a16="http://schemas.microsoft.com/office/drawing/2014/main" id="{E95531FF-0A5B-EC3E-A809-7D06A15679B2}"/>
                    </a:ext>
                  </a:extLst>
                </p:cNvPr>
                <p:cNvPicPr/>
                <p:nvPr/>
              </p:nvPicPr>
              <p:blipFill>
                <a:blip r:embed="rId343"/>
                <a:stretch>
                  <a:fillRect/>
                </a:stretch>
              </p:blipFill>
              <p:spPr>
                <a:xfrm>
                  <a:off x="8879280" y="4455972"/>
                  <a:ext cx="1969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06" name="Ink 205">
                  <a:extLst>
                    <a:ext uri="{FF2B5EF4-FFF2-40B4-BE49-F238E27FC236}">
                      <a16:creationId xmlns:a16="http://schemas.microsoft.com/office/drawing/2014/main" id="{D3FC7F44-5BD3-30DB-B7BE-F233CC66FBC8}"/>
                    </a:ext>
                  </a:extLst>
                </p14:cNvPr>
                <p14:cNvContentPartPr/>
                <p14:nvPr/>
              </p14:nvContentPartPr>
              <p14:xfrm>
                <a:off x="8433600" y="4777812"/>
                <a:ext cx="915120" cy="67680"/>
              </p14:xfrm>
            </p:contentPart>
          </mc:Choice>
          <mc:Fallback xmlns="">
            <p:pic>
              <p:nvPicPr>
                <p:cNvPr id="206" name="Ink 205">
                  <a:extLst>
                    <a:ext uri="{FF2B5EF4-FFF2-40B4-BE49-F238E27FC236}">
                      <a16:creationId xmlns:a16="http://schemas.microsoft.com/office/drawing/2014/main" id="{D3FC7F44-5BD3-30DB-B7BE-F233CC66FBC8}"/>
                    </a:ext>
                  </a:extLst>
                </p:cNvPr>
                <p:cNvPicPr/>
                <p:nvPr/>
              </p:nvPicPr>
              <p:blipFill>
                <a:blip r:embed="rId345"/>
                <a:stretch>
                  <a:fillRect/>
                </a:stretch>
              </p:blipFill>
              <p:spPr>
                <a:xfrm>
                  <a:off x="8424960" y="4768812"/>
                  <a:ext cx="9327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07" name="Ink 206">
                  <a:extLst>
                    <a:ext uri="{FF2B5EF4-FFF2-40B4-BE49-F238E27FC236}">
                      <a16:creationId xmlns:a16="http://schemas.microsoft.com/office/drawing/2014/main" id="{3BB7F299-9651-6ACF-4764-A72848A3BC95}"/>
                    </a:ext>
                  </a:extLst>
                </p14:cNvPr>
                <p14:cNvContentPartPr/>
                <p14:nvPr/>
              </p14:nvContentPartPr>
              <p14:xfrm>
                <a:off x="8534040" y="5041332"/>
                <a:ext cx="20880" cy="129960"/>
              </p14:xfrm>
            </p:contentPart>
          </mc:Choice>
          <mc:Fallback xmlns="">
            <p:pic>
              <p:nvPicPr>
                <p:cNvPr id="207" name="Ink 206">
                  <a:extLst>
                    <a:ext uri="{FF2B5EF4-FFF2-40B4-BE49-F238E27FC236}">
                      <a16:creationId xmlns:a16="http://schemas.microsoft.com/office/drawing/2014/main" id="{3BB7F299-9651-6ACF-4764-A72848A3BC95}"/>
                    </a:ext>
                  </a:extLst>
                </p:cNvPr>
                <p:cNvPicPr/>
                <p:nvPr/>
              </p:nvPicPr>
              <p:blipFill>
                <a:blip r:embed="rId347"/>
                <a:stretch>
                  <a:fillRect/>
                </a:stretch>
              </p:blipFill>
              <p:spPr>
                <a:xfrm>
                  <a:off x="8525400" y="5032692"/>
                  <a:ext cx="385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8" name="Ink 207">
                  <a:extLst>
                    <a:ext uri="{FF2B5EF4-FFF2-40B4-BE49-F238E27FC236}">
                      <a16:creationId xmlns:a16="http://schemas.microsoft.com/office/drawing/2014/main" id="{0F04DFFB-307D-E6DF-874B-7846AA5D2C51}"/>
                    </a:ext>
                  </a:extLst>
                </p14:cNvPr>
                <p14:cNvContentPartPr/>
                <p14:nvPr/>
              </p14:nvContentPartPr>
              <p14:xfrm>
                <a:off x="8534040" y="4935492"/>
                <a:ext cx="164880" cy="99000"/>
              </p14:xfrm>
            </p:contentPart>
          </mc:Choice>
          <mc:Fallback xmlns="">
            <p:pic>
              <p:nvPicPr>
                <p:cNvPr id="208" name="Ink 207">
                  <a:extLst>
                    <a:ext uri="{FF2B5EF4-FFF2-40B4-BE49-F238E27FC236}">
                      <a16:creationId xmlns:a16="http://schemas.microsoft.com/office/drawing/2014/main" id="{0F04DFFB-307D-E6DF-874B-7846AA5D2C51}"/>
                    </a:ext>
                  </a:extLst>
                </p:cNvPr>
                <p:cNvPicPr/>
                <p:nvPr/>
              </p:nvPicPr>
              <p:blipFill>
                <a:blip r:embed="rId349"/>
                <a:stretch>
                  <a:fillRect/>
                </a:stretch>
              </p:blipFill>
              <p:spPr>
                <a:xfrm>
                  <a:off x="8525040" y="4926492"/>
                  <a:ext cx="1825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9" name="Ink 208">
                  <a:extLst>
                    <a:ext uri="{FF2B5EF4-FFF2-40B4-BE49-F238E27FC236}">
                      <a16:creationId xmlns:a16="http://schemas.microsoft.com/office/drawing/2014/main" id="{5707CE83-6214-00CA-7080-2152D15507DE}"/>
                    </a:ext>
                  </a:extLst>
                </p14:cNvPr>
                <p14:cNvContentPartPr/>
                <p14:nvPr/>
              </p14:nvContentPartPr>
              <p14:xfrm>
                <a:off x="8569320" y="5063652"/>
                <a:ext cx="68760" cy="20880"/>
              </p14:xfrm>
            </p:contentPart>
          </mc:Choice>
          <mc:Fallback xmlns="">
            <p:pic>
              <p:nvPicPr>
                <p:cNvPr id="209" name="Ink 208">
                  <a:extLst>
                    <a:ext uri="{FF2B5EF4-FFF2-40B4-BE49-F238E27FC236}">
                      <a16:creationId xmlns:a16="http://schemas.microsoft.com/office/drawing/2014/main" id="{5707CE83-6214-00CA-7080-2152D15507DE}"/>
                    </a:ext>
                  </a:extLst>
                </p:cNvPr>
                <p:cNvPicPr/>
                <p:nvPr/>
              </p:nvPicPr>
              <p:blipFill>
                <a:blip r:embed="rId351"/>
                <a:stretch>
                  <a:fillRect/>
                </a:stretch>
              </p:blipFill>
              <p:spPr>
                <a:xfrm>
                  <a:off x="8560320" y="5055012"/>
                  <a:ext cx="864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10" name="Ink 209">
                  <a:extLst>
                    <a:ext uri="{FF2B5EF4-FFF2-40B4-BE49-F238E27FC236}">
                      <a16:creationId xmlns:a16="http://schemas.microsoft.com/office/drawing/2014/main" id="{84B32F9B-DF8B-6C92-18E3-3782202D02E4}"/>
                    </a:ext>
                  </a:extLst>
                </p14:cNvPr>
                <p14:cNvContentPartPr/>
                <p14:nvPr/>
              </p14:nvContentPartPr>
              <p14:xfrm>
                <a:off x="8769840" y="4956372"/>
                <a:ext cx="216360" cy="241920"/>
              </p14:xfrm>
            </p:contentPart>
          </mc:Choice>
          <mc:Fallback xmlns="">
            <p:pic>
              <p:nvPicPr>
                <p:cNvPr id="210" name="Ink 209">
                  <a:extLst>
                    <a:ext uri="{FF2B5EF4-FFF2-40B4-BE49-F238E27FC236}">
                      <a16:creationId xmlns:a16="http://schemas.microsoft.com/office/drawing/2014/main" id="{84B32F9B-DF8B-6C92-18E3-3782202D02E4}"/>
                    </a:ext>
                  </a:extLst>
                </p:cNvPr>
                <p:cNvPicPr/>
                <p:nvPr/>
              </p:nvPicPr>
              <p:blipFill>
                <a:blip r:embed="rId353"/>
                <a:stretch>
                  <a:fillRect/>
                </a:stretch>
              </p:blipFill>
              <p:spPr>
                <a:xfrm>
                  <a:off x="8761200" y="4947372"/>
                  <a:ext cx="2340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1" name="Ink 210">
                  <a:extLst>
                    <a:ext uri="{FF2B5EF4-FFF2-40B4-BE49-F238E27FC236}">
                      <a16:creationId xmlns:a16="http://schemas.microsoft.com/office/drawing/2014/main" id="{D18968BB-CD29-D0D9-EDB0-4F95A50719B3}"/>
                    </a:ext>
                  </a:extLst>
                </p14:cNvPr>
                <p14:cNvContentPartPr/>
                <p14:nvPr/>
              </p14:nvContentPartPr>
              <p14:xfrm>
                <a:off x="9085200" y="4959252"/>
                <a:ext cx="159120" cy="191880"/>
              </p14:xfrm>
            </p:contentPart>
          </mc:Choice>
          <mc:Fallback xmlns="">
            <p:pic>
              <p:nvPicPr>
                <p:cNvPr id="211" name="Ink 210">
                  <a:extLst>
                    <a:ext uri="{FF2B5EF4-FFF2-40B4-BE49-F238E27FC236}">
                      <a16:creationId xmlns:a16="http://schemas.microsoft.com/office/drawing/2014/main" id="{D18968BB-CD29-D0D9-EDB0-4F95A50719B3}"/>
                    </a:ext>
                  </a:extLst>
                </p:cNvPr>
                <p:cNvPicPr/>
                <p:nvPr/>
              </p:nvPicPr>
              <p:blipFill>
                <a:blip r:embed="rId355"/>
                <a:stretch>
                  <a:fillRect/>
                </a:stretch>
              </p:blipFill>
              <p:spPr>
                <a:xfrm>
                  <a:off x="9076200" y="4950252"/>
                  <a:ext cx="1767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2" name="Ink 211">
                  <a:extLst>
                    <a:ext uri="{FF2B5EF4-FFF2-40B4-BE49-F238E27FC236}">
                      <a16:creationId xmlns:a16="http://schemas.microsoft.com/office/drawing/2014/main" id="{0ACDA978-896C-E16D-C0E9-B1D4147F2890}"/>
                    </a:ext>
                  </a:extLst>
                </p14:cNvPr>
                <p14:cNvContentPartPr/>
                <p14:nvPr/>
              </p14:nvContentPartPr>
              <p14:xfrm>
                <a:off x="9251880" y="4939452"/>
                <a:ext cx="146880" cy="218520"/>
              </p14:xfrm>
            </p:contentPart>
          </mc:Choice>
          <mc:Fallback xmlns="">
            <p:pic>
              <p:nvPicPr>
                <p:cNvPr id="212" name="Ink 211">
                  <a:extLst>
                    <a:ext uri="{FF2B5EF4-FFF2-40B4-BE49-F238E27FC236}">
                      <a16:creationId xmlns:a16="http://schemas.microsoft.com/office/drawing/2014/main" id="{0ACDA978-896C-E16D-C0E9-B1D4147F2890}"/>
                    </a:ext>
                  </a:extLst>
                </p:cNvPr>
                <p:cNvPicPr/>
                <p:nvPr/>
              </p:nvPicPr>
              <p:blipFill>
                <a:blip r:embed="rId357"/>
                <a:stretch>
                  <a:fillRect/>
                </a:stretch>
              </p:blipFill>
              <p:spPr>
                <a:xfrm>
                  <a:off x="9242880" y="4930452"/>
                  <a:ext cx="1645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13" name="Ink 212">
                  <a:extLst>
                    <a:ext uri="{FF2B5EF4-FFF2-40B4-BE49-F238E27FC236}">
                      <a16:creationId xmlns:a16="http://schemas.microsoft.com/office/drawing/2014/main" id="{02111D1A-07BD-58F2-0876-AE260A887C74}"/>
                    </a:ext>
                  </a:extLst>
                </p14:cNvPr>
                <p14:cNvContentPartPr/>
                <p14:nvPr/>
              </p14:nvContentPartPr>
              <p14:xfrm>
                <a:off x="9447360" y="4906692"/>
                <a:ext cx="219600" cy="247680"/>
              </p14:xfrm>
            </p:contentPart>
          </mc:Choice>
          <mc:Fallback xmlns="">
            <p:pic>
              <p:nvPicPr>
                <p:cNvPr id="213" name="Ink 212">
                  <a:extLst>
                    <a:ext uri="{FF2B5EF4-FFF2-40B4-BE49-F238E27FC236}">
                      <a16:creationId xmlns:a16="http://schemas.microsoft.com/office/drawing/2014/main" id="{02111D1A-07BD-58F2-0876-AE260A887C74}"/>
                    </a:ext>
                  </a:extLst>
                </p:cNvPr>
                <p:cNvPicPr/>
                <p:nvPr/>
              </p:nvPicPr>
              <p:blipFill>
                <a:blip r:embed="rId359"/>
                <a:stretch>
                  <a:fillRect/>
                </a:stretch>
              </p:blipFill>
              <p:spPr>
                <a:xfrm>
                  <a:off x="9438360" y="4897692"/>
                  <a:ext cx="2372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14" name="Ink 213">
                  <a:extLst>
                    <a:ext uri="{FF2B5EF4-FFF2-40B4-BE49-F238E27FC236}">
                      <a16:creationId xmlns:a16="http://schemas.microsoft.com/office/drawing/2014/main" id="{478E340C-44AA-C9BC-2EAB-30A749FAA6DB}"/>
                    </a:ext>
                  </a:extLst>
                </p14:cNvPr>
                <p14:cNvContentPartPr/>
                <p14:nvPr/>
              </p14:nvContentPartPr>
              <p14:xfrm>
                <a:off x="9771720" y="4715892"/>
                <a:ext cx="21600" cy="13680"/>
              </p14:xfrm>
            </p:contentPart>
          </mc:Choice>
          <mc:Fallback xmlns="">
            <p:pic>
              <p:nvPicPr>
                <p:cNvPr id="214" name="Ink 213">
                  <a:extLst>
                    <a:ext uri="{FF2B5EF4-FFF2-40B4-BE49-F238E27FC236}">
                      <a16:creationId xmlns:a16="http://schemas.microsoft.com/office/drawing/2014/main" id="{478E340C-44AA-C9BC-2EAB-30A749FAA6DB}"/>
                    </a:ext>
                  </a:extLst>
                </p:cNvPr>
                <p:cNvPicPr/>
                <p:nvPr/>
              </p:nvPicPr>
              <p:blipFill>
                <a:blip r:embed="rId361"/>
                <a:stretch>
                  <a:fillRect/>
                </a:stretch>
              </p:blipFill>
              <p:spPr>
                <a:xfrm>
                  <a:off x="9762720" y="4706892"/>
                  <a:ext cx="392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15" name="Ink 214">
                  <a:extLst>
                    <a:ext uri="{FF2B5EF4-FFF2-40B4-BE49-F238E27FC236}">
                      <a16:creationId xmlns:a16="http://schemas.microsoft.com/office/drawing/2014/main" id="{54F374DA-69E9-97C7-C44F-654356FA6FAF}"/>
                    </a:ext>
                  </a:extLst>
                </p14:cNvPr>
                <p14:cNvContentPartPr/>
                <p14:nvPr/>
              </p14:nvContentPartPr>
              <p14:xfrm>
                <a:off x="9731400" y="4797972"/>
                <a:ext cx="75960" cy="17280"/>
              </p14:xfrm>
            </p:contentPart>
          </mc:Choice>
          <mc:Fallback xmlns="">
            <p:pic>
              <p:nvPicPr>
                <p:cNvPr id="215" name="Ink 214">
                  <a:extLst>
                    <a:ext uri="{FF2B5EF4-FFF2-40B4-BE49-F238E27FC236}">
                      <a16:creationId xmlns:a16="http://schemas.microsoft.com/office/drawing/2014/main" id="{54F374DA-69E9-97C7-C44F-654356FA6FAF}"/>
                    </a:ext>
                  </a:extLst>
                </p:cNvPr>
                <p:cNvPicPr/>
                <p:nvPr/>
              </p:nvPicPr>
              <p:blipFill>
                <a:blip r:embed="rId363"/>
                <a:stretch>
                  <a:fillRect/>
                </a:stretch>
              </p:blipFill>
              <p:spPr>
                <a:xfrm>
                  <a:off x="9722760" y="4788972"/>
                  <a:ext cx="93600" cy="34920"/>
                </a:xfrm>
                <a:prstGeom prst="rect">
                  <a:avLst/>
                </a:prstGeom>
              </p:spPr>
            </p:pic>
          </mc:Fallback>
        </mc:AlternateContent>
      </p:grpSp>
      <p:grpSp>
        <p:nvGrpSpPr>
          <p:cNvPr id="227" name="Group 226">
            <a:extLst>
              <a:ext uri="{FF2B5EF4-FFF2-40B4-BE49-F238E27FC236}">
                <a16:creationId xmlns:a16="http://schemas.microsoft.com/office/drawing/2014/main" id="{2072AFCF-B2BE-4FB1-7E79-D11F135396DC}"/>
              </a:ext>
            </a:extLst>
          </p:cNvPr>
          <p:cNvGrpSpPr/>
          <p:nvPr/>
        </p:nvGrpSpPr>
        <p:grpSpPr>
          <a:xfrm>
            <a:off x="10162108" y="4570092"/>
            <a:ext cx="688680" cy="267480"/>
            <a:chOff x="10160520" y="4570092"/>
            <a:chExt cx="688680" cy="267480"/>
          </a:xfrm>
        </p:grpSpPr>
        <mc:AlternateContent xmlns:mc="http://schemas.openxmlformats.org/markup-compatibility/2006" xmlns:p14="http://schemas.microsoft.com/office/powerpoint/2010/main">
          <mc:Choice Requires="p14">
            <p:contentPart p14:bwMode="auto" r:id="rId364">
              <p14:nvContentPartPr>
                <p14:cNvPr id="216" name="Ink 215">
                  <a:extLst>
                    <a:ext uri="{FF2B5EF4-FFF2-40B4-BE49-F238E27FC236}">
                      <a16:creationId xmlns:a16="http://schemas.microsoft.com/office/drawing/2014/main" id="{641D9BB6-A7D7-6BF9-68E5-BCC8FB3031C7}"/>
                    </a:ext>
                  </a:extLst>
                </p14:cNvPr>
                <p14:cNvContentPartPr/>
                <p14:nvPr/>
              </p14:nvContentPartPr>
              <p14:xfrm>
                <a:off x="10160520" y="4571172"/>
                <a:ext cx="142920" cy="236880"/>
              </p14:xfrm>
            </p:contentPart>
          </mc:Choice>
          <mc:Fallback xmlns="">
            <p:pic>
              <p:nvPicPr>
                <p:cNvPr id="216" name="Ink 215">
                  <a:extLst>
                    <a:ext uri="{FF2B5EF4-FFF2-40B4-BE49-F238E27FC236}">
                      <a16:creationId xmlns:a16="http://schemas.microsoft.com/office/drawing/2014/main" id="{641D9BB6-A7D7-6BF9-68E5-BCC8FB3031C7}"/>
                    </a:ext>
                  </a:extLst>
                </p:cNvPr>
                <p:cNvPicPr/>
                <p:nvPr/>
              </p:nvPicPr>
              <p:blipFill>
                <a:blip r:embed="rId365"/>
                <a:stretch>
                  <a:fillRect/>
                </a:stretch>
              </p:blipFill>
              <p:spPr>
                <a:xfrm>
                  <a:off x="10151520" y="4562532"/>
                  <a:ext cx="160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7" name="Ink 216">
                  <a:extLst>
                    <a:ext uri="{FF2B5EF4-FFF2-40B4-BE49-F238E27FC236}">
                      <a16:creationId xmlns:a16="http://schemas.microsoft.com/office/drawing/2014/main" id="{F0FF55BA-44BB-EB38-6640-997F48AA813E}"/>
                    </a:ext>
                  </a:extLst>
                </p14:cNvPr>
                <p14:cNvContentPartPr/>
                <p14:nvPr/>
              </p14:nvContentPartPr>
              <p14:xfrm>
                <a:off x="10207320" y="4715892"/>
                <a:ext cx="21240" cy="42840"/>
              </p14:xfrm>
            </p:contentPart>
          </mc:Choice>
          <mc:Fallback xmlns="">
            <p:pic>
              <p:nvPicPr>
                <p:cNvPr id="217" name="Ink 216">
                  <a:extLst>
                    <a:ext uri="{FF2B5EF4-FFF2-40B4-BE49-F238E27FC236}">
                      <a16:creationId xmlns:a16="http://schemas.microsoft.com/office/drawing/2014/main" id="{F0FF55BA-44BB-EB38-6640-997F48AA813E}"/>
                    </a:ext>
                  </a:extLst>
                </p:cNvPr>
                <p:cNvPicPr/>
                <p:nvPr/>
              </p:nvPicPr>
              <p:blipFill>
                <a:blip r:embed="rId367"/>
                <a:stretch>
                  <a:fillRect/>
                </a:stretch>
              </p:blipFill>
              <p:spPr>
                <a:xfrm>
                  <a:off x="10198680" y="4707252"/>
                  <a:ext cx="388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18" name="Ink 217">
                  <a:extLst>
                    <a:ext uri="{FF2B5EF4-FFF2-40B4-BE49-F238E27FC236}">
                      <a16:creationId xmlns:a16="http://schemas.microsoft.com/office/drawing/2014/main" id="{6D99D6ED-2DDD-95F4-8CBF-49DBF41EB421}"/>
                    </a:ext>
                  </a:extLst>
                </p14:cNvPr>
                <p14:cNvContentPartPr/>
                <p14:nvPr/>
              </p14:nvContentPartPr>
              <p14:xfrm>
                <a:off x="10365720" y="4570092"/>
                <a:ext cx="178200" cy="267480"/>
              </p14:xfrm>
            </p:contentPart>
          </mc:Choice>
          <mc:Fallback xmlns="">
            <p:pic>
              <p:nvPicPr>
                <p:cNvPr id="218" name="Ink 217">
                  <a:extLst>
                    <a:ext uri="{FF2B5EF4-FFF2-40B4-BE49-F238E27FC236}">
                      <a16:creationId xmlns:a16="http://schemas.microsoft.com/office/drawing/2014/main" id="{6D99D6ED-2DDD-95F4-8CBF-49DBF41EB421}"/>
                    </a:ext>
                  </a:extLst>
                </p:cNvPr>
                <p:cNvPicPr/>
                <p:nvPr/>
              </p:nvPicPr>
              <p:blipFill>
                <a:blip r:embed="rId369"/>
                <a:stretch>
                  <a:fillRect/>
                </a:stretch>
              </p:blipFill>
              <p:spPr>
                <a:xfrm>
                  <a:off x="10356720" y="4561452"/>
                  <a:ext cx="1958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19" name="Ink 218">
                  <a:extLst>
                    <a:ext uri="{FF2B5EF4-FFF2-40B4-BE49-F238E27FC236}">
                      <a16:creationId xmlns:a16="http://schemas.microsoft.com/office/drawing/2014/main" id="{F3035F38-B608-C25E-DBD6-D883A0DC4308}"/>
                    </a:ext>
                  </a:extLst>
                </p14:cNvPr>
                <p14:cNvContentPartPr/>
                <p14:nvPr/>
              </p14:nvContentPartPr>
              <p14:xfrm>
                <a:off x="10579560" y="4624812"/>
                <a:ext cx="55800" cy="52920"/>
              </p14:xfrm>
            </p:contentPart>
          </mc:Choice>
          <mc:Fallback xmlns="">
            <p:pic>
              <p:nvPicPr>
                <p:cNvPr id="219" name="Ink 218">
                  <a:extLst>
                    <a:ext uri="{FF2B5EF4-FFF2-40B4-BE49-F238E27FC236}">
                      <a16:creationId xmlns:a16="http://schemas.microsoft.com/office/drawing/2014/main" id="{F3035F38-B608-C25E-DBD6-D883A0DC4308}"/>
                    </a:ext>
                  </a:extLst>
                </p:cNvPr>
                <p:cNvPicPr/>
                <p:nvPr/>
              </p:nvPicPr>
              <p:blipFill>
                <a:blip r:embed="rId371"/>
                <a:stretch>
                  <a:fillRect/>
                </a:stretch>
              </p:blipFill>
              <p:spPr>
                <a:xfrm>
                  <a:off x="10570560" y="4615812"/>
                  <a:ext cx="734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20" name="Ink 219">
                  <a:extLst>
                    <a:ext uri="{FF2B5EF4-FFF2-40B4-BE49-F238E27FC236}">
                      <a16:creationId xmlns:a16="http://schemas.microsoft.com/office/drawing/2014/main" id="{B8BDD6C5-2B28-6004-8FFC-095E284F3953}"/>
                    </a:ext>
                  </a:extLst>
                </p14:cNvPr>
                <p14:cNvContentPartPr/>
                <p14:nvPr/>
              </p14:nvContentPartPr>
              <p14:xfrm>
                <a:off x="10686120" y="4620852"/>
                <a:ext cx="51120" cy="215280"/>
              </p14:xfrm>
            </p:contentPart>
          </mc:Choice>
          <mc:Fallback xmlns="">
            <p:pic>
              <p:nvPicPr>
                <p:cNvPr id="220" name="Ink 219">
                  <a:extLst>
                    <a:ext uri="{FF2B5EF4-FFF2-40B4-BE49-F238E27FC236}">
                      <a16:creationId xmlns:a16="http://schemas.microsoft.com/office/drawing/2014/main" id="{B8BDD6C5-2B28-6004-8FFC-095E284F3953}"/>
                    </a:ext>
                  </a:extLst>
                </p:cNvPr>
                <p:cNvPicPr/>
                <p:nvPr/>
              </p:nvPicPr>
              <p:blipFill>
                <a:blip r:embed="rId373"/>
                <a:stretch>
                  <a:fillRect/>
                </a:stretch>
              </p:blipFill>
              <p:spPr>
                <a:xfrm>
                  <a:off x="10677120" y="4612212"/>
                  <a:ext cx="687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21" name="Ink 220">
                  <a:extLst>
                    <a:ext uri="{FF2B5EF4-FFF2-40B4-BE49-F238E27FC236}">
                      <a16:creationId xmlns:a16="http://schemas.microsoft.com/office/drawing/2014/main" id="{0808DFCC-7BC4-FB59-77EC-77933BDCC114}"/>
                    </a:ext>
                  </a:extLst>
                </p14:cNvPr>
                <p14:cNvContentPartPr/>
                <p14:nvPr/>
              </p14:nvContentPartPr>
              <p14:xfrm>
                <a:off x="10834800" y="4787892"/>
                <a:ext cx="14400" cy="27360"/>
              </p14:xfrm>
            </p:contentPart>
          </mc:Choice>
          <mc:Fallback xmlns="">
            <p:pic>
              <p:nvPicPr>
                <p:cNvPr id="221" name="Ink 220">
                  <a:extLst>
                    <a:ext uri="{FF2B5EF4-FFF2-40B4-BE49-F238E27FC236}">
                      <a16:creationId xmlns:a16="http://schemas.microsoft.com/office/drawing/2014/main" id="{0808DFCC-7BC4-FB59-77EC-77933BDCC114}"/>
                    </a:ext>
                  </a:extLst>
                </p:cNvPr>
                <p:cNvPicPr/>
                <p:nvPr/>
              </p:nvPicPr>
              <p:blipFill>
                <a:blip r:embed="rId375"/>
                <a:stretch>
                  <a:fillRect/>
                </a:stretch>
              </p:blipFill>
              <p:spPr>
                <a:xfrm>
                  <a:off x="10826160" y="4779252"/>
                  <a:ext cx="320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26" name="Ink 225">
                  <a:extLst>
                    <a:ext uri="{FF2B5EF4-FFF2-40B4-BE49-F238E27FC236}">
                      <a16:creationId xmlns:a16="http://schemas.microsoft.com/office/drawing/2014/main" id="{38F6AAD2-5977-FABC-78E1-CA926D74E9F1}"/>
                    </a:ext>
                  </a:extLst>
                </p14:cNvPr>
                <p14:cNvContentPartPr/>
                <p14:nvPr/>
              </p14:nvContentPartPr>
              <p14:xfrm>
                <a:off x="10246200" y="4719132"/>
                <a:ext cx="95400" cy="20160"/>
              </p14:xfrm>
            </p:contentPart>
          </mc:Choice>
          <mc:Fallback xmlns="">
            <p:pic>
              <p:nvPicPr>
                <p:cNvPr id="226" name="Ink 225">
                  <a:extLst>
                    <a:ext uri="{FF2B5EF4-FFF2-40B4-BE49-F238E27FC236}">
                      <a16:creationId xmlns:a16="http://schemas.microsoft.com/office/drawing/2014/main" id="{38F6AAD2-5977-FABC-78E1-CA926D74E9F1}"/>
                    </a:ext>
                  </a:extLst>
                </p:cNvPr>
                <p:cNvPicPr/>
                <p:nvPr/>
              </p:nvPicPr>
              <p:blipFill>
                <a:blip r:embed="rId377"/>
                <a:stretch>
                  <a:fillRect/>
                </a:stretch>
              </p:blipFill>
              <p:spPr>
                <a:xfrm>
                  <a:off x="10237200" y="4710132"/>
                  <a:ext cx="113040" cy="37800"/>
                </a:xfrm>
                <a:prstGeom prst="rect">
                  <a:avLst/>
                </a:prstGeom>
              </p:spPr>
            </p:pic>
          </mc:Fallback>
        </mc:AlternateContent>
      </p:grpSp>
      <p:grpSp>
        <p:nvGrpSpPr>
          <p:cNvPr id="238" name="Group 237">
            <a:extLst>
              <a:ext uri="{FF2B5EF4-FFF2-40B4-BE49-F238E27FC236}">
                <a16:creationId xmlns:a16="http://schemas.microsoft.com/office/drawing/2014/main" id="{EBBEF332-E374-F951-A814-D16EED3D7F08}"/>
              </a:ext>
            </a:extLst>
          </p:cNvPr>
          <p:cNvGrpSpPr/>
          <p:nvPr/>
        </p:nvGrpSpPr>
        <p:grpSpPr>
          <a:xfrm>
            <a:off x="6600988" y="2461572"/>
            <a:ext cx="1724760" cy="497520"/>
            <a:chOff x="6599400" y="2461572"/>
            <a:chExt cx="1724760" cy="497520"/>
          </a:xfrm>
        </p:grpSpPr>
        <mc:AlternateContent xmlns:mc="http://schemas.openxmlformats.org/markup-compatibility/2006" xmlns:p14="http://schemas.microsoft.com/office/powerpoint/2010/main">
          <mc:Choice Requires="p14">
            <p:contentPart p14:bwMode="auto" r:id="rId378">
              <p14:nvContentPartPr>
                <p14:cNvPr id="228" name="Ink 227">
                  <a:extLst>
                    <a:ext uri="{FF2B5EF4-FFF2-40B4-BE49-F238E27FC236}">
                      <a16:creationId xmlns:a16="http://schemas.microsoft.com/office/drawing/2014/main" id="{1DD5E483-6AC3-9F51-89D5-56AAF0F3EC6E}"/>
                    </a:ext>
                  </a:extLst>
                </p14:cNvPr>
                <p14:cNvContentPartPr/>
                <p14:nvPr/>
              </p14:nvContentPartPr>
              <p14:xfrm>
                <a:off x="6599400" y="2461572"/>
                <a:ext cx="209880" cy="329400"/>
              </p14:xfrm>
            </p:contentPart>
          </mc:Choice>
          <mc:Fallback xmlns="">
            <p:pic>
              <p:nvPicPr>
                <p:cNvPr id="228" name="Ink 227">
                  <a:extLst>
                    <a:ext uri="{FF2B5EF4-FFF2-40B4-BE49-F238E27FC236}">
                      <a16:creationId xmlns:a16="http://schemas.microsoft.com/office/drawing/2014/main" id="{1DD5E483-6AC3-9F51-89D5-56AAF0F3EC6E}"/>
                    </a:ext>
                  </a:extLst>
                </p:cNvPr>
                <p:cNvPicPr/>
                <p:nvPr/>
              </p:nvPicPr>
              <p:blipFill>
                <a:blip r:embed="rId379"/>
                <a:stretch>
                  <a:fillRect/>
                </a:stretch>
              </p:blipFill>
              <p:spPr>
                <a:xfrm>
                  <a:off x="6590400" y="2452932"/>
                  <a:ext cx="22752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29" name="Ink 228">
                  <a:extLst>
                    <a:ext uri="{FF2B5EF4-FFF2-40B4-BE49-F238E27FC236}">
                      <a16:creationId xmlns:a16="http://schemas.microsoft.com/office/drawing/2014/main" id="{7EEBBAF0-E55C-1DE4-8EA0-7F2546B94DBB}"/>
                    </a:ext>
                  </a:extLst>
                </p14:cNvPr>
                <p14:cNvContentPartPr/>
                <p14:nvPr/>
              </p14:nvContentPartPr>
              <p14:xfrm>
                <a:off x="6617040" y="2626452"/>
                <a:ext cx="142920" cy="28440"/>
              </p14:xfrm>
            </p:contentPart>
          </mc:Choice>
          <mc:Fallback xmlns="">
            <p:pic>
              <p:nvPicPr>
                <p:cNvPr id="229" name="Ink 228">
                  <a:extLst>
                    <a:ext uri="{FF2B5EF4-FFF2-40B4-BE49-F238E27FC236}">
                      <a16:creationId xmlns:a16="http://schemas.microsoft.com/office/drawing/2014/main" id="{7EEBBAF0-E55C-1DE4-8EA0-7F2546B94DBB}"/>
                    </a:ext>
                  </a:extLst>
                </p:cNvPr>
                <p:cNvPicPr/>
                <p:nvPr/>
              </p:nvPicPr>
              <p:blipFill>
                <a:blip r:embed="rId381"/>
                <a:stretch>
                  <a:fillRect/>
                </a:stretch>
              </p:blipFill>
              <p:spPr>
                <a:xfrm>
                  <a:off x="6608400" y="2617812"/>
                  <a:ext cx="160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30" name="Ink 229">
                  <a:extLst>
                    <a:ext uri="{FF2B5EF4-FFF2-40B4-BE49-F238E27FC236}">
                      <a16:creationId xmlns:a16="http://schemas.microsoft.com/office/drawing/2014/main" id="{59E368D8-823E-E4DB-68B6-5E58E1160EF1}"/>
                    </a:ext>
                  </a:extLst>
                </p14:cNvPr>
                <p14:cNvContentPartPr/>
                <p14:nvPr/>
              </p14:nvContentPartPr>
              <p14:xfrm>
                <a:off x="6873720" y="2595852"/>
                <a:ext cx="107640" cy="153720"/>
              </p14:xfrm>
            </p:contentPart>
          </mc:Choice>
          <mc:Fallback xmlns="">
            <p:pic>
              <p:nvPicPr>
                <p:cNvPr id="230" name="Ink 229">
                  <a:extLst>
                    <a:ext uri="{FF2B5EF4-FFF2-40B4-BE49-F238E27FC236}">
                      <a16:creationId xmlns:a16="http://schemas.microsoft.com/office/drawing/2014/main" id="{59E368D8-823E-E4DB-68B6-5E58E1160EF1}"/>
                    </a:ext>
                  </a:extLst>
                </p:cNvPr>
                <p:cNvPicPr/>
                <p:nvPr/>
              </p:nvPicPr>
              <p:blipFill>
                <a:blip r:embed="rId383"/>
                <a:stretch>
                  <a:fillRect/>
                </a:stretch>
              </p:blipFill>
              <p:spPr>
                <a:xfrm>
                  <a:off x="6864720" y="2587212"/>
                  <a:ext cx="1252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31" name="Ink 230">
                  <a:extLst>
                    <a:ext uri="{FF2B5EF4-FFF2-40B4-BE49-F238E27FC236}">
                      <a16:creationId xmlns:a16="http://schemas.microsoft.com/office/drawing/2014/main" id="{583CB00A-0198-04B6-7593-0E34FB274CFE}"/>
                    </a:ext>
                  </a:extLst>
                </p14:cNvPr>
                <p14:cNvContentPartPr/>
                <p14:nvPr/>
              </p14:nvContentPartPr>
              <p14:xfrm>
                <a:off x="7062720" y="2585772"/>
                <a:ext cx="147240" cy="166320"/>
              </p14:xfrm>
            </p:contentPart>
          </mc:Choice>
          <mc:Fallback xmlns="">
            <p:pic>
              <p:nvPicPr>
                <p:cNvPr id="231" name="Ink 230">
                  <a:extLst>
                    <a:ext uri="{FF2B5EF4-FFF2-40B4-BE49-F238E27FC236}">
                      <a16:creationId xmlns:a16="http://schemas.microsoft.com/office/drawing/2014/main" id="{583CB00A-0198-04B6-7593-0E34FB274CFE}"/>
                    </a:ext>
                  </a:extLst>
                </p:cNvPr>
                <p:cNvPicPr/>
                <p:nvPr/>
              </p:nvPicPr>
              <p:blipFill>
                <a:blip r:embed="rId385"/>
                <a:stretch>
                  <a:fillRect/>
                </a:stretch>
              </p:blipFill>
              <p:spPr>
                <a:xfrm>
                  <a:off x="7053720" y="2577132"/>
                  <a:ext cx="1648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32" name="Ink 231">
                  <a:extLst>
                    <a:ext uri="{FF2B5EF4-FFF2-40B4-BE49-F238E27FC236}">
                      <a16:creationId xmlns:a16="http://schemas.microsoft.com/office/drawing/2014/main" id="{B50AF7D8-BE89-FA43-6C9E-6037C3CAE257}"/>
                    </a:ext>
                  </a:extLst>
                </p14:cNvPr>
                <p14:cNvContentPartPr/>
                <p14:nvPr/>
              </p14:nvContentPartPr>
              <p14:xfrm>
                <a:off x="7314720" y="2558772"/>
                <a:ext cx="97920" cy="164520"/>
              </p14:xfrm>
            </p:contentPart>
          </mc:Choice>
          <mc:Fallback xmlns="">
            <p:pic>
              <p:nvPicPr>
                <p:cNvPr id="232" name="Ink 231">
                  <a:extLst>
                    <a:ext uri="{FF2B5EF4-FFF2-40B4-BE49-F238E27FC236}">
                      <a16:creationId xmlns:a16="http://schemas.microsoft.com/office/drawing/2014/main" id="{B50AF7D8-BE89-FA43-6C9E-6037C3CAE257}"/>
                    </a:ext>
                  </a:extLst>
                </p:cNvPr>
                <p:cNvPicPr/>
                <p:nvPr/>
              </p:nvPicPr>
              <p:blipFill>
                <a:blip r:embed="rId387"/>
                <a:stretch>
                  <a:fillRect/>
                </a:stretch>
              </p:blipFill>
              <p:spPr>
                <a:xfrm>
                  <a:off x="7306080" y="2550132"/>
                  <a:ext cx="1155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33" name="Ink 232">
                  <a:extLst>
                    <a:ext uri="{FF2B5EF4-FFF2-40B4-BE49-F238E27FC236}">
                      <a16:creationId xmlns:a16="http://schemas.microsoft.com/office/drawing/2014/main" id="{04BBFC5F-9F98-F878-8E48-72DF85295E01}"/>
                    </a:ext>
                  </a:extLst>
                </p14:cNvPr>
                <p14:cNvContentPartPr/>
                <p14:nvPr/>
              </p14:nvContentPartPr>
              <p14:xfrm>
                <a:off x="7482120" y="2558052"/>
                <a:ext cx="91800" cy="142560"/>
              </p14:xfrm>
            </p:contentPart>
          </mc:Choice>
          <mc:Fallback xmlns="">
            <p:pic>
              <p:nvPicPr>
                <p:cNvPr id="233" name="Ink 232">
                  <a:extLst>
                    <a:ext uri="{FF2B5EF4-FFF2-40B4-BE49-F238E27FC236}">
                      <a16:creationId xmlns:a16="http://schemas.microsoft.com/office/drawing/2014/main" id="{04BBFC5F-9F98-F878-8E48-72DF85295E01}"/>
                    </a:ext>
                  </a:extLst>
                </p:cNvPr>
                <p:cNvPicPr/>
                <p:nvPr/>
              </p:nvPicPr>
              <p:blipFill>
                <a:blip r:embed="rId389"/>
                <a:stretch>
                  <a:fillRect/>
                </a:stretch>
              </p:blipFill>
              <p:spPr>
                <a:xfrm>
                  <a:off x="7473120" y="2549412"/>
                  <a:ext cx="1094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34" name="Ink 233">
                  <a:extLst>
                    <a:ext uri="{FF2B5EF4-FFF2-40B4-BE49-F238E27FC236}">
                      <a16:creationId xmlns:a16="http://schemas.microsoft.com/office/drawing/2014/main" id="{4F1288A0-900E-27D1-3A87-EC011ADCAA84}"/>
                    </a:ext>
                  </a:extLst>
                </p14:cNvPr>
                <p14:cNvContentPartPr/>
                <p14:nvPr/>
              </p14:nvContentPartPr>
              <p14:xfrm>
                <a:off x="7638720" y="2568132"/>
                <a:ext cx="138240" cy="150120"/>
              </p14:xfrm>
            </p:contentPart>
          </mc:Choice>
          <mc:Fallback xmlns="">
            <p:pic>
              <p:nvPicPr>
                <p:cNvPr id="234" name="Ink 233">
                  <a:extLst>
                    <a:ext uri="{FF2B5EF4-FFF2-40B4-BE49-F238E27FC236}">
                      <a16:creationId xmlns:a16="http://schemas.microsoft.com/office/drawing/2014/main" id="{4F1288A0-900E-27D1-3A87-EC011ADCAA84}"/>
                    </a:ext>
                  </a:extLst>
                </p:cNvPr>
                <p:cNvPicPr/>
                <p:nvPr/>
              </p:nvPicPr>
              <p:blipFill>
                <a:blip r:embed="rId391"/>
                <a:stretch>
                  <a:fillRect/>
                </a:stretch>
              </p:blipFill>
              <p:spPr>
                <a:xfrm>
                  <a:off x="7629720" y="2559492"/>
                  <a:ext cx="1558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35" name="Ink 234">
                  <a:extLst>
                    <a:ext uri="{FF2B5EF4-FFF2-40B4-BE49-F238E27FC236}">
                      <a16:creationId xmlns:a16="http://schemas.microsoft.com/office/drawing/2014/main" id="{1E504807-6298-B662-6510-70F03E134372}"/>
                    </a:ext>
                  </a:extLst>
                </p14:cNvPr>
                <p14:cNvContentPartPr/>
                <p14:nvPr/>
              </p14:nvContentPartPr>
              <p14:xfrm>
                <a:off x="7836000" y="2545812"/>
                <a:ext cx="273240" cy="413280"/>
              </p14:xfrm>
            </p:contentPart>
          </mc:Choice>
          <mc:Fallback xmlns="">
            <p:pic>
              <p:nvPicPr>
                <p:cNvPr id="235" name="Ink 234">
                  <a:extLst>
                    <a:ext uri="{FF2B5EF4-FFF2-40B4-BE49-F238E27FC236}">
                      <a16:creationId xmlns:a16="http://schemas.microsoft.com/office/drawing/2014/main" id="{1E504807-6298-B662-6510-70F03E134372}"/>
                    </a:ext>
                  </a:extLst>
                </p:cNvPr>
                <p:cNvPicPr/>
                <p:nvPr/>
              </p:nvPicPr>
              <p:blipFill>
                <a:blip r:embed="rId393"/>
                <a:stretch>
                  <a:fillRect/>
                </a:stretch>
              </p:blipFill>
              <p:spPr>
                <a:xfrm>
                  <a:off x="7827360" y="2536812"/>
                  <a:ext cx="29088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36" name="Ink 235">
                  <a:extLst>
                    <a:ext uri="{FF2B5EF4-FFF2-40B4-BE49-F238E27FC236}">
                      <a16:creationId xmlns:a16="http://schemas.microsoft.com/office/drawing/2014/main" id="{3F212A35-8CF8-2794-00C6-E382D6781590}"/>
                    </a:ext>
                  </a:extLst>
                </p14:cNvPr>
                <p14:cNvContentPartPr/>
                <p14:nvPr/>
              </p14:nvContentPartPr>
              <p14:xfrm>
                <a:off x="8234880" y="2556972"/>
                <a:ext cx="12600" cy="9360"/>
              </p14:xfrm>
            </p:contentPart>
          </mc:Choice>
          <mc:Fallback xmlns="">
            <p:pic>
              <p:nvPicPr>
                <p:cNvPr id="236" name="Ink 235">
                  <a:extLst>
                    <a:ext uri="{FF2B5EF4-FFF2-40B4-BE49-F238E27FC236}">
                      <a16:creationId xmlns:a16="http://schemas.microsoft.com/office/drawing/2014/main" id="{3F212A35-8CF8-2794-00C6-E382D6781590}"/>
                    </a:ext>
                  </a:extLst>
                </p:cNvPr>
                <p:cNvPicPr/>
                <p:nvPr/>
              </p:nvPicPr>
              <p:blipFill>
                <a:blip r:embed="rId395"/>
                <a:stretch>
                  <a:fillRect/>
                </a:stretch>
              </p:blipFill>
              <p:spPr>
                <a:xfrm>
                  <a:off x="8225880" y="2548332"/>
                  <a:ext cx="302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37" name="Ink 236">
                  <a:extLst>
                    <a:ext uri="{FF2B5EF4-FFF2-40B4-BE49-F238E27FC236}">
                      <a16:creationId xmlns:a16="http://schemas.microsoft.com/office/drawing/2014/main" id="{E904BDB2-426C-6805-9C1F-BCBEEDC7BC1D}"/>
                    </a:ext>
                  </a:extLst>
                </p14:cNvPr>
                <p14:cNvContentPartPr/>
                <p14:nvPr/>
              </p14:nvContentPartPr>
              <p14:xfrm>
                <a:off x="8252880" y="2625012"/>
                <a:ext cx="71280" cy="21240"/>
              </p14:xfrm>
            </p:contentPart>
          </mc:Choice>
          <mc:Fallback xmlns="">
            <p:pic>
              <p:nvPicPr>
                <p:cNvPr id="237" name="Ink 236">
                  <a:extLst>
                    <a:ext uri="{FF2B5EF4-FFF2-40B4-BE49-F238E27FC236}">
                      <a16:creationId xmlns:a16="http://schemas.microsoft.com/office/drawing/2014/main" id="{E904BDB2-426C-6805-9C1F-BCBEEDC7BC1D}"/>
                    </a:ext>
                  </a:extLst>
                </p:cNvPr>
                <p:cNvPicPr/>
                <p:nvPr/>
              </p:nvPicPr>
              <p:blipFill>
                <a:blip r:embed="rId397"/>
                <a:stretch>
                  <a:fillRect/>
                </a:stretch>
              </p:blipFill>
              <p:spPr>
                <a:xfrm>
                  <a:off x="8243880" y="2616012"/>
                  <a:ext cx="88920" cy="38880"/>
                </a:xfrm>
                <a:prstGeom prst="rect">
                  <a:avLst/>
                </a:prstGeom>
              </p:spPr>
            </p:pic>
          </mc:Fallback>
        </mc:AlternateContent>
      </p:grpSp>
      <p:grpSp>
        <p:nvGrpSpPr>
          <p:cNvPr id="269" name="Group 268">
            <a:extLst>
              <a:ext uri="{FF2B5EF4-FFF2-40B4-BE49-F238E27FC236}">
                <a16:creationId xmlns:a16="http://schemas.microsoft.com/office/drawing/2014/main" id="{25EC8904-9688-C81E-7392-F9725882A8F8}"/>
              </a:ext>
            </a:extLst>
          </p:cNvPr>
          <p:cNvGrpSpPr/>
          <p:nvPr/>
        </p:nvGrpSpPr>
        <p:grpSpPr>
          <a:xfrm>
            <a:off x="9047188" y="2221092"/>
            <a:ext cx="1338120" cy="322560"/>
            <a:chOff x="9045600" y="2221092"/>
            <a:chExt cx="1338120" cy="322560"/>
          </a:xfrm>
        </p:grpSpPr>
        <mc:AlternateContent xmlns:mc="http://schemas.openxmlformats.org/markup-compatibility/2006" xmlns:p14="http://schemas.microsoft.com/office/powerpoint/2010/main">
          <mc:Choice Requires="p14">
            <p:contentPart p14:bwMode="auto" r:id="rId398">
              <p14:nvContentPartPr>
                <p14:cNvPr id="239" name="Ink 238">
                  <a:extLst>
                    <a:ext uri="{FF2B5EF4-FFF2-40B4-BE49-F238E27FC236}">
                      <a16:creationId xmlns:a16="http://schemas.microsoft.com/office/drawing/2014/main" id="{F7F62814-79B0-AAF9-7B29-6FC094A31974}"/>
                    </a:ext>
                  </a:extLst>
                </p14:cNvPr>
                <p14:cNvContentPartPr/>
                <p14:nvPr/>
              </p14:nvContentPartPr>
              <p14:xfrm>
                <a:off x="9045600" y="2260692"/>
                <a:ext cx="252720" cy="20520"/>
              </p14:xfrm>
            </p:contentPart>
          </mc:Choice>
          <mc:Fallback xmlns="">
            <p:pic>
              <p:nvPicPr>
                <p:cNvPr id="239" name="Ink 238">
                  <a:extLst>
                    <a:ext uri="{FF2B5EF4-FFF2-40B4-BE49-F238E27FC236}">
                      <a16:creationId xmlns:a16="http://schemas.microsoft.com/office/drawing/2014/main" id="{F7F62814-79B0-AAF9-7B29-6FC094A31974}"/>
                    </a:ext>
                  </a:extLst>
                </p:cNvPr>
                <p:cNvPicPr/>
                <p:nvPr/>
              </p:nvPicPr>
              <p:blipFill>
                <a:blip r:embed="rId399"/>
                <a:stretch>
                  <a:fillRect/>
                </a:stretch>
              </p:blipFill>
              <p:spPr>
                <a:xfrm>
                  <a:off x="9036600" y="2252052"/>
                  <a:ext cx="2703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40" name="Ink 239">
                  <a:extLst>
                    <a:ext uri="{FF2B5EF4-FFF2-40B4-BE49-F238E27FC236}">
                      <a16:creationId xmlns:a16="http://schemas.microsoft.com/office/drawing/2014/main" id="{FE3648B5-3E8B-BFFD-C6D4-D45EEA3A821F}"/>
                    </a:ext>
                  </a:extLst>
                </p14:cNvPr>
                <p14:cNvContentPartPr/>
                <p14:nvPr/>
              </p14:nvContentPartPr>
              <p14:xfrm>
                <a:off x="9153960" y="2280852"/>
                <a:ext cx="75960" cy="207000"/>
              </p14:xfrm>
            </p:contentPart>
          </mc:Choice>
          <mc:Fallback xmlns="">
            <p:pic>
              <p:nvPicPr>
                <p:cNvPr id="240" name="Ink 239">
                  <a:extLst>
                    <a:ext uri="{FF2B5EF4-FFF2-40B4-BE49-F238E27FC236}">
                      <a16:creationId xmlns:a16="http://schemas.microsoft.com/office/drawing/2014/main" id="{FE3648B5-3E8B-BFFD-C6D4-D45EEA3A821F}"/>
                    </a:ext>
                  </a:extLst>
                </p:cNvPr>
                <p:cNvPicPr/>
                <p:nvPr/>
              </p:nvPicPr>
              <p:blipFill>
                <a:blip r:embed="rId401"/>
                <a:stretch>
                  <a:fillRect/>
                </a:stretch>
              </p:blipFill>
              <p:spPr>
                <a:xfrm>
                  <a:off x="9144960" y="2271852"/>
                  <a:ext cx="936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41" name="Ink 240">
                  <a:extLst>
                    <a:ext uri="{FF2B5EF4-FFF2-40B4-BE49-F238E27FC236}">
                      <a16:creationId xmlns:a16="http://schemas.microsoft.com/office/drawing/2014/main" id="{22E72336-E576-7209-DF07-7064EC704463}"/>
                    </a:ext>
                  </a:extLst>
                </p14:cNvPr>
                <p14:cNvContentPartPr/>
                <p14:nvPr/>
              </p14:nvContentPartPr>
              <p14:xfrm>
                <a:off x="9359160" y="2221092"/>
                <a:ext cx="110160" cy="258120"/>
              </p14:xfrm>
            </p:contentPart>
          </mc:Choice>
          <mc:Fallback xmlns="">
            <p:pic>
              <p:nvPicPr>
                <p:cNvPr id="241" name="Ink 240">
                  <a:extLst>
                    <a:ext uri="{FF2B5EF4-FFF2-40B4-BE49-F238E27FC236}">
                      <a16:creationId xmlns:a16="http://schemas.microsoft.com/office/drawing/2014/main" id="{22E72336-E576-7209-DF07-7064EC704463}"/>
                    </a:ext>
                  </a:extLst>
                </p:cNvPr>
                <p:cNvPicPr/>
                <p:nvPr/>
              </p:nvPicPr>
              <p:blipFill>
                <a:blip r:embed="rId403"/>
                <a:stretch>
                  <a:fillRect/>
                </a:stretch>
              </p:blipFill>
              <p:spPr>
                <a:xfrm>
                  <a:off x="9350160" y="2212092"/>
                  <a:ext cx="1278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42" name="Ink 241">
                  <a:extLst>
                    <a:ext uri="{FF2B5EF4-FFF2-40B4-BE49-F238E27FC236}">
                      <a16:creationId xmlns:a16="http://schemas.microsoft.com/office/drawing/2014/main" id="{66F1140D-F1C0-529C-B709-E178BDC42959}"/>
                    </a:ext>
                  </a:extLst>
                </p14:cNvPr>
                <p14:cNvContentPartPr/>
                <p14:nvPr/>
              </p14:nvContentPartPr>
              <p14:xfrm>
                <a:off x="9615840" y="2343132"/>
                <a:ext cx="172080" cy="16920"/>
              </p14:xfrm>
            </p:contentPart>
          </mc:Choice>
          <mc:Fallback xmlns="">
            <p:pic>
              <p:nvPicPr>
                <p:cNvPr id="242" name="Ink 241">
                  <a:extLst>
                    <a:ext uri="{FF2B5EF4-FFF2-40B4-BE49-F238E27FC236}">
                      <a16:creationId xmlns:a16="http://schemas.microsoft.com/office/drawing/2014/main" id="{66F1140D-F1C0-529C-B709-E178BDC42959}"/>
                    </a:ext>
                  </a:extLst>
                </p:cNvPr>
                <p:cNvPicPr/>
                <p:nvPr/>
              </p:nvPicPr>
              <p:blipFill>
                <a:blip r:embed="rId405"/>
                <a:stretch>
                  <a:fillRect/>
                </a:stretch>
              </p:blipFill>
              <p:spPr>
                <a:xfrm>
                  <a:off x="9607200" y="2334492"/>
                  <a:ext cx="1897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43" name="Ink 242">
                  <a:extLst>
                    <a:ext uri="{FF2B5EF4-FFF2-40B4-BE49-F238E27FC236}">
                      <a16:creationId xmlns:a16="http://schemas.microsoft.com/office/drawing/2014/main" id="{399ADA18-688B-23AF-9D1B-FE48D51F69E1}"/>
                    </a:ext>
                  </a:extLst>
                </p14:cNvPr>
                <p14:cNvContentPartPr/>
                <p14:nvPr/>
              </p14:nvContentPartPr>
              <p14:xfrm>
                <a:off x="9664800" y="2265012"/>
                <a:ext cx="70560" cy="203400"/>
              </p14:xfrm>
            </p:contentPart>
          </mc:Choice>
          <mc:Fallback xmlns="">
            <p:pic>
              <p:nvPicPr>
                <p:cNvPr id="243" name="Ink 242">
                  <a:extLst>
                    <a:ext uri="{FF2B5EF4-FFF2-40B4-BE49-F238E27FC236}">
                      <a16:creationId xmlns:a16="http://schemas.microsoft.com/office/drawing/2014/main" id="{399ADA18-688B-23AF-9D1B-FE48D51F69E1}"/>
                    </a:ext>
                  </a:extLst>
                </p:cNvPr>
                <p:cNvPicPr/>
                <p:nvPr/>
              </p:nvPicPr>
              <p:blipFill>
                <a:blip r:embed="rId407"/>
                <a:stretch>
                  <a:fillRect/>
                </a:stretch>
              </p:blipFill>
              <p:spPr>
                <a:xfrm>
                  <a:off x="9655800" y="2256372"/>
                  <a:ext cx="882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44" name="Ink 243">
                  <a:extLst>
                    <a:ext uri="{FF2B5EF4-FFF2-40B4-BE49-F238E27FC236}">
                      <a16:creationId xmlns:a16="http://schemas.microsoft.com/office/drawing/2014/main" id="{6FD4678A-98E9-5F4D-0F75-0649389C1F1B}"/>
                    </a:ext>
                  </a:extLst>
                </p14:cNvPr>
                <p14:cNvContentPartPr/>
                <p14:nvPr/>
              </p14:nvContentPartPr>
              <p14:xfrm>
                <a:off x="9959640" y="2242332"/>
                <a:ext cx="203400" cy="19440"/>
              </p14:xfrm>
            </p:contentPart>
          </mc:Choice>
          <mc:Fallback xmlns="">
            <p:pic>
              <p:nvPicPr>
                <p:cNvPr id="244" name="Ink 243">
                  <a:extLst>
                    <a:ext uri="{FF2B5EF4-FFF2-40B4-BE49-F238E27FC236}">
                      <a16:creationId xmlns:a16="http://schemas.microsoft.com/office/drawing/2014/main" id="{6FD4678A-98E9-5F4D-0F75-0649389C1F1B}"/>
                    </a:ext>
                  </a:extLst>
                </p:cNvPr>
                <p:cNvPicPr/>
                <p:nvPr/>
              </p:nvPicPr>
              <p:blipFill>
                <a:blip r:embed="rId409"/>
                <a:stretch>
                  <a:fillRect/>
                </a:stretch>
              </p:blipFill>
              <p:spPr>
                <a:xfrm>
                  <a:off x="9951000" y="2233332"/>
                  <a:ext cx="2210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45" name="Ink 244">
                  <a:extLst>
                    <a:ext uri="{FF2B5EF4-FFF2-40B4-BE49-F238E27FC236}">
                      <a16:creationId xmlns:a16="http://schemas.microsoft.com/office/drawing/2014/main" id="{5CC639F9-BD9E-0576-1E63-8828E45C1ED6}"/>
                    </a:ext>
                  </a:extLst>
                </p14:cNvPr>
                <p14:cNvContentPartPr/>
                <p14:nvPr/>
              </p14:nvContentPartPr>
              <p14:xfrm>
                <a:off x="9979800" y="2261412"/>
                <a:ext cx="10440" cy="282240"/>
              </p14:xfrm>
            </p:contentPart>
          </mc:Choice>
          <mc:Fallback xmlns="">
            <p:pic>
              <p:nvPicPr>
                <p:cNvPr id="245" name="Ink 244">
                  <a:extLst>
                    <a:ext uri="{FF2B5EF4-FFF2-40B4-BE49-F238E27FC236}">
                      <a16:creationId xmlns:a16="http://schemas.microsoft.com/office/drawing/2014/main" id="{5CC639F9-BD9E-0576-1E63-8828E45C1ED6}"/>
                    </a:ext>
                  </a:extLst>
                </p:cNvPr>
                <p:cNvPicPr/>
                <p:nvPr/>
              </p:nvPicPr>
              <p:blipFill>
                <a:blip r:embed="rId411"/>
                <a:stretch>
                  <a:fillRect/>
                </a:stretch>
              </p:blipFill>
              <p:spPr>
                <a:xfrm>
                  <a:off x="9970800" y="2252412"/>
                  <a:ext cx="280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46" name="Ink 245">
                  <a:extLst>
                    <a:ext uri="{FF2B5EF4-FFF2-40B4-BE49-F238E27FC236}">
                      <a16:creationId xmlns:a16="http://schemas.microsoft.com/office/drawing/2014/main" id="{BB723E74-A9FD-30AD-DE4E-0841C6408393}"/>
                    </a:ext>
                  </a:extLst>
                </p14:cNvPr>
                <p14:cNvContentPartPr/>
                <p14:nvPr/>
              </p14:nvContentPartPr>
              <p14:xfrm>
                <a:off x="9979800" y="2370852"/>
                <a:ext cx="125280" cy="28080"/>
              </p14:xfrm>
            </p:contentPart>
          </mc:Choice>
          <mc:Fallback xmlns="">
            <p:pic>
              <p:nvPicPr>
                <p:cNvPr id="246" name="Ink 245">
                  <a:extLst>
                    <a:ext uri="{FF2B5EF4-FFF2-40B4-BE49-F238E27FC236}">
                      <a16:creationId xmlns:a16="http://schemas.microsoft.com/office/drawing/2014/main" id="{BB723E74-A9FD-30AD-DE4E-0841C6408393}"/>
                    </a:ext>
                  </a:extLst>
                </p:cNvPr>
                <p:cNvPicPr/>
                <p:nvPr/>
              </p:nvPicPr>
              <p:blipFill>
                <a:blip r:embed="rId413"/>
                <a:stretch>
                  <a:fillRect/>
                </a:stretch>
              </p:blipFill>
              <p:spPr>
                <a:xfrm>
                  <a:off x="9970800" y="2362212"/>
                  <a:ext cx="1429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47" name="Ink 246">
                  <a:extLst>
                    <a:ext uri="{FF2B5EF4-FFF2-40B4-BE49-F238E27FC236}">
                      <a16:creationId xmlns:a16="http://schemas.microsoft.com/office/drawing/2014/main" id="{2C1B8B0B-48B9-405A-CC72-BD35BBDFF6E7}"/>
                    </a:ext>
                  </a:extLst>
                </p14:cNvPr>
                <p14:cNvContentPartPr/>
                <p14:nvPr/>
              </p14:nvContentPartPr>
              <p14:xfrm>
                <a:off x="10233600" y="2249172"/>
                <a:ext cx="150120" cy="269280"/>
              </p14:xfrm>
            </p:contentPart>
          </mc:Choice>
          <mc:Fallback xmlns="">
            <p:pic>
              <p:nvPicPr>
                <p:cNvPr id="247" name="Ink 246">
                  <a:extLst>
                    <a:ext uri="{FF2B5EF4-FFF2-40B4-BE49-F238E27FC236}">
                      <a16:creationId xmlns:a16="http://schemas.microsoft.com/office/drawing/2014/main" id="{2C1B8B0B-48B9-405A-CC72-BD35BBDFF6E7}"/>
                    </a:ext>
                  </a:extLst>
                </p:cNvPr>
                <p:cNvPicPr/>
                <p:nvPr/>
              </p:nvPicPr>
              <p:blipFill>
                <a:blip r:embed="rId415"/>
                <a:stretch>
                  <a:fillRect/>
                </a:stretch>
              </p:blipFill>
              <p:spPr>
                <a:xfrm>
                  <a:off x="10224600" y="2240172"/>
                  <a:ext cx="167760" cy="286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6">
            <p14:nvContentPartPr>
              <p14:cNvPr id="248" name="Ink 247">
                <a:extLst>
                  <a:ext uri="{FF2B5EF4-FFF2-40B4-BE49-F238E27FC236}">
                    <a16:creationId xmlns:a16="http://schemas.microsoft.com/office/drawing/2014/main" id="{3CD56B88-09A2-696A-2FF6-EB79282582D2}"/>
                  </a:ext>
                </a:extLst>
              </p14:cNvPr>
              <p14:cNvContentPartPr/>
              <p14:nvPr/>
            </p14:nvContentPartPr>
            <p14:xfrm>
              <a:off x="8349148" y="2684052"/>
              <a:ext cx="2787840" cy="49680"/>
            </p14:xfrm>
          </p:contentPart>
        </mc:Choice>
        <mc:Fallback>
          <p:pic>
            <p:nvPicPr>
              <p:cNvPr id="248" name="Ink 247">
                <a:extLst>
                  <a:ext uri="{FF2B5EF4-FFF2-40B4-BE49-F238E27FC236}">
                    <a16:creationId xmlns:a16="http://schemas.microsoft.com/office/drawing/2014/main" id="{3CD56B88-09A2-696A-2FF6-EB79282582D2}"/>
                  </a:ext>
                </a:extLst>
              </p:cNvPr>
              <p:cNvPicPr/>
              <p:nvPr/>
            </p:nvPicPr>
            <p:blipFill>
              <a:blip r:embed="rId417"/>
              <a:stretch>
                <a:fillRect/>
              </a:stretch>
            </p:blipFill>
            <p:spPr>
              <a:xfrm>
                <a:off x="8340148" y="2675052"/>
                <a:ext cx="2805480" cy="67320"/>
              </a:xfrm>
              <a:prstGeom prst="rect">
                <a:avLst/>
              </a:prstGeom>
            </p:spPr>
          </p:pic>
        </mc:Fallback>
      </mc:AlternateContent>
      <p:grpSp>
        <p:nvGrpSpPr>
          <p:cNvPr id="268" name="Group 267">
            <a:extLst>
              <a:ext uri="{FF2B5EF4-FFF2-40B4-BE49-F238E27FC236}">
                <a16:creationId xmlns:a16="http://schemas.microsoft.com/office/drawing/2014/main" id="{F39A325E-CC05-B651-EC1B-19D859D03DEA}"/>
              </a:ext>
            </a:extLst>
          </p:cNvPr>
          <p:cNvGrpSpPr/>
          <p:nvPr/>
        </p:nvGrpSpPr>
        <p:grpSpPr>
          <a:xfrm>
            <a:off x="8525188" y="2851092"/>
            <a:ext cx="2623320" cy="266040"/>
            <a:chOff x="8523600" y="2851092"/>
            <a:chExt cx="2623320" cy="266040"/>
          </a:xfrm>
        </p:grpSpPr>
        <mc:AlternateContent xmlns:mc="http://schemas.openxmlformats.org/markup-compatibility/2006" xmlns:p14="http://schemas.microsoft.com/office/powerpoint/2010/main">
          <mc:Choice Requires="p14">
            <p:contentPart p14:bwMode="auto" r:id="rId418">
              <p14:nvContentPartPr>
                <p14:cNvPr id="249" name="Ink 248">
                  <a:extLst>
                    <a:ext uri="{FF2B5EF4-FFF2-40B4-BE49-F238E27FC236}">
                      <a16:creationId xmlns:a16="http://schemas.microsoft.com/office/drawing/2014/main" id="{BBC73D0E-37F1-7F6C-8C7A-16F3CEBFDBEB}"/>
                    </a:ext>
                  </a:extLst>
                </p14:cNvPr>
                <p14:cNvContentPartPr/>
                <p14:nvPr/>
              </p14:nvContentPartPr>
              <p14:xfrm>
                <a:off x="8523600" y="2909052"/>
                <a:ext cx="57600" cy="208080"/>
              </p14:xfrm>
            </p:contentPart>
          </mc:Choice>
          <mc:Fallback xmlns="">
            <p:pic>
              <p:nvPicPr>
                <p:cNvPr id="249" name="Ink 248">
                  <a:extLst>
                    <a:ext uri="{FF2B5EF4-FFF2-40B4-BE49-F238E27FC236}">
                      <a16:creationId xmlns:a16="http://schemas.microsoft.com/office/drawing/2014/main" id="{BBC73D0E-37F1-7F6C-8C7A-16F3CEBFDBEB}"/>
                    </a:ext>
                  </a:extLst>
                </p:cNvPr>
                <p:cNvPicPr/>
                <p:nvPr/>
              </p:nvPicPr>
              <p:blipFill>
                <a:blip r:embed="rId419"/>
                <a:stretch>
                  <a:fillRect/>
                </a:stretch>
              </p:blipFill>
              <p:spPr>
                <a:xfrm>
                  <a:off x="8514600" y="2900052"/>
                  <a:ext cx="75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50" name="Ink 249">
                  <a:extLst>
                    <a:ext uri="{FF2B5EF4-FFF2-40B4-BE49-F238E27FC236}">
                      <a16:creationId xmlns:a16="http://schemas.microsoft.com/office/drawing/2014/main" id="{4021115F-E197-2A0D-C1FB-E7AF0EBA26C9}"/>
                    </a:ext>
                  </a:extLst>
                </p14:cNvPr>
                <p14:cNvContentPartPr/>
                <p14:nvPr/>
              </p14:nvContentPartPr>
              <p14:xfrm>
                <a:off x="8628360" y="2919492"/>
                <a:ext cx="114840" cy="10440"/>
              </p14:xfrm>
            </p:contentPart>
          </mc:Choice>
          <mc:Fallback xmlns="">
            <p:pic>
              <p:nvPicPr>
                <p:cNvPr id="250" name="Ink 249">
                  <a:extLst>
                    <a:ext uri="{FF2B5EF4-FFF2-40B4-BE49-F238E27FC236}">
                      <a16:creationId xmlns:a16="http://schemas.microsoft.com/office/drawing/2014/main" id="{4021115F-E197-2A0D-C1FB-E7AF0EBA26C9}"/>
                    </a:ext>
                  </a:extLst>
                </p:cNvPr>
                <p:cNvPicPr/>
                <p:nvPr/>
              </p:nvPicPr>
              <p:blipFill>
                <a:blip r:embed="rId421"/>
                <a:stretch>
                  <a:fillRect/>
                </a:stretch>
              </p:blipFill>
              <p:spPr>
                <a:xfrm>
                  <a:off x="8619360" y="2910852"/>
                  <a:ext cx="1324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51" name="Ink 250">
                  <a:extLst>
                    <a:ext uri="{FF2B5EF4-FFF2-40B4-BE49-F238E27FC236}">
                      <a16:creationId xmlns:a16="http://schemas.microsoft.com/office/drawing/2014/main" id="{31145C29-B305-BE71-644F-3C2E40AA5D9A}"/>
                    </a:ext>
                  </a:extLst>
                </p14:cNvPr>
                <p14:cNvContentPartPr/>
                <p14:nvPr/>
              </p14:nvContentPartPr>
              <p14:xfrm>
                <a:off x="8715840" y="2919852"/>
                <a:ext cx="39960" cy="136080"/>
              </p14:xfrm>
            </p:contentPart>
          </mc:Choice>
          <mc:Fallback xmlns="">
            <p:pic>
              <p:nvPicPr>
                <p:cNvPr id="251" name="Ink 250">
                  <a:extLst>
                    <a:ext uri="{FF2B5EF4-FFF2-40B4-BE49-F238E27FC236}">
                      <a16:creationId xmlns:a16="http://schemas.microsoft.com/office/drawing/2014/main" id="{31145C29-B305-BE71-644F-3C2E40AA5D9A}"/>
                    </a:ext>
                  </a:extLst>
                </p:cNvPr>
                <p:cNvPicPr/>
                <p:nvPr/>
              </p:nvPicPr>
              <p:blipFill>
                <a:blip r:embed="rId423"/>
                <a:stretch>
                  <a:fillRect/>
                </a:stretch>
              </p:blipFill>
              <p:spPr>
                <a:xfrm>
                  <a:off x="8706840" y="2911212"/>
                  <a:ext cx="576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52" name="Ink 251">
                  <a:extLst>
                    <a:ext uri="{FF2B5EF4-FFF2-40B4-BE49-F238E27FC236}">
                      <a16:creationId xmlns:a16="http://schemas.microsoft.com/office/drawing/2014/main" id="{4FD95BF8-CEF0-4CCC-71E5-FEB76E825530}"/>
                    </a:ext>
                  </a:extLst>
                </p14:cNvPr>
                <p14:cNvContentPartPr/>
                <p14:nvPr/>
              </p14:nvContentPartPr>
              <p14:xfrm>
                <a:off x="8863080" y="2869092"/>
                <a:ext cx="267120" cy="222120"/>
              </p14:xfrm>
            </p:contentPart>
          </mc:Choice>
          <mc:Fallback xmlns="">
            <p:pic>
              <p:nvPicPr>
                <p:cNvPr id="252" name="Ink 251">
                  <a:extLst>
                    <a:ext uri="{FF2B5EF4-FFF2-40B4-BE49-F238E27FC236}">
                      <a16:creationId xmlns:a16="http://schemas.microsoft.com/office/drawing/2014/main" id="{4FD95BF8-CEF0-4CCC-71E5-FEB76E825530}"/>
                    </a:ext>
                  </a:extLst>
                </p:cNvPr>
                <p:cNvPicPr/>
                <p:nvPr/>
              </p:nvPicPr>
              <p:blipFill>
                <a:blip r:embed="rId425"/>
                <a:stretch>
                  <a:fillRect/>
                </a:stretch>
              </p:blipFill>
              <p:spPr>
                <a:xfrm>
                  <a:off x="8854080" y="2860452"/>
                  <a:ext cx="2847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3" name="Ink 252">
                  <a:extLst>
                    <a:ext uri="{FF2B5EF4-FFF2-40B4-BE49-F238E27FC236}">
                      <a16:creationId xmlns:a16="http://schemas.microsoft.com/office/drawing/2014/main" id="{F342E849-3097-1FF9-FE3E-BAE201849BB8}"/>
                    </a:ext>
                  </a:extLst>
                </p14:cNvPr>
                <p14:cNvContentPartPr/>
                <p14:nvPr/>
              </p14:nvContentPartPr>
              <p14:xfrm>
                <a:off x="9067200" y="2900412"/>
                <a:ext cx="31680" cy="172800"/>
              </p14:xfrm>
            </p:contentPart>
          </mc:Choice>
          <mc:Fallback xmlns="">
            <p:pic>
              <p:nvPicPr>
                <p:cNvPr id="253" name="Ink 252">
                  <a:extLst>
                    <a:ext uri="{FF2B5EF4-FFF2-40B4-BE49-F238E27FC236}">
                      <a16:creationId xmlns:a16="http://schemas.microsoft.com/office/drawing/2014/main" id="{F342E849-3097-1FF9-FE3E-BAE201849BB8}"/>
                    </a:ext>
                  </a:extLst>
                </p:cNvPr>
                <p:cNvPicPr/>
                <p:nvPr/>
              </p:nvPicPr>
              <p:blipFill>
                <a:blip r:embed="rId427"/>
                <a:stretch>
                  <a:fillRect/>
                </a:stretch>
              </p:blipFill>
              <p:spPr>
                <a:xfrm>
                  <a:off x="9058200" y="2891772"/>
                  <a:ext cx="49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4" name="Ink 253">
                  <a:extLst>
                    <a:ext uri="{FF2B5EF4-FFF2-40B4-BE49-F238E27FC236}">
                      <a16:creationId xmlns:a16="http://schemas.microsoft.com/office/drawing/2014/main" id="{72322E89-0D5C-4EF5-1219-0FA2D7A1D890}"/>
                    </a:ext>
                  </a:extLst>
                </p14:cNvPr>
                <p14:cNvContentPartPr/>
                <p14:nvPr/>
              </p14:nvContentPartPr>
              <p14:xfrm>
                <a:off x="9261960" y="2878812"/>
                <a:ext cx="90360" cy="218160"/>
              </p14:xfrm>
            </p:contentPart>
          </mc:Choice>
          <mc:Fallback xmlns="">
            <p:pic>
              <p:nvPicPr>
                <p:cNvPr id="254" name="Ink 253">
                  <a:extLst>
                    <a:ext uri="{FF2B5EF4-FFF2-40B4-BE49-F238E27FC236}">
                      <a16:creationId xmlns:a16="http://schemas.microsoft.com/office/drawing/2014/main" id="{72322E89-0D5C-4EF5-1219-0FA2D7A1D890}"/>
                    </a:ext>
                  </a:extLst>
                </p:cNvPr>
                <p:cNvPicPr/>
                <p:nvPr/>
              </p:nvPicPr>
              <p:blipFill>
                <a:blip r:embed="rId429"/>
                <a:stretch>
                  <a:fillRect/>
                </a:stretch>
              </p:blipFill>
              <p:spPr>
                <a:xfrm>
                  <a:off x="9253320" y="2870172"/>
                  <a:ext cx="1080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5" name="Ink 254">
                  <a:extLst>
                    <a:ext uri="{FF2B5EF4-FFF2-40B4-BE49-F238E27FC236}">
                      <a16:creationId xmlns:a16="http://schemas.microsoft.com/office/drawing/2014/main" id="{5E433149-B943-F686-4A6F-77E878F237AF}"/>
                    </a:ext>
                  </a:extLst>
                </p14:cNvPr>
                <p14:cNvContentPartPr/>
                <p14:nvPr/>
              </p14:nvContentPartPr>
              <p14:xfrm>
                <a:off x="9421440" y="2859372"/>
                <a:ext cx="135360" cy="221400"/>
              </p14:xfrm>
            </p:contentPart>
          </mc:Choice>
          <mc:Fallback xmlns="">
            <p:pic>
              <p:nvPicPr>
                <p:cNvPr id="255" name="Ink 254">
                  <a:extLst>
                    <a:ext uri="{FF2B5EF4-FFF2-40B4-BE49-F238E27FC236}">
                      <a16:creationId xmlns:a16="http://schemas.microsoft.com/office/drawing/2014/main" id="{5E433149-B943-F686-4A6F-77E878F237AF}"/>
                    </a:ext>
                  </a:extLst>
                </p:cNvPr>
                <p:cNvPicPr/>
                <p:nvPr/>
              </p:nvPicPr>
              <p:blipFill>
                <a:blip r:embed="rId431"/>
                <a:stretch>
                  <a:fillRect/>
                </a:stretch>
              </p:blipFill>
              <p:spPr>
                <a:xfrm>
                  <a:off x="9412800" y="2850732"/>
                  <a:ext cx="1530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6" name="Ink 255">
                  <a:extLst>
                    <a:ext uri="{FF2B5EF4-FFF2-40B4-BE49-F238E27FC236}">
                      <a16:creationId xmlns:a16="http://schemas.microsoft.com/office/drawing/2014/main" id="{D1A489A8-8158-AD71-32BD-21F5362DBD96}"/>
                    </a:ext>
                  </a:extLst>
                </p14:cNvPr>
                <p14:cNvContentPartPr/>
                <p14:nvPr/>
              </p14:nvContentPartPr>
              <p14:xfrm>
                <a:off x="9655080" y="2984652"/>
                <a:ext cx="149400" cy="4320"/>
              </p14:xfrm>
            </p:contentPart>
          </mc:Choice>
          <mc:Fallback xmlns="">
            <p:pic>
              <p:nvPicPr>
                <p:cNvPr id="256" name="Ink 255">
                  <a:extLst>
                    <a:ext uri="{FF2B5EF4-FFF2-40B4-BE49-F238E27FC236}">
                      <a16:creationId xmlns:a16="http://schemas.microsoft.com/office/drawing/2014/main" id="{D1A489A8-8158-AD71-32BD-21F5362DBD96}"/>
                    </a:ext>
                  </a:extLst>
                </p:cNvPr>
                <p:cNvPicPr/>
                <p:nvPr/>
              </p:nvPicPr>
              <p:blipFill>
                <a:blip r:embed="rId433"/>
                <a:stretch>
                  <a:fillRect/>
                </a:stretch>
              </p:blipFill>
              <p:spPr>
                <a:xfrm>
                  <a:off x="9646080" y="2976012"/>
                  <a:ext cx="1670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57" name="Ink 256">
                  <a:extLst>
                    <a:ext uri="{FF2B5EF4-FFF2-40B4-BE49-F238E27FC236}">
                      <a16:creationId xmlns:a16="http://schemas.microsoft.com/office/drawing/2014/main" id="{BE44539F-D3C4-F773-3E0D-BFADB1C85FF1}"/>
                    </a:ext>
                  </a:extLst>
                </p14:cNvPr>
                <p14:cNvContentPartPr/>
                <p14:nvPr/>
              </p14:nvContentPartPr>
              <p14:xfrm>
                <a:off x="9694680" y="2917692"/>
                <a:ext cx="43560" cy="160560"/>
              </p14:xfrm>
            </p:contentPart>
          </mc:Choice>
          <mc:Fallback xmlns="">
            <p:pic>
              <p:nvPicPr>
                <p:cNvPr id="257" name="Ink 256">
                  <a:extLst>
                    <a:ext uri="{FF2B5EF4-FFF2-40B4-BE49-F238E27FC236}">
                      <a16:creationId xmlns:a16="http://schemas.microsoft.com/office/drawing/2014/main" id="{BE44539F-D3C4-F773-3E0D-BFADB1C85FF1}"/>
                    </a:ext>
                  </a:extLst>
                </p:cNvPr>
                <p:cNvPicPr/>
                <p:nvPr/>
              </p:nvPicPr>
              <p:blipFill>
                <a:blip r:embed="rId435"/>
                <a:stretch>
                  <a:fillRect/>
                </a:stretch>
              </p:blipFill>
              <p:spPr>
                <a:xfrm>
                  <a:off x="9685680" y="2909052"/>
                  <a:ext cx="612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58" name="Ink 257">
                  <a:extLst>
                    <a:ext uri="{FF2B5EF4-FFF2-40B4-BE49-F238E27FC236}">
                      <a16:creationId xmlns:a16="http://schemas.microsoft.com/office/drawing/2014/main" id="{AC7C9579-CF3C-E016-DD24-A0310F05561B}"/>
                    </a:ext>
                  </a:extLst>
                </p14:cNvPr>
                <p14:cNvContentPartPr/>
                <p14:nvPr/>
              </p14:nvContentPartPr>
              <p14:xfrm>
                <a:off x="9930480" y="2890692"/>
                <a:ext cx="147240" cy="190440"/>
              </p14:xfrm>
            </p:contentPart>
          </mc:Choice>
          <mc:Fallback xmlns="">
            <p:pic>
              <p:nvPicPr>
                <p:cNvPr id="258" name="Ink 257">
                  <a:extLst>
                    <a:ext uri="{FF2B5EF4-FFF2-40B4-BE49-F238E27FC236}">
                      <a16:creationId xmlns:a16="http://schemas.microsoft.com/office/drawing/2014/main" id="{AC7C9579-CF3C-E016-DD24-A0310F05561B}"/>
                    </a:ext>
                  </a:extLst>
                </p:cNvPr>
                <p:cNvPicPr/>
                <p:nvPr/>
              </p:nvPicPr>
              <p:blipFill>
                <a:blip r:embed="rId437"/>
                <a:stretch>
                  <a:fillRect/>
                </a:stretch>
              </p:blipFill>
              <p:spPr>
                <a:xfrm>
                  <a:off x="9921480" y="2881692"/>
                  <a:ext cx="1648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59" name="Ink 258">
                  <a:extLst>
                    <a:ext uri="{FF2B5EF4-FFF2-40B4-BE49-F238E27FC236}">
                      <a16:creationId xmlns:a16="http://schemas.microsoft.com/office/drawing/2014/main" id="{28A774DF-1798-0BAB-D21B-8E12FD19C242}"/>
                    </a:ext>
                  </a:extLst>
                </p14:cNvPr>
                <p14:cNvContentPartPr/>
                <p14:nvPr/>
              </p14:nvContentPartPr>
              <p14:xfrm>
                <a:off x="10116600" y="2920212"/>
                <a:ext cx="208800" cy="165960"/>
              </p14:xfrm>
            </p:contentPart>
          </mc:Choice>
          <mc:Fallback xmlns="">
            <p:pic>
              <p:nvPicPr>
                <p:cNvPr id="259" name="Ink 258">
                  <a:extLst>
                    <a:ext uri="{FF2B5EF4-FFF2-40B4-BE49-F238E27FC236}">
                      <a16:creationId xmlns:a16="http://schemas.microsoft.com/office/drawing/2014/main" id="{28A774DF-1798-0BAB-D21B-8E12FD19C242}"/>
                    </a:ext>
                  </a:extLst>
                </p:cNvPr>
                <p:cNvPicPr/>
                <p:nvPr/>
              </p:nvPicPr>
              <p:blipFill>
                <a:blip r:embed="rId439"/>
                <a:stretch>
                  <a:fillRect/>
                </a:stretch>
              </p:blipFill>
              <p:spPr>
                <a:xfrm>
                  <a:off x="10107960" y="2911212"/>
                  <a:ext cx="2264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60" name="Ink 259">
                  <a:extLst>
                    <a:ext uri="{FF2B5EF4-FFF2-40B4-BE49-F238E27FC236}">
                      <a16:creationId xmlns:a16="http://schemas.microsoft.com/office/drawing/2014/main" id="{BBD8026C-5A25-2410-37A0-AD0D65EE3619}"/>
                    </a:ext>
                  </a:extLst>
                </p14:cNvPr>
                <p14:cNvContentPartPr/>
                <p14:nvPr/>
              </p14:nvContentPartPr>
              <p14:xfrm>
                <a:off x="10449600" y="2986452"/>
                <a:ext cx="103320" cy="42120"/>
              </p14:xfrm>
            </p:contentPart>
          </mc:Choice>
          <mc:Fallback xmlns="">
            <p:pic>
              <p:nvPicPr>
                <p:cNvPr id="260" name="Ink 259">
                  <a:extLst>
                    <a:ext uri="{FF2B5EF4-FFF2-40B4-BE49-F238E27FC236}">
                      <a16:creationId xmlns:a16="http://schemas.microsoft.com/office/drawing/2014/main" id="{BBD8026C-5A25-2410-37A0-AD0D65EE3619}"/>
                    </a:ext>
                  </a:extLst>
                </p:cNvPr>
                <p:cNvPicPr/>
                <p:nvPr/>
              </p:nvPicPr>
              <p:blipFill>
                <a:blip r:embed="rId441"/>
                <a:stretch>
                  <a:fillRect/>
                </a:stretch>
              </p:blipFill>
              <p:spPr>
                <a:xfrm>
                  <a:off x="10440600" y="2977452"/>
                  <a:ext cx="1209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61" name="Ink 260">
                  <a:extLst>
                    <a:ext uri="{FF2B5EF4-FFF2-40B4-BE49-F238E27FC236}">
                      <a16:creationId xmlns:a16="http://schemas.microsoft.com/office/drawing/2014/main" id="{7D052B2B-660C-AC87-7A75-BDC9E5E10834}"/>
                    </a:ext>
                  </a:extLst>
                </p14:cNvPr>
                <p14:cNvContentPartPr/>
                <p14:nvPr/>
              </p14:nvContentPartPr>
              <p14:xfrm>
                <a:off x="10502880" y="2910132"/>
                <a:ext cx="226800" cy="194760"/>
              </p14:xfrm>
            </p:contentPart>
          </mc:Choice>
          <mc:Fallback xmlns="">
            <p:pic>
              <p:nvPicPr>
                <p:cNvPr id="261" name="Ink 260">
                  <a:extLst>
                    <a:ext uri="{FF2B5EF4-FFF2-40B4-BE49-F238E27FC236}">
                      <a16:creationId xmlns:a16="http://schemas.microsoft.com/office/drawing/2014/main" id="{7D052B2B-660C-AC87-7A75-BDC9E5E10834}"/>
                    </a:ext>
                  </a:extLst>
                </p:cNvPr>
                <p:cNvPicPr/>
                <p:nvPr/>
              </p:nvPicPr>
              <p:blipFill>
                <a:blip r:embed="rId443"/>
                <a:stretch>
                  <a:fillRect/>
                </a:stretch>
              </p:blipFill>
              <p:spPr>
                <a:xfrm>
                  <a:off x="10494240" y="2901492"/>
                  <a:ext cx="2444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2" name="Ink 261">
                  <a:extLst>
                    <a:ext uri="{FF2B5EF4-FFF2-40B4-BE49-F238E27FC236}">
                      <a16:creationId xmlns:a16="http://schemas.microsoft.com/office/drawing/2014/main" id="{D4F34559-73B4-6418-556E-9B20C0CD4785}"/>
                    </a:ext>
                  </a:extLst>
                </p14:cNvPr>
                <p14:cNvContentPartPr/>
                <p14:nvPr/>
              </p14:nvContentPartPr>
              <p14:xfrm>
                <a:off x="10695120" y="2880252"/>
                <a:ext cx="69120" cy="138240"/>
              </p14:xfrm>
            </p:contentPart>
          </mc:Choice>
          <mc:Fallback xmlns="">
            <p:pic>
              <p:nvPicPr>
                <p:cNvPr id="262" name="Ink 261">
                  <a:extLst>
                    <a:ext uri="{FF2B5EF4-FFF2-40B4-BE49-F238E27FC236}">
                      <a16:creationId xmlns:a16="http://schemas.microsoft.com/office/drawing/2014/main" id="{D4F34559-73B4-6418-556E-9B20C0CD4785}"/>
                    </a:ext>
                  </a:extLst>
                </p:cNvPr>
                <p:cNvPicPr/>
                <p:nvPr/>
              </p:nvPicPr>
              <p:blipFill>
                <a:blip r:embed="rId445"/>
                <a:stretch>
                  <a:fillRect/>
                </a:stretch>
              </p:blipFill>
              <p:spPr>
                <a:xfrm>
                  <a:off x="10686480" y="2871612"/>
                  <a:ext cx="867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3" name="Ink 262">
                  <a:extLst>
                    <a:ext uri="{FF2B5EF4-FFF2-40B4-BE49-F238E27FC236}">
                      <a16:creationId xmlns:a16="http://schemas.microsoft.com/office/drawing/2014/main" id="{5761D49F-9CB0-2EC7-61F2-A6BDAA91EC2E}"/>
                    </a:ext>
                  </a:extLst>
                </p14:cNvPr>
                <p14:cNvContentPartPr/>
                <p14:nvPr/>
              </p14:nvContentPartPr>
              <p14:xfrm>
                <a:off x="10854960" y="2910132"/>
                <a:ext cx="10440" cy="166680"/>
              </p14:xfrm>
            </p:contentPart>
          </mc:Choice>
          <mc:Fallback xmlns="">
            <p:pic>
              <p:nvPicPr>
                <p:cNvPr id="263" name="Ink 262">
                  <a:extLst>
                    <a:ext uri="{FF2B5EF4-FFF2-40B4-BE49-F238E27FC236}">
                      <a16:creationId xmlns:a16="http://schemas.microsoft.com/office/drawing/2014/main" id="{5761D49F-9CB0-2EC7-61F2-A6BDAA91EC2E}"/>
                    </a:ext>
                  </a:extLst>
                </p:cNvPr>
                <p:cNvPicPr/>
                <p:nvPr/>
              </p:nvPicPr>
              <p:blipFill>
                <a:blip r:embed="rId447"/>
                <a:stretch>
                  <a:fillRect/>
                </a:stretch>
              </p:blipFill>
              <p:spPr>
                <a:xfrm>
                  <a:off x="10845960" y="2901492"/>
                  <a:ext cx="280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4" name="Ink 263">
                  <a:extLst>
                    <a:ext uri="{FF2B5EF4-FFF2-40B4-BE49-F238E27FC236}">
                      <a16:creationId xmlns:a16="http://schemas.microsoft.com/office/drawing/2014/main" id="{E75F19DE-EE73-FAB5-64B6-B0E75E91E4AA}"/>
                    </a:ext>
                  </a:extLst>
                </p14:cNvPr>
                <p14:cNvContentPartPr/>
                <p14:nvPr/>
              </p14:nvContentPartPr>
              <p14:xfrm>
                <a:off x="10863600" y="2910132"/>
                <a:ext cx="141120" cy="184680"/>
              </p14:xfrm>
            </p:contentPart>
          </mc:Choice>
          <mc:Fallback xmlns="">
            <p:pic>
              <p:nvPicPr>
                <p:cNvPr id="264" name="Ink 263">
                  <a:extLst>
                    <a:ext uri="{FF2B5EF4-FFF2-40B4-BE49-F238E27FC236}">
                      <a16:creationId xmlns:a16="http://schemas.microsoft.com/office/drawing/2014/main" id="{E75F19DE-EE73-FAB5-64B6-B0E75E91E4AA}"/>
                    </a:ext>
                  </a:extLst>
                </p:cNvPr>
                <p:cNvPicPr/>
                <p:nvPr/>
              </p:nvPicPr>
              <p:blipFill>
                <a:blip r:embed="rId449"/>
                <a:stretch>
                  <a:fillRect/>
                </a:stretch>
              </p:blipFill>
              <p:spPr>
                <a:xfrm>
                  <a:off x="10854960" y="2901132"/>
                  <a:ext cx="15876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65" name="Ink 264">
                  <a:extLst>
                    <a:ext uri="{FF2B5EF4-FFF2-40B4-BE49-F238E27FC236}">
                      <a16:creationId xmlns:a16="http://schemas.microsoft.com/office/drawing/2014/main" id="{D6EE0F68-18DD-C373-7668-E789BA4DACA2}"/>
                    </a:ext>
                  </a:extLst>
                </p14:cNvPr>
                <p14:cNvContentPartPr/>
                <p14:nvPr/>
              </p14:nvContentPartPr>
              <p14:xfrm>
                <a:off x="11070960" y="2851092"/>
                <a:ext cx="75960" cy="251280"/>
              </p14:xfrm>
            </p:contentPart>
          </mc:Choice>
          <mc:Fallback xmlns="">
            <p:pic>
              <p:nvPicPr>
                <p:cNvPr id="265" name="Ink 264">
                  <a:extLst>
                    <a:ext uri="{FF2B5EF4-FFF2-40B4-BE49-F238E27FC236}">
                      <a16:creationId xmlns:a16="http://schemas.microsoft.com/office/drawing/2014/main" id="{D6EE0F68-18DD-C373-7668-E789BA4DACA2}"/>
                    </a:ext>
                  </a:extLst>
                </p:cNvPr>
                <p:cNvPicPr/>
                <p:nvPr/>
              </p:nvPicPr>
              <p:blipFill>
                <a:blip r:embed="rId451"/>
                <a:stretch>
                  <a:fillRect/>
                </a:stretch>
              </p:blipFill>
              <p:spPr>
                <a:xfrm>
                  <a:off x="11061960" y="2842452"/>
                  <a:ext cx="93600" cy="268920"/>
                </a:xfrm>
                <a:prstGeom prst="rect">
                  <a:avLst/>
                </a:prstGeom>
              </p:spPr>
            </p:pic>
          </mc:Fallback>
        </mc:AlternateContent>
      </p:grpSp>
      <p:grpSp>
        <p:nvGrpSpPr>
          <p:cNvPr id="273" name="Group 272">
            <a:extLst>
              <a:ext uri="{FF2B5EF4-FFF2-40B4-BE49-F238E27FC236}">
                <a16:creationId xmlns:a16="http://schemas.microsoft.com/office/drawing/2014/main" id="{261FCE8C-A577-FD74-3F12-F1EDFEB43C67}"/>
              </a:ext>
            </a:extLst>
          </p:cNvPr>
          <p:cNvGrpSpPr/>
          <p:nvPr/>
        </p:nvGrpSpPr>
        <p:grpSpPr>
          <a:xfrm>
            <a:off x="11244988" y="2527092"/>
            <a:ext cx="598320" cy="218880"/>
            <a:chOff x="11243400" y="2527092"/>
            <a:chExt cx="598320" cy="218880"/>
          </a:xfrm>
        </p:grpSpPr>
        <mc:AlternateContent xmlns:mc="http://schemas.openxmlformats.org/markup-compatibility/2006" xmlns:p14="http://schemas.microsoft.com/office/powerpoint/2010/main">
          <mc:Choice Requires="p14">
            <p:contentPart p14:bwMode="auto" r:id="rId452">
              <p14:nvContentPartPr>
                <p14:cNvPr id="266" name="Ink 265">
                  <a:extLst>
                    <a:ext uri="{FF2B5EF4-FFF2-40B4-BE49-F238E27FC236}">
                      <a16:creationId xmlns:a16="http://schemas.microsoft.com/office/drawing/2014/main" id="{8D10FA1B-A39B-5D87-EA4D-B90197BDE7C1}"/>
                    </a:ext>
                  </a:extLst>
                </p14:cNvPr>
                <p14:cNvContentPartPr/>
                <p14:nvPr/>
              </p14:nvContentPartPr>
              <p14:xfrm>
                <a:off x="11243400" y="2565972"/>
                <a:ext cx="61200" cy="10440"/>
              </p14:xfrm>
            </p:contentPart>
          </mc:Choice>
          <mc:Fallback xmlns="">
            <p:pic>
              <p:nvPicPr>
                <p:cNvPr id="266" name="Ink 265">
                  <a:extLst>
                    <a:ext uri="{FF2B5EF4-FFF2-40B4-BE49-F238E27FC236}">
                      <a16:creationId xmlns:a16="http://schemas.microsoft.com/office/drawing/2014/main" id="{8D10FA1B-A39B-5D87-EA4D-B90197BDE7C1}"/>
                    </a:ext>
                  </a:extLst>
                </p:cNvPr>
                <p:cNvPicPr/>
                <p:nvPr/>
              </p:nvPicPr>
              <p:blipFill>
                <a:blip r:embed="rId453"/>
                <a:stretch>
                  <a:fillRect/>
                </a:stretch>
              </p:blipFill>
              <p:spPr>
                <a:xfrm>
                  <a:off x="11234760" y="2556972"/>
                  <a:ext cx="788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67" name="Ink 266">
                  <a:extLst>
                    <a:ext uri="{FF2B5EF4-FFF2-40B4-BE49-F238E27FC236}">
                      <a16:creationId xmlns:a16="http://schemas.microsoft.com/office/drawing/2014/main" id="{30D56E44-9DC7-DAA6-17A0-0B282DBFEA7C}"/>
                    </a:ext>
                  </a:extLst>
                </p14:cNvPr>
                <p14:cNvContentPartPr/>
                <p14:nvPr/>
              </p14:nvContentPartPr>
              <p14:xfrm>
                <a:off x="11287320" y="2664612"/>
                <a:ext cx="113760" cy="20520"/>
              </p14:xfrm>
            </p:contentPart>
          </mc:Choice>
          <mc:Fallback xmlns="">
            <p:pic>
              <p:nvPicPr>
                <p:cNvPr id="267" name="Ink 266">
                  <a:extLst>
                    <a:ext uri="{FF2B5EF4-FFF2-40B4-BE49-F238E27FC236}">
                      <a16:creationId xmlns:a16="http://schemas.microsoft.com/office/drawing/2014/main" id="{30D56E44-9DC7-DAA6-17A0-0B282DBFEA7C}"/>
                    </a:ext>
                  </a:extLst>
                </p:cNvPr>
                <p:cNvPicPr/>
                <p:nvPr/>
              </p:nvPicPr>
              <p:blipFill>
                <a:blip r:embed="rId455"/>
                <a:stretch>
                  <a:fillRect/>
                </a:stretch>
              </p:blipFill>
              <p:spPr>
                <a:xfrm>
                  <a:off x="11278320" y="2655612"/>
                  <a:ext cx="1314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70" name="Ink 269">
                  <a:extLst>
                    <a:ext uri="{FF2B5EF4-FFF2-40B4-BE49-F238E27FC236}">
                      <a16:creationId xmlns:a16="http://schemas.microsoft.com/office/drawing/2014/main" id="{5A485D06-3B87-27E6-8FCF-8EBEC2B7BC9A}"/>
                    </a:ext>
                  </a:extLst>
                </p14:cNvPr>
                <p14:cNvContentPartPr/>
                <p14:nvPr/>
              </p14:nvContentPartPr>
              <p14:xfrm>
                <a:off x="11277600" y="2545812"/>
                <a:ext cx="237600" cy="54000"/>
              </p14:xfrm>
            </p:contentPart>
          </mc:Choice>
          <mc:Fallback xmlns="">
            <p:pic>
              <p:nvPicPr>
                <p:cNvPr id="270" name="Ink 269">
                  <a:extLst>
                    <a:ext uri="{FF2B5EF4-FFF2-40B4-BE49-F238E27FC236}">
                      <a16:creationId xmlns:a16="http://schemas.microsoft.com/office/drawing/2014/main" id="{5A485D06-3B87-27E6-8FCF-8EBEC2B7BC9A}"/>
                    </a:ext>
                  </a:extLst>
                </p:cNvPr>
                <p:cNvPicPr/>
                <p:nvPr/>
              </p:nvPicPr>
              <p:blipFill>
                <a:blip r:embed="rId457"/>
                <a:stretch>
                  <a:fillRect/>
                </a:stretch>
              </p:blipFill>
              <p:spPr>
                <a:xfrm>
                  <a:off x="11268600" y="2536812"/>
                  <a:ext cx="2552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71" name="Ink 270">
                  <a:extLst>
                    <a:ext uri="{FF2B5EF4-FFF2-40B4-BE49-F238E27FC236}">
                      <a16:creationId xmlns:a16="http://schemas.microsoft.com/office/drawing/2014/main" id="{41EE1E0C-C42D-0927-3BE7-F320BF94742F}"/>
                    </a:ext>
                  </a:extLst>
                </p14:cNvPr>
                <p14:cNvContentPartPr/>
                <p14:nvPr/>
              </p14:nvContentPartPr>
              <p14:xfrm>
                <a:off x="11277600" y="2663172"/>
                <a:ext cx="290520" cy="51840"/>
              </p14:xfrm>
            </p:contentPart>
          </mc:Choice>
          <mc:Fallback xmlns="">
            <p:pic>
              <p:nvPicPr>
                <p:cNvPr id="271" name="Ink 270">
                  <a:extLst>
                    <a:ext uri="{FF2B5EF4-FFF2-40B4-BE49-F238E27FC236}">
                      <a16:creationId xmlns:a16="http://schemas.microsoft.com/office/drawing/2014/main" id="{41EE1E0C-C42D-0927-3BE7-F320BF94742F}"/>
                    </a:ext>
                  </a:extLst>
                </p:cNvPr>
                <p:cNvPicPr/>
                <p:nvPr/>
              </p:nvPicPr>
              <p:blipFill>
                <a:blip r:embed="rId459"/>
                <a:stretch>
                  <a:fillRect/>
                </a:stretch>
              </p:blipFill>
              <p:spPr>
                <a:xfrm>
                  <a:off x="11268600" y="2654532"/>
                  <a:ext cx="3081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72" name="Ink 271">
                  <a:extLst>
                    <a:ext uri="{FF2B5EF4-FFF2-40B4-BE49-F238E27FC236}">
                      <a16:creationId xmlns:a16="http://schemas.microsoft.com/office/drawing/2014/main" id="{53F01292-A332-15AE-BE36-B05E711548BD}"/>
                    </a:ext>
                  </a:extLst>
                </p14:cNvPr>
                <p14:cNvContentPartPr/>
                <p14:nvPr/>
              </p14:nvContentPartPr>
              <p14:xfrm>
                <a:off x="11685120" y="2527092"/>
                <a:ext cx="156600" cy="218880"/>
              </p14:xfrm>
            </p:contentPart>
          </mc:Choice>
          <mc:Fallback xmlns="">
            <p:pic>
              <p:nvPicPr>
                <p:cNvPr id="272" name="Ink 271">
                  <a:extLst>
                    <a:ext uri="{FF2B5EF4-FFF2-40B4-BE49-F238E27FC236}">
                      <a16:creationId xmlns:a16="http://schemas.microsoft.com/office/drawing/2014/main" id="{53F01292-A332-15AE-BE36-B05E711548BD}"/>
                    </a:ext>
                  </a:extLst>
                </p:cNvPr>
                <p:cNvPicPr/>
                <p:nvPr/>
              </p:nvPicPr>
              <p:blipFill>
                <a:blip r:embed="rId461"/>
                <a:stretch>
                  <a:fillRect/>
                </a:stretch>
              </p:blipFill>
              <p:spPr>
                <a:xfrm>
                  <a:off x="11676480" y="2518092"/>
                  <a:ext cx="174240" cy="236520"/>
                </a:xfrm>
                <a:prstGeom prst="rect">
                  <a:avLst/>
                </a:prstGeom>
              </p:spPr>
            </p:pic>
          </mc:Fallback>
        </mc:AlternateContent>
      </p:grpSp>
      <p:grpSp>
        <p:nvGrpSpPr>
          <p:cNvPr id="276" name="Group 275">
            <a:extLst>
              <a:ext uri="{FF2B5EF4-FFF2-40B4-BE49-F238E27FC236}">
                <a16:creationId xmlns:a16="http://schemas.microsoft.com/office/drawing/2014/main" id="{26D95950-8606-8CC9-47C5-CF49E6347517}"/>
              </a:ext>
            </a:extLst>
          </p:cNvPr>
          <p:cNvGrpSpPr/>
          <p:nvPr/>
        </p:nvGrpSpPr>
        <p:grpSpPr>
          <a:xfrm>
            <a:off x="11328508" y="2899332"/>
            <a:ext cx="334440" cy="495720"/>
            <a:chOff x="11326920" y="2899332"/>
            <a:chExt cx="334440" cy="495720"/>
          </a:xfrm>
        </p:grpSpPr>
        <mc:AlternateContent xmlns:mc="http://schemas.openxmlformats.org/markup-compatibility/2006" xmlns:p14="http://schemas.microsoft.com/office/powerpoint/2010/main">
          <mc:Choice Requires="p14">
            <p:contentPart p14:bwMode="auto" r:id="rId462">
              <p14:nvContentPartPr>
                <p14:cNvPr id="274" name="Ink 273">
                  <a:extLst>
                    <a:ext uri="{FF2B5EF4-FFF2-40B4-BE49-F238E27FC236}">
                      <a16:creationId xmlns:a16="http://schemas.microsoft.com/office/drawing/2014/main" id="{FA547B52-D163-3BD9-FB8D-61EF381FA5E7}"/>
                    </a:ext>
                  </a:extLst>
                </p14:cNvPr>
                <p14:cNvContentPartPr/>
                <p14:nvPr/>
              </p14:nvContentPartPr>
              <p14:xfrm>
                <a:off x="11404680" y="2899332"/>
                <a:ext cx="256680" cy="450000"/>
              </p14:xfrm>
            </p:contentPart>
          </mc:Choice>
          <mc:Fallback xmlns="">
            <p:pic>
              <p:nvPicPr>
                <p:cNvPr id="274" name="Ink 273">
                  <a:extLst>
                    <a:ext uri="{FF2B5EF4-FFF2-40B4-BE49-F238E27FC236}">
                      <a16:creationId xmlns:a16="http://schemas.microsoft.com/office/drawing/2014/main" id="{FA547B52-D163-3BD9-FB8D-61EF381FA5E7}"/>
                    </a:ext>
                  </a:extLst>
                </p:cNvPr>
                <p:cNvPicPr/>
                <p:nvPr/>
              </p:nvPicPr>
              <p:blipFill>
                <a:blip r:embed="rId463"/>
                <a:stretch>
                  <a:fillRect/>
                </a:stretch>
              </p:blipFill>
              <p:spPr>
                <a:xfrm>
                  <a:off x="11395680" y="2890332"/>
                  <a:ext cx="27432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275" name="Ink 274">
                  <a:extLst>
                    <a:ext uri="{FF2B5EF4-FFF2-40B4-BE49-F238E27FC236}">
                      <a16:creationId xmlns:a16="http://schemas.microsoft.com/office/drawing/2014/main" id="{A2E3E75D-ED6F-15AD-22EA-492AF290807C}"/>
                    </a:ext>
                  </a:extLst>
                </p14:cNvPr>
                <p14:cNvContentPartPr/>
                <p14:nvPr/>
              </p14:nvContentPartPr>
              <p14:xfrm>
                <a:off x="11326920" y="3282372"/>
                <a:ext cx="236520" cy="112680"/>
              </p14:xfrm>
            </p:contentPart>
          </mc:Choice>
          <mc:Fallback xmlns="">
            <p:pic>
              <p:nvPicPr>
                <p:cNvPr id="275" name="Ink 274">
                  <a:extLst>
                    <a:ext uri="{FF2B5EF4-FFF2-40B4-BE49-F238E27FC236}">
                      <a16:creationId xmlns:a16="http://schemas.microsoft.com/office/drawing/2014/main" id="{A2E3E75D-ED6F-15AD-22EA-492AF290807C}"/>
                    </a:ext>
                  </a:extLst>
                </p:cNvPr>
                <p:cNvPicPr/>
                <p:nvPr/>
              </p:nvPicPr>
              <p:blipFill>
                <a:blip r:embed="rId465"/>
                <a:stretch>
                  <a:fillRect/>
                </a:stretch>
              </p:blipFill>
              <p:spPr>
                <a:xfrm>
                  <a:off x="11317920" y="3273372"/>
                  <a:ext cx="254160" cy="130320"/>
                </a:xfrm>
                <a:prstGeom prst="rect">
                  <a:avLst/>
                </a:prstGeom>
              </p:spPr>
            </p:pic>
          </mc:Fallback>
        </mc:AlternateContent>
      </p:grpSp>
      <p:grpSp>
        <p:nvGrpSpPr>
          <p:cNvPr id="293" name="Group 292">
            <a:extLst>
              <a:ext uri="{FF2B5EF4-FFF2-40B4-BE49-F238E27FC236}">
                <a16:creationId xmlns:a16="http://schemas.microsoft.com/office/drawing/2014/main" id="{C849EAF1-9692-A37F-9CC7-226F8CC1CB25}"/>
              </a:ext>
            </a:extLst>
          </p:cNvPr>
          <p:cNvGrpSpPr/>
          <p:nvPr/>
        </p:nvGrpSpPr>
        <p:grpSpPr>
          <a:xfrm>
            <a:off x="10453708" y="3557412"/>
            <a:ext cx="1594080" cy="268200"/>
            <a:chOff x="10452120" y="3557412"/>
            <a:chExt cx="1594080" cy="268200"/>
          </a:xfrm>
        </p:grpSpPr>
        <mc:AlternateContent xmlns:mc="http://schemas.openxmlformats.org/markup-compatibility/2006" xmlns:p14="http://schemas.microsoft.com/office/powerpoint/2010/main">
          <mc:Choice Requires="p14">
            <p:contentPart p14:bwMode="auto" r:id="rId466">
              <p14:nvContentPartPr>
                <p14:cNvPr id="277" name="Ink 276">
                  <a:extLst>
                    <a:ext uri="{FF2B5EF4-FFF2-40B4-BE49-F238E27FC236}">
                      <a16:creationId xmlns:a16="http://schemas.microsoft.com/office/drawing/2014/main" id="{7ECD3F1E-A49A-6AC1-015A-8FAC462B69BF}"/>
                    </a:ext>
                  </a:extLst>
                </p14:cNvPr>
                <p14:cNvContentPartPr/>
                <p14:nvPr/>
              </p14:nvContentPartPr>
              <p14:xfrm>
                <a:off x="10452120" y="3627972"/>
                <a:ext cx="154800" cy="159840"/>
              </p14:xfrm>
            </p:contentPart>
          </mc:Choice>
          <mc:Fallback xmlns="">
            <p:pic>
              <p:nvPicPr>
                <p:cNvPr id="277" name="Ink 276">
                  <a:extLst>
                    <a:ext uri="{FF2B5EF4-FFF2-40B4-BE49-F238E27FC236}">
                      <a16:creationId xmlns:a16="http://schemas.microsoft.com/office/drawing/2014/main" id="{7ECD3F1E-A49A-6AC1-015A-8FAC462B69BF}"/>
                    </a:ext>
                  </a:extLst>
                </p:cNvPr>
                <p:cNvPicPr/>
                <p:nvPr/>
              </p:nvPicPr>
              <p:blipFill>
                <a:blip r:embed="rId467"/>
                <a:stretch>
                  <a:fillRect/>
                </a:stretch>
              </p:blipFill>
              <p:spPr>
                <a:xfrm>
                  <a:off x="10443120" y="3618972"/>
                  <a:ext cx="1724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278" name="Ink 277">
                  <a:extLst>
                    <a:ext uri="{FF2B5EF4-FFF2-40B4-BE49-F238E27FC236}">
                      <a16:creationId xmlns:a16="http://schemas.microsoft.com/office/drawing/2014/main" id="{AE9BB046-F2FC-2EA6-B8B9-F718A7A720C1}"/>
                    </a:ext>
                  </a:extLst>
                </p14:cNvPr>
                <p14:cNvContentPartPr/>
                <p14:nvPr/>
              </p14:nvContentPartPr>
              <p14:xfrm>
                <a:off x="10700880" y="3751092"/>
                <a:ext cx="28080" cy="12960"/>
              </p14:xfrm>
            </p:contentPart>
          </mc:Choice>
          <mc:Fallback xmlns="">
            <p:pic>
              <p:nvPicPr>
                <p:cNvPr id="278" name="Ink 277">
                  <a:extLst>
                    <a:ext uri="{FF2B5EF4-FFF2-40B4-BE49-F238E27FC236}">
                      <a16:creationId xmlns:a16="http://schemas.microsoft.com/office/drawing/2014/main" id="{AE9BB046-F2FC-2EA6-B8B9-F718A7A720C1}"/>
                    </a:ext>
                  </a:extLst>
                </p:cNvPr>
                <p:cNvPicPr/>
                <p:nvPr/>
              </p:nvPicPr>
              <p:blipFill>
                <a:blip r:embed="rId469"/>
                <a:stretch>
                  <a:fillRect/>
                </a:stretch>
              </p:blipFill>
              <p:spPr>
                <a:xfrm>
                  <a:off x="10691880" y="3742092"/>
                  <a:ext cx="457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279" name="Ink 278">
                  <a:extLst>
                    <a:ext uri="{FF2B5EF4-FFF2-40B4-BE49-F238E27FC236}">
                      <a16:creationId xmlns:a16="http://schemas.microsoft.com/office/drawing/2014/main" id="{1CE956C3-48F3-54C4-7D3A-507F60FD6886}"/>
                    </a:ext>
                  </a:extLst>
                </p14:cNvPr>
                <p14:cNvContentPartPr/>
                <p14:nvPr/>
              </p14:nvContentPartPr>
              <p14:xfrm>
                <a:off x="10821480" y="3606012"/>
                <a:ext cx="96840" cy="188280"/>
              </p14:xfrm>
            </p:contentPart>
          </mc:Choice>
          <mc:Fallback xmlns="">
            <p:pic>
              <p:nvPicPr>
                <p:cNvPr id="279" name="Ink 278">
                  <a:extLst>
                    <a:ext uri="{FF2B5EF4-FFF2-40B4-BE49-F238E27FC236}">
                      <a16:creationId xmlns:a16="http://schemas.microsoft.com/office/drawing/2014/main" id="{1CE956C3-48F3-54C4-7D3A-507F60FD6886}"/>
                    </a:ext>
                  </a:extLst>
                </p:cNvPr>
                <p:cNvPicPr/>
                <p:nvPr/>
              </p:nvPicPr>
              <p:blipFill>
                <a:blip r:embed="rId471"/>
                <a:stretch>
                  <a:fillRect/>
                </a:stretch>
              </p:blipFill>
              <p:spPr>
                <a:xfrm>
                  <a:off x="10812840" y="3597372"/>
                  <a:ext cx="1144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280" name="Ink 279">
                  <a:extLst>
                    <a:ext uri="{FF2B5EF4-FFF2-40B4-BE49-F238E27FC236}">
                      <a16:creationId xmlns:a16="http://schemas.microsoft.com/office/drawing/2014/main" id="{F53CA9AA-1DEA-EB95-25AF-9AD969E6FC21}"/>
                    </a:ext>
                  </a:extLst>
                </p14:cNvPr>
                <p14:cNvContentPartPr/>
                <p14:nvPr/>
              </p14:nvContentPartPr>
              <p14:xfrm>
                <a:off x="10830480" y="3682332"/>
                <a:ext cx="80640" cy="34560"/>
              </p14:xfrm>
            </p:contentPart>
          </mc:Choice>
          <mc:Fallback xmlns="">
            <p:pic>
              <p:nvPicPr>
                <p:cNvPr id="280" name="Ink 279">
                  <a:extLst>
                    <a:ext uri="{FF2B5EF4-FFF2-40B4-BE49-F238E27FC236}">
                      <a16:creationId xmlns:a16="http://schemas.microsoft.com/office/drawing/2014/main" id="{F53CA9AA-1DEA-EB95-25AF-9AD969E6FC21}"/>
                    </a:ext>
                  </a:extLst>
                </p:cNvPr>
                <p:cNvPicPr/>
                <p:nvPr/>
              </p:nvPicPr>
              <p:blipFill>
                <a:blip r:embed="rId473"/>
                <a:stretch>
                  <a:fillRect/>
                </a:stretch>
              </p:blipFill>
              <p:spPr>
                <a:xfrm>
                  <a:off x="10821840" y="3673692"/>
                  <a:ext cx="98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281" name="Ink 280">
                  <a:extLst>
                    <a:ext uri="{FF2B5EF4-FFF2-40B4-BE49-F238E27FC236}">
                      <a16:creationId xmlns:a16="http://schemas.microsoft.com/office/drawing/2014/main" id="{88DB7FF1-D636-F575-5C62-D4FB387FF86F}"/>
                    </a:ext>
                  </a:extLst>
                </p14:cNvPr>
                <p14:cNvContentPartPr/>
                <p14:nvPr/>
              </p14:nvContentPartPr>
              <p14:xfrm>
                <a:off x="11010480" y="3618252"/>
                <a:ext cx="62640" cy="169200"/>
              </p14:xfrm>
            </p:contentPart>
          </mc:Choice>
          <mc:Fallback xmlns="">
            <p:pic>
              <p:nvPicPr>
                <p:cNvPr id="281" name="Ink 280">
                  <a:extLst>
                    <a:ext uri="{FF2B5EF4-FFF2-40B4-BE49-F238E27FC236}">
                      <a16:creationId xmlns:a16="http://schemas.microsoft.com/office/drawing/2014/main" id="{88DB7FF1-D636-F575-5C62-D4FB387FF86F}"/>
                    </a:ext>
                  </a:extLst>
                </p:cNvPr>
                <p:cNvPicPr/>
                <p:nvPr/>
              </p:nvPicPr>
              <p:blipFill>
                <a:blip r:embed="rId475"/>
                <a:stretch>
                  <a:fillRect/>
                </a:stretch>
              </p:blipFill>
              <p:spPr>
                <a:xfrm>
                  <a:off x="11001840" y="3609252"/>
                  <a:ext cx="802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282" name="Ink 281">
                  <a:extLst>
                    <a:ext uri="{FF2B5EF4-FFF2-40B4-BE49-F238E27FC236}">
                      <a16:creationId xmlns:a16="http://schemas.microsoft.com/office/drawing/2014/main" id="{538E7C3B-D70E-9873-DD23-C4350119EB19}"/>
                    </a:ext>
                  </a:extLst>
                </p14:cNvPr>
                <p14:cNvContentPartPr/>
                <p14:nvPr/>
              </p14:nvContentPartPr>
              <p14:xfrm>
                <a:off x="11041440" y="3598452"/>
                <a:ext cx="293040" cy="109080"/>
              </p14:xfrm>
            </p:contentPart>
          </mc:Choice>
          <mc:Fallback xmlns="">
            <p:pic>
              <p:nvPicPr>
                <p:cNvPr id="282" name="Ink 281">
                  <a:extLst>
                    <a:ext uri="{FF2B5EF4-FFF2-40B4-BE49-F238E27FC236}">
                      <a16:creationId xmlns:a16="http://schemas.microsoft.com/office/drawing/2014/main" id="{538E7C3B-D70E-9873-DD23-C4350119EB19}"/>
                    </a:ext>
                  </a:extLst>
                </p:cNvPr>
                <p:cNvPicPr/>
                <p:nvPr/>
              </p:nvPicPr>
              <p:blipFill>
                <a:blip r:embed="rId477"/>
                <a:stretch>
                  <a:fillRect/>
                </a:stretch>
              </p:blipFill>
              <p:spPr>
                <a:xfrm>
                  <a:off x="11032800" y="3589812"/>
                  <a:ext cx="3106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283" name="Ink 282">
                  <a:extLst>
                    <a:ext uri="{FF2B5EF4-FFF2-40B4-BE49-F238E27FC236}">
                      <a16:creationId xmlns:a16="http://schemas.microsoft.com/office/drawing/2014/main" id="{895A76F4-5B35-56C7-1AE0-B632EB471A53}"/>
                    </a:ext>
                  </a:extLst>
                </p14:cNvPr>
                <p14:cNvContentPartPr/>
                <p14:nvPr/>
              </p14:nvContentPartPr>
              <p14:xfrm>
                <a:off x="11406480" y="3598092"/>
                <a:ext cx="130320" cy="169560"/>
              </p14:xfrm>
            </p:contentPart>
          </mc:Choice>
          <mc:Fallback xmlns="">
            <p:pic>
              <p:nvPicPr>
                <p:cNvPr id="283" name="Ink 282">
                  <a:extLst>
                    <a:ext uri="{FF2B5EF4-FFF2-40B4-BE49-F238E27FC236}">
                      <a16:creationId xmlns:a16="http://schemas.microsoft.com/office/drawing/2014/main" id="{895A76F4-5B35-56C7-1AE0-B632EB471A53}"/>
                    </a:ext>
                  </a:extLst>
                </p:cNvPr>
                <p:cNvPicPr/>
                <p:nvPr/>
              </p:nvPicPr>
              <p:blipFill>
                <a:blip r:embed="rId479"/>
                <a:stretch>
                  <a:fillRect/>
                </a:stretch>
              </p:blipFill>
              <p:spPr>
                <a:xfrm>
                  <a:off x="11397480" y="3589452"/>
                  <a:ext cx="1479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284" name="Ink 283">
                  <a:extLst>
                    <a:ext uri="{FF2B5EF4-FFF2-40B4-BE49-F238E27FC236}">
                      <a16:creationId xmlns:a16="http://schemas.microsoft.com/office/drawing/2014/main" id="{821E5839-F4E6-33C0-02A4-38921880866B}"/>
                    </a:ext>
                  </a:extLst>
                </p14:cNvPr>
                <p14:cNvContentPartPr/>
                <p14:nvPr/>
              </p14:nvContentPartPr>
              <p14:xfrm>
                <a:off x="11641200" y="3694212"/>
                <a:ext cx="19440" cy="20880"/>
              </p14:xfrm>
            </p:contentPart>
          </mc:Choice>
          <mc:Fallback xmlns="">
            <p:pic>
              <p:nvPicPr>
                <p:cNvPr id="284" name="Ink 283">
                  <a:extLst>
                    <a:ext uri="{FF2B5EF4-FFF2-40B4-BE49-F238E27FC236}">
                      <a16:creationId xmlns:a16="http://schemas.microsoft.com/office/drawing/2014/main" id="{821E5839-F4E6-33C0-02A4-38921880866B}"/>
                    </a:ext>
                  </a:extLst>
                </p:cNvPr>
                <p:cNvPicPr/>
                <p:nvPr/>
              </p:nvPicPr>
              <p:blipFill>
                <a:blip r:embed="rId481"/>
                <a:stretch>
                  <a:fillRect/>
                </a:stretch>
              </p:blipFill>
              <p:spPr>
                <a:xfrm>
                  <a:off x="11632560" y="3685572"/>
                  <a:ext cx="370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285" name="Ink 284">
                  <a:extLst>
                    <a:ext uri="{FF2B5EF4-FFF2-40B4-BE49-F238E27FC236}">
                      <a16:creationId xmlns:a16="http://schemas.microsoft.com/office/drawing/2014/main" id="{9D4E4460-54C8-7287-72B0-25EE5A565C4E}"/>
                    </a:ext>
                  </a:extLst>
                </p14:cNvPr>
                <p14:cNvContentPartPr/>
                <p14:nvPr/>
              </p14:nvContentPartPr>
              <p14:xfrm>
                <a:off x="11698440" y="3561732"/>
                <a:ext cx="135000" cy="263880"/>
              </p14:xfrm>
            </p:contentPart>
          </mc:Choice>
          <mc:Fallback xmlns="">
            <p:pic>
              <p:nvPicPr>
                <p:cNvPr id="285" name="Ink 284">
                  <a:extLst>
                    <a:ext uri="{FF2B5EF4-FFF2-40B4-BE49-F238E27FC236}">
                      <a16:creationId xmlns:a16="http://schemas.microsoft.com/office/drawing/2014/main" id="{9D4E4460-54C8-7287-72B0-25EE5A565C4E}"/>
                    </a:ext>
                  </a:extLst>
                </p:cNvPr>
                <p:cNvPicPr/>
                <p:nvPr/>
              </p:nvPicPr>
              <p:blipFill>
                <a:blip r:embed="rId483"/>
                <a:stretch>
                  <a:fillRect/>
                </a:stretch>
              </p:blipFill>
              <p:spPr>
                <a:xfrm>
                  <a:off x="11689440" y="3552732"/>
                  <a:ext cx="1526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287" name="Ink 286">
                  <a:extLst>
                    <a:ext uri="{FF2B5EF4-FFF2-40B4-BE49-F238E27FC236}">
                      <a16:creationId xmlns:a16="http://schemas.microsoft.com/office/drawing/2014/main" id="{CC3E15D9-50BA-7309-9EB9-085778EB45CE}"/>
                    </a:ext>
                  </a:extLst>
                </p14:cNvPr>
                <p14:cNvContentPartPr/>
                <p14:nvPr/>
              </p14:nvContentPartPr>
              <p14:xfrm>
                <a:off x="11898960" y="3557412"/>
                <a:ext cx="147240" cy="239400"/>
              </p14:xfrm>
            </p:contentPart>
          </mc:Choice>
          <mc:Fallback xmlns="">
            <p:pic>
              <p:nvPicPr>
                <p:cNvPr id="287" name="Ink 286">
                  <a:extLst>
                    <a:ext uri="{FF2B5EF4-FFF2-40B4-BE49-F238E27FC236}">
                      <a16:creationId xmlns:a16="http://schemas.microsoft.com/office/drawing/2014/main" id="{CC3E15D9-50BA-7309-9EB9-085778EB45CE}"/>
                    </a:ext>
                  </a:extLst>
                </p:cNvPr>
                <p:cNvPicPr/>
                <p:nvPr/>
              </p:nvPicPr>
              <p:blipFill>
                <a:blip r:embed="rId485"/>
                <a:stretch>
                  <a:fillRect/>
                </a:stretch>
              </p:blipFill>
              <p:spPr>
                <a:xfrm>
                  <a:off x="11889960" y="3548772"/>
                  <a:ext cx="164880" cy="257040"/>
                </a:xfrm>
                <a:prstGeom prst="rect">
                  <a:avLst/>
                </a:prstGeom>
              </p:spPr>
            </p:pic>
          </mc:Fallback>
        </mc:AlternateContent>
      </p:grpSp>
      <p:grpSp>
        <p:nvGrpSpPr>
          <p:cNvPr id="292" name="Group 291">
            <a:extLst>
              <a:ext uri="{FF2B5EF4-FFF2-40B4-BE49-F238E27FC236}">
                <a16:creationId xmlns:a16="http://schemas.microsoft.com/office/drawing/2014/main" id="{FE2DF581-AD6E-3D03-080A-B17AB71308B8}"/>
              </a:ext>
            </a:extLst>
          </p:cNvPr>
          <p:cNvGrpSpPr/>
          <p:nvPr/>
        </p:nvGrpSpPr>
        <p:grpSpPr>
          <a:xfrm>
            <a:off x="10600588" y="3923172"/>
            <a:ext cx="1345320" cy="391320"/>
            <a:chOff x="10599000" y="3923172"/>
            <a:chExt cx="1345320" cy="391320"/>
          </a:xfrm>
        </p:grpSpPr>
        <mc:AlternateContent xmlns:mc="http://schemas.openxmlformats.org/markup-compatibility/2006" xmlns:p14="http://schemas.microsoft.com/office/powerpoint/2010/main">
          <mc:Choice Requires="p14">
            <p:contentPart p14:bwMode="auto" r:id="rId486">
              <p14:nvContentPartPr>
                <p14:cNvPr id="288" name="Ink 287">
                  <a:extLst>
                    <a:ext uri="{FF2B5EF4-FFF2-40B4-BE49-F238E27FC236}">
                      <a16:creationId xmlns:a16="http://schemas.microsoft.com/office/drawing/2014/main" id="{E37FEC23-EDF8-9AC2-3534-47C54C80D5DB}"/>
                    </a:ext>
                  </a:extLst>
                </p14:cNvPr>
                <p14:cNvContentPartPr/>
                <p14:nvPr/>
              </p14:nvContentPartPr>
              <p14:xfrm>
                <a:off x="10599000" y="3923172"/>
                <a:ext cx="1345320" cy="167760"/>
              </p14:xfrm>
            </p:contentPart>
          </mc:Choice>
          <mc:Fallback xmlns="">
            <p:pic>
              <p:nvPicPr>
                <p:cNvPr id="288" name="Ink 287">
                  <a:extLst>
                    <a:ext uri="{FF2B5EF4-FFF2-40B4-BE49-F238E27FC236}">
                      <a16:creationId xmlns:a16="http://schemas.microsoft.com/office/drawing/2014/main" id="{E37FEC23-EDF8-9AC2-3534-47C54C80D5DB}"/>
                    </a:ext>
                  </a:extLst>
                </p:cNvPr>
                <p:cNvPicPr/>
                <p:nvPr/>
              </p:nvPicPr>
              <p:blipFill>
                <a:blip r:embed="rId487"/>
                <a:stretch>
                  <a:fillRect/>
                </a:stretch>
              </p:blipFill>
              <p:spPr>
                <a:xfrm>
                  <a:off x="10590000" y="3914532"/>
                  <a:ext cx="13629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289" name="Ink 288">
                  <a:extLst>
                    <a:ext uri="{FF2B5EF4-FFF2-40B4-BE49-F238E27FC236}">
                      <a16:creationId xmlns:a16="http://schemas.microsoft.com/office/drawing/2014/main" id="{67BB2229-DE21-37F6-A395-11191308BBD8}"/>
                    </a:ext>
                  </a:extLst>
                </p14:cNvPr>
                <p14:cNvContentPartPr/>
                <p14:nvPr/>
              </p14:nvContentPartPr>
              <p14:xfrm>
                <a:off x="11159520" y="4031172"/>
                <a:ext cx="21240" cy="246600"/>
              </p14:xfrm>
            </p:contentPart>
          </mc:Choice>
          <mc:Fallback xmlns="">
            <p:pic>
              <p:nvPicPr>
                <p:cNvPr id="289" name="Ink 288">
                  <a:extLst>
                    <a:ext uri="{FF2B5EF4-FFF2-40B4-BE49-F238E27FC236}">
                      <a16:creationId xmlns:a16="http://schemas.microsoft.com/office/drawing/2014/main" id="{67BB2229-DE21-37F6-A395-11191308BBD8}"/>
                    </a:ext>
                  </a:extLst>
                </p:cNvPr>
                <p:cNvPicPr/>
                <p:nvPr/>
              </p:nvPicPr>
              <p:blipFill>
                <a:blip r:embed="rId489"/>
                <a:stretch>
                  <a:fillRect/>
                </a:stretch>
              </p:blipFill>
              <p:spPr>
                <a:xfrm>
                  <a:off x="11150880" y="4022172"/>
                  <a:ext cx="388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290" name="Ink 289">
                  <a:extLst>
                    <a:ext uri="{FF2B5EF4-FFF2-40B4-BE49-F238E27FC236}">
                      <a16:creationId xmlns:a16="http://schemas.microsoft.com/office/drawing/2014/main" id="{ECA8A7A2-E099-1B4D-A4CE-94991B4FDE8D}"/>
                    </a:ext>
                  </a:extLst>
                </p14:cNvPr>
                <p14:cNvContentPartPr/>
                <p14:nvPr/>
              </p14:nvContentPartPr>
              <p14:xfrm>
                <a:off x="11120280" y="4245372"/>
                <a:ext cx="71280" cy="30240"/>
              </p14:xfrm>
            </p:contentPart>
          </mc:Choice>
          <mc:Fallback xmlns="">
            <p:pic>
              <p:nvPicPr>
                <p:cNvPr id="290" name="Ink 289">
                  <a:extLst>
                    <a:ext uri="{FF2B5EF4-FFF2-40B4-BE49-F238E27FC236}">
                      <a16:creationId xmlns:a16="http://schemas.microsoft.com/office/drawing/2014/main" id="{ECA8A7A2-E099-1B4D-A4CE-94991B4FDE8D}"/>
                    </a:ext>
                  </a:extLst>
                </p:cNvPr>
                <p:cNvPicPr/>
                <p:nvPr/>
              </p:nvPicPr>
              <p:blipFill>
                <a:blip r:embed="rId491"/>
                <a:stretch>
                  <a:fillRect/>
                </a:stretch>
              </p:blipFill>
              <p:spPr>
                <a:xfrm>
                  <a:off x="11111280" y="4236372"/>
                  <a:ext cx="889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291" name="Ink 290">
                  <a:extLst>
                    <a:ext uri="{FF2B5EF4-FFF2-40B4-BE49-F238E27FC236}">
                      <a16:creationId xmlns:a16="http://schemas.microsoft.com/office/drawing/2014/main" id="{631D5F9F-F00D-C699-D862-60F054B3ECC1}"/>
                    </a:ext>
                  </a:extLst>
                </p14:cNvPr>
                <p14:cNvContentPartPr/>
                <p14:nvPr/>
              </p14:nvContentPartPr>
              <p14:xfrm>
                <a:off x="11171400" y="4243932"/>
                <a:ext cx="126000" cy="70560"/>
              </p14:xfrm>
            </p:contentPart>
          </mc:Choice>
          <mc:Fallback xmlns="">
            <p:pic>
              <p:nvPicPr>
                <p:cNvPr id="291" name="Ink 290">
                  <a:extLst>
                    <a:ext uri="{FF2B5EF4-FFF2-40B4-BE49-F238E27FC236}">
                      <a16:creationId xmlns:a16="http://schemas.microsoft.com/office/drawing/2014/main" id="{631D5F9F-F00D-C699-D862-60F054B3ECC1}"/>
                    </a:ext>
                  </a:extLst>
                </p:cNvPr>
                <p:cNvPicPr/>
                <p:nvPr/>
              </p:nvPicPr>
              <p:blipFill>
                <a:blip r:embed="rId493"/>
                <a:stretch>
                  <a:fillRect/>
                </a:stretch>
              </p:blipFill>
              <p:spPr>
                <a:xfrm>
                  <a:off x="11162400" y="4235292"/>
                  <a:ext cx="143640" cy="88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4">
            <p14:nvContentPartPr>
              <p14:cNvPr id="294" name="Ink 293">
                <a:extLst>
                  <a:ext uri="{FF2B5EF4-FFF2-40B4-BE49-F238E27FC236}">
                    <a16:creationId xmlns:a16="http://schemas.microsoft.com/office/drawing/2014/main" id="{9C1C4468-4EEB-0E70-36E2-B82A80D4E9A2}"/>
                  </a:ext>
                </a:extLst>
              </p14:cNvPr>
              <p14:cNvContentPartPr/>
              <p14:nvPr/>
            </p14:nvContentPartPr>
            <p14:xfrm>
              <a:off x="689428" y="6420492"/>
              <a:ext cx="870120" cy="360"/>
            </p14:xfrm>
          </p:contentPart>
        </mc:Choice>
        <mc:Fallback>
          <p:pic>
            <p:nvPicPr>
              <p:cNvPr id="294" name="Ink 293">
                <a:extLst>
                  <a:ext uri="{FF2B5EF4-FFF2-40B4-BE49-F238E27FC236}">
                    <a16:creationId xmlns:a16="http://schemas.microsoft.com/office/drawing/2014/main" id="{9C1C4468-4EEB-0E70-36E2-B82A80D4E9A2}"/>
                  </a:ext>
                </a:extLst>
              </p:cNvPr>
              <p:cNvPicPr/>
              <p:nvPr/>
            </p:nvPicPr>
            <p:blipFill>
              <a:blip r:embed="rId495"/>
              <a:stretch>
                <a:fillRect/>
              </a:stretch>
            </p:blipFill>
            <p:spPr>
              <a:xfrm>
                <a:off x="680428" y="6411492"/>
                <a:ext cx="887760" cy="18000"/>
              </a:xfrm>
              <a:prstGeom prst="rect">
                <a:avLst/>
              </a:prstGeom>
            </p:spPr>
          </p:pic>
        </mc:Fallback>
      </mc:AlternateContent>
    </p:spTree>
    <p:extLst>
      <p:ext uri="{BB962C8B-B14F-4D97-AF65-F5344CB8AC3E}">
        <p14:creationId xmlns:p14="http://schemas.microsoft.com/office/powerpoint/2010/main" val="4125104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97225"/>
            <a:ext cx="11377264" cy="443198"/>
          </a:xfrm>
          <a:prstGeom prst="rect">
            <a:avLst/>
          </a:prstGeom>
          <a:noFill/>
        </p:spPr>
        <p:txBody>
          <a:bodyPr wrap="square" lIns="0" tIns="0" rIns="0" bIns="0" rtlCol="0" anchor="ctr">
            <a:spAutoFit/>
          </a:bodyPr>
          <a:lstStyle/>
          <a:p>
            <a:pPr>
              <a:lnSpc>
                <a:spcPct val="90000"/>
              </a:lnSpc>
            </a:pPr>
            <a:r>
              <a:rPr lang="en-US" sz="3200" dirty="0">
                <a:solidFill>
                  <a:schemeClr val="accent1"/>
                </a:solidFill>
                <a:latin typeface="Cooper Black" panose="0208090404030B020404" pitchFamily="18" charset="0"/>
              </a:rPr>
              <a:t>ROC Curve (Receiver Operating Characteristics) </a:t>
            </a:r>
            <a:endParaRPr lang="en-IN" sz="32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03112C33-0499-2265-34B5-2854585D856D}"/>
              </a:ext>
            </a:extLst>
          </p:cNvPr>
          <p:cNvSpPr txBox="1"/>
          <p:nvPr/>
        </p:nvSpPr>
        <p:spPr>
          <a:xfrm>
            <a:off x="191344" y="692696"/>
            <a:ext cx="11737304" cy="369332"/>
          </a:xfrm>
          <a:prstGeom prst="rect">
            <a:avLst/>
          </a:prstGeom>
          <a:noFill/>
        </p:spPr>
        <p:txBody>
          <a:bodyPr wrap="square" rtlCol="0">
            <a:spAutoFit/>
          </a:bodyPr>
          <a:lstStyle/>
          <a:p>
            <a:r>
              <a:rPr lang="en-US" dirty="0"/>
              <a:t>It is a curve between TPR and FPR which was calculated by ML after calculating the Confusion matrix.</a:t>
            </a:r>
          </a:p>
        </p:txBody>
      </p:sp>
      <p:cxnSp>
        <p:nvCxnSpPr>
          <p:cNvPr id="8" name="Straight Arrow Connector 7">
            <a:extLst>
              <a:ext uri="{FF2B5EF4-FFF2-40B4-BE49-F238E27FC236}">
                <a16:creationId xmlns:a16="http://schemas.microsoft.com/office/drawing/2014/main" id="{9D6E78D1-860E-E267-F758-E01062AC5CAB}"/>
              </a:ext>
            </a:extLst>
          </p:cNvPr>
          <p:cNvCxnSpPr/>
          <p:nvPr/>
        </p:nvCxnSpPr>
        <p:spPr>
          <a:xfrm flipV="1">
            <a:off x="2639616" y="1523694"/>
            <a:ext cx="0" cy="413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200F83-2A8A-88F6-2A28-3F46DD50A8D1}"/>
              </a:ext>
            </a:extLst>
          </p:cNvPr>
          <p:cNvCxnSpPr/>
          <p:nvPr/>
        </p:nvCxnSpPr>
        <p:spPr>
          <a:xfrm>
            <a:off x="2639616" y="5661248"/>
            <a:ext cx="7632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0D4FA1-00E8-F2DA-9802-A8F1CC163F0F}"/>
              </a:ext>
            </a:extLst>
          </p:cNvPr>
          <p:cNvSpPr txBox="1"/>
          <p:nvPr/>
        </p:nvSpPr>
        <p:spPr>
          <a:xfrm>
            <a:off x="5951984" y="5661248"/>
            <a:ext cx="2304256" cy="369332"/>
          </a:xfrm>
          <a:prstGeom prst="rect">
            <a:avLst/>
          </a:prstGeom>
          <a:noFill/>
        </p:spPr>
        <p:txBody>
          <a:bodyPr wrap="square" rtlCol="0">
            <a:spAutoFit/>
          </a:bodyPr>
          <a:lstStyle/>
          <a:p>
            <a:r>
              <a:rPr lang="en-US" dirty="0"/>
              <a:t>FPR</a:t>
            </a:r>
          </a:p>
        </p:txBody>
      </p:sp>
      <p:sp>
        <p:nvSpPr>
          <p:cNvPr id="13" name="TextBox 12">
            <a:extLst>
              <a:ext uri="{FF2B5EF4-FFF2-40B4-BE49-F238E27FC236}">
                <a16:creationId xmlns:a16="http://schemas.microsoft.com/office/drawing/2014/main" id="{F4201C3C-D527-BD54-D17B-BDFCFA008CB0}"/>
              </a:ext>
            </a:extLst>
          </p:cNvPr>
          <p:cNvSpPr txBox="1"/>
          <p:nvPr/>
        </p:nvSpPr>
        <p:spPr>
          <a:xfrm>
            <a:off x="839417" y="3118389"/>
            <a:ext cx="1296143" cy="369332"/>
          </a:xfrm>
          <a:prstGeom prst="rect">
            <a:avLst/>
          </a:prstGeom>
          <a:noFill/>
        </p:spPr>
        <p:txBody>
          <a:bodyPr wrap="square" rtlCol="0">
            <a:spAutoFit/>
          </a:bodyPr>
          <a:lstStyle/>
          <a:p>
            <a:r>
              <a:rPr lang="en-US" dirty="0"/>
              <a:t>TPR</a:t>
            </a:r>
          </a:p>
        </p:txBody>
      </p:sp>
      <p:sp>
        <p:nvSpPr>
          <p:cNvPr id="14" name="TextBox 13">
            <a:extLst>
              <a:ext uri="{FF2B5EF4-FFF2-40B4-BE49-F238E27FC236}">
                <a16:creationId xmlns:a16="http://schemas.microsoft.com/office/drawing/2014/main" id="{B0486A16-FD4F-AF2D-7E4C-F5E6436DEC9B}"/>
              </a:ext>
            </a:extLst>
          </p:cNvPr>
          <p:cNvSpPr txBox="1"/>
          <p:nvPr/>
        </p:nvSpPr>
        <p:spPr>
          <a:xfrm>
            <a:off x="1961277" y="1565157"/>
            <a:ext cx="1296143"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531E46B5-9F11-F332-D8B7-D70CE7CF602F}"/>
              </a:ext>
            </a:extLst>
          </p:cNvPr>
          <p:cNvSpPr txBox="1"/>
          <p:nvPr/>
        </p:nvSpPr>
        <p:spPr>
          <a:xfrm>
            <a:off x="2129282" y="5220778"/>
            <a:ext cx="510334" cy="369332"/>
          </a:xfrm>
          <a:prstGeom prst="rect">
            <a:avLst/>
          </a:prstGeom>
          <a:noFill/>
        </p:spPr>
        <p:txBody>
          <a:bodyPr wrap="square" rtlCol="0">
            <a:spAutoFit/>
          </a:bodyPr>
          <a:lstStyle/>
          <a:p>
            <a:r>
              <a:rPr lang="en-US" dirty="0"/>
              <a:t>0</a:t>
            </a:r>
          </a:p>
        </p:txBody>
      </p:sp>
      <p:sp>
        <p:nvSpPr>
          <p:cNvPr id="16" name="TextBox 15">
            <a:extLst>
              <a:ext uri="{FF2B5EF4-FFF2-40B4-BE49-F238E27FC236}">
                <a16:creationId xmlns:a16="http://schemas.microsoft.com/office/drawing/2014/main" id="{BA560FFF-2A36-4E00-6A1D-C3A60C1CE9A6}"/>
              </a:ext>
            </a:extLst>
          </p:cNvPr>
          <p:cNvSpPr txBox="1"/>
          <p:nvPr/>
        </p:nvSpPr>
        <p:spPr>
          <a:xfrm>
            <a:off x="2609349" y="5703638"/>
            <a:ext cx="1296143"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8F3E4C7B-CC95-25CF-B057-924B9B5C97C7}"/>
              </a:ext>
            </a:extLst>
          </p:cNvPr>
          <p:cNvSpPr txBox="1"/>
          <p:nvPr/>
        </p:nvSpPr>
        <p:spPr>
          <a:xfrm>
            <a:off x="9984433" y="5703639"/>
            <a:ext cx="1296143" cy="369332"/>
          </a:xfrm>
          <a:prstGeom prst="rect">
            <a:avLst/>
          </a:prstGeom>
          <a:noFill/>
        </p:spPr>
        <p:txBody>
          <a:bodyPr wrap="square" rtlCol="0">
            <a:spAutoFit/>
          </a:bodyPr>
          <a:lstStyle/>
          <a:p>
            <a:r>
              <a:rPr lang="en-US" dirty="0"/>
              <a:t>1</a:t>
            </a:r>
          </a:p>
        </p:txBody>
      </p:sp>
      <p:sp>
        <p:nvSpPr>
          <p:cNvPr id="18" name="Freeform: Shape 17">
            <a:extLst>
              <a:ext uri="{FF2B5EF4-FFF2-40B4-BE49-F238E27FC236}">
                <a16:creationId xmlns:a16="http://schemas.microsoft.com/office/drawing/2014/main" id="{2CD0750A-223D-65A4-CEF1-E56EB5C10167}"/>
              </a:ext>
            </a:extLst>
          </p:cNvPr>
          <p:cNvSpPr/>
          <p:nvPr/>
        </p:nvSpPr>
        <p:spPr>
          <a:xfrm>
            <a:off x="2646466" y="1907458"/>
            <a:ext cx="7197213" cy="3746090"/>
          </a:xfrm>
          <a:custGeom>
            <a:avLst/>
            <a:gdLst>
              <a:gd name="connsiteX0" fmla="*/ 0 w 7197213"/>
              <a:gd name="connsiteY0" fmla="*/ 3746090 h 3746090"/>
              <a:gd name="connsiteX1" fmla="*/ 2792362 w 7197213"/>
              <a:gd name="connsiteY1" fmla="*/ 1288026 h 3746090"/>
              <a:gd name="connsiteX2" fmla="*/ 7197213 w 7197213"/>
              <a:gd name="connsiteY2" fmla="*/ 0 h 3746090"/>
              <a:gd name="connsiteX3" fmla="*/ 7197213 w 7197213"/>
              <a:gd name="connsiteY3" fmla="*/ 0 h 3746090"/>
              <a:gd name="connsiteX4" fmla="*/ 7197213 w 7197213"/>
              <a:gd name="connsiteY4" fmla="*/ 0 h 3746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7213" h="3746090">
                <a:moveTo>
                  <a:pt x="0" y="3746090"/>
                </a:moveTo>
                <a:cubicBezTo>
                  <a:pt x="796413" y="2829232"/>
                  <a:pt x="1592826" y="1912374"/>
                  <a:pt x="2792362" y="1288026"/>
                </a:cubicBezTo>
                <a:cubicBezTo>
                  <a:pt x="3991898" y="663678"/>
                  <a:pt x="7197213" y="0"/>
                  <a:pt x="7197213" y="0"/>
                </a:cubicBezTo>
                <a:lnTo>
                  <a:pt x="7197213" y="0"/>
                </a:lnTo>
                <a:lnTo>
                  <a:pt x="719721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C61EE79-AE73-2D51-19DC-EB01C2612AFC}"/>
              </a:ext>
            </a:extLst>
          </p:cNvPr>
          <p:cNvSpPr/>
          <p:nvPr/>
        </p:nvSpPr>
        <p:spPr>
          <a:xfrm>
            <a:off x="2656298" y="1877962"/>
            <a:ext cx="7167716" cy="3755923"/>
          </a:xfrm>
          <a:custGeom>
            <a:avLst/>
            <a:gdLst>
              <a:gd name="connsiteX0" fmla="*/ 0 w 7167716"/>
              <a:gd name="connsiteY0" fmla="*/ 3755923 h 3755923"/>
              <a:gd name="connsiteX1" fmla="*/ 2182761 w 7167716"/>
              <a:gd name="connsiteY1" fmla="*/ 717755 h 3755923"/>
              <a:gd name="connsiteX2" fmla="*/ 7167716 w 7167716"/>
              <a:gd name="connsiteY2" fmla="*/ 0 h 3755923"/>
            </a:gdLst>
            <a:ahLst/>
            <a:cxnLst>
              <a:cxn ang="0">
                <a:pos x="connsiteX0" y="connsiteY0"/>
              </a:cxn>
              <a:cxn ang="0">
                <a:pos x="connsiteX1" y="connsiteY1"/>
              </a:cxn>
              <a:cxn ang="0">
                <a:pos x="connsiteX2" y="connsiteY2"/>
              </a:cxn>
            </a:cxnLst>
            <a:rect l="l" t="t" r="r" b="b"/>
            <a:pathLst>
              <a:path w="7167716" h="3755923">
                <a:moveTo>
                  <a:pt x="0" y="3755923"/>
                </a:moveTo>
                <a:cubicBezTo>
                  <a:pt x="494071" y="2549832"/>
                  <a:pt x="988142" y="1343742"/>
                  <a:pt x="2182761" y="717755"/>
                </a:cubicBezTo>
                <a:cubicBezTo>
                  <a:pt x="3377380" y="91768"/>
                  <a:pt x="5272548" y="45884"/>
                  <a:pt x="7167716"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0" name="Freeform: Shape 19">
            <a:extLst>
              <a:ext uri="{FF2B5EF4-FFF2-40B4-BE49-F238E27FC236}">
                <a16:creationId xmlns:a16="http://schemas.microsoft.com/office/drawing/2014/main" id="{E46547BF-18E5-0FCC-933F-6018B921734F}"/>
              </a:ext>
            </a:extLst>
          </p:cNvPr>
          <p:cNvSpPr/>
          <p:nvPr/>
        </p:nvSpPr>
        <p:spPr>
          <a:xfrm>
            <a:off x="2685795" y="1810210"/>
            <a:ext cx="7551167" cy="3843338"/>
          </a:xfrm>
          <a:custGeom>
            <a:avLst/>
            <a:gdLst>
              <a:gd name="connsiteX0" fmla="*/ 0 w 7551167"/>
              <a:gd name="connsiteY0" fmla="*/ 3843338 h 3843338"/>
              <a:gd name="connsiteX1" fmla="*/ 1907459 w 7551167"/>
              <a:gd name="connsiteY1" fmla="*/ 1247622 h 3843338"/>
              <a:gd name="connsiteX2" fmla="*/ 7148052 w 7551167"/>
              <a:gd name="connsiteY2" fmla="*/ 87416 h 3843338"/>
              <a:gd name="connsiteX3" fmla="*/ 7177549 w 7551167"/>
              <a:gd name="connsiteY3" fmla="*/ 87416 h 3843338"/>
              <a:gd name="connsiteX4" fmla="*/ 7020233 w 7551167"/>
              <a:gd name="connsiteY4" fmla="*/ 126745 h 384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1167" h="3843338">
                <a:moveTo>
                  <a:pt x="0" y="3843338"/>
                </a:moveTo>
                <a:cubicBezTo>
                  <a:pt x="358058" y="2858473"/>
                  <a:pt x="716117" y="1873609"/>
                  <a:pt x="1907459" y="1247622"/>
                </a:cubicBezTo>
                <a:cubicBezTo>
                  <a:pt x="3098801" y="621635"/>
                  <a:pt x="7148052" y="87416"/>
                  <a:pt x="7148052" y="87416"/>
                </a:cubicBezTo>
                <a:cubicBezTo>
                  <a:pt x="8026400" y="-105952"/>
                  <a:pt x="7198852" y="80861"/>
                  <a:pt x="7177549" y="87416"/>
                </a:cubicBezTo>
                <a:cubicBezTo>
                  <a:pt x="7156246" y="93971"/>
                  <a:pt x="7088239" y="110358"/>
                  <a:pt x="7020233" y="12674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0C701270-F9D5-1165-B034-E7A2260313D2}"/>
              </a:ext>
            </a:extLst>
          </p:cNvPr>
          <p:cNvCxnSpPr/>
          <p:nvPr/>
        </p:nvCxnSpPr>
        <p:spPr>
          <a:xfrm flipH="1">
            <a:off x="8760296" y="1565158"/>
            <a:ext cx="288032"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03D566-ABD5-D873-84DC-B9453F83CAB7}"/>
              </a:ext>
            </a:extLst>
          </p:cNvPr>
          <p:cNvSpPr txBox="1"/>
          <p:nvPr/>
        </p:nvSpPr>
        <p:spPr>
          <a:xfrm>
            <a:off x="8832304" y="1195825"/>
            <a:ext cx="2304256" cy="369332"/>
          </a:xfrm>
          <a:prstGeom prst="rect">
            <a:avLst/>
          </a:prstGeom>
          <a:noFill/>
        </p:spPr>
        <p:txBody>
          <a:bodyPr wrap="square" rtlCol="0">
            <a:spAutoFit/>
          </a:bodyPr>
          <a:lstStyle/>
          <a:p>
            <a:r>
              <a:rPr lang="en-US" dirty="0"/>
              <a:t>Training, log. Reg</a:t>
            </a:r>
          </a:p>
        </p:txBody>
      </p:sp>
      <p:sp>
        <p:nvSpPr>
          <p:cNvPr id="24" name="TextBox 23">
            <a:extLst>
              <a:ext uri="{FF2B5EF4-FFF2-40B4-BE49-F238E27FC236}">
                <a16:creationId xmlns:a16="http://schemas.microsoft.com/office/drawing/2014/main" id="{4F0A7F2F-D8DC-6C0E-E07F-2D9BD54BE958}"/>
              </a:ext>
            </a:extLst>
          </p:cNvPr>
          <p:cNvSpPr txBox="1"/>
          <p:nvPr/>
        </p:nvSpPr>
        <p:spPr>
          <a:xfrm>
            <a:off x="5116163" y="1123697"/>
            <a:ext cx="2924053" cy="369332"/>
          </a:xfrm>
          <a:prstGeom prst="rect">
            <a:avLst/>
          </a:prstGeom>
          <a:noFill/>
        </p:spPr>
        <p:txBody>
          <a:bodyPr wrap="square" rtlCol="0">
            <a:spAutoFit/>
          </a:bodyPr>
          <a:lstStyle/>
          <a:p>
            <a:r>
              <a:rPr lang="en-US" dirty="0"/>
              <a:t>Validation, log. Reg</a:t>
            </a:r>
          </a:p>
        </p:txBody>
      </p:sp>
      <p:cxnSp>
        <p:nvCxnSpPr>
          <p:cNvPr id="26" name="Straight Arrow Connector 25">
            <a:extLst>
              <a:ext uri="{FF2B5EF4-FFF2-40B4-BE49-F238E27FC236}">
                <a16:creationId xmlns:a16="http://schemas.microsoft.com/office/drawing/2014/main" id="{6508467D-999F-8352-F611-FABDE552A27B}"/>
              </a:ext>
            </a:extLst>
          </p:cNvPr>
          <p:cNvCxnSpPr/>
          <p:nvPr/>
        </p:nvCxnSpPr>
        <p:spPr>
          <a:xfrm>
            <a:off x="5705692" y="1591444"/>
            <a:ext cx="216023" cy="61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6F7F20D-40CF-7F1F-C64F-BFD1D5698B16}"/>
              </a:ext>
            </a:extLst>
          </p:cNvPr>
          <p:cNvSpPr txBox="1"/>
          <p:nvPr/>
        </p:nvSpPr>
        <p:spPr>
          <a:xfrm>
            <a:off x="7536159" y="6048016"/>
            <a:ext cx="3744416" cy="584775"/>
          </a:xfrm>
          <a:prstGeom prst="rect">
            <a:avLst/>
          </a:prstGeom>
          <a:noFill/>
        </p:spPr>
        <p:txBody>
          <a:bodyPr wrap="square" rtlCol="0">
            <a:spAutoFit/>
          </a:bodyPr>
          <a:lstStyle/>
          <a:p>
            <a:r>
              <a:rPr lang="en-US" sz="1600" b="1" dirty="0"/>
              <a:t>Robustness – Difference between training and validation.</a:t>
            </a:r>
          </a:p>
        </p:txBody>
      </p:sp>
      <p:sp>
        <p:nvSpPr>
          <p:cNvPr id="28" name="TextBox 27">
            <a:extLst>
              <a:ext uri="{FF2B5EF4-FFF2-40B4-BE49-F238E27FC236}">
                <a16:creationId xmlns:a16="http://schemas.microsoft.com/office/drawing/2014/main" id="{25CF7FF4-A91A-4235-39B4-2DE95203D4B3}"/>
              </a:ext>
            </a:extLst>
          </p:cNvPr>
          <p:cNvSpPr txBox="1"/>
          <p:nvPr/>
        </p:nvSpPr>
        <p:spPr>
          <a:xfrm>
            <a:off x="9440903" y="2097960"/>
            <a:ext cx="2304256" cy="369332"/>
          </a:xfrm>
          <a:prstGeom prst="rect">
            <a:avLst/>
          </a:prstGeom>
          <a:noFill/>
        </p:spPr>
        <p:txBody>
          <a:bodyPr wrap="square" rtlCol="0">
            <a:spAutoFit/>
          </a:bodyPr>
          <a:lstStyle/>
          <a:p>
            <a:r>
              <a:rPr lang="en-US" dirty="0"/>
              <a:t>Tree Algo</a:t>
            </a:r>
          </a:p>
        </p:txBody>
      </p:sp>
      <p:cxnSp>
        <p:nvCxnSpPr>
          <p:cNvPr id="30" name="Straight Arrow Connector 29">
            <a:extLst>
              <a:ext uri="{FF2B5EF4-FFF2-40B4-BE49-F238E27FC236}">
                <a16:creationId xmlns:a16="http://schemas.microsoft.com/office/drawing/2014/main" id="{64A83444-2202-7144-76B2-BEDBEE09B1AB}"/>
              </a:ext>
            </a:extLst>
          </p:cNvPr>
          <p:cNvCxnSpPr>
            <a:stCxn id="28" idx="1"/>
          </p:cNvCxnSpPr>
          <p:nvPr/>
        </p:nvCxnSpPr>
        <p:spPr>
          <a:xfrm flipH="1" flipV="1">
            <a:off x="8681719" y="2204864"/>
            <a:ext cx="759185" cy="7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2" name="Ink 31">
                <a:extLst>
                  <a:ext uri="{FF2B5EF4-FFF2-40B4-BE49-F238E27FC236}">
                    <a16:creationId xmlns:a16="http://schemas.microsoft.com/office/drawing/2014/main" id="{41A11C8E-0F70-56F6-B6F5-6A2177645394}"/>
                  </a:ext>
                </a:extLst>
              </p14:cNvPr>
              <p14:cNvContentPartPr/>
              <p14:nvPr/>
            </p14:nvContentPartPr>
            <p14:xfrm>
              <a:off x="2656468" y="2841596"/>
              <a:ext cx="2160" cy="360"/>
            </p14:xfrm>
          </p:contentPart>
        </mc:Choice>
        <mc:Fallback>
          <p:pic>
            <p:nvPicPr>
              <p:cNvPr id="32" name="Ink 31">
                <a:extLst>
                  <a:ext uri="{FF2B5EF4-FFF2-40B4-BE49-F238E27FC236}">
                    <a16:creationId xmlns:a16="http://schemas.microsoft.com/office/drawing/2014/main" id="{41A11C8E-0F70-56F6-B6F5-6A2177645394}"/>
                  </a:ext>
                </a:extLst>
              </p:cNvPr>
              <p:cNvPicPr/>
              <p:nvPr/>
            </p:nvPicPr>
            <p:blipFill>
              <a:blip r:embed="rId4"/>
              <a:stretch>
                <a:fillRect/>
              </a:stretch>
            </p:blipFill>
            <p:spPr>
              <a:xfrm>
                <a:off x="2647468" y="283259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3" name="Ink 32">
                <a:extLst>
                  <a:ext uri="{FF2B5EF4-FFF2-40B4-BE49-F238E27FC236}">
                    <a16:creationId xmlns:a16="http://schemas.microsoft.com/office/drawing/2014/main" id="{B15D11CC-9E1A-8131-C75F-A73A9AA78C3B}"/>
                  </a:ext>
                </a:extLst>
              </p14:cNvPr>
              <p14:cNvContentPartPr/>
              <p14:nvPr/>
            </p14:nvContentPartPr>
            <p14:xfrm>
              <a:off x="2734948" y="2841596"/>
              <a:ext cx="18000" cy="360"/>
            </p14:xfrm>
          </p:contentPart>
        </mc:Choice>
        <mc:Fallback>
          <p:pic>
            <p:nvPicPr>
              <p:cNvPr id="33" name="Ink 32">
                <a:extLst>
                  <a:ext uri="{FF2B5EF4-FFF2-40B4-BE49-F238E27FC236}">
                    <a16:creationId xmlns:a16="http://schemas.microsoft.com/office/drawing/2014/main" id="{B15D11CC-9E1A-8131-C75F-A73A9AA78C3B}"/>
                  </a:ext>
                </a:extLst>
              </p:cNvPr>
              <p:cNvPicPr/>
              <p:nvPr/>
            </p:nvPicPr>
            <p:blipFill>
              <a:blip r:embed="rId6"/>
              <a:stretch>
                <a:fillRect/>
              </a:stretch>
            </p:blipFill>
            <p:spPr>
              <a:xfrm>
                <a:off x="2725948" y="2832596"/>
                <a:ext cx="35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4" name="Ink 33">
                <a:extLst>
                  <a:ext uri="{FF2B5EF4-FFF2-40B4-BE49-F238E27FC236}">
                    <a16:creationId xmlns:a16="http://schemas.microsoft.com/office/drawing/2014/main" id="{898FE4BE-2ACA-609C-0ECE-3B2BF2B9BD30}"/>
                  </a:ext>
                </a:extLst>
              </p14:cNvPr>
              <p14:cNvContentPartPr/>
              <p14:nvPr/>
            </p14:nvContentPartPr>
            <p14:xfrm>
              <a:off x="2842948" y="2831516"/>
              <a:ext cx="118440" cy="10440"/>
            </p14:xfrm>
          </p:contentPart>
        </mc:Choice>
        <mc:Fallback>
          <p:pic>
            <p:nvPicPr>
              <p:cNvPr id="34" name="Ink 33">
                <a:extLst>
                  <a:ext uri="{FF2B5EF4-FFF2-40B4-BE49-F238E27FC236}">
                    <a16:creationId xmlns:a16="http://schemas.microsoft.com/office/drawing/2014/main" id="{898FE4BE-2ACA-609C-0ECE-3B2BF2B9BD30}"/>
                  </a:ext>
                </a:extLst>
              </p:cNvPr>
              <p:cNvPicPr/>
              <p:nvPr/>
            </p:nvPicPr>
            <p:blipFill>
              <a:blip r:embed="rId8"/>
              <a:stretch>
                <a:fillRect/>
              </a:stretch>
            </p:blipFill>
            <p:spPr>
              <a:xfrm>
                <a:off x="2833948" y="2822516"/>
                <a:ext cx="1360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5" name="Ink 34">
                <a:extLst>
                  <a:ext uri="{FF2B5EF4-FFF2-40B4-BE49-F238E27FC236}">
                    <a16:creationId xmlns:a16="http://schemas.microsoft.com/office/drawing/2014/main" id="{BECB44D9-CAA0-26EC-E25A-C834F8AF41D6}"/>
                  </a:ext>
                </a:extLst>
              </p14:cNvPr>
              <p14:cNvContentPartPr/>
              <p14:nvPr/>
            </p14:nvContentPartPr>
            <p14:xfrm>
              <a:off x="3049228" y="2831516"/>
              <a:ext cx="136080" cy="360"/>
            </p14:xfrm>
          </p:contentPart>
        </mc:Choice>
        <mc:Fallback>
          <p:pic>
            <p:nvPicPr>
              <p:cNvPr id="35" name="Ink 34">
                <a:extLst>
                  <a:ext uri="{FF2B5EF4-FFF2-40B4-BE49-F238E27FC236}">
                    <a16:creationId xmlns:a16="http://schemas.microsoft.com/office/drawing/2014/main" id="{BECB44D9-CAA0-26EC-E25A-C834F8AF41D6}"/>
                  </a:ext>
                </a:extLst>
              </p:cNvPr>
              <p:cNvPicPr/>
              <p:nvPr/>
            </p:nvPicPr>
            <p:blipFill>
              <a:blip r:embed="rId10"/>
              <a:stretch>
                <a:fillRect/>
              </a:stretch>
            </p:blipFill>
            <p:spPr>
              <a:xfrm>
                <a:off x="3040228" y="2822516"/>
                <a:ext cx="153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6" name="Ink 35">
                <a:extLst>
                  <a:ext uri="{FF2B5EF4-FFF2-40B4-BE49-F238E27FC236}">
                    <a16:creationId xmlns:a16="http://schemas.microsoft.com/office/drawing/2014/main" id="{B63364E2-0CA2-AD9A-1095-8DB47633F144}"/>
                  </a:ext>
                </a:extLst>
              </p14:cNvPr>
              <p14:cNvContentPartPr/>
              <p14:nvPr/>
            </p14:nvContentPartPr>
            <p14:xfrm>
              <a:off x="3285388" y="2821436"/>
              <a:ext cx="295560" cy="10080"/>
            </p14:xfrm>
          </p:contentPart>
        </mc:Choice>
        <mc:Fallback>
          <p:pic>
            <p:nvPicPr>
              <p:cNvPr id="36" name="Ink 35">
                <a:extLst>
                  <a:ext uri="{FF2B5EF4-FFF2-40B4-BE49-F238E27FC236}">
                    <a16:creationId xmlns:a16="http://schemas.microsoft.com/office/drawing/2014/main" id="{B63364E2-0CA2-AD9A-1095-8DB47633F144}"/>
                  </a:ext>
                </a:extLst>
              </p:cNvPr>
              <p:cNvPicPr/>
              <p:nvPr/>
            </p:nvPicPr>
            <p:blipFill>
              <a:blip r:embed="rId12"/>
              <a:stretch>
                <a:fillRect/>
              </a:stretch>
            </p:blipFill>
            <p:spPr>
              <a:xfrm>
                <a:off x="3276388" y="2812436"/>
                <a:ext cx="3132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7" name="Ink 36">
                <a:extLst>
                  <a:ext uri="{FF2B5EF4-FFF2-40B4-BE49-F238E27FC236}">
                    <a16:creationId xmlns:a16="http://schemas.microsoft.com/office/drawing/2014/main" id="{6EEA511A-1A9B-3B74-79EF-9276B6DB4D5D}"/>
                  </a:ext>
                </a:extLst>
              </p14:cNvPr>
              <p14:cNvContentPartPr/>
              <p14:nvPr/>
            </p14:nvContentPartPr>
            <p14:xfrm>
              <a:off x="3708028" y="2821436"/>
              <a:ext cx="140040" cy="360"/>
            </p14:xfrm>
          </p:contentPart>
        </mc:Choice>
        <mc:Fallback>
          <p:pic>
            <p:nvPicPr>
              <p:cNvPr id="37" name="Ink 36">
                <a:extLst>
                  <a:ext uri="{FF2B5EF4-FFF2-40B4-BE49-F238E27FC236}">
                    <a16:creationId xmlns:a16="http://schemas.microsoft.com/office/drawing/2014/main" id="{6EEA511A-1A9B-3B74-79EF-9276B6DB4D5D}"/>
                  </a:ext>
                </a:extLst>
              </p:cNvPr>
              <p:cNvPicPr/>
              <p:nvPr/>
            </p:nvPicPr>
            <p:blipFill>
              <a:blip r:embed="rId14"/>
              <a:stretch>
                <a:fillRect/>
              </a:stretch>
            </p:blipFill>
            <p:spPr>
              <a:xfrm>
                <a:off x="3699028" y="2812436"/>
                <a:ext cx="157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5" name="Ink 44">
                <a:extLst>
                  <a:ext uri="{FF2B5EF4-FFF2-40B4-BE49-F238E27FC236}">
                    <a16:creationId xmlns:a16="http://schemas.microsoft.com/office/drawing/2014/main" id="{42260F7A-7675-FA6C-AA44-B58BC6CB89CF}"/>
                  </a:ext>
                </a:extLst>
              </p14:cNvPr>
              <p14:cNvContentPartPr/>
              <p14:nvPr/>
            </p14:nvContentPartPr>
            <p14:xfrm>
              <a:off x="5586148" y="2782556"/>
              <a:ext cx="132120" cy="10080"/>
            </p14:xfrm>
          </p:contentPart>
        </mc:Choice>
        <mc:Fallback>
          <p:pic>
            <p:nvPicPr>
              <p:cNvPr id="45" name="Ink 44">
                <a:extLst>
                  <a:ext uri="{FF2B5EF4-FFF2-40B4-BE49-F238E27FC236}">
                    <a16:creationId xmlns:a16="http://schemas.microsoft.com/office/drawing/2014/main" id="{42260F7A-7675-FA6C-AA44-B58BC6CB89CF}"/>
                  </a:ext>
                </a:extLst>
              </p:cNvPr>
              <p:cNvPicPr/>
              <p:nvPr/>
            </p:nvPicPr>
            <p:blipFill>
              <a:blip r:embed="rId16"/>
              <a:stretch>
                <a:fillRect/>
              </a:stretch>
            </p:blipFill>
            <p:spPr>
              <a:xfrm>
                <a:off x="5577148" y="2773556"/>
                <a:ext cx="149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6" name="Ink 45">
                <a:extLst>
                  <a:ext uri="{FF2B5EF4-FFF2-40B4-BE49-F238E27FC236}">
                    <a16:creationId xmlns:a16="http://schemas.microsoft.com/office/drawing/2014/main" id="{E926FB85-1F58-FC2A-D0D9-2DB35B5EAA40}"/>
                  </a:ext>
                </a:extLst>
              </p14:cNvPr>
              <p14:cNvContentPartPr/>
              <p14:nvPr/>
            </p14:nvContentPartPr>
            <p14:xfrm>
              <a:off x="5869108" y="2762756"/>
              <a:ext cx="91080" cy="20160"/>
            </p14:xfrm>
          </p:contentPart>
        </mc:Choice>
        <mc:Fallback>
          <p:pic>
            <p:nvPicPr>
              <p:cNvPr id="46" name="Ink 45">
                <a:extLst>
                  <a:ext uri="{FF2B5EF4-FFF2-40B4-BE49-F238E27FC236}">
                    <a16:creationId xmlns:a16="http://schemas.microsoft.com/office/drawing/2014/main" id="{E926FB85-1F58-FC2A-D0D9-2DB35B5EAA40}"/>
                  </a:ext>
                </a:extLst>
              </p:cNvPr>
              <p:cNvPicPr/>
              <p:nvPr/>
            </p:nvPicPr>
            <p:blipFill>
              <a:blip r:embed="rId18"/>
              <a:stretch>
                <a:fillRect/>
              </a:stretch>
            </p:blipFill>
            <p:spPr>
              <a:xfrm>
                <a:off x="5860143" y="2753914"/>
                <a:ext cx="108651" cy="37491"/>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7" name="Ink 46">
                <a:extLst>
                  <a:ext uri="{FF2B5EF4-FFF2-40B4-BE49-F238E27FC236}">
                    <a16:creationId xmlns:a16="http://schemas.microsoft.com/office/drawing/2014/main" id="{B58BAB82-87E0-1E43-9CA1-5F33265EE6F1}"/>
                  </a:ext>
                </a:extLst>
              </p14:cNvPr>
              <p14:cNvContentPartPr/>
              <p14:nvPr/>
            </p14:nvContentPartPr>
            <p14:xfrm>
              <a:off x="6058108" y="2762756"/>
              <a:ext cx="185400" cy="9360"/>
            </p14:xfrm>
          </p:contentPart>
        </mc:Choice>
        <mc:Fallback>
          <p:pic>
            <p:nvPicPr>
              <p:cNvPr id="47" name="Ink 46">
                <a:extLst>
                  <a:ext uri="{FF2B5EF4-FFF2-40B4-BE49-F238E27FC236}">
                    <a16:creationId xmlns:a16="http://schemas.microsoft.com/office/drawing/2014/main" id="{B58BAB82-87E0-1E43-9CA1-5F33265EE6F1}"/>
                  </a:ext>
                </a:extLst>
              </p:cNvPr>
              <p:cNvPicPr/>
              <p:nvPr/>
            </p:nvPicPr>
            <p:blipFill>
              <a:blip r:embed="rId20"/>
              <a:stretch>
                <a:fillRect/>
              </a:stretch>
            </p:blipFill>
            <p:spPr>
              <a:xfrm>
                <a:off x="6049108" y="2753756"/>
                <a:ext cx="203040" cy="27000"/>
              </a:xfrm>
              <a:prstGeom prst="rect">
                <a:avLst/>
              </a:prstGeom>
            </p:spPr>
          </p:pic>
        </mc:Fallback>
      </mc:AlternateContent>
      <p:grpSp>
        <p:nvGrpSpPr>
          <p:cNvPr id="50" name="Group 49">
            <a:extLst>
              <a:ext uri="{FF2B5EF4-FFF2-40B4-BE49-F238E27FC236}">
                <a16:creationId xmlns:a16="http://schemas.microsoft.com/office/drawing/2014/main" id="{22458BA3-F9B4-6B56-B065-5EE2709DF1E3}"/>
              </a:ext>
            </a:extLst>
          </p:cNvPr>
          <p:cNvGrpSpPr/>
          <p:nvPr/>
        </p:nvGrpSpPr>
        <p:grpSpPr>
          <a:xfrm>
            <a:off x="6362668" y="2752676"/>
            <a:ext cx="146520" cy="10440"/>
            <a:chOff x="6361080" y="2752676"/>
            <a:chExt cx="146520" cy="10440"/>
          </a:xfrm>
        </p:grpSpPr>
        <mc:AlternateContent xmlns:mc="http://schemas.openxmlformats.org/markup-compatibility/2006" xmlns:p14="http://schemas.microsoft.com/office/powerpoint/2010/main">
          <mc:Choice Requires="p14">
            <p:contentPart p14:bwMode="auto" r:id="rId21">
              <p14:nvContentPartPr>
                <p14:cNvPr id="48" name="Ink 47">
                  <a:extLst>
                    <a:ext uri="{FF2B5EF4-FFF2-40B4-BE49-F238E27FC236}">
                      <a16:creationId xmlns:a16="http://schemas.microsoft.com/office/drawing/2014/main" id="{ED3CA484-3DE6-91EE-B5AF-AFA4DC36B000}"/>
                    </a:ext>
                  </a:extLst>
                </p14:cNvPr>
                <p14:cNvContentPartPr/>
                <p14:nvPr/>
              </p14:nvContentPartPr>
              <p14:xfrm>
                <a:off x="6361080" y="2762756"/>
                <a:ext cx="97560" cy="360"/>
              </p14:xfrm>
            </p:contentPart>
          </mc:Choice>
          <mc:Fallback xmlns="">
            <p:pic>
              <p:nvPicPr>
                <p:cNvPr id="48" name="Ink 47">
                  <a:extLst>
                    <a:ext uri="{FF2B5EF4-FFF2-40B4-BE49-F238E27FC236}">
                      <a16:creationId xmlns:a16="http://schemas.microsoft.com/office/drawing/2014/main" id="{ED3CA484-3DE6-91EE-B5AF-AFA4DC36B000}"/>
                    </a:ext>
                  </a:extLst>
                </p:cNvPr>
                <p:cNvPicPr/>
                <p:nvPr/>
              </p:nvPicPr>
              <p:blipFill>
                <a:blip r:embed="rId22"/>
                <a:stretch>
                  <a:fillRect/>
                </a:stretch>
              </p:blipFill>
              <p:spPr>
                <a:xfrm>
                  <a:off x="6352440" y="2753756"/>
                  <a:ext cx="115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Ink 48">
                  <a:extLst>
                    <a:ext uri="{FF2B5EF4-FFF2-40B4-BE49-F238E27FC236}">
                      <a16:creationId xmlns:a16="http://schemas.microsoft.com/office/drawing/2014/main" id="{89264126-518D-F42C-2FFC-1CC332AD5E7E}"/>
                    </a:ext>
                  </a:extLst>
                </p14:cNvPr>
                <p14:cNvContentPartPr/>
                <p14:nvPr/>
              </p14:nvContentPartPr>
              <p14:xfrm>
                <a:off x="6498960" y="2752676"/>
                <a:ext cx="8640" cy="360"/>
              </p14:xfrm>
            </p:contentPart>
          </mc:Choice>
          <mc:Fallback xmlns="">
            <p:pic>
              <p:nvPicPr>
                <p:cNvPr id="49" name="Ink 48">
                  <a:extLst>
                    <a:ext uri="{FF2B5EF4-FFF2-40B4-BE49-F238E27FC236}">
                      <a16:creationId xmlns:a16="http://schemas.microsoft.com/office/drawing/2014/main" id="{89264126-518D-F42C-2FFC-1CC332AD5E7E}"/>
                    </a:ext>
                  </a:extLst>
                </p:cNvPr>
                <p:cNvPicPr/>
                <p:nvPr/>
              </p:nvPicPr>
              <p:blipFill>
                <a:blip r:embed="rId24"/>
                <a:stretch>
                  <a:fillRect/>
                </a:stretch>
              </p:blipFill>
              <p:spPr>
                <a:xfrm>
                  <a:off x="6490320" y="2744036"/>
                  <a:ext cx="2628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63" name="Ink 62">
                <a:extLst>
                  <a:ext uri="{FF2B5EF4-FFF2-40B4-BE49-F238E27FC236}">
                    <a16:creationId xmlns:a16="http://schemas.microsoft.com/office/drawing/2014/main" id="{36997C2A-88EC-45BA-13BA-2B3D85AE00B0}"/>
                  </a:ext>
                </a:extLst>
              </p14:cNvPr>
              <p14:cNvContentPartPr/>
              <p14:nvPr/>
            </p14:nvContentPartPr>
            <p14:xfrm>
              <a:off x="5924908" y="3185396"/>
              <a:ext cx="102600" cy="114480"/>
            </p14:xfrm>
          </p:contentPart>
        </mc:Choice>
        <mc:Fallback>
          <p:pic>
            <p:nvPicPr>
              <p:cNvPr id="63" name="Ink 62">
                <a:extLst>
                  <a:ext uri="{FF2B5EF4-FFF2-40B4-BE49-F238E27FC236}">
                    <a16:creationId xmlns:a16="http://schemas.microsoft.com/office/drawing/2014/main" id="{36997C2A-88EC-45BA-13BA-2B3D85AE00B0}"/>
                  </a:ext>
                </a:extLst>
              </p:cNvPr>
              <p:cNvPicPr/>
              <p:nvPr/>
            </p:nvPicPr>
            <p:blipFill>
              <a:blip r:embed="rId26"/>
              <a:stretch>
                <a:fillRect/>
              </a:stretch>
            </p:blipFill>
            <p:spPr>
              <a:xfrm>
                <a:off x="5915908" y="3176396"/>
                <a:ext cx="120240" cy="132120"/>
              </a:xfrm>
              <a:prstGeom prst="rect">
                <a:avLst/>
              </a:prstGeom>
            </p:spPr>
          </p:pic>
        </mc:Fallback>
      </mc:AlternateContent>
      <p:grpSp>
        <p:nvGrpSpPr>
          <p:cNvPr id="72" name="Group 71">
            <a:extLst>
              <a:ext uri="{FF2B5EF4-FFF2-40B4-BE49-F238E27FC236}">
                <a16:creationId xmlns:a16="http://schemas.microsoft.com/office/drawing/2014/main" id="{AB72414B-9B74-2E1B-CF58-FCDB7CD47B87}"/>
              </a:ext>
            </a:extLst>
          </p:cNvPr>
          <p:cNvGrpSpPr/>
          <p:nvPr/>
        </p:nvGrpSpPr>
        <p:grpSpPr>
          <a:xfrm>
            <a:off x="5930308" y="3101876"/>
            <a:ext cx="1073520" cy="291960"/>
            <a:chOff x="5928720" y="3101876"/>
            <a:chExt cx="1073520" cy="291960"/>
          </a:xfrm>
        </p:grpSpPr>
        <mc:AlternateContent xmlns:mc="http://schemas.openxmlformats.org/markup-compatibility/2006" xmlns:p14="http://schemas.microsoft.com/office/powerpoint/2010/main">
          <mc:Choice Requires="p14">
            <p:contentPart p14:bwMode="auto" r:id="rId27">
              <p14:nvContentPartPr>
                <p14:cNvPr id="69" name="Ink 68">
                  <a:extLst>
                    <a:ext uri="{FF2B5EF4-FFF2-40B4-BE49-F238E27FC236}">
                      <a16:creationId xmlns:a16="http://schemas.microsoft.com/office/drawing/2014/main" id="{37617F71-82C3-87BA-0D0B-BDED9E5DDF85}"/>
                    </a:ext>
                  </a:extLst>
                </p14:cNvPr>
                <p14:cNvContentPartPr/>
                <p14:nvPr/>
              </p14:nvContentPartPr>
              <p14:xfrm>
                <a:off x="5928720" y="3264236"/>
                <a:ext cx="236520" cy="39960"/>
              </p14:xfrm>
            </p:contentPart>
          </mc:Choice>
          <mc:Fallback xmlns="">
            <p:pic>
              <p:nvPicPr>
                <p:cNvPr id="69" name="Ink 68">
                  <a:extLst>
                    <a:ext uri="{FF2B5EF4-FFF2-40B4-BE49-F238E27FC236}">
                      <a16:creationId xmlns:a16="http://schemas.microsoft.com/office/drawing/2014/main" id="{37617F71-82C3-87BA-0D0B-BDED9E5DDF85}"/>
                    </a:ext>
                  </a:extLst>
                </p:cNvPr>
                <p:cNvPicPr/>
                <p:nvPr/>
              </p:nvPicPr>
              <p:blipFill>
                <a:blip r:embed="rId28"/>
                <a:stretch>
                  <a:fillRect/>
                </a:stretch>
              </p:blipFill>
              <p:spPr>
                <a:xfrm>
                  <a:off x="5919720" y="3255596"/>
                  <a:ext cx="2541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0" name="Ink 69">
                  <a:extLst>
                    <a:ext uri="{FF2B5EF4-FFF2-40B4-BE49-F238E27FC236}">
                      <a16:creationId xmlns:a16="http://schemas.microsoft.com/office/drawing/2014/main" id="{B73543FC-E189-1767-075C-3357B2527750}"/>
                    </a:ext>
                  </a:extLst>
                </p14:cNvPr>
                <p14:cNvContentPartPr/>
                <p14:nvPr/>
              </p14:nvContentPartPr>
              <p14:xfrm>
                <a:off x="6226800" y="3196916"/>
                <a:ext cx="267480" cy="196920"/>
              </p14:xfrm>
            </p:contentPart>
          </mc:Choice>
          <mc:Fallback xmlns="">
            <p:pic>
              <p:nvPicPr>
                <p:cNvPr id="70" name="Ink 69">
                  <a:extLst>
                    <a:ext uri="{FF2B5EF4-FFF2-40B4-BE49-F238E27FC236}">
                      <a16:creationId xmlns:a16="http://schemas.microsoft.com/office/drawing/2014/main" id="{B73543FC-E189-1767-075C-3357B2527750}"/>
                    </a:ext>
                  </a:extLst>
                </p:cNvPr>
                <p:cNvPicPr/>
                <p:nvPr/>
              </p:nvPicPr>
              <p:blipFill>
                <a:blip r:embed="rId30"/>
                <a:stretch>
                  <a:fillRect/>
                </a:stretch>
              </p:blipFill>
              <p:spPr>
                <a:xfrm>
                  <a:off x="6218160" y="3187916"/>
                  <a:ext cx="2851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1" name="Ink 70">
                  <a:extLst>
                    <a:ext uri="{FF2B5EF4-FFF2-40B4-BE49-F238E27FC236}">
                      <a16:creationId xmlns:a16="http://schemas.microsoft.com/office/drawing/2014/main" id="{F0E9BB47-64E6-5329-9E49-75CC9AEC36A4}"/>
                    </a:ext>
                  </a:extLst>
                </p14:cNvPr>
                <p14:cNvContentPartPr/>
                <p14:nvPr/>
              </p14:nvContentPartPr>
              <p14:xfrm>
                <a:off x="6551880" y="3101876"/>
                <a:ext cx="450360" cy="267120"/>
              </p14:xfrm>
            </p:contentPart>
          </mc:Choice>
          <mc:Fallback xmlns="">
            <p:pic>
              <p:nvPicPr>
                <p:cNvPr id="71" name="Ink 70">
                  <a:extLst>
                    <a:ext uri="{FF2B5EF4-FFF2-40B4-BE49-F238E27FC236}">
                      <a16:creationId xmlns:a16="http://schemas.microsoft.com/office/drawing/2014/main" id="{F0E9BB47-64E6-5329-9E49-75CC9AEC36A4}"/>
                    </a:ext>
                  </a:extLst>
                </p:cNvPr>
                <p:cNvPicPr/>
                <p:nvPr/>
              </p:nvPicPr>
              <p:blipFill>
                <a:blip r:embed="rId32"/>
                <a:stretch>
                  <a:fillRect/>
                </a:stretch>
              </p:blipFill>
              <p:spPr>
                <a:xfrm>
                  <a:off x="6542880" y="3093236"/>
                  <a:ext cx="468000" cy="284760"/>
                </a:xfrm>
                <a:prstGeom prst="rect">
                  <a:avLst/>
                </a:prstGeom>
              </p:spPr>
            </p:pic>
          </mc:Fallback>
        </mc:AlternateContent>
      </p:grpSp>
      <p:grpSp>
        <p:nvGrpSpPr>
          <p:cNvPr id="86" name="Group 85">
            <a:extLst>
              <a:ext uri="{FF2B5EF4-FFF2-40B4-BE49-F238E27FC236}">
                <a16:creationId xmlns:a16="http://schemas.microsoft.com/office/drawing/2014/main" id="{390ACC88-F600-5F09-C0BF-CA58C0BA9684}"/>
              </a:ext>
            </a:extLst>
          </p:cNvPr>
          <p:cNvGrpSpPr/>
          <p:nvPr/>
        </p:nvGrpSpPr>
        <p:grpSpPr>
          <a:xfrm>
            <a:off x="5910148" y="2121596"/>
            <a:ext cx="982800" cy="478440"/>
            <a:chOff x="5908560" y="2121596"/>
            <a:chExt cx="982800" cy="478440"/>
          </a:xfrm>
        </p:grpSpPr>
        <mc:AlternateContent xmlns:mc="http://schemas.openxmlformats.org/markup-compatibility/2006" xmlns:p14="http://schemas.microsoft.com/office/powerpoint/2010/main">
          <mc:Choice Requires="p14">
            <p:contentPart p14:bwMode="auto" r:id="rId33">
              <p14:nvContentPartPr>
                <p14:cNvPr id="73" name="Ink 72">
                  <a:extLst>
                    <a:ext uri="{FF2B5EF4-FFF2-40B4-BE49-F238E27FC236}">
                      <a16:creationId xmlns:a16="http://schemas.microsoft.com/office/drawing/2014/main" id="{9091F63B-ACC2-9737-9DCA-1B6D55B2CE77}"/>
                    </a:ext>
                  </a:extLst>
                </p14:cNvPr>
                <p14:cNvContentPartPr/>
                <p14:nvPr/>
              </p14:nvContentPartPr>
              <p14:xfrm>
                <a:off x="5908560" y="2443076"/>
                <a:ext cx="156600" cy="156960"/>
              </p14:xfrm>
            </p:contentPart>
          </mc:Choice>
          <mc:Fallback xmlns="">
            <p:pic>
              <p:nvPicPr>
                <p:cNvPr id="73" name="Ink 72">
                  <a:extLst>
                    <a:ext uri="{FF2B5EF4-FFF2-40B4-BE49-F238E27FC236}">
                      <a16:creationId xmlns:a16="http://schemas.microsoft.com/office/drawing/2014/main" id="{9091F63B-ACC2-9737-9DCA-1B6D55B2CE77}"/>
                    </a:ext>
                  </a:extLst>
                </p:cNvPr>
                <p:cNvPicPr/>
                <p:nvPr/>
              </p:nvPicPr>
              <p:blipFill>
                <a:blip r:embed="rId34"/>
                <a:stretch>
                  <a:fillRect/>
                </a:stretch>
              </p:blipFill>
              <p:spPr>
                <a:xfrm>
                  <a:off x="5899560" y="2434076"/>
                  <a:ext cx="174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4" name="Ink 73">
                  <a:extLst>
                    <a:ext uri="{FF2B5EF4-FFF2-40B4-BE49-F238E27FC236}">
                      <a16:creationId xmlns:a16="http://schemas.microsoft.com/office/drawing/2014/main" id="{7D6D7746-FCD4-AF97-21F0-C5CFA1456125}"/>
                    </a:ext>
                  </a:extLst>
                </p14:cNvPr>
                <p14:cNvContentPartPr/>
                <p14:nvPr/>
              </p14:nvContentPartPr>
              <p14:xfrm>
                <a:off x="5991360" y="2324276"/>
                <a:ext cx="103320" cy="202680"/>
              </p14:xfrm>
            </p:contentPart>
          </mc:Choice>
          <mc:Fallback xmlns="">
            <p:pic>
              <p:nvPicPr>
                <p:cNvPr id="74" name="Ink 73">
                  <a:extLst>
                    <a:ext uri="{FF2B5EF4-FFF2-40B4-BE49-F238E27FC236}">
                      <a16:creationId xmlns:a16="http://schemas.microsoft.com/office/drawing/2014/main" id="{7D6D7746-FCD4-AF97-21F0-C5CFA1456125}"/>
                    </a:ext>
                  </a:extLst>
                </p:cNvPr>
                <p:cNvPicPr/>
                <p:nvPr/>
              </p:nvPicPr>
              <p:blipFill>
                <a:blip r:embed="rId36"/>
                <a:stretch>
                  <a:fillRect/>
                </a:stretch>
              </p:blipFill>
              <p:spPr>
                <a:xfrm>
                  <a:off x="5982720" y="2315636"/>
                  <a:ext cx="1209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6" name="Ink 75">
                  <a:extLst>
                    <a:ext uri="{FF2B5EF4-FFF2-40B4-BE49-F238E27FC236}">
                      <a16:creationId xmlns:a16="http://schemas.microsoft.com/office/drawing/2014/main" id="{3100F193-7146-5D34-E544-933788D58AAD}"/>
                    </a:ext>
                  </a:extLst>
                </p14:cNvPr>
                <p14:cNvContentPartPr/>
                <p14:nvPr/>
              </p14:nvContentPartPr>
              <p14:xfrm>
                <a:off x="6184320" y="2192156"/>
                <a:ext cx="157680" cy="217440"/>
              </p14:xfrm>
            </p:contentPart>
          </mc:Choice>
          <mc:Fallback xmlns="">
            <p:pic>
              <p:nvPicPr>
                <p:cNvPr id="76" name="Ink 75">
                  <a:extLst>
                    <a:ext uri="{FF2B5EF4-FFF2-40B4-BE49-F238E27FC236}">
                      <a16:creationId xmlns:a16="http://schemas.microsoft.com/office/drawing/2014/main" id="{3100F193-7146-5D34-E544-933788D58AAD}"/>
                    </a:ext>
                  </a:extLst>
                </p:cNvPr>
                <p:cNvPicPr/>
                <p:nvPr/>
              </p:nvPicPr>
              <p:blipFill>
                <a:blip r:embed="rId38"/>
                <a:stretch>
                  <a:fillRect/>
                </a:stretch>
              </p:blipFill>
              <p:spPr>
                <a:xfrm>
                  <a:off x="6175320" y="2183156"/>
                  <a:ext cx="1753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69FCBC-D9C4-6E8E-DF44-597D66259DD6}"/>
                    </a:ext>
                  </a:extLst>
                </p14:cNvPr>
                <p14:cNvContentPartPr/>
                <p14:nvPr/>
              </p14:nvContentPartPr>
              <p14:xfrm>
                <a:off x="6360720" y="2234276"/>
                <a:ext cx="96840" cy="123120"/>
              </p14:xfrm>
            </p:contentPart>
          </mc:Choice>
          <mc:Fallback xmlns="">
            <p:pic>
              <p:nvPicPr>
                <p:cNvPr id="77" name="Ink 76">
                  <a:extLst>
                    <a:ext uri="{FF2B5EF4-FFF2-40B4-BE49-F238E27FC236}">
                      <a16:creationId xmlns:a16="http://schemas.microsoft.com/office/drawing/2014/main" id="{5F69FCBC-D9C4-6E8E-DF44-597D66259DD6}"/>
                    </a:ext>
                  </a:extLst>
                </p:cNvPr>
                <p:cNvPicPr/>
                <p:nvPr/>
              </p:nvPicPr>
              <p:blipFill>
                <a:blip r:embed="rId40"/>
                <a:stretch>
                  <a:fillRect/>
                </a:stretch>
              </p:blipFill>
              <p:spPr>
                <a:xfrm>
                  <a:off x="6351720" y="2225636"/>
                  <a:ext cx="114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8" name="Ink 77">
                  <a:extLst>
                    <a:ext uri="{FF2B5EF4-FFF2-40B4-BE49-F238E27FC236}">
                      <a16:creationId xmlns:a16="http://schemas.microsoft.com/office/drawing/2014/main" id="{790A7391-4F3F-21E8-142D-E3FAFCB2E3D5}"/>
                    </a:ext>
                  </a:extLst>
                </p14:cNvPr>
                <p14:cNvContentPartPr/>
                <p14:nvPr/>
              </p14:nvContentPartPr>
              <p14:xfrm>
                <a:off x="6454320" y="2173796"/>
                <a:ext cx="98280" cy="145080"/>
              </p14:xfrm>
            </p:contentPart>
          </mc:Choice>
          <mc:Fallback xmlns="">
            <p:pic>
              <p:nvPicPr>
                <p:cNvPr id="78" name="Ink 77">
                  <a:extLst>
                    <a:ext uri="{FF2B5EF4-FFF2-40B4-BE49-F238E27FC236}">
                      <a16:creationId xmlns:a16="http://schemas.microsoft.com/office/drawing/2014/main" id="{790A7391-4F3F-21E8-142D-E3FAFCB2E3D5}"/>
                    </a:ext>
                  </a:extLst>
                </p:cNvPr>
                <p:cNvPicPr/>
                <p:nvPr/>
              </p:nvPicPr>
              <p:blipFill>
                <a:blip r:embed="rId42"/>
                <a:stretch>
                  <a:fillRect/>
                </a:stretch>
              </p:blipFill>
              <p:spPr>
                <a:xfrm>
                  <a:off x="6445320" y="2164796"/>
                  <a:ext cx="115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9" name="Ink 78">
                  <a:extLst>
                    <a:ext uri="{FF2B5EF4-FFF2-40B4-BE49-F238E27FC236}">
                      <a16:creationId xmlns:a16="http://schemas.microsoft.com/office/drawing/2014/main" id="{8128FC29-8B9F-7EB5-52AD-B0DABD73F01B}"/>
                    </a:ext>
                  </a:extLst>
                </p14:cNvPr>
                <p14:cNvContentPartPr/>
                <p14:nvPr/>
              </p14:nvContentPartPr>
              <p14:xfrm>
                <a:off x="6478440" y="2149316"/>
                <a:ext cx="219600" cy="162000"/>
              </p14:xfrm>
            </p:contentPart>
          </mc:Choice>
          <mc:Fallback xmlns="">
            <p:pic>
              <p:nvPicPr>
                <p:cNvPr id="79" name="Ink 78">
                  <a:extLst>
                    <a:ext uri="{FF2B5EF4-FFF2-40B4-BE49-F238E27FC236}">
                      <a16:creationId xmlns:a16="http://schemas.microsoft.com/office/drawing/2014/main" id="{8128FC29-8B9F-7EB5-52AD-B0DABD73F01B}"/>
                    </a:ext>
                  </a:extLst>
                </p:cNvPr>
                <p:cNvPicPr/>
                <p:nvPr/>
              </p:nvPicPr>
              <p:blipFill>
                <a:blip r:embed="rId44"/>
                <a:stretch>
                  <a:fillRect/>
                </a:stretch>
              </p:blipFill>
              <p:spPr>
                <a:xfrm>
                  <a:off x="6469800" y="2140316"/>
                  <a:ext cx="2372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0" name="Ink 79">
                  <a:extLst>
                    <a:ext uri="{FF2B5EF4-FFF2-40B4-BE49-F238E27FC236}">
                      <a16:creationId xmlns:a16="http://schemas.microsoft.com/office/drawing/2014/main" id="{64FD524A-29BC-BFA0-90BB-76A79ED43B01}"/>
                    </a:ext>
                  </a:extLst>
                </p14:cNvPr>
                <p14:cNvContentPartPr/>
                <p14:nvPr/>
              </p14:nvContentPartPr>
              <p14:xfrm>
                <a:off x="6748080" y="2121596"/>
                <a:ext cx="143280" cy="155160"/>
              </p14:xfrm>
            </p:contentPart>
          </mc:Choice>
          <mc:Fallback xmlns="">
            <p:pic>
              <p:nvPicPr>
                <p:cNvPr id="80" name="Ink 79">
                  <a:extLst>
                    <a:ext uri="{FF2B5EF4-FFF2-40B4-BE49-F238E27FC236}">
                      <a16:creationId xmlns:a16="http://schemas.microsoft.com/office/drawing/2014/main" id="{64FD524A-29BC-BFA0-90BB-76A79ED43B01}"/>
                    </a:ext>
                  </a:extLst>
                </p:cNvPr>
                <p:cNvPicPr/>
                <p:nvPr/>
              </p:nvPicPr>
              <p:blipFill>
                <a:blip r:embed="rId46"/>
                <a:stretch>
                  <a:fillRect/>
                </a:stretch>
              </p:blipFill>
              <p:spPr>
                <a:xfrm>
                  <a:off x="6739080" y="2112956"/>
                  <a:ext cx="160920" cy="172800"/>
                </a:xfrm>
                <a:prstGeom prst="rect">
                  <a:avLst/>
                </a:prstGeom>
              </p:spPr>
            </p:pic>
          </mc:Fallback>
        </mc:AlternateContent>
      </p:grpSp>
      <p:grpSp>
        <p:nvGrpSpPr>
          <p:cNvPr id="85" name="Group 84">
            <a:extLst>
              <a:ext uri="{FF2B5EF4-FFF2-40B4-BE49-F238E27FC236}">
                <a16:creationId xmlns:a16="http://schemas.microsoft.com/office/drawing/2014/main" id="{5F48AA63-FD2E-0A45-09AC-82A61AE76BF4}"/>
              </a:ext>
            </a:extLst>
          </p:cNvPr>
          <p:cNvGrpSpPr/>
          <p:nvPr/>
        </p:nvGrpSpPr>
        <p:grpSpPr>
          <a:xfrm>
            <a:off x="4404988" y="1734596"/>
            <a:ext cx="748440" cy="424440"/>
            <a:chOff x="4403400" y="1734596"/>
            <a:chExt cx="748440" cy="424440"/>
          </a:xfrm>
        </p:grpSpPr>
        <mc:AlternateContent xmlns:mc="http://schemas.openxmlformats.org/markup-compatibility/2006" xmlns:p14="http://schemas.microsoft.com/office/powerpoint/2010/main">
          <mc:Choice Requires="p14">
            <p:contentPart p14:bwMode="auto" r:id="rId47">
              <p14:nvContentPartPr>
                <p14:cNvPr id="81" name="Ink 80">
                  <a:extLst>
                    <a:ext uri="{FF2B5EF4-FFF2-40B4-BE49-F238E27FC236}">
                      <a16:creationId xmlns:a16="http://schemas.microsoft.com/office/drawing/2014/main" id="{C8B2DB2E-497A-53C2-D532-1D8C879A13FD}"/>
                    </a:ext>
                  </a:extLst>
                </p14:cNvPr>
                <p14:cNvContentPartPr/>
                <p14:nvPr/>
              </p14:nvContentPartPr>
              <p14:xfrm>
                <a:off x="4403400" y="1867076"/>
                <a:ext cx="237600" cy="291960"/>
              </p14:xfrm>
            </p:contentPart>
          </mc:Choice>
          <mc:Fallback xmlns="">
            <p:pic>
              <p:nvPicPr>
                <p:cNvPr id="81" name="Ink 80">
                  <a:extLst>
                    <a:ext uri="{FF2B5EF4-FFF2-40B4-BE49-F238E27FC236}">
                      <a16:creationId xmlns:a16="http://schemas.microsoft.com/office/drawing/2014/main" id="{C8B2DB2E-497A-53C2-D532-1D8C879A13FD}"/>
                    </a:ext>
                  </a:extLst>
                </p:cNvPr>
                <p:cNvPicPr/>
                <p:nvPr/>
              </p:nvPicPr>
              <p:blipFill>
                <a:blip r:embed="rId48"/>
                <a:stretch>
                  <a:fillRect/>
                </a:stretch>
              </p:blipFill>
              <p:spPr>
                <a:xfrm>
                  <a:off x="4394760" y="1858076"/>
                  <a:ext cx="2552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2" name="Ink 81">
                  <a:extLst>
                    <a:ext uri="{FF2B5EF4-FFF2-40B4-BE49-F238E27FC236}">
                      <a16:creationId xmlns:a16="http://schemas.microsoft.com/office/drawing/2014/main" id="{105DBD2C-9BF3-FCD6-0205-23C77DDA6B10}"/>
                    </a:ext>
                  </a:extLst>
                </p14:cNvPr>
                <p14:cNvContentPartPr/>
                <p14:nvPr/>
              </p14:nvContentPartPr>
              <p14:xfrm>
                <a:off x="4700040" y="1878236"/>
                <a:ext cx="382320" cy="174600"/>
              </p14:xfrm>
            </p:contentPart>
          </mc:Choice>
          <mc:Fallback xmlns="">
            <p:pic>
              <p:nvPicPr>
                <p:cNvPr id="82" name="Ink 81">
                  <a:extLst>
                    <a:ext uri="{FF2B5EF4-FFF2-40B4-BE49-F238E27FC236}">
                      <a16:creationId xmlns:a16="http://schemas.microsoft.com/office/drawing/2014/main" id="{105DBD2C-9BF3-FCD6-0205-23C77DDA6B10}"/>
                    </a:ext>
                  </a:extLst>
                </p:cNvPr>
                <p:cNvPicPr/>
                <p:nvPr/>
              </p:nvPicPr>
              <p:blipFill>
                <a:blip r:embed="rId50"/>
                <a:stretch>
                  <a:fillRect/>
                </a:stretch>
              </p:blipFill>
              <p:spPr>
                <a:xfrm>
                  <a:off x="4691400" y="1869236"/>
                  <a:ext cx="399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83" name="Ink 82">
                  <a:extLst>
                    <a:ext uri="{FF2B5EF4-FFF2-40B4-BE49-F238E27FC236}">
                      <a16:creationId xmlns:a16="http://schemas.microsoft.com/office/drawing/2014/main" id="{67F1959E-0C51-F976-1CA5-F767E8A8CDE8}"/>
                    </a:ext>
                  </a:extLst>
                </p14:cNvPr>
                <p14:cNvContentPartPr/>
                <p14:nvPr/>
              </p14:nvContentPartPr>
              <p14:xfrm>
                <a:off x="4994520" y="1734596"/>
                <a:ext cx="157320" cy="218880"/>
              </p14:xfrm>
            </p:contentPart>
          </mc:Choice>
          <mc:Fallback xmlns="">
            <p:pic>
              <p:nvPicPr>
                <p:cNvPr id="83" name="Ink 82">
                  <a:extLst>
                    <a:ext uri="{FF2B5EF4-FFF2-40B4-BE49-F238E27FC236}">
                      <a16:creationId xmlns:a16="http://schemas.microsoft.com/office/drawing/2014/main" id="{67F1959E-0C51-F976-1CA5-F767E8A8CDE8}"/>
                    </a:ext>
                  </a:extLst>
                </p:cNvPr>
                <p:cNvPicPr/>
                <p:nvPr/>
              </p:nvPicPr>
              <p:blipFill>
                <a:blip r:embed="rId52"/>
                <a:stretch>
                  <a:fillRect/>
                </a:stretch>
              </p:blipFill>
              <p:spPr>
                <a:xfrm>
                  <a:off x="4985880" y="1725956"/>
                  <a:ext cx="1749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4" name="Ink 83">
                  <a:extLst>
                    <a:ext uri="{FF2B5EF4-FFF2-40B4-BE49-F238E27FC236}">
                      <a16:creationId xmlns:a16="http://schemas.microsoft.com/office/drawing/2014/main" id="{A98DEC2E-2BDB-0724-F2E4-5D1F71F15317}"/>
                    </a:ext>
                  </a:extLst>
                </p14:cNvPr>
                <p14:cNvContentPartPr/>
                <p14:nvPr/>
              </p14:nvContentPartPr>
              <p14:xfrm>
                <a:off x="4993080" y="1769156"/>
                <a:ext cx="153000" cy="108720"/>
              </p14:xfrm>
            </p:contentPart>
          </mc:Choice>
          <mc:Fallback xmlns="">
            <p:pic>
              <p:nvPicPr>
                <p:cNvPr id="84" name="Ink 83">
                  <a:extLst>
                    <a:ext uri="{FF2B5EF4-FFF2-40B4-BE49-F238E27FC236}">
                      <a16:creationId xmlns:a16="http://schemas.microsoft.com/office/drawing/2014/main" id="{A98DEC2E-2BDB-0724-F2E4-5D1F71F15317}"/>
                    </a:ext>
                  </a:extLst>
                </p:cNvPr>
                <p:cNvPicPr/>
                <p:nvPr/>
              </p:nvPicPr>
              <p:blipFill>
                <a:blip r:embed="rId54"/>
                <a:stretch>
                  <a:fillRect/>
                </a:stretch>
              </p:blipFill>
              <p:spPr>
                <a:xfrm>
                  <a:off x="4984080" y="1760516"/>
                  <a:ext cx="170640" cy="126360"/>
                </a:xfrm>
                <a:prstGeom prst="rect">
                  <a:avLst/>
                </a:prstGeom>
              </p:spPr>
            </p:pic>
          </mc:Fallback>
        </mc:AlternateContent>
      </p:grpSp>
      <p:grpSp>
        <p:nvGrpSpPr>
          <p:cNvPr id="98" name="Group 97">
            <a:extLst>
              <a:ext uri="{FF2B5EF4-FFF2-40B4-BE49-F238E27FC236}">
                <a16:creationId xmlns:a16="http://schemas.microsoft.com/office/drawing/2014/main" id="{7DF3835D-C261-B37A-3A20-08146244FD16}"/>
              </a:ext>
            </a:extLst>
          </p:cNvPr>
          <p:cNvGrpSpPr/>
          <p:nvPr/>
        </p:nvGrpSpPr>
        <p:grpSpPr>
          <a:xfrm>
            <a:off x="4032748" y="2132396"/>
            <a:ext cx="1423080" cy="1122480"/>
            <a:chOff x="4031160" y="2132396"/>
            <a:chExt cx="1423080" cy="1122480"/>
          </a:xfrm>
        </p:grpSpPr>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01AA8772-4083-2CAE-BFA9-DA22FA372DED}"/>
                    </a:ext>
                  </a:extLst>
                </p14:cNvPr>
                <p14:cNvContentPartPr/>
                <p14:nvPr/>
              </p14:nvContentPartPr>
              <p14:xfrm>
                <a:off x="4031160" y="2821436"/>
                <a:ext cx="139680" cy="6480"/>
              </p14:xfrm>
            </p:contentPart>
          </mc:Choice>
          <mc:Fallback xmlns="">
            <p:pic>
              <p:nvPicPr>
                <p:cNvPr id="38" name="Ink 37">
                  <a:extLst>
                    <a:ext uri="{FF2B5EF4-FFF2-40B4-BE49-F238E27FC236}">
                      <a16:creationId xmlns:a16="http://schemas.microsoft.com/office/drawing/2014/main" id="{01AA8772-4083-2CAE-BFA9-DA22FA372DED}"/>
                    </a:ext>
                  </a:extLst>
                </p:cNvPr>
                <p:cNvPicPr/>
                <p:nvPr/>
              </p:nvPicPr>
              <p:blipFill>
                <a:blip r:embed="rId56"/>
                <a:stretch>
                  <a:fillRect/>
                </a:stretch>
              </p:blipFill>
              <p:spPr>
                <a:xfrm>
                  <a:off x="4022160" y="2812796"/>
                  <a:ext cx="157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1" name="Ink 40">
                  <a:extLst>
                    <a:ext uri="{FF2B5EF4-FFF2-40B4-BE49-F238E27FC236}">
                      <a16:creationId xmlns:a16="http://schemas.microsoft.com/office/drawing/2014/main" id="{629CF727-3C24-5B6C-C74A-F80A033DCBFE}"/>
                    </a:ext>
                  </a:extLst>
                </p14:cNvPr>
                <p14:cNvContentPartPr/>
                <p14:nvPr/>
              </p14:nvContentPartPr>
              <p14:xfrm>
                <a:off x="4689960" y="2801996"/>
                <a:ext cx="69120" cy="10080"/>
              </p14:xfrm>
            </p:contentPart>
          </mc:Choice>
          <mc:Fallback xmlns="">
            <p:pic>
              <p:nvPicPr>
                <p:cNvPr id="41" name="Ink 40">
                  <a:extLst>
                    <a:ext uri="{FF2B5EF4-FFF2-40B4-BE49-F238E27FC236}">
                      <a16:creationId xmlns:a16="http://schemas.microsoft.com/office/drawing/2014/main" id="{629CF727-3C24-5B6C-C74A-F80A033DCBFE}"/>
                    </a:ext>
                  </a:extLst>
                </p:cNvPr>
                <p:cNvPicPr/>
                <p:nvPr/>
              </p:nvPicPr>
              <p:blipFill>
                <a:blip r:embed="rId58"/>
                <a:stretch>
                  <a:fillRect/>
                </a:stretch>
              </p:blipFill>
              <p:spPr>
                <a:xfrm>
                  <a:off x="4680960" y="2793356"/>
                  <a:ext cx="86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2" name="Ink 41">
                  <a:extLst>
                    <a:ext uri="{FF2B5EF4-FFF2-40B4-BE49-F238E27FC236}">
                      <a16:creationId xmlns:a16="http://schemas.microsoft.com/office/drawing/2014/main" id="{163302A0-22CF-7AD9-B43A-8E542D5467AA}"/>
                    </a:ext>
                  </a:extLst>
                </p14:cNvPr>
                <p14:cNvContentPartPr/>
                <p14:nvPr/>
              </p14:nvContentPartPr>
              <p14:xfrm>
                <a:off x="4837560" y="2801996"/>
                <a:ext cx="137880" cy="6480"/>
              </p14:xfrm>
            </p:contentPart>
          </mc:Choice>
          <mc:Fallback xmlns="">
            <p:pic>
              <p:nvPicPr>
                <p:cNvPr id="42" name="Ink 41">
                  <a:extLst>
                    <a:ext uri="{FF2B5EF4-FFF2-40B4-BE49-F238E27FC236}">
                      <a16:creationId xmlns:a16="http://schemas.microsoft.com/office/drawing/2014/main" id="{163302A0-22CF-7AD9-B43A-8E542D5467AA}"/>
                    </a:ext>
                  </a:extLst>
                </p:cNvPr>
                <p:cNvPicPr/>
                <p:nvPr/>
              </p:nvPicPr>
              <p:blipFill>
                <a:blip r:embed="rId60"/>
                <a:stretch>
                  <a:fillRect/>
                </a:stretch>
              </p:blipFill>
              <p:spPr>
                <a:xfrm>
                  <a:off x="4828560" y="2793356"/>
                  <a:ext cx="1555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3" name="Ink 42">
                  <a:extLst>
                    <a:ext uri="{FF2B5EF4-FFF2-40B4-BE49-F238E27FC236}">
                      <a16:creationId xmlns:a16="http://schemas.microsoft.com/office/drawing/2014/main" id="{726CC176-FC3C-7E11-E3D4-67BCC82B31BC}"/>
                    </a:ext>
                  </a:extLst>
                </p14:cNvPr>
                <p14:cNvContentPartPr/>
                <p14:nvPr/>
              </p14:nvContentPartPr>
              <p14:xfrm>
                <a:off x="5053560" y="2782556"/>
                <a:ext cx="158040" cy="10080"/>
              </p14:xfrm>
            </p:contentPart>
          </mc:Choice>
          <mc:Fallback xmlns="">
            <p:pic>
              <p:nvPicPr>
                <p:cNvPr id="43" name="Ink 42">
                  <a:extLst>
                    <a:ext uri="{FF2B5EF4-FFF2-40B4-BE49-F238E27FC236}">
                      <a16:creationId xmlns:a16="http://schemas.microsoft.com/office/drawing/2014/main" id="{726CC176-FC3C-7E11-E3D4-67BCC82B31BC}"/>
                    </a:ext>
                  </a:extLst>
                </p:cNvPr>
                <p:cNvPicPr/>
                <p:nvPr/>
              </p:nvPicPr>
              <p:blipFill>
                <a:blip r:embed="rId62"/>
                <a:stretch>
                  <a:fillRect/>
                </a:stretch>
              </p:blipFill>
              <p:spPr>
                <a:xfrm>
                  <a:off x="5044560" y="2773916"/>
                  <a:ext cx="1756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37F18D06-E2D6-4802-A574-F6D453EA7494}"/>
                    </a:ext>
                  </a:extLst>
                </p14:cNvPr>
                <p14:cNvContentPartPr/>
                <p14:nvPr/>
              </p14:nvContentPartPr>
              <p14:xfrm>
                <a:off x="5378280" y="2792276"/>
                <a:ext cx="75960" cy="360"/>
              </p14:xfrm>
            </p:contentPart>
          </mc:Choice>
          <mc:Fallback xmlns="">
            <p:pic>
              <p:nvPicPr>
                <p:cNvPr id="44" name="Ink 43">
                  <a:extLst>
                    <a:ext uri="{FF2B5EF4-FFF2-40B4-BE49-F238E27FC236}">
                      <a16:creationId xmlns:a16="http://schemas.microsoft.com/office/drawing/2014/main" id="{37F18D06-E2D6-4802-A574-F6D453EA7494}"/>
                    </a:ext>
                  </a:extLst>
                </p:cNvPr>
                <p:cNvPicPr/>
                <p:nvPr/>
              </p:nvPicPr>
              <p:blipFill>
                <a:blip r:embed="rId64"/>
                <a:stretch>
                  <a:fillRect/>
                </a:stretch>
              </p:blipFill>
              <p:spPr>
                <a:xfrm>
                  <a:off x="5369280" y="2783636"/>
                  <a:ext cx="93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1" name="Ink 50">
                  <a:extLst>
                    <a:ext uri="{FF2B5EF4-FFF2-40B4-BE49-F238E27FC236}">
                      <a16:creationId xmlns:a16="http://schemas.microsoft.com/office/drawing/2014/main" id="{BBE25AA8-8EBC-0714-37A7-A17084C202EA}"/>
                    </a:ext>
                  </a:extLst>
                </p14:cNvPr>
                <p14:cNvContentPartPr/>
                <p14:nvPr/>
              </p14:nvContentPartPr>
              <p14:xfrm>
                <a:off x="5121960" y="2701196"/>
                <a:ext cx="306000" cy="169200"/>
              </p14:xfrm>
            </p:contentPart>
          </mc:Choice>
          <mc:Fallback xmlns="">
            <p:pic>
              <p:nvPicPr>
                <p:cNvPr id="51" name="Ink 50">
                  <a:extLst>
                    <a:ext uri="{FF2B5EF4-FFF2-40B4-BE49-F238E27FC236}">
                      <a16:creationId xmlns:a16="http://schemas.microsoft.com/office/drawing/2014/main" id="{BBE25AA8-8EBC-0714-37A7-A17084C202EA}"/>
                    </a:ext>
                  </a:extLst>
                </p:cNvPr>
                <p:cNvPicPr/>
                <p:nvPr/>
              </p:nvPicPr>
              <p:blipFill>
                <a:blip r:embed="rId66"/>
                <a:stretch>
                  <a:fillRect/>
                </a:stretch>
              </p:blipFill>
              <p:spPr>
                <a:xfrm>
                  <a:off x="5112960" y="2692556"/>
                  <a:ext cx="3236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7FF16AD4-23AE-0471-B5C6-58F2590747B7}"/>
                    </a:ext>
                  </a:extLst>
                </p14:cNvPr>
                <p14:cNvContentPartPr/>
                <p14:nvPr/>
              </p14:nvContentPartPr>
              <p14:xfrm>
                <a:off x="4316280" y="2831516"/>
                <a:ext cx="36360" cy="10800"/>
              </p14:xfrm>
            </p:contentPart>
          </mc:Choice>
          <mc:Fallback xmlns="">
            <p:pic>
              <p:nvPicPr>
                <p:cNvPr id="39" name="Ink 38">
                  <a:extLst>
                    <a:ext uri="{FF2B5EF4-FFF2-40B4-BE49-F238E27FC236}">
                      <a16:creationId xmlns:a16="http://schemas.microsoft.com/office/drawing/2014/main" id="{7FF16AD4-23AE-0471-B5C6-58F2590747B7}"/>
                    </a:ext>
                  </a:extLst>
                </p:cNvPr>
                <p:cNvPicPr/>
                <p:nvPr/>
              </p:nvPicPr>
              <p:blipFill>
                <a:blip r:embed="rId68"/>
                <a:stretch>
                  <a:fillRect/>
                </a:stretch>
              </p:blipFill>
              <p:spPr>
                <a:xfrm>
                  <a:off x="4307640" y="2822516"/>
                  <a:ext cx="540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796C2D76-376D-8478-ABB0-A85DB30A72A1}"/>
                    </a:ext>
                  </a:extLst>
                </p14:cNvPr>
                <p14:cNvContentPartPr/>
                <p14:nvPr/>
              </p14:nvContentPartPr>
              <p14:xfrm>
                <a:off x="4414200" y="2831516"/>
                <a:ext cx="157680" cy="10440"/>
              </p14:xfrm>
            </p:contentPart>
          </mc:Choice>
          <mc:Fallback xmlns="">
            <p:pic>
              <p:nvPicPr>
                <p:cNvPr id="40" name="Ink 39">
                  <a:extLst>
                    <a:ext uri="{FF2B5EF4-FFF2-40B4-BE49-F238E27FC236}">
                      <a16:creationId xmlns:a16="http://schemas.microsoft.com/office/drawing/2014/main" id="{796C2D76-376D-8478-ABB0-A85DB30A72A1}"/>
                    </a:ext>
                  </a:extLst>
                </p:cNvPr>
                <p:cNvPicPr/>
                <p:nvPr/>
              </p:nvPicPr>
              <p:blipFill>
                <a:blip r:embed="rId70"/>
                <a:stretch>
                  <a:fillRect/>
                </a:stretch>
              </p:blipFill>
              <p:spPr>
                <a:xfrm>
                  <a:off x="4405560" y="2822516"/>
                  <a:ext cx="175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2" name="Ink 51">
                  <a:extLst>
                    <a:ext uri="{FF2B5EF4-FFF2-40B4-BE49-F238E27FC236}">
                      <a16:creationId xmlns:a16="http://schemas.microsoft.com/office/drawing/2014/main" id="{2CCA95CB-7CA1-AFFC-D64E-5FB233835BE2}"/>
                    </a:ext>
                  </a:extLst>
                </p14:cNvPr>
                <p14:cNvContentPartPr/>
                <p14:nvPr/>
              </p14:nvContentPartPr>
              <p14:xfrm>
                <a:off x="4256520" y="2733596"/>
                <a:ext cx="278280" cy="186120"/>
              </p14:xfrm>
            </p:contentPart>
          </mc:Choice>
          <mc:Fallback xmlns="">
            <p:pic>
              <p:nvPicPr>
                <p:cNvPr id="52" name="Ink 51">
                  <a:extLst>
                    <a:ext uri="{FF2B5EF4-FFF2-40B4-BE49-F238E27FC236}">
                      <a16:creationId xmlns:a16="http://schemas.microsoft.com/office/drawing/2014/main" id="{2CCA95CB-7CA1-AFFC-D64E-5FB233835BE2}"/>
                    </a:ext>
                  </a:extLst>
                </p:cNvPr>
                <p:cNvPicPr/>
                <p:nvPr/>
              </p:nvPicPr>
              <p:blipFill>
                <a:blip r:embed="rId72"/>
                <a:stretch>
                  <a:fillRect/>
                </a:stretch>
              </p:blipFill>
              <p:spPr>
                <a:xfrm>
                  <a:off x="4247520" y="2724596"/>
                  <a:ext cx="295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4" name="Ink 53">
                  <a:extLst>
                    <a:ext uri="{FF2B5EF4-FFF2-40B4-BE49-F238E27FC236}">
                      <a16:creationId xmlns:a16="http://schemas.microsoft.com/office/drawing/2014/main" id="{C6A72FC9-681A-5FAD-A577-0D9072C21617}"/>
                    </a:ext>
                  </a:extLst>
                </p14:cNvPr>
                <p14:cNvContentPartPr/>
                <p14:nvPr/>
              </p14:nvContentPartPr>
              <p14:xfrm>
                <a:off x="4984800" y="2132396"/>
                <a:ext cx="164880" cy="217440"/>
              </p14:xfrm>
            </p:contentPart>
          </mc:Choice>
          <mc:Fallback xmlns="">
            <p:pic>
              <p:nvPicPr>
                <p:cNvPr id="54" name="Ink 53">
                  <a:extLst>
                    <a:ext uri="{FF2B5EF4-FFF2-40B4-BE49-F238E27FC236}">
                      <a16:creationId xmlns:a16="http://schemas.microsoft.com/office/drawing/2014/main" id="{C6A72FC9-681A-5FAD-A577-0D9072C21617}"/>
                    </a:ext>
                  </a:extLst>
                </p:cNvPr>
                <p:cNvPicPr/>
                <p:nvPr/>
              </p:nvPicPr>
              <p:blipFill>
                <a:blip r:embed="rId74"/>
                <a:stretch>
                  <a:fillRect/>
                </a:stretch>
              </p:blipFill>
              <p:spPr>
                <a:xfrm>
                  <a:off x="4975800" y="2123396"/>
                  <a:ext cx="1825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5" name="Ink 54">
                  <a:extLst>
                    <a:ext uri="{FF2B5EF4-FFF2-40B4-BE49-F238E27FC236}">
                      <a16:creationId xmlns:a16="http://schemas.microsoft.com/office/drawing/2014/main" id="{19E49CCD-C2EB-38E6-7F08-7E75FBE524BB}"/>
                    </a:ext>
                  </a:extLst>
                </p14:cNvPr>
                <p14:cNvContentPartPr/>
                <p14:nvPr/>
              </p14:nvContentPartPr>
              <p14:xfrm>
                <a:off x="5073360" y="2277476"/>
                <a:ext cx="157320" cy="82080"/>
              </p14:xfrm>
            </p:contentPart>
          </mc:Choice>
          <mc:Fallback xmlns="">
            <p:pic>
              <p:nvPicPr>
                <p:cNvPr id="55" name="Ink 54">
                  <a:extLst>
                    <a:ext uri="{FF2B5EF4-FFF2-40B4-BE49-F238E27FC236}">
                      <a16:creationId xmlns:a16="http://schemas.microsoft.com/office/drawing/2014/main" id="{19E49CCD-C2EB-38E6-7F08-7E75FBE524BB}"/>
                    </a:ext>
                  </a:extLst>
                </p:cNvPr>
                <p:cNvPicPr/>
                <p:nvPr/>
              </p:nvPicPr>
              <p:blipFill>
                <a:blip r:embed="rId76"/>
                <a:stretch>
                  <a:fillRect/>
                </a:stretch>
              </p:blipFill>
              <p:spPr>
                <a:xfrm>
                  <a:off x="5064720" y="2268836"/>
                  <a:ext cx="174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7" name="Ink 86">
                  <a:extLst>
                    <a:ext uri="{FF2B5EF4-FFF2-40B4-BE49-F238E27FC236}">
                      <a16:creationId xmlns:a16="http://schemas.microsoft.com/office/drawing/2014/main" id="{65A31E7F-0A0B-0FB8-866A-8A059AA9B598}"/>
                    </a:ext>
                  </a:extLst>
                </p14:cNvPr>
                <p14:cNvContentPartPr/>
                <p14:nvPr/>
              </p14:nvContentPartPr>
              <p14:xfrm>
                <a:off x="4122960" y="3018716"/>
                <a:ext cx="104760" cy="236160"/>
              </p14:xfrm>
            </p:contentPart>
          </mc:Choice>
          <mc:Fallback xmlns="">
            <p:pic>
              <p:nvPicPr>
                <p:cNvPr id="87" name="Ink 86">
                  <a:extLst>
                    <a:ext uri="{FF2B5EF4-FFF2-40B4-BE49-F238E27FC236}">
                      <a16:creationId xmlns:a16="http://schemas.microsoft.com/office/drawing/2014/main" id="{65A31E7F-0A0B-0FB8-866A-8A059AA9B598}"/>
                    </a:ext>
                  </a:extLst>
                </p:cNvPr>
                <p:cNvPicPr/>
                <p:nvPr/>
              </p:nvPicPr>
              <p:blipFill>
                <a:blip r:embed="rId78"/>
                <a:stretch>
                  <a:fillRect/>
                </a:stretch>
              </p:blipFill>
              <p:spPr>
                <a:xfrm>
                  <a:off x="4114320" y="3009716"/>
                  <a:ext cx="1224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8" name="Ink 87">
                  <a:extLst>
                    <a:ext uri="{FF2B5EF4-FFF2-40B4-BE49-F238E27FC236}">
                      <a16:creationId xmlns:a16="http://schemas.microsoft.com/office/drawing/2014/main" id="{EFFE7193-69F4-5126-CF48-37CBE6E8CB0C}"/>
                    </a:ext>
                  </a:extLst>
                </p14:cNvPr>
                <p14:cNvContentPartPr/>
                <p14:nvPr/>
              </p14:nvContentPartPr>
              <p14:xfrm>
                <a:off x="4371360" y="2851316"/>
                <a:ext cx="92520" cy="301320"/>
              </p14:xfrm>
            </p:contentPart>
          </mc:Choice>
          <mc:Fallback xmlns="">
            <p:pic>
              <p:nvPicPr>
                <p:cNvPr id="88" name="Ink 87">
                  <a:extLst>
                    <a:ext uri="{FF2B5EF4-FFF2-40B4-BE49-F238E27FC236}">
                      <a16:creationId xmlns:a16="http://schemas.microsoft.com/office/drawing/2014/main" id="{EFFE7193-69F4-5126-CF48-37CBE6E8CB0C}"/>
                    </a:ext>
                  </a:extLst>
                </p:cNvPr>
                <p:cNvPicPr/>
                <p:nvPr/>
              </p:nvPicPr>
              <p:blipFill>
                <a:blip r:embed="rId80"/>
                <a:stretch>
                  <a:fillRect/>
                </a:stretch>
              </p:blipFill>
              <p:spPr>
                <a:xfrm>
                  <a:off x="4362720" y="2842676"/>
                  <a:ext cx="1101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9" name="Ink 88">
                  <a:extLst>
                    <a:ext uri="{FF2B5EF4-FFF2-40B4-BE49-F238E27FC236}">
                      <a16:creationId xmlns:a16="http://schemas.microsoft.com/office/drawing/2014/main" id="{36D53F86-E039-DEA1-8A10-0BE0A028915C}"/>
                    </a:ext>
                  </a:extLst>
                </p14:cNvPr>
                <p14:cNvContentPartPr/>
                <p14:nvPr/>
              </p14:nvContentPartPr>
              <p14:xfrm>
                <a:off x="4600680" y="2684276"/>
                <a:ext cx="89280" cy="295560"/>
              </p14:xfrm>
            </p:contentPart>
          </mc:Choice>
          <mc:Fallback xmlns="">
            <p:pic>
              <p:nvPicPr>
                <p:cNvPr id="89" name="Ink 88">
                  <a:extLst>
                    <a:ext uri="{FF2B5EF4-FFF2-40B4-BE49-F238E27FC236}">
                      <a16:creationId xmlns:a16="http://schemas.microsoft.com/office/drawing/2014/main" id="{36D53F86-E039-DEA1-8A10-0BE0A028915C}"/>
                    </a:ext>
                  </a:extLst>
                </p:cNvPr>
                <p:cNvPicPr/>
                <p:nvPr/>
              </p:nvPicPr>
              <p:blipFill>
                <a:blip r:embed="rId82"/>
                <a:stretch>
                  <a:fillRect/>
                </a:stretch>
              </p:blipFill>
              <p:spPr>
                <a:xfrm>
                  <a:off x="4592040" y="2675276"/>
                  <a:ext cx="1069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0" name="Ink 89">
                  <a:extLst>
                    <a:ext uri="{FF2B5EF4-FFF2-40B4-BE49-F238E27FC236}">
                      <a16:creationId xmlns:a16="http://schemas.microsoft.com/office/drawing/2014/main" id="{DBA75B1A-F155-D9A3-A55B-921C408F26F3}"/>
                    </a:ext>
                  </a:extLst>
                </p14:cNvPr>
                <p14:cNvContentPartPr/>
                <p14:nvPr/>
              </p14:nvContentPartPr>
              <p14:xfrm>
                <a:off x="4915680" y="2546756"/>
                <a:ext cx="79200" cy="285840"/>
              </p14:xfrm>
            </p:contentPart>
          </mc:Choice>
          <mc:Fallback xmlns="">
            <p:pic>
              <p:nvPicPr>
                <p:cNvPr id="90" name="Ink 89">
                  <a:extLst>
                    <a:ext uri="{FF2B5EF4-FFF2-40B4-BE49-F238E27FC236}">
                      <a16:creationId xmlns:a16="http://schemas.microsoft.com/office/drawing/2014/main" id="{DBA75B1A-F155-D9A3-A55B-921C408F26F3}"/>
                    </a:ext>
                  </a:extLst>
                </p:cNvPr>
                <p:cNvPicPr/>
                <p:nvPr/>
              </p:nvPicPr>
              <p:blipFill>
                <a:blip r:embed="rId84"/>
                <a:stretch>
                  <a:fillRect/>
                </a:stretch>
              </p:blipFill>
              <p:spPr>
                <a:xfrm>
                  <a:off x="4907040" y="2537756"/>
                  <a:ext cx="968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1" name="Ink 90">
                  <a:extLst>
                    <a:ext uri="{FF2B5EF4-FFF2-40B4-BE49-F238E27FC236}">
                      <a16:creationId xmlns:a16="http://schemas.microsoft.com/office/drawing/2014/main" id="{9C687AA9-0184-66A5-8DC2-3C9BD1F488D7}"/>
                    </a:ext>
                  </a:extLst>
                </p14:cNvPr>
                <p14:cNvContentPartPr/>
                <p14:nvPr/>
              </p14:nvContentPartPr>
              <p14:xfrm>
                <a:off x="5331840" y="2359556"/>
                <a:ext cx="115200" cy="339120"/>
              </p14:xfrm>
            </p:contentPart>
          </mc:Choice>
          <mc:Fallback xmlns="">
            <p:pic>
              <p:nvPicPr>
                <p:cNvPr id="91" name="Ink 90">
                  <a:extLst>
                    <a:ext uri="{FF2B5EF4-FFF2-40B4-BE49-F238E27FC236}">
                      <a16:creationId xmlns:a16="http://schemas.microsoft.com/office/drawing/2014/main" id="{9C687AA9-0184-66A5-8DC2-3C9BD1F488D7}"/>
                    </a:ext>
                  </a:extLst>
                </p:cNvPr>
                <p:cNvPicPr/>
                <p:nvPr/>
              </p:nvPicPr>
              <p:blipFill>
                <a:blip r:embed="rId86"/>
                <a:stretch>
                  <a:fillRect/>
                </a:stretch>
              </p:blipFill>
              <p:spPr>
                <a:xfrm>
                  <a:off x="5322840" y="2350556"/>
                  <a:ext cx="132840" cy="35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7">
            <p14:nvContentPartPr>
              <p14:cNvPr id="92" name="Ink 91">
                <a:extLst>
                  <a:ext uri="{FF2B5EF4-FFF2-40B4-BE49-F238E27FC236}">
                    <a16:creationId xmlns:a16="http://schemas.microsoft.com/office/drawing/2014/main" id="{590EA547-7E9A-E0E4-2A89-15ED78074318}"/>
                  </a:ext>
                </a:extLst>
              </p14:cNvPr>
              <p14:cNvContentPartPr/>
              <p14:nvPr/>
            </p14:nvContentPartPr>
            <p14:xfrm>
              <a:off x="5590108" y="2251556"/>
              <a:ext cx="104400" cy="336240"/>
            </p14:xfrm>
          </p:contentPart>
        </mc:Choice>
        <mc:Fallback>
          <p:pic>
            <p:nvPicPr>
              <p:cNvPr id="92" name="Ink 91">
                <a:extLst>
                  <a:ext uri="{FF2B5EF4-FFF2-40B4-BE49-F238E27FC236}">
                    <a16:creationId xmlns:a16="http://schemas.microsoft.com/office/drawing/2014/main" id="{590EA547-7E9A-E0E4-2A89-15ED78074318}"/>
                  </a:ext>
                </a:extLst>
              </p:cNvPr>
              <p:cNvPicPr/>
              <p:nvPr/>
            </p:nvPicPr>
            <p:blipFill>
              <a:blip r:embed="rId88"/>
              <a:stretch>
                <a:fillRect/>
              </a:stretch>
            </p:blipFill>
            <p:spPr>
              <a:xfrm>
                <a:off x="5581108" y="2242556"/>
                <a:ext cx="122040" cy="353880"/>
              </a:xfrm>
              <a:prstGeom prst="rect">
                <a:avLst/>
              </a:prstGeom>
            </p:spPr>
          </p:pic>
        </mc:Fallback>
      </mc:AlternateContent>
      <p:grpSp>
        <p:nvGrpSpPr>
          <p:cNvPr id="97" name="Group 96">
            <a:extLst>
              <a:ext uri="{FF2B5EF4-FFF2-40B4-BE49-F238E27FC236}">
                <a16:creationId xmlns:a16="http://schemas.microsoft.com/office/drawing/2014/main" id="{075EBF57-E0DC-1893-4687-2027FB0E1252}"/>
              </a:ext>
            </a:extLst>
          </p:cNvPr>
          <p:cNvGrpSpPr/>
          <p:nvPr/>
        </p:nvGrpSpPr>
        <p:grpSpPr>
          <a:xfrm>
            <a:off x="6854788" y="2025476"/>
            <a:ext cx="334440" cy="291600"/>
            <a:chOff x="6853200" y="2025476"/>
            <a:chExt cx="334440" cy="291600"/>
          </a:xfrm>
        </p:grpSpPr>
        <mc:AlternateContent xmlns:mc="http://schemas.openxmlformats.org/markup-compatibility/2006" xmlns:p14="http://schemas.microsoft.com/office/powerpoint/2010/main">
          <mc:Choice Requires="p14">
            <p:contentPart p14:bwMode="auto" r:id="rId89">
              <p14:nvContentPartPr>
                <p14:cNvPr id="93" name="Ink 92">
                  <a:extLst>
                    <a:ext uri="{FF2B5EF4-FFF2-40B4-BE49-F238E27FC236}">
                      <a16:creationId xmlns:a16="http://schemas.microsoft.com/office/drawing/2014/main" id="{CA0376E7-5C65-3BA9-B928-B9395F091DF8}"/>
                    </a:ext>
                  </a:extLst>
                </p14:cNvPr>
                <p14:cNvContentPartPr/>
                <p14:nvPr/>
              </p14:nvContentPartPr>
              <p14:xfrm>
                <a:off x="6853200" y="2096396"/>
                <a:ext cx="91080" cy="214920"/>
              </p14:xfrm>
            </p:contentPart>
          </mc:Choice>
          <mc:Fallback xmlns="">
            <p:pic>
              <p:nvPicPr>
                <p:cNvPr id="93" name="Ink 92">
                  <a:extLst>
                    <a:ext uri="{FF2B5EF4-FFF2-40B4-BE49-F238E27FC236}">
                      <a16:creationId xmlns:a16="http://schemas.microsoft.com/office/drawing/2014/main" id="{CA0376E7-5C65-3BA9-B928-B9395F091DF8}"/>
                    </a:ext>
                  </a:extLst>
                </p:cNvPr>
                <p:cNvPicPr/>
                <p:nvPr/>
              </p:nvPicPr>
              <p:blipFill>
                <a:blip r:embed="rId90"/>
                <a:stretch>
                  <a:fillRect/>
                </a:stretch>
              </p:blipFill>
              <p:spPr>
                <a:xfrm>
                  <a:off x="6844560" y="2087396"/>
                  <a:ext cx="1087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4" name="Ink 93">
                  <a:extLst>
                    <a:ext uri="{FF2B5EF4-FFF2-40B4-BE49-F238E27FC236}">
                      <a16:creationId xmlns:a16="http://schemas.microsoft.com/office/drawing/2014/main" id="{223D3DA0-2DC7-6CA9-06DE-2446A4A2FA59}"/>
                    </a:ext>
                  </a:extLst>
                </p14:cNvPr>
                <p14:cNvContentPartPr/>
                <p14:nvPr/>
              </p14:nvContentPartPr>
              <p14:xfrm>
                <a:off x="7046520" y="2025476"/>
                <a:ext cx="141120" cy="291600"/>
              </p14:xfrm>
            </p:contentPart>
          </mc:Choice>
          <mc:Fallback xmlns="">
            <p:pic>
              <p:nvPicPr>
                <p:cNvPr id="94" name="Ink 93">
                  <a:extLst>
                    <a:ext uri="{FF2B5EF4-FFF2-40B4-BE49-F238E27FC236}">
                      <a16:creationId xmlns:a16="http://schemas.microsoft.com/office/drawing/2014/main" id="{223D3DA0-2DC7-6CA9-06DE-2446A4A2FA59}"/>
                    </a:ext>
                  </a:extLst>
                </p:cNvPr>
                <p:cNvPicPr/>
                <p:nvPr/>
              </p:nvPicPr>
              <p:blipFill>
                <a:blip r:embed="rId92"/>
                <a:stretch>
                  <a:fillRect/>
                </a:stretch>
              </p:blipFill>
              <p:spPr>
                <a:xfrm>
                  <a:off x="7037520" y="2016476"/>
                  <a:ext cx="158760" cy="309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3">
            <p14:nvContentPartPr>
              <p14:cNvPr id="95" name="Ink 94">
                <a:extLst>
                  <a:ext uri="{FF2B5EF4-FFF2-40B4-BE49-F238E27FC236}">
                    <a16:creationId xmlns:a16="http://schemas.microsoft.com/office/drawing/2014/main" id="{37DF36CA-DF5B-9834-C573-199969BED375}"/>
                  </a:ext>
                </a:extLst>
              </p14:cNvPr>
              <p14:cNvContentPartPr/>
              <p14:nvPr/>
            </p14:nvContentPartPr>
            <p14:xfrm>
              <a:off x="7414588" y="1985876"/>
              <a:ext cx="69480" cy="256320"/>
            </p14:xfrm>
          </p:contentPart>
        </mc:Choice>
        <mc:Fallback>
          <p:pic>
            <p:nvPicPr>
              <p:cNvPr id="95" name="Ink 94">
                <a:extLst>
                  <a:ext uri="{FF2B5EF4-FFF2-40B4-BE49-F238E27FC236}">
                    <a16:creationId xmlns:a16="http://schemas.microsoft.com/office/drawing/2014/main" id="{37DF36CA-DF5B-9834-C573-199969BED375}"/>
                  </a:ext>
                </a:extLst>
              </p:cNvPr>
              <p:cNvPicPr/>
              <p:nvPr/>
            </p:nvPicPr>
            <p:blipFill>
              <a:blip r:embed="rId94"/>
              <a:stretch>
                <a:fillRect/>
              </a:stretch>
            </p:blipFill>
            <p:spPr>
              <a:xfrm>
                <a:off x="7405541" y="1976863"/>
                <a:ext cx="87212" cy="273985"/>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96" name="Ink 95">
                <a:extLst>
                  <a:ext uri="{FF2B5EF4-FFF2-40B4-BE49-F238E27FC236}">
                    <a16:creationId xmlns:a16="http://schemas.microsoft.com/office/drawing/2014/main" id="{24A8BE57-BAF2-A928-16B0-7460911EB061}"/>
                  </a:ext>
                </a:extLst>
              </p14:cNvPr>
              <p14:cNvContentPartPr/>
              <p14:nvPr/>
            </p14:nvContentPartPr>
            <p14:xfrm>
              <a:off x="7789708" y="1976156"/>
              <a:ext cx="18720" cy="248400"/>
            </p14:xfrm>
          </p:contentPart>
        </mc:Choice>
        <mc:Fallback>
          <p:pic>
            <p:nvPicPr>
              <p:cNvPr id="96" name="Ink 95">
                <a:extLst>
                  <a:ext uri="{FF2B5EF4-FFF2-40B4-BE49-F238E27FC236}">
                    <a16:creationId xmlns:a16="http://schemas.microsoft.com/office/drawing/2014/main" id="{24A8BE57-BAF2-A928-16B0-7460911EB061}"/>
                  </a:ext>
                </a:extLst>
              </p:cNvPr>
              <p:cNvPicPr/>
              <p:nvPr/>
            </p:nvPicPr>
            <p:blipFill>
              <a:blip r:embed="rId96"/>
              <a:stretch>
                <a:fillRect/>
              </a:stretch>
            </p:blipFill>
            <p:spPr>
              <a:xfrm>
                <a:off x="7780708" y="1967143"/>
                <a:ext cx="36360" cy="266066"/>
              </a:xfrm>
              <a:prstGeom prst="rect">
                <a:avLst/>
              </a:prstGeom>
            </p:spPr>
          </p:pic>
        </mc:Fallback>
      </mc:AlternateContent>
      <p:grpSp>
        <p:nvGrpSpPr>
          <p:cNvPr id="101" name="Group 100">
            <a:extLst>
              <a:ext uri="{FF2B5EF4-FFF2-40B4-BE49-F238E27FC236}">
                <a16:creationId xmlns:a16="http://schemas.microsoft.com/office/drawing/2014/main" id="{C2A46F9C-1C87-46E1-2F83-2E844716D894}"/>
              </a:ext>
            </a:extLst>
          </p:cNvPr>
          <p:cNvGrpSpPr/>
          <p:nvPr/>
        </p:nvGrpSpPr>
        <p:grpSpPr>
          <a:xfrm>
            <a:off x="10502668" y="1612556"/>
            <a:ext cx="463680" cy="89280"/>
            <a:chOff x="10501080" y="1612556"/>
            <a:chExt cx="463680" cy="89280"/>
          </a:xfrm>
        </p:grpSpPr>
        <mc:AlternateContent xmlns:mc="http://schemas.openxmlformats.org/markup-compatibility/2006" xmlns:p14="http://schemas.microsoft.com/office/powerpoint/2010/main">
          <mc:Choice Requires="p14">
            <p:contentPart p14:bwMode="auto" r:id="rId97">
              <p14:nvContentPartPr>
                <p14:cNvPr id="99" name="Ink 98">
                  <a:extLst>
                    <a:ext uri="{FF2B5EF4-FFF2-40B4-BE49-F238E27FC236}">
                      <a16:creationId xmlns:a16="http://schemas.microsoft.com/office/drawing/2014/main" id="{F39A6D58-8477-169B-F697-54C1463A597A}"/>
                    </a:ext>
                  </a:extLst>
                </p14:cNvPr>
                <p14:cNvContentPartPr/>
                <p14:nvPr/>
              </p14:nvContentPartPr>
              <p14:xfrm>
                <a:off x="10501080" y="1612556"/>
                <a:ext cx="371880" cy="10440"/>
              </p14:xfrm>
            </p:contentPart>
          </mc:Choice>
          <mc:Fallback xmlns="">
            <p:pic>
              <p:nvPicPr>
                <p:cNvPr id="99" name="Ink 98">
                  <a:extLst>
                    <a:ext uri="{FF2B5EF4-FFF2-40B4-BE49-F238E27FC236}">
                      <a16:creationId xmlns:a16="http://schemas.microsoft.com/office/drawing/2014/main" id="{F39A6D58-8477-169B-F697-54C1463A597A}"/>
                    </a:ext>
                  </a:extLst>
                </p:cNvPr>
                <p:cNvPicPr/>
                <p:nvPr/>
              </p:nvPicPr>
              <p:blipFill>
                <a:blip r:embed="rId98"/>
                <a:stretch>
                  <a:fillRect/>
                </a:stretch>
              </p:blipFill>
              <p:spPr>
                <a:xfrm>
                  <a:off x="10492080" y="1603556"/>
                  <a:ext cx="3895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0" name="Ink 99">
                  <a:extLst>
                    <a:ext uri="{FF2B5EF4-FFF2-40B4-BE49-F238E27FC236}">
                      <a16:creationId xmlns:a16="http://schemas.microsoft.com/office/drawing/2014/main" id="{AD31B542-2E77-E980-F86A-611F550F1567}"/>
                    </a:ext>
                  </a:extLst>
                </p14:cNvPr>
                <p14:cNvContentPartPr/>
                <p14:nvPr/>
              </p14:nvContentPartPr>
              <p14:xfrm>
                <a:off x="10627800" y="1689956"/>
                <a:ext cx="336960" cy="11880"/>
              </p14:xfrm>
            </p:contentPart>
          </mc:Choice>
          <mc:Fallback xmlns="">
            <p:pic>
              <p:nvPicPr>
                <p:cNvPr id="100" name="Ink 99">
                  <a:extLst>
                    <a:ext uri="{FF2B5EF4-FFF2-40B4-BE49-F238E27FC236}">
                      <a16:creationId xmlns:a16="http://schemas.microsoft.com/office/drawing/2014/main" id="{AD31B542-2E77-E980-F86A-611F550F1567}"/>
                    </a:ext>
                  </a:extLst>
                </p:cNvPr>
                <p:cNvPicPr/>
                <p:nvPr/>
              </p:nvPicPr>
              <p:blipFill>
                <a:blip r:embed="rId100"/>
                <a:stretch>
                  <a:fillRect/>
                </a:stretch>
              </p:blipFill>
              <p:spPr>
                <a:xfrm>
                  <a:off x="10618800" y="1681316"/>
                  <a:ext cx="354600" cy="2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1">
            <p14:nvContentPartPr>
              <p14:cNvPr id="102" name="Ink 101">
                <a:extLst>
                  <a:ext uri="{FF2B5EF4-FFF2-40B4-BE49-F238E27FC236}">
                    <a16:creationId xmlns:a16="http://schemas.microsoft.com/office/drawing/2014/main" id="{1F66DD54-5D48-5A84-B483-02A24BACD7F2}"/>
                  </a:ext>
                </a:extLst>
              </p14:cNvPr>
              <p14:cNvContentPartPr/>
              <p14:nvPr/>
            </p14:nvContentPartPr>
            <p14:xfrm>
              <a:off x="5525668" y="2240396"/>
              <a:ext cx="5169600" cy="1183680"/>
            </p14:xfrm>
          </p:contentPart>
        </mc:Choice>
        <mc:Fallback>
          <p:pic>
            <p:nvPicPr>
              <p:cNvPr id="102" name="Ink 101">
                <a:extLst>
                  <a:ext uri="{FF2B5EF4-FFF2-40B4-BE49-F238E27FC236}">
                    <a16:creationId xmlns:a16="http://schemas.microsoft.com/office/drawing/2014/main" id="{1F66DD54-5D48-5A84-B483-02A24BACD7F2}"/>
                  </a:ext>
                </a:extLst>
              </p:cNvPr>
              <p:cNvPicPr/>
              <p:nvPr/>
            </p:nvPicPr>
            <p:blipFill>
              <a:blip r:embed="rId102"/>
              <a:stretch>
                <a:fillRect/>
              </a:stretch>
            </p:blipFill>
            <p:spPr>
              <a:xfrm>
                <a:off x="5471664" y="2132396"/>
                <a:ext cx="5277247" cy="13993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03" name="Ink 102">
                <a:extLst>
                  <a:ext uri="{FF2B5EF4-FFF2-40B4-BE49-F238E27FC236}">
                    <a16:creationId xmlns:a16="http://schemas.microsoft.com/office/drawing/2014/main" id="{7BE04497-4380-6FF3-E865-A7FF08FAF4C5}"/>
                  </a:ext>
                </a:extLst>
              </p14:cNvPr>
              <p14:cNvContentPartPr/>
              <p14:nvPr/>
            </p14:nvContentPartPr>
            <p14:xfrm>
              <a:off x="4587148" y="3451076"/>
              <a:ext cx="5894280" cy="636120"/>
            </p14:xfrm>
          </p:contentPart>
        </mc:Choice>
        <mc:Fallback>
          <p:pic>
            <p:nvPicPr>
              <p:cNvPr id="103" name="Ink 102">
                <a:extLst>
                  <a:ext uri="{FF2B5EF4-FFF2-40B4-BE49-F238E27FC236}">
                    <a16:creationId xmlns:a16="http://schemas.microsoft.com/office/drawing/2014/main" id="{7BE04497-4380-6FF3-E865-A7FF08FAF4C5}"/>
                  </a:ext>
                </a:extLst>
              </p:cNvPr>
              <p:cNvPicPr/>
              <p:nvPr/>
            </p:nvPicPr>
            <p:blipFill>
              <a:blip r:embed="rId104"/>
              <a:stretch>
                <a:fillRect/>
              </a:stretch>
            </p:blipFill>
            <p:spPr>
              <a:xfrm>
                <a:off x="4533148" y="3343076"/>
                <a:ext cx="6001920" cy="8517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04" name="Ink 103">
                <a:extLst>
                  <a:ext uri="{FF2B5EF4-FFF2-40B4-BE49-F238E27FC236}">
                    <a16:creationId xmlns:a16="http://schemas.microsoft.com/office/drawing/2014/main" id="{1510AB10-AADD-E065-E8B9-84A7E66D2BB7}"/>
                  </a:ext>
                </a:extLst>
              </p14:cNvPr>
              <p14:cNvContentPartPr/>
              <p14:nvPr/>
            </p14:nvContentPartPr>
            <p14:xfrm>
              <a:off x="7619788" y="4060556"/>
              <a:ext cx="749160" cy="37080"/>
            </p14:xfrm>
          </p:contentPart>
        </mc:Choice>
        <mc:Fallback>
          <p:pic>
            <p:nvPicPr>
              <p:cNvPr id="104" name="Ink 103">
                <a:extLst>
                  <a:ext uri="{FF2B5EF4-FFF2-40B4-BE49-F238E27FC236}">
                    <a16:creationId xmlns:a16="http://schemas.microsoft.com/office/drawing/2014/main" id="{1510AB10-AADD-E065-E8B9-84A7E66D2BB7}"/>
                  </a:ext>
                </a:extLst>
              </p:cNvPr>
              <p:cNvPicPr/>
              <p:nvPr/>
            </p:nvPicPr>
            <p:blipFill>
              <a:blip r:embed="rId106"/>
              <a:stretch>
                <a:fillRect/>
              </a:stretch>
            </p:blipFill>
            <p:spPr>
              <a:xfrm>
                <a:off x="7565788" y="3952556"/>
                <a:ext cx="8568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05" name="Ink 104">
                <a:extLst>
                  <a:ext uri="{FF2B5EF4-FFF2-40B4-BE49-F238E27FC236}">
                    <a16:creationId xmlns:a16="http://schemas.microsoft.com/office/drawing/2014/main" id="{2979EADF-3FB3-2B70-A50E-72862F597E38}"/>
                  </a:ext>
                </a:extLst>
              </p14:cNvPr>
              <p14:cNvContentPartPr/>
              <p14:nvPr/>
            </p14:nvContentPartPr>
            <p14:xfrm>
              <a:off x="3929788" y="4227596"/>
              <a:ext cx="6646320" cy="1192320"/>
            </p14:xfrm>
          </p:contentPart>
        </mc:Choice>
        <mc:Fallback>
          <p:pic>
            <p:nvPicPr>
              <p:cNvPr id="105" name="Ink 104">
                <a:extLst>
                  <a:ext uri="{FF2B5EF4-FFF2-40B4-BE49-F238E27FC236}">
                    <a16:creationId xmlns:a16="http://schemas.microsoft.com/office/drawing/2014/main" id="{2979EADF-3FB3-2B70-A50E-72862F597E38}"/>
                  </a:ext>
                </a:extLst>
              </p:cNvPr>
              <p:cNvPicPr/>
              <p:nvPr/>
            </p:nvPicPr>
            <p:blipFill>
              <a:blip r:embed="rId108"/>
              <a:stretch>
                <a:fillRect/>
              </a:stretch>
            </p:blipFill>
            <p:spPr>
              <a:xfrm>
                <a:off x="3875788" y="4119596"/>
                <a:ext cx="6753960" cy="14079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6" name="Ink 105">
                <a:extLst>
                  <a:ext uri="{FF2B5EF4-FFF2-40B4-BE49-F238E27FC236}">
                    <a16:creationId xmlns:a16="http://schemas.microsoft.com/office/drawing/2014/main" id="{A715EF26-53A7-F678-D029-F27C6722C46E}"/>
                  </a:ext>
                </a:extLst>
              </p14:cNvPr>
              <p14:cNvContentPartPr/>
              <p14:nvPr/>
            </p14:nvContentPartPr>
            <p14:xfrm>
              <a:off x="3258748" y="2714516"/>
              <a:ext cx="7220520" cy="2909880"/>
            </p14:xfrm>
          </p:contentPart>
        </mc:Choice>
        <mc:Fallback>
          <p:pic>
            <p:nvPicPr>
              <p:cNvPr id="106" name="Ink 105">
                <a:extLst>
                  <a:ext uri="{FF2B5EF4-FFF2-40B4-BE49-F238E27FC236}">
                    <a16:creationId xmlns:a16="http://schemas.microsoft.com/office/drawing/2014/main" id="{A715EF26-53A7-F678-D029-F27C6722C46E}"/>
                  </a:ext>
                </a:extLst>
              </p:cNvPr>
              <p:cNvPicPr/>
              <p:nvPr/>
            </p:nvPicPr>
            <p:blipFill>
              <a:blip r:embed="rId110"/>
              <a:stretch>
                <a:fillRect/>
              </a:stretch>
            </p:blipFill>
            <p:spPr>
              <a:xfrm>
                <a:off x="3204748" y="2606516"/>
                <a:ext cx="7328160" cy="3125520"/>
              </a:xfrm>
              <a:prstGeom prst="rect">
                <a:avLst/>
              </a:prstGeom>
            </p:spPr>
          </p:pic>
        </mc:Fallback>
      </mc:AlternateContent>
      <p:grpSp>
        <p:nvGrpSpPr>
          <p:cNvPr id="151" name="Group 150">
            <a:extLst>
              <a:ext uri="{FF2B5EF4-FFF2-40B4-BE49-F238E27FC236}">
                <a16:creationId xmlns:a16="http://schemas.microsoft.com/office/drawing/2014/main" id="{484B5DDE-1337-CB39-3206-ABDBC54CF6D9}"/>
              </a:ext>
            </a:extLst>
          </p:cNvPr>
          <p:cNvGrpSpPr/>
          <p:nvPr/>
        </p:nvGrpSpPr>
        <p:grpSpPr>
          <a:xfrm>
            <a:off x="276148" y="3876596"/>
            <a:ext cx="2837880" cy="2624040"/>
            <a:chOff x="274560" y="3876596"/>
            <a:chExt cx="2837880" cy="2624040"/>
          </a:xfrm>
        </p:grpSpPr>
        <mc:AlternateContent xmlns:mc="http://schemas.openxmlformats.org/markup-compatibility/2006" xmlns:p14="http://schemas.microsoft.com/office/powerpoint/2010/main">
          <mc:Choice Requires="p14">
            <p:contentPart p14:bwMode="auto" r:id="rId111">
              <p14:nvContentPartPr>
                <p14:cNvPr id="107" name="Ink 106">
                  <a:extLst>
                    <a:ext uri="{FF2B5EF4-FFF2-40B4-BE49-F238E27FC236}">
                      <a16:creationId xmlns:a16="http://schemas.microsoft.com/office/drawing/2014/main" id="{5E0043F8-B702-A73C-E2E9-2D8AE855529F}"/>
                    </a:ext>
                  </a:extLst>
                </p14:cNvPr>
                <p14:cNvContentPartPr/>
                <p14:nvPr/>
              </p14:nvContentPartPr>
              <p14:xfrm>
                <a:off x="354120" y="4105916"/>
                <a:ext cx="238320" cy="403560"/>
              </p14:xfrm>
            </p:contentPart>
          </mc:Choice>
          <mc:Fallback xmlns="">
            <p:pic>
              <p:nvPicPr>
                <p:cNvPr id="107" name="Ink 106">
                  <a:extLst>
                    <a:ext uri="{FF2B5EF4-FFF2-40B4-BE49-F238E27FC236}">
                      <a16:creationId xmlns:a16="http://schemas.microsoft.com/office/drawing/2014/main" id="{5E0043F8-B702-A73C-E2E9-2D8AE855529F}"/>
                    </a:ext>
                  </a:extLst>
                </p:cNvPr>
                <p:cNvPicPr/>
                <p:nvPr/>
              </p:nvPicPr>
              <p:blipFill>
                <a:blip r:embed="rId112"/>
                <a:stretch>
                  <a:fillRect/>
                </a:stretch>
              </p:blipFill>
              <p:spPr>
                <a:xfrm>
                  <a:off x="345120" y="4097276"/>
                  <a:ext cx="25596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8" name="Ink 107">
                  <a:extLst>
                    <a:ext uri="{FF2B5EF4-FFF2-40B4-BE49-F238E27FC236}">
                      <a16:creationId xmlns:a16="http://schemas.microsoft.com/office/drawing/2014/main" id="{22B9974F-8313-A92D-0D64-FB101419574F}"/>
                    </a:ext>
                  </a:extLst>
                </p14:cNvPr>
                <p14:cNvContentPartPr/>
                <p14:nvPr/>
              </p14:nvContentPartPr>
              <p14:xfrm>
                <a:off x="379320" y="4210316"/>
                <a:ext cx="181440" cy="145440"/>
              </p14:xfrm>
            </p:contentPart>
          </mc:Choice>
          <mc:Fallback xmlns="">
            <p:pic>
              <p:nvPicPr>
                <p:cNvPr id="108" name="Ink 107">
                  <a:extLst>
                    <a:ext uri="{FF2B5EF4-FFF2-40B4-BE49-F238E27FC236}">
                      <a16:creationId xmlns:a16="http://schemas.microsoft.com/office/drawing/2014/main" id="{22B9974F-8313-A92D-0D64-FB101419574F}"/>
                    </a:ext>
                  </a:extLst>
                </p:cNvPr>
                <p:cNvPicPr/>
                <p:nvPr/>
              </p:nvPicPr>
              <p:blipFill>
                <a:blip r:embed="rId114"/>
                <a:stretch>
                  <a:fillRect/>
                </a:stretch>
              </p:blipFill>
              <p:spPr>
                <a:xfrm>
                  <a:off x="370680" y="4201316"/>
                  <a:ext cx="1990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9" name="Ink 108">
                  <a:extLst>
                    <a:ext uri="{FF2B5EF4-FFF2-40B4-BE49-F238E27FC236}">
                      <a16:creationId xmlns:a16="http://schemas.microsoft.com/office/drawing/2014/main" id="{9947ABDB-B7DE-5EB8-4649-1A5F8D2CADDE}"/>
                    </a:ext>
                  </a:extLst>
                </p14:cNvPr>
                <p14:cNvContentPartPr/>
                <p14:nvPr/>
              </p14:nvContentPartPr>
              <p14:xfrm>
                <a:off x="668400" y="4035716"/>
                <a:ext cx="197640" cy="271440"/>
              </p14:xfrm>
            </p:contentPart>
          </mc:Choice>
          <mc:Fallback xmlns="">
            <p:pic>
              <p:nvPicPr>
                <p:cNvPr id="109" name="Ink 108">
                  <a:extLst>
                    <a:ext uri="{FF2B5EF4-FFF2-40B4-BE49-F238E27FC236}">
                      <a16:creationId xmlns:a16="http://schemas.microsoft.com/office/drawing/2014/main" id="{9947ABDB-B7DE-5EB8-4649-1A5F8D2CADDE}"/>
                    </a:ext>
                  </a:extLst>
                </p:cNvPr>
                <p:cNvPicPr/>
                <p:nvPr/>
              </p:nvPicPr>
              <p:blipFill>
                <a:blip r:embed="rId116"/>
                <a:stretch>
                  <a:fillRect/>
                </a:stretch>
              </p:blipFill>
              <p:spPr>
                <a:xfrm>
                  <a:off x="659760" y="4027076"/>
                  <a:ext cx="2152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10" name="Ink 109">
                  <a:extLst>
                    <a:ext uri="{FF2B5EF4-FFF2-40B4-BE49-F238E27FC236}">
                      <a16:creationId xmlns:a16="http://schemas.microsoft.com/office/drawing/2014/main" id="{8BF836B8-3718-3BE5-E8F7-77014C31D53D}"/>
                    </a:ext>
                  </a:extLst>
                </p14:cNvPr>
                <p14:cNvContentPartPr/>
                <p14:nvPr/>
              </p14:nvContentPartPr>
              <p14:xfrm>
                <a:off x="1064040" y="3942836"/>
                <a:ext cx="306360" cy="256680"/>
              </p14:xfrm>
            </p:contentPart>
          </mc:Choice>
          <mc:Fallback xmlns="">
            <p:pic>
              <p:nvPicPr>
                <p:cNvPr id="110" name="Ink 109">
                  <a:extLst>
                    <a:ext uri="{FF2B5EF4-FFF2-40B4-BE49-F238E27FC236}">
                      <a16:creationId xmlns:a16="http://schemas.microsoft.com/office/drawing/2014/main" id="{8BF836B8-3718-3BE5-E8F7-77014C31D53D}"/>
                    </a:ext>
                  </a:extLst>
                </p:cNvPr>
                <p:cNvPicPr/>
                <p:nvPr/>
              </p:nvPicPr>
              <p:blipFill>
                <a:blip r:embed="rId118"/>
                <a:stretch>
                  <a:fillRect/>
                </a:stretch>
              </p:blipFill>
              <p:spPr>
                <a:xfrm>
                  <a:off x="1055400" y="3933836"/>
                  <a:ext cx="32400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11" name="Ink 110">
                  <a:extLst>
                    <a:ext uri="{FF2B5EF4-FFF2-40B4-BE49-F238E27FC236}">
                      <a16:creationId xmlns:a16="http://schemas.microsoft.com/office/drawing/2014/main" id="{9E1BF22E-AA9A-B83E-867D-FA9F246B3A8D}"/>
                    </a:ext>
                  </a:extLst>
                </p14:cNvPr>
                <p14:cNvContentPartPr/>
                <p14:nvPr/>
              </p14:nvContentPartPr>
              <p14:xfrm>
                <a:off x="1456440" y="3876596"/>
                <a:ext cx="108720" cy="46800"/>
              </p14:xfrm>
            </p:contentPart>
          </mc:Choice>
          <mc:Fallback xmlns="">
            <p:pic>
              <p:nvPicPr>
                <p:cNvPr id="111" name="Ink 110">
                  <a:extLst>
                    <a:ext uri="{FF2B5EF4-FFF2-40B4-BE49-F238E27FC236}">
                      <a16:creationId xmlns:a16="http://schemas.microsoft.com/office/drawing/2014/main" id="{9E1BF22E-AA9A-B83E-867D-FA9F246B3A8D}"/>
                    </a:ext>
                  </a:extLst>
                </p:cNvPr>
                <p:cNvPicPr/>
                <p:nvPr/>
              </p:nvPicPr>
              <p:blipFill>
                <a:blip r:embed="rId120"/>
                <a:stretch>
                  <a:fillRect/>
                </a:stretch>
              </p:blipFill>
              <p:spPr>
                <a:xfrm>
                  <a:off x="1447800" y="3867956"/>
                  <a:ext cx="1263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12" name="Ink 111">
                  <a:extLst>
                    <a:ext uri="{FF2B5EF4-FFF2-40B4-BE49-F238E27FC236}">
                      <a16:creationId xmlns:a16="http://schemas.microsoft.com/office/drawing/2014/main" id="{65B5BC62-0C5F-4E35-5F43-0BADAA175DF7}"/>
                    </a:ext>
                  </a:extLst>
                </p14:cNvPr>
                <p14:cNvContentPartPr/>
                <p14:nvPr/>
              </p14:nvContentPartPr>
              <p14:xfrm>
                <a:off x="1464720" y="3962996"/>
                <a:ext cx="138240" cy="36000"/>
              </p14:xfrm>
            </p:contentPart>
          </mc:Choice>
          <mc:Fallback xmlns="">
            <p:pic>
              <p:nvPicPr>
                <p:cNvPr id="112" name="Ink 111">
                  <a:extLst>
                    <a:ext uri="{FF2B5EF4-FFF2-40B4-BE49-F238E27FC236}">
                      <a16:creationId xmlns:a16="http://schemas.microsoft.com/office/drawing/2014/main" id="{65B5BC62-0C5F-4E35-5F43-0BADAA175DF7}"/>
                    </a:ext>
                  </a:extLst>
                </p:cNvPr>
                <p:cNvPicPr/>
                <p:nvPr/>
              </p:nvPicPr>
              <p:blipFill>
                <a:blip r:embed="rId122"/>
                <a:stretch>
                  <a:fillRect/>
                </a:stretch>
              </p:blipFill>
              <p:spPr>
                <a:xfrm>
                  <a:off x="1455720" y="3954356"/>
                  <a:ext cx="1558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5" name="Ink 114">
                  <a:extLst>
                    <a:ext uri="{FF2B5EF4-FFF2-40B4-BE49-F238E27FC236}">
                      <a16:creationId xmlns:a16="http://schemas.microsoft.com/office/drawing/2014/main" id="{94D8484E-2176-960F-1D27-C792E977317B}"/>
                    </a:ext>
                  </a:extLst>
                </p14:cNvPr>
                <p14:cNvContentPartPr/>
                <p14:nvPr/>
              </p14:nvContentPartPr>
              <p14:xfrm>
                <a:off x="298320" y="4664276"/>
                <a:ext cx="250200" cy="369000"/>
              </p14:xfrm>
            </p:contentPart>
          </mc:Choice>
          <mc:Fallback xmlns="">
            <p:pic>
              <p:nvPicPr>
                <p:cNvPr id="115" name="Ink 114">
                  <a:extLst>
                    <a:ext uri="{FF2B5EF4-FFF2-40B4-BE49-F238E27FC236}">
                      <a16:creationId xmlns:a16="http://schemas.microsoft.com/office/drawing/2014/main" id="{94D8484E-2176-960F-1D27-C792E977317B}"/>
                    </a:ext>
                  </a:extLst>
                </p:cNvPr>
                <p:cNvPicPr/>
                <p:nvPr/>
              </p:nvPicPr>
              <p:blipFill>
                <a:blip r:embed="rId124"/>
                <a:stretch>
                  <a:fillRect/>
                </a:stretch>
              </p:blipFill>
              <p:spPr>
                <a:xfrm>
                  <a:off x="289320" y="4655636"/>
                  <a:ext cx="26784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16" name="Ink 115">
                  <a:extLst>
                    <a:ext uri="{FF2B5EF4-FFF2-40B4-BE49-F238E27FC236}">
                      <a16:creationId xmlns:a16="http://schemas.microsoft.com/office/drawing/2014/main" id="{2FE601E9-1A3D-E655-321E-39B936CC04F6}"/>
                    </a:ext>
                  </a:extLst>
                </p14:cNvPr>
                <p14:cNvContentPartPr/>
                <p14:nvPr/>
              </p14:nvContentPartPr>
              <p14:xfrm>
                <a:off x="274560" y="4878476"/>
                <a:ext cx="110880" cy="77040"/>
              </p14:xfrm>
            </p:contentPart>
          </mc:Choice>
          <mc:Fallback xmlns="">
            <p:pic>
              <p:nvPicPr>
                <p:cNvPr id="116" name="Ink 115">
                  <a:extLst>
                    <a:ext uri="{FF2B5EF4-FFF2-40B4-BE49-F238E27FC236}">
                      <a16:creationId xmlns:a16="http://schemas.microsoft.com/office/drawing/2014/main" id="{2FE601E9-1A3D-E655-321E-39B936CC04F6}"/>
                    </a:ext>
                  </a:extLst>
                </p:cNvPr>
                <p:cNvPicPr/>
                <p:nvPr/>
              </p:nvPicPr>
              <p:blipFill>
                <a:blip r:embed="rId126"/>
                <a:stretch>
                  <a:fillRect/>
                </a:stretch>
              </p:blipFill>
              <p:spPr>
                <a:xfrm>
                  <a:off x="265920" y="4869836"/>
                  <a:ext cx="1285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17" name="Ink 116">
                  <a:extLst>
                    <a:ext uri="{FF2B5EF4-FFF2-40B4-BE49-F238E27FC236}">
                      <a16:creationId xmlns:a16="http://schemas.microsoft.com/office/drawing/2014/main" id="{1A3C98D2-86BC-B80F-AB6E-136890372A1B}"/>
                    </a:ext>
                  </a:extLst>
                </p14:cNvPr>
                <p14:cNvContentPartPr/>
                <p14:nvPr/>
              </p14:nvContentPartPr>
              <p14:xfrm>
                <a:off x="511080" y="4705316"/>
                <a:ext cx="124560" cy="186120"/>
              </p14:xfrm>
            </p:contentPart>
          </mc:Choice>
          <mc:Fallback xmlns="">
            <p:pic>
              <p:nvPicPr>
                <p:cNvPr id="117" name="Ink 116">
                  <a:extLst>
                    <a:ext uri="{FF2B5EF4-FFF2-40B4-BE49-F238E27FC236}">
                      <a16:creationId xmlns:a16="http://schemas.microsoft.com/office/drawing/2014/main" id="{1A3C98D2-86BC-B80F-AB6E-136890372A1B}"/>
                    </a:ext>
                  </a:extLst>
                </p:cNvPr>
                <p:cNvPicPr/>
                <p:nvPr/>
              </p:nvPicPr>
              <p:blipFill>
                <a:blip r:embed="rId128"/>
                <a:stretch>
                  <a:fillRect/>
                </a:stretch>
              </p:blipFill>
              <p:spPr>
                <a:xfrm>
                  <a:off x="502080" y="4696676"/>
                  <a:ext cx="1422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18" name="Ink 117">
                  <a:extLst>
                    <a:ext uri="{FF2B5EF4-FFF2-40B4-BE49-F238E27FC236}">
                      <a16:creationId xmlns:a16="http://schemas.microsoft.com/office/drawing/2014/main" id="{71CBB447-756C-CE67-878A-E7EF065C6C71}"/>
                    </a:ext>
                  </a:extLst>
                </p14:cNvPr>
                <p14:cNvContentPartPr/>
                <p14:nvPr/>
              </p14:nvContentPartPr>
              <p14:xfrm>
                <a:off x="668400" y="4672916"/>
                <a:ext cx="136800" cy="177120"/>
              </p14:xfrm>
            </p:contentPart>
          </mc:Choice>
          <mc:Fallback xmlns="">
            <p:pic>
              <p:nvPicPr>
                <p:cNvPr id="118" name="Ink 117">
                  <a:extLst>
                    <a:ext uri="{FF2B5EF4-FFF2-40B4-BE49-F238E27FC236}">
                      <a16:creationId xmlns:a16="http://schemas.microsoft.com/office/drawing/2014/main" id="{71CBB447-756C-CE67-878A-E7EF065C6C71}"/>
                    </a:ext>
                  </a:extLst>
                </p:cNvPr>
                <p:cNvPicPr/>
                <p:nvPr/>
              </p:nvPicPr>
              <p:blipFill>
                <a:blip r:embed="rId130"/>
                <a:stretch>
                  <a:fillRect/>
                </a:stretch>
              </p:blipFill>
              <p:spPr>
                <a:xfrm>
                  <a:off x="659760" y="4664276"/>
                  <a:ext cx="1544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19" name="Ink 118">
                  <a:extLst>
                    <a:ext uri="{FF2B5EF4-FFF2-40B4-BE49-F238E27FC236}">
                      <a16:creationId xmlns:a16="http://schemas.microsoft.com/office/drawing/2014/main" id="{75076265-7650-CBE0-A29E-17259D1E3B88}"/>
                    </a:ext>
                  </a:extLst>
                </p14:cNvPr>
                <p14:cNvContentPartPr/>
                <p14:nvPr/>
              </p14:nvContentPartPr>
              <p14:xfrm>
                <a:off x="856320" y="4603076"/>
                <a:ext cx="164880" cy="163440"/>
              </p14:xfrm>
            </p:contentPart>
          </mc:Choice>
          <mc:Fallback xmlns="">
            <p:pic>
              <p:nvPicPr>
                <p:cNvPr id="119" name="Ink 118">
                  <a:extLst>
                    <a:ext uri="{FF2B5EF4-FFF2-40B4-BE49-F238E27FC236}">
                      <a16:creationId xmlns:a16="http://schemas.microsoft.com/office/drawing/2014/main" id="{75076265-7650-CBE0-A29E-17259D1E3B88}"/>
                    </a:ext>
                  </a:extLst>
                </p:cNvPr>
                <p:cNvPicPr/>
                <p:nvPr/>
              </p:nvPicPr>
              <p:blipFill>
                <a:blip r:embed="rId132"/>
                <a:stretch>
                  <a:fillRect/>
                </a:stretch>
              </p:blipFill>
              <p:spPr>
                <a:xfrm>
                  <a:off x="847320" y="4594076"/>
                  <a:ext cx="1825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20" name="Ink 119">
                  <a:extLst>
                    <a:ext uri="{FF2B5EF4-FFF2-40B4-BE49-F238E27FC236}">
                      <a16:creationId xmlns:a16="http://schemas.microsoft.com/office/drawing/2014/main" id="{D2FEA30A-AB73-051F-0111-1D97E6E120C9}"/>
                    </a:ext>
                  </a:extLst>
                </p14:cNvPr>
                <p14:cNvContentPartPr/>
                <p14:nvPr/>
              </p14:nvContentPartPr>
              <p14:xfrm>
                <a:off x="1132080" y="4319396"/>
                <a:ext cx="275760" cy="360360"/>
              </p14:xfrm>
            </p:contentPart>
          </mc:Choice>
          <mc:Fallback xmlns="">
            <p:pic>
              <p:nvPicPr>
                <p:cNvPr id="120" name="Ink 119">
                  <a:extLst>
                    <a:ext uri="{FF2B5EF4-FFF2-40B4-BE49-F238E27FC236}">
                      <a16:creationId xmlns:a16="http://schemas.microsoft.com/office/drawing/2014/main" id="{D2FEA30A-AB73-051F-0111-1D97E6E120C9}"/>
                    </a:ext>
                  </a:extLst>
                </p:cNvPr>
                <p:cNvPicPr/>
                <p:nvPr/>
              </p:nvPicPr>
              <p:blipFill>
                <a:blip r:embed="rId134"/>
                <a:stretch>
                  <a:fillRect/>
                </a:stretch>
              </p:blipFill>
              <p:spPr>
                <a:xfrm>
                  <a:off x="1123080" y="4310396"/>
                  <a:ext cx="29340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21" name="Ink 120">
                  <a:extLst>
                    <a:ext uri="{FF2B5EF4-FFF2-40B4-BE49-F238E27FC236}">
                      <a16:creationId xmlns:a16="http://schemas.microsoft.com/office/drawing/2014/main" id="{D4914AF3-184B-093F-E14A-998EC16AE5FC}"/>
                    </a:ext>
                  </a:extLst>
                </p14:cNvPr>
                <p14:cNvContentPartPr/>
                <p14:nvPr/>
              </p14:nvContentPartPr>
              <p14:xfrm>
                <a:off x="1386240" y="4340996"/>
                <a:ext cx="226080" cy="196200"/>
              </p14:xfrm>
            </p:contentPart>
          </mc:Choice>
          <mc:Fallback xmlns="">
            <p:pic>
              <p:nvPicPr>
                <p:cNvPr id="121" name="Ink 120">
                  <a:extLst>
                    <a:ext uri="{FF2B5EF4-FFF2-40B4-BE49-F238E27FC236}">
                      <a16:creationId xmlns:a16="http://schemas.microsoft.com/office/drawing/2014/main" id="{D4914AF3-184B-093F-E14A-998EC16AE5FC}"/>
                    </a:ext>
                  </a:extLst>
                </p:cNvPr>
                <p:cNvPicPr/>
                <p:nvPr/>
              </p:nvPicPr>
              <p:blipFill>
                <a:blip r:embed="rId136"/>
                <a:stretch>
                  <a:fillRect/>
                </a:stretch>
              </p:blipFill>
              <p:spPr>
                <a:xfrm>
                  <a:off x="1377240" y="4331996"/>
                  <a:ext cx="2437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22" name="Ink 121">
                  <a:extLst>
                    <a:ext uri="{FF2B5EF4-FFF2-40B4-BE49-F238E27FC236}">
                      <a16:creationId xmlns:a16="http://schemas.microsoft.com/office/drawing/2014/main" id="{FF12F8E3-AFE1-BE39-1098-4F7BC5D8E457}"/>
                    </a:ext>
                  </a:extLst>
                </p14:cNvPr>
                <p14:cNvContentPartPr/>
                <p14:nvPr/>
              </p14:nvContentPartPr>
              <p14:xfrm>
                <a:off x="1582080" y="4170716"/>
                <a:ext cx="187560" cy="333000"/>
              </p14:xfrm>
            </p:contentPart>
          </mc:Choice>
          <mc:Fallback xmlns="">
            <p:pic>
              <p:nvPicPr>
                <p:cNvPr id="122" name="Ink 121">
                  <a:extLst>
                    <a:ext uri="{FF2B5EF4-FFF2-40B4-BE49-F238E27FC236}">
                      <a16:creationId xmlns:a16="http://schemas.microsoft.com/office/drawing/2014/main" id="{FF12F8E3-AFE1-BE39-1098-4F7BC5D8E457}"/>
                    </a:ext>
                  </a:extLst>
                </p:cNvPr>
                <p:cNvPicPr/>
                <p:nvPr/>
              </p:nvPicPr>
              <p:blipFill>
                <a:blip r:embed="rId138"/>
                <a:stretch>
                  <a:fillRect/>
                </a:stretch>
              </p:blipFill>
              <p:spPr>
                <a:xfrm>
                  <a:off x="1573440" y="4161716"/>
                  <a:ext cx="2052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23" name="Ink 122">
                  <a:extLst>
                    <a:ext uri="{FF2B5EF4-FFF2-40B4-BE49-F238E27FC236}">
                      <a16:creationId xmlns:a16="http://schemas.microsoft.com/office/drawing/2014/main" id="{EAACB3F9-C1B5-85B3-9FB3-7D17FD46D595}"/>
                    </a:ext>
                  </a:extLst>
                </p14:cNvPr>
                <p14:cNvContentPartPr/>
                <p14:nvPr/>
              </p14:nvContentPartPr>
              <p14:xfrm>
                <a:off x="1816800" y="4220756"/>
                <a:ext cx="88200" cy="164880"/>
              </p14:xfrm>
            </p:contentPart>
          </mc:Choice>
          <mc:Fallback xmlns="">
            <p:pic>
              <p:nvPicPr>
                <p:cNvPr id="123" name="Ink 122">
                  <a:extLst>
                    <a:ext uri="{FF2B5EF4-FFF2-40B4-BE49-F238E27FC236}">
                      <a16:creationId xmlns:a16="http://schemas.microsoft.com/office/drawing/2014/main" id="{EAACB3F9-C1B5-85B3-9FB3-7D17FD46D595}"/>
                    </a:ext>
                  </a:extLst>
                </p:cNvPr>
                <p:cNvPicPr/>
                <p:nvPr/>
              </p:nvPicPr>
              <p:blipFill>
                <a:blip r:embed="rId140"/>
                <a:stretch>
                  <a:fillRect/>
                </a:stretch>
              </p:blipFill>
              <p:spPr>
                <a:xfrm>
                  <a:off x="1808160" y="4212116"/>
                  <a:ext cx="1058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24" name="Ink 123">
                  <a:extLst>
                    <a:ext uri="{FF2B5EF4-FFF2-40B4-BE49-F238E27FC236}">
                      <a16:creationId xmlns:a16="http://schemas.microsoft.com/office/drawing/2014/main" id="{B517E2BF-6A97-D762-E534-32879B66095C}"/>
                    </a:ext>
                  </a:extLst>
                </p14:cNvPr>
                <p14:cNvContentPartPr/>
                <p14:nvPr/>
              </p14:nvContentPartPr>
              <p14:xfrm>
                <a:off x="1943520" y="4069916"/>
                <a:ext cx="128520" cy="289440"/>
              </p14:xfrm>
            </p:contentPart>
          </mc:Choice>
          <mc:Fallback xmlns="">
            <p:pic>
              <p:nvPicPr>
                <p:cNvPr id="124" name="Ink 123">
                  <a:extLst>
                    <a:ext uri="{FF2B5EF4-FFF2-40B4-BE49-F238E27FC236}">
                      <a16:creationId xmlns:a16="http://schemas.microsoft.com/office/drawing/2014/main" id="{B517E2BF-6A97-D762-E534-32879B66095C}"/>
                    </a:ext>
                  </a:extLst>
                </p:cNvPr>
                <p:cNvPicPr/>
                <p:nvPr/>
              </p:nvPicPr>
              <p:blipFill>
                <a:blip r:embed="rId142"/>
                <a:stretch>
                  <a:fillRect/>
                </a:stretch>
              </p:blipFill>
              <p:spPr>
                <a:xfrm>
                  <a:off x="1934880" y="4060916"/>
                  <a:ext cx="1461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25" name="Ink 124">
                  <a:extLst>
                    <a:ext uri="{FF2B5EF4-FFF2-40B4-BE49-F238E27FC236}">
                      <a16:creationId xmlns:a16="http://schemas.microsoft.com/office/drawing/2014/main" id="{378FD634-11D9-B4FF-0CFC-027941370B39}"/>
                    </a:ext>
                  </a:extLst>
                </p14:cNvPr>
                <p14:cNvContentPartPr/>
                <p14:nvPr/>
              </p14:nvContentPartPr>
              <p14:xfrm>
                <a:off x="676320" y="5101316"/>
                <a:ext cx="343440" cy="347400"/>
              </p14:xfrm>
            </p:contentPart>
          </mc:Choice>
          <mc:Fallback xmlns="">
            <p:pic>
              <p:nvPicPr>
                <p:cNvPr id="125" name="Ink 124">
                  <a:extLst>
                    <a:ext uri="{FF2B5EF4-FFF2-40B4-BE49-F238E27FC236}">
                      <a16:creationId xmlns:a16="http://schemas.microsoft.com/office/drawing/2014/main" id="{378FD634-11D9-B4FF-0CFC-027941370B39}"/>
                    </a:ext>
                  </a:extLst>
                </p:cNvPr>
                <p:cNvPicPr/>
                <p:nvPr/>
              </p:nvPicPr>
              <p:blipFill>
                <a:blip r:embed="rId144"/>
                <a:stretch>
                  <a:fillRect/>
                </a:stretch>
              </p:blipFill>
              <p:spPr>
                <a:xfrm>
                  <a:off x="667680" y="5092676"/>
                  <a:ext cx="36108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26" name="Ink 125">
                  <a:extLst>
                    <a:ext uri="{FF2B5EF4-FFF2-40B4-BE49-F238E27FC236}">
                      <a16:creationId xmlns:a16="http://schemas.microsoft.com/office/drawing/2014/main" id="{F47012C9-DB55-F520-A65A-B41D19802124}"/>
                    </a:ext>
                  </a:extLst>
                </p14:cNvPr>
                <p14:cNvContentPartPr/>
                <p14:nvPr/>
              </p14:nvContentPartPr>
              <p14:xfrm>
                <a:off x="1012560" y="5124356"/>
                <a:ext cx="201240" cy="203400"/>
              </p14:xfrm>
            </p:contentPart>
          </mc:Choice>
          <mc:Fallback xmlns="">
            <p:pic>
              <p:nvPicPr>
                <p:cNvPr id="126" name="Ink 125">
                  <a:extLst>
                    <a:ext uri="{FF2B5EF4-FFF2-40B4-BE49-F238E27FC236}">
                      <a16:creationId xmlns:a16="http://schemas.microsoft.com/office/drawing/2014/main" id="{F47012C9-DB55-F520-A65A-B41D19802124}"/>
                    </a:ext>
                  </a:extLst>
                </p:cNvPr>
                <p:cNvPicPr/>
                <p:nvPr/>
              </p:nvPicPr>
              <p:blipFill>
                <a:blip r:embed="rId146"/>
                <a:stretch>
                  <a:fillRect/>
                </a:stretch>
              </p:blipFill>
              <p:spPr>
                <a:xfrm>
                  <a:off x="1003920" y="5115716"/>
                  <a:ext cx="2188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27" name="Ink 126">
                  <a:extLst>
                    <a:ext uri="{FF2B5EF4-FFF2-40B4-BE49-F238E27FC236}">
                      <a16:creationId xmlns:a16="http://schemas.microsoft.com/office/drawing/2014/main" id="{652BB051-4696-02E3-21EB-101EE8809CA8}"/>
                    </a:ext>
                  </a:extLst>
                </p14:cNvPr>
                <p14:cNvContentPartPr/>
                <p14:nvPr/>
              </p14:nvContentPartPr>
              <p14:xfrm>
                <a:off x="1202280" y="4953716"/>
                <a:ext cx="146880" cy="227880"/>
              </p14:xfrm>
            </p:contentPart>
          </mc:Choice>
          <mc:Fallback xmlns="">
            <p:pic>
              <p:nvPicPr>
                <p:cNvPr id="127" name="Ink 126">
                  <a:extLst>
                    <a:ext uri="{FF2B5EF4-FFF2-40B4-BE49-F238E27FC236}">
                      <a16:creationId xmlns:a16="http://schemas.microsoft.com/office/drawing/2014/main" id="{652BB051-4696-02E3-21EB-101EE8809CA8}"/>
                    </a:ext>
                  </a:extLst>
                </p:cNvPr>
                <p:cNvPicPr/>
                <p:nvPr/>
              </p:nvPicPr>
              <p:blipFill>
                <a:blip r:embed="rId148"/>
                <a:stretch>
                  <a:fillRect/>
                </a:stretch>
              </p:blipFill>
              <p:spPr>
                <a:xfrm>
                  <a:off x="1193640" y="4944716"/>
                  <a:ext cx="1645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28" name="Ink 127">
                  <a:extLst>
                    <a:ext uri="{FF2B5EF4-FFF2-40B4-BE49-F238E27FC236}">
                      <a16:creationId xmlns:a16="http://schemas.microsoft.com/office/drawing/2014/main" id="{DA94F870-4651-4C65-D119-CC2ADC668D9C}"/>
                    </a:ext>
                  </a:extLst>
                </p14:cNvPr>
                <p14:cNvContentPartPr/>
                <p14:nvPr/>
              </p14:nvContentPartPr>
              <p14:xfrm>
                <a:off x="1412160" y="4856516"/>
                <a:ext cx="103320" cy="264960"/>
              </p14:xfrm>
            </p:contentPart>
          </mc:Choice>
          <mc:Fallback xmlns="">
            <p:pic>
              <p:nvPicPr>
                <p:cNvPr id="128" name="Ink 127">
                  <a:extLst>
                    <a:ext uri="{FF2B5EF4-FFF2-40B4-BE49-F238E27FC236}">
                      <a16:creationId xmlns:a16="http://schemas.microsoft.com/office/drawing/2014/main" id="{DA94F870-4651-4C65-D119-CC2ADC668D9C}"/>
                    </a:ext>
                  </a:extLst>
                </p:cNvPr>
                <p:cNvPicPr/>
                <p:nvPr/>
              </p:nvPicPr>
              <p:blipFill>
                <a:blip r:embed="rId150"/>
                <a:stretch>
                  <a:fillRect/>
                </a:stretch>
              </p:blipFill>
              <p:spPr>
                <a:xfrm>
                  <a:off x="1403520" y="4847876"/>
                  <a:ext cx="12096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29" name="Ink 128">
                  <a:extLst>
                    <a:ext uri="{FF2B5EF4-FFF2-40B4-BE49-F238E27FC236}">
                      <a16:creationId xmlns:a16="http://schemas.microsoft.com/office/drawing/2014/main" id="{6CA0279E-845B-1718-9231-C9CC01C5E006}"/>
                    </a:ext>
                  </a:extLst>
                </p14:cNvPr>
                <p14:cNvContentPartPr/>
                <p14:nvPr/>
              </p14:nvContentPartPr>
              <p14:xfrm>
                <a:off x="1592880" y="4811516"/>
                <a:ext cx="275760" cy="232560"/>
              </p14:xfrm>
            </p:contentPart>
          </mc:Choice>
          <mc:Fallback xmlns="">
            <p:pic>
              <p:nvPicPr>
                <p:cNvPr id="129" name="Ink 128">
                  <a:extLst>
                    <a:ext uri="{FF2B5EF4-FFF2-40B4-BE49-F238E27FC236}">
                      <a16:creationId xmlns:a16="http://schemas.microsoft.com/office/drawing/2014/main" id="{6CA0279E-845B-1718-9231-C9CC01C5E006}"/>
                    </a:ext>
                  </a:extLst>
                </p:cNvPr>
                <p:cNvPicPr/>
                <p:nvPr/>
              </p:nvPicPr>
              <p:blipFill>
                <a:blip r:embed="rId152"/>
                <a:stretch>
                  <a:fillRect/>
                </a:stretch>
              </p:blipFill>
              <p:spPr>
                <a:xfrm>
                  <a:off x="1583880" y="4802876"/>
                  <a:ext cx="2934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31" name="Ink 130">
                  <a:extLst>
                    <a:ext uri="{FF2B5EF4-FFF2-40B4-BE49-F238E27FC236}">
                      <a16:creationId xmlns:a16="http://schemas.microsoft.com/office/drawing/2014/main" id="{44A887DC-3711-47AC-E9A7-5F1F78584636}"/>
                    </a:ext>
                  </a:extLst>
                </p14:cNvPr>
                <p14:cNvContentPartPr/>
                <p14:nvPr/>
              </p14:nvContentPartPr>
              <p14:xfrm>
                <a:off x="400560" y="5838596"/>
                <a:ext cx="56520" cy="51120"/>
              </p14:xfrm>
            </p:contentPart>
          </mc:Choice>
          <mc:Fallback xmlns="">
            <p:pic>
              <p:nvPicPr>
                <p:cNvPr id="131" name="Ink 130">
                  <a:extLst>
                    <a:ext uri="{FF2B5EF4-FFF2-40B4-BE49-F238E27FC236}">
                      <a16:creationId xmlns:a16="http://schemas.microsoft.com/office/drawing/2014/main" id="{44A887DC-3711-47AC-E9A7-5F1F78584636}"/>
                    </a:ext>
                  </a:extLst>
                </p:cNvPr>
                <p:cNvPicPr/>
                <p:nvPr/>
              </p:nvPicPr>
              <p:blipFill>
                <a:blip r:embed="rId154"/>
                <a:stretch>
                  <a:fillRect/>
                </a:stretch>
              </p:blipFill>
              <p:spPr>
                <a:xfrm>
                  <a:off x="391920" y="5829596"/>
                  <a:ext cx="741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32" name="Ink 131">
                  <a:extLst>
                    <a:ext uri="{FF2B5EF4-FFF2-40B4-BE49-F238E27FC236}">
                      <a16:creationId xmlns:a16="http://schemas.microsoft.com/office/drawing/2014/main" id="{F7EAE81B-6C14-1734-8A74-63A6FD18596C}"/>
                    </a:ext>
                  </a:extLst>
                </p14:cNvPr>
                <p14:cNvContentPartPr/>
                <p14:nvPr/>
              </p14:nvContentPartPr>
              <p14:xfrm>
                <a:off x="430440" y="5951996"/>
                <a:ext cx="54720" cy="29160"/>
              </p14:xfrm>
            </p:contentPart>
          </mc:Choice>
          <mc:Fallback xmlns="">
            <p:pic>
              <p:nvPicPr>
                <p:cNvPr id="132" name="Ink 131">
                  <a:extLst>
                    <a:ext uri="{FF2B5EF4-FFF2-40B4-BE49-F238E27FC236}">
                      <a16:creationId xmlns:a16="http://schemas.microsoft.com/office/drawing/2014/main" id="{F7EAE81B-6C14-1734-8A74-63A6FD18596C}"/>
                    </a:ext>
                  </a:extLst>
                </p:cNvPr>
                <p:cNvPicPr/>
                <p:nvPr/>
              </p:nvPicPr>
              <p:blipFill>
                <a:blip r:embed="rId156"/>
                <a:stretch>
                  <a:fillRect/>
                </a:stretch>
              </p:blipFill>
              <p:spPr>
                <a:xfrm>
                  <a:off x="421440" y="5943356"/>
                  <a:ext cx="723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33" name="Ink 132">
                  <a:extLst>
                    <a:ext uri="{FF2B5EF4-FFF2-40B4-BE49-F238E27FC236}">
                      <a16:creationId xmlns:a16="http://schemas.microsoft.com/office/drawing/2014/main" id="{04BFF11E-8BB0-2F17-19A4-B11006A73500}"/>
                    </a:ext>
                  </a:extLst>
                </p14:cNvPr>
                <p14:cNvContentPartPr/>
                <p14:nvPr/>
              </p14:nvContentPartPr>
              <p14:xfrm>
                <a:off x="565080" y="5635196"/>
                <a:ext cx="325080" cy="272880"/>
              </p14:xfrm>
            </p:contentPart>
          </mc:Choice>
          <mc:Fallback xmlns="">
            <p:pic>
              <p:nvPicPr>
                <p:cNvPr id="133" name="Ink 132">
                  <a:extLst>
                    <a:ext uri="{FF2B5EF4-FFF2-40B4-BE49-F238E27FC236}">
                      <a16:creationId xmlns:a16="http://schemas.microsoft.com/office/drawing/2014/main" id="{04BFF11E-8BB0-2F17-19A4-B11006A73500}"/>
                    </a:ext>
                  </a:extLst>
                </p:cNvPr>
                <p:cNvPicPr/>
                <p:nvPr/>
              </p:nvPicPr>
              <p:blipFill>
                <a:blip r:embed="rId158"/>
                <a:stretch>
                  <a:fillRect/>
                </a:stretch>
              </p:blipFill>
              <p:spPr>
                <a:xfrm>
                  <a:off x="556080" y="5626556"/>
                  <a:ext cx="3427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34" name="Ink 133">
                  <a:extLst>
                    <a:ext uri="{FF2B5EF4-FFF2-40B4-BE49-F238E27FC236}">
                      <a16:creationId xmlns:a16="http://schemas.microsoft.com/office/drawing/2014/main" id="{67B7740D-2041-A162-63C4-89876093CAAD}"/>
                    </a:ext>
                  </a:extLst>
                </p14:cNvPr>
                <p14:cNvContentPartPr/>
                <p14:nvPr/>
              </p14:nvContentPartPr>
              <p14:xfrm>
                <a:off x="821400" y="5545196"/>
                <a:ext cx="150840" cy="255600"/>
              </p14:xfrm>
            </p:contentPart>
          </mc:Choice>
          <mc:Fallback xmlns="">
            <p:pic>
              <p:nvPicPr>
                <p:cNvPr id="134" name="Ink 133">
                  <a:extLst>
                    <a:ext uri="{FF2B5EF4-FFF2-40B4-BE49-F238E27FC236}">
                      <a16:creationId xmlns:a16="http://schemas.microsoft.com/office/drawing/2014/main" id="{67B7740D-2041-A162-63C4-89876093CAAD}"/>
                    </a:ext>
                  </a:extLst>
                </p:cNvPr>
                <p:cNvPicPr/>
                <p:nvPr/>
              </p:nvPicPr>
              <p:blipFill>
                <a:blip r:embed="rId160"/>
                <a:stretch>
                  <a:fillRect/>
                </a:stretch>
              </p:blipFill>
              <p:spPr>
                <a:xfrm>
                  <a:off x="812760" y="5536196"/>
                  <a:ext cx="1684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35" name="Ink 134">
                  <a:extLst>
                    <a:ext uri="{FF2B5EF4-FFF2-40B4-BE49-F238E27FC236}">
                      <a16:creationId xmlns:a16="http://schemas.microsoft.com/office/drawing/2014/main" id="{69348767-65C5-7B51-39E8-D4F0EFA18690}"/>
                    </a:ext>
                  </a:extLst>
                </p14:cNvPr>
                <p14:cNvContentPartPr/>
                <p14:nvPr/>
              </p14:nvContentPartPr>
              <p14:xfrm>
                <a:off x="981960" y="5584076"/>
                <a:ext cx="290520" cy="374040"/>
              </p14:xfrm>
            </p:contentPart>
          </mc:Choice>
          <mc:Fallback xmlns="">
            <p:pic>
              <p:nvPicPr>
                <p:cNvPr id="135" name="Ink 134">
                  <a:extLst>
                    <a:ext uri="{FF2B5EF4-FFF2-40B4-BE49-F238E27FC236}">
                      <a16:creationId xmlns:a16="http://schemas.microsoft.com/office/drawing/2014/main" id="{69348767-65C5-7B51-39E8-D4F0EFA18690}"/>
                    </a:ext>
                  </a:extLst>
                </p:cNvPr>
                <p:cNvPicPr/>
                <p:nvPr/>
              </p:nvPicPr>
              <p:blipFill>
                <a:blip r:embed="rId162"/>
                <a:stretch>
                  <a:fillRect/>
                </a:stretch>
              </p:blipFill>
              <p:spPr>
                <a:xfrm>
                  <a:off x="972960" y="5575076"/>
                  <a:ext cx="30816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36" name="Ink 135">
                  <a:extLst>
                    <a:ext uri="{FF2B5EF4-FFF2-40B4-BE49-F238E27FC236}">
                      <a16:creationId xmlns:a16="http://schemas.microsoft.com/office/drawing/2014/main" id="{696BF726-AE7D-E3E5-8596-E4AC9288482B}"/>
                    </a:ext>
                  </a:extLst>
                </p14:cNvPr>
                <p14:cNvContentPartPr/>
                <p14:nvPr/>
              </p14:nvContentPartPr>
              <p14:xfrm>
                <a:off x="1173840" y="5464916"/>
                <a:ext cx="266400" cy="196560"/>
              </p14:xfrm>
            </p:contentPart>
          </mc:Choice>
          <mc:Fallback xmlns="">
            <p:pic>
              <p:nvPicPr>
                <p:cNvPr id="136" name="Ink 135">
                  <a:extLst>
                    <a:ext uri="{FF2B5EF4-FFF2-40B4-BE49-F238E27FC236}">
                      <a16:creationId xmlns:a16="http://schemas.microsoft.com/office/drawing/2014/main" id="{696BF726-AE7D-E3E5-8596-E4AC9288482B}"/>
                    </a:ext>
                  </a:extLst>
                </p:cNvPr>
                <p:cNvPicPr/>
                <p:nvPr/>
              </p:nvPicPr>
              <p:blipFill>
                <a:blip r:embed="rId164"/>
                <a:stretch>
                  <a:fillRect/>
                </a:stretch>
              </p:blipFill>
              <p:spPr>
                <a:xfrm>
                  <a:off x="1164840" y="5455916"/>
                  <a:ext cx="2840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38" name="Ink 137">
                  <a:extLst>
                    <a:ext uri="{FF2B5EF4-FFF2-40B4-BE49-F238E27FC236}">
                      <a16:creationId xmlns:a16="http://schemas.microsoft.com/office/drawing/2014/main" id="{293BA909-CCA2-89BA-B5E5-28F32405B1ED}"/>
                    </a:ext>
                  </a:extLst>
                </p14:cNvPr>
                <p14:cNvContentPartPr/>
                <p14:nvPr/>
              </p14:nvContentPartPr>
              <p14:xfrm>
                <a:off x="1492080" y="5390756"/>
                <a:ext cx="82440" cy="46800"/>
              </p14:xfrm>
            </p:contentPart>
          </mc:Choice>
          <mc:Fallback xmlns="">
            <p:pic>
              <p:nvPicPr>
                <p:cNvPr id="138" name="Ink 137">
                  <a:extLst>
                    <a:ext uri="{FF2B5EF4-FFF2-40B4-BE49-F238E27FC236}">
                      <a16:creationId xmlns:a16="http://schemas.microsoft.com/office/drawing/2014/main" id="{293BA909-CCA2-89BA-B5E5-28F32405B1ED}"/>
                    </a:ext>
                  </a:extLst>
                </p:cNvPr>
                <p:cNvPicPr/>
                <p:nvPr/>
              </p:nvPicPr>
              <p:blipFill>
                <a:blip r:embed="rId166"/>
                <a:stretch>
                  <a:fillRect/>
                </a:stretch>
              </p:blipFill>
              <p:spPr>
                <a:xfrm>
                  <a:off x="1483440" y="5382116"/>
                  <a:ext cx="100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39" name="Ink 138">
                  <a:extLst>
                    <a:ext uri="{FF2B5EF4-FFF2-40B4-BE49-F238E27FC236}">
                      <a16:creationId xmlns:a16="http://schemas.microsoft.com/office/drawing/2014/main" id="{11A0659B-C591-E97C-1A6D-F2687051250D}"/>
                    </a:ext>
                  </a:extLst>
                </p14:cNvPr>
                <p14:cNvContentPartPr/>
                <p14:nvPr/>
              </p14:nvContentPartPr>
              <p14:xfrm>
                <a:off x="1553280" y="5460956"/>
                <a:ext cx="101160" cy="30960"/>
              </p14:xfrm>
            </p:contentPart>
          </mc:Choice>
          <mc:Fallback xmlns="">
            <p:pic>
              <p:nvPicPr>
                <p:cNvPr id="139" name="Ink 138">
                  <a:extLst>
                    <a:ext uri="{FF2B5EF4-FFF2-40B4-BE49-F238E27FC236}">
                      <a16:creationId xmlns:a16="http://schemas.microsoft.com/office/drawing/2014/main" id="{11A0659B-C591-E97C-1A6D-F2687051250D}"/>
                    </a:ext>
                  </a:extLst>
                </p:cNvPr>
                <p:cNvPicPr/>
                <p:nvPr/>
              </p:nvPicPr>
              <p:blipFill>
                <a:blip r:embed="rId168"/>
                <a:stretch>
                  <a:fillRect/>
                </a:stretch>
              </p:blipFill>
              <p:spPr>
                <a:xfrm>
                  <a:off x="1544640" y="5452316"/>
                  <a:ext cx="1188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40" name="Ink 139">
                  <a:extLst>
                    <a:ext uri="{FF2B5EF4-FFF2-40B4-BE49-F238E27FC236}">
                      <a16:creationId xmlns:a16="http://schemas.microsoft.com/office/drawing/2014/main" id="{EE6B7121-78D0-BF0E-DC38-13435AE3A06E}"/>
                    </a:ext>
                  </a:extLst>
                </p14:cNvPr>
                <p14:cNvContentPartPr/>
                <p14:nvPr/>
              </p14:nvContentPartPr>
              <p14:xfrm>
                <a:off x="1280760" y="6057476"/>
                <a:ext cx="235800" cy="255240"/>
              </p14:xfrm>
            </p:contentPart>
          </mc:Choice>
          <mc:Fallback xmlns="">
            <p:pic>
              <p:nvPicPr>
                <p:cNvPr id="140" name="Ink 139">
                  <a:extLst>
                    <a:ext uri="{FF2B5EF4-FFF2-40B4-BE49-F238E27FC236}">
                      <a16:creationId xmlns:a16="http://schemas.microsoft.com/office/drawing/2014/main" id="{EE6B7121-78D0-BF0E-DC38-13435AE3A06E}"/>
                    </a:ext>
                  </a:extLst>
                </p:cNvPr>
                <p:cNvPicPr/>
                <p:nvPr/>
              </p:nvPicPr>
              <p:blipFill>
                <a:blip r:embed="rId170"/>
                <a:stretch>
                  <a:fillRect/>
                </a:stretch>
              </p:blipFill>
              <p:spPr>
                <a:xfrm>
                  <a:off x="1271760" y="6048836"/>
                  <a:ext cx="25344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41" name="Ink 140">
                  <a:extLst>
                    <a:ext uri="{FF2B5EF4-FFF2-40B4-BE49-F238E27FC236}">
                      <a16:creationId xmlns:a16="http://schemas.microsoft.com/office/drawing/2014/main" id="{E4C372FF-372D-B264-C4BD-7CDAC3DAD461}"/>
                    </a:ext>
                  </a:extLst>
                </p14:cNvPr>
                <p14:cNvContentPartPr/>
                <p14:nvPr/>
              </p14:nvContentPartPr>
              <p14:xfrm>
                <a:off x="1545000" y="5886476"/>
                <a:ext cx="284040" cy="307080"/>
              </p14:xfrm>
            </p:contentPart>
          </mc:Choice>
          <mc:Fallback xmlns="">
            <p:pic>
              <p:nvPicPr>
                <p:cNvPr id="141" name="Ink 140">
                  <a:extLst>
                    <a:ext uri="{FF2B5EF4-FFF2-40B4-BE49-F238E27FC236}">
                      <a16:creationId xmlns:a16="http://schemas.microsoft.com/office/drawing/2014/main" id="{E4C372FF-372D-B264-C4BD-7CDAC3DAD461}"/>
                    </a:ext>
                  </a:extLst>
                </p:cNvPr>
                <p:cNvPicPr/>
                <p:nvPr/>
              </p:nvPicPr>
              <p:blipFill>
                <a:blip r:embed="rId172"/>
                <a:stretch>
                  <a:fillRect/>
                </a:stretch>
              </p:blipFill>
              <p:spPr>
                <a:xfrm>
                  <a:off x="1536000" y="5877476"/>
                  <a:ext cx="3016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42" name="Ink 141">
                  <a:extLst>
                    <a:ext uri="{FF2B5EF4-FFF2-40B4-BE49-F238E27FC236}">
                      <a16:creationId xmlns:a16="http://schemas.microsoft.com/office/drawing/2014/main" id="{9560E72C-EED4-428A-B163-DE5F4F5A74D9}"/>
                    </a:ext>
                  </a:extLst>
                </p14:cNvPr>
                <p14:cNvContentPartPr/>
                <p14:nvPr/>
              </p14:nvContentPartPr>
              <p14:xfrm>
                <a:off x="1804920" y="5847596"/>
                <a:ext cx="101880" cy="190440"/>
              </p14:xfrm>
            </p:contentPart>
          </mc:Choice>
          <mc:Fallback xmlns="">
            <p:pic>
              <p:nvPicPr>
                <p:cNvPr id="142" name="Ink 141">
                  <a:extLst>
                    <a:ext uri="{FF2B5EF4-FFF2-40B4-BE49-F238E27FC236}">
                      <a16:creationId xmlns:a16="http://schemas.microsoft.com/office/drawing/2014/main" id="{9560E72C-EED4-428A-B163-DE5F4F5A74D9}"/>
                    </a:ext>
                  </a:extLst>
                </p:cNvPr>
                <p:cNvPicPr/>
                <p:nvPr/>
              </p:nvPicPr>
              <p:blipFill>
                <a:blip r:embed="rId174"/>
                <a:stretch>
                  <a:fillRect/>
                </a:stretch>
              </p:blipFill>
              <p:spPr>
                <a:xfrm>
                  <a:off x="1795920" y="5838956"/>
                  <a:ext cx="1195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43" name="Ink 142">
                  <a:extLst>
                    <a:ext uri="{FF2B5EF4-FFF2-40B4-BE49-F238E27FC236}">
                      <a16:creationId xmlns:a16="http://schemas.microsoft.com/office/drawing/2014/main" id="{17D906E8-96FD-5988-1FC2-DC2C6AE0F57F}"/>
                    </a:ext>
                  </a:extLst>
                </p14:cNvPr>
                <p14:cNvContentPartPr/>
                <p14:nvPr/>
              </p14:nvContentPartPr>
              <p14:xfrm>
                <a:off x="1668480" y="5858396"/>
                <a:ext cx="336240" cy="149400"/>
              </p14:xfrm>
            </p:contentPart>
          </mc:Choice>
          <mc:Fallback xmlns="">
            <p:pic>
              <p:nvPicPr>
                <p:cNvPr id="143" name="Ink 142">
                  <a:extLst>
                    <a:ext uri="{FF2B5EF4-FFF2-40B4-BE49-F238E27FC236}">
                      <a16:creationId xmlns:a16="http://schemas.microsoft.com/office/drawing/2014/main" id="{17D906E8-96FD-5988-1FC2-DC2C6AE0F57F}"/>
                    </a:ext>
                  </a:extLst>
                </p:cNvPr>
                <p:cNvPicPr/>
                <p:nvPr/>
              </p:nvPicPr>
              <p:blipFill>
                <a:blip r:embed="rId176"/>
                <a:stretch>
                  <a:fillRect/>
                </a:stretch>
              </p:blipFill>
              <p:spPr>
                <a:xfrm>
                  <a:off x="1659480" y="5849396"/>
                  <a:ext cx="3538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44" name="Ink 143">
                  <a:extLst>
                    <a:ext uri="{FF2B5EF4-FFF2-40B4-BE49-F238E27FC236}">
                      <a16:creationId xmlns:a16="http://schemas.microsoft.com/office/drawing/2014/main" id="{642CB44A-BFFE-9BA2-4DAA-CFBBDA91EF8B}"/>
                    </a:ext>
                  </a:extLst>
                </p14:cNvPr>
                <p14:cNvContentPartPr/>
                <p14:nvPr/>
              </p14:nvContentPartPr>
              <p14:xfrm>
                <a:off x="2031000" y="5664716"/>
                <a:ext cx="130320" cy="276480"/>
              </p14:xfrm>
            </p:contentPart>
          </mc:Choice>
          <mc:Fallback xmlns="">
            <p:pic>
              <p:nvPicPr>
                <p:cNvPr id="144" name="Ink 143">
                  <a:extLst>
                    <a:ext uri="{FF2B5EF4-FFF2-40B4-BE49-F238E27FC236}">
                      <a16:creationId xmlns:a16="http://schemas.microsoft.com/office/drawing/2014/main" id="{642CB44A-BFFE-9BA2-4DAA-CFBBDA91EF8B}"/>
                    </a:ext>
                  </a:extLst>
                </p:cNvPr>
                <p:cNvPicPr/>
                <p:nvPr/>
              </p:nvPicPr>
              <p:blipFill>
                <a:blip r:embed="rId178"/>
                <a:stretch>
                  <a:fillRect/>
                </a:stretch>
              </p:blipFill>
              <p:spPr>
                <a:xfrm>
                  <a:off x="2022360" y="5656076"/>
                  <a:ext cx="1479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45" name="Ink 144">
                  <a:extLst>
                    <a:ext uri="{FF2B5EF4-FFF2-40B4-BE49-F238E27FC236}">
                      <a16:creationId xmlns:a16="http://schemas.microsoft.com/office/drawing/2014/main" id="{AD530E1E-7186-AFB0-72E6-A590C18CC5CF}"/>
                    </a:ext>
                  </a:extLst>
                </p14:cNvPr>
                <p14:cNvContentPartPr/>
                <p14:nvPr/>
              </p14:nvContentPartPr>
              <p14:xfrm>
                <a:off x="1755960" y="6264476"/>
                <a:ext cx="145080" cy="236160"/>
              </p14:xfrm>
            </p:contentPart>
          </mc:Choice>
          <mc:Fallback xmlns="">
            <p:pic>
              <p:nvPicPr>
                <p:cNvPr id="145" name="Ink 144">
                  <a:extLst>
                    <a:ext uri="{FF2B5EF4-FFF2-40B4-BE49-F238E27FC236}">
                      <a16:creationId xmlns:a16="http://schemas.microsoft.com/office/drawing/2014/main" id="{AD530E1E-7186-AFB0-72E6-A590C18CC5CF}"/>
                    </a:ext>
                  </a:extLst>
                </p:cNvPr>
                <p:cNvPicPr/>
                <p:nvPr/>
              </p:nvPicPr>
              <p:blipFill>
                <a:blip r:embed="rId180"/>
                <a:stretch>
                  <a:fillRect/>
                </a:stretch>
              </p:blipFill>
              <p:spPr>
                <a:xfrm>
                  <a:off x="1747320" y="6255476"/>
                  <a:ext cx="1627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46" name="Ink 145">
                  <a:extLst>
                    <a:ext uri="{FF2B5EF4-FFF2-40B4-BE49-F238E27FC236}">
                      <a16:creationId xmlns:a16="http://schemas.microsoft.com/office/drawing/2014/main" id="{D5898FA2-A0F9-4304-271F-904FF1D2D91C}"/>
                    </a:ext>
                  </a:extLst>
                </p14:cNvPr>
                <p14:cNvContentPartPr/>
                <p14:nvPr/>
              </p14:nvContentPartPr>
              <p14:xfrm>
                <a:off x="1718880" y="6233876"/>
                <a:ext cx="540000" cy="251280"/>
              </p14:xfrm>
            </p:contentPart>
          </mc:Choice>
          <mc:Fallback xmlns="">
            <p:pic>
              <p:nvPicPr>
                <p:cNvPr id="146" name="Ink 145">
                  <a:extLst>
                    <a:ext uri="{FF2B5EF4-FFF2-40B4-BE49-F238E27FC236}">
                      <a16:creationId xmlns:a16="http://schemas.microsoft.com/office/drawing/2014/main" id="{D5898FA2-A0F9-4304-271F-904FF1D2D91C}"/>
                    </a:ext>
                  </a:extLst>
                </p:cNvPr>
                <p:cNvPicPr/>
                <p:nvPr/>
              </p:nvPicPr>
              <p:blipFill>
                <a:blip r:embed="rId182"/>
                <a:stretch>
                  <a:fillRect/>
                </a:stretch>
              </p:blipFill>
              <p:spPr>
                <a:xfrm>
                  <a:off x="1710240" y="6224876"/>
                  <a:ext cx="5576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47" name="Ink 146">
                  <a:extLst>
                    <a:ext uri="{FF2B5EF4-FFF2-40B4-BE49-F238E27FC236}">
                      <a16:creationId xmlns:a16="http://schemas.microsoft.com/office/drawing/2014/main" id="{370BED10-0C43-19E0-65BC-28744F3B5918}"/>
                    </a:ext>
                  </a:extLst>
                </p14:cNvPr>
                <p14:cNvContentPartPr/>
                <p14:nvPr/>
              </p14:nvContentPartPr>
              <p14:xfrm>
                <a:off x="2226120" y="6153956"/>
                <a:ext cx="205200" cy="141480"/>
              </p14:xfrm>
            </p:contentPart>
          </mc:Choice>
          <mc:Fallback xmlns="">
            <p:pic>
              <p:nvPicPr>
                <p:cNvPr id="147" name="Ink 146">
                  <a:extLst>
                    <a:ext uri="{FF2B5EF4-FFF2-40B4-BE49-F238E27FC236}">
                      <a16:creationId xmlns:a16="http://schemas.microsoft.com/office/drawing/2014/main" id="{370BED10-0C43-19E0-65BC-28744F3B5918}"/>
                    </a:ext>
                  </a:extLst>
                </p:cNvPr>
                <p:cNvPicPr/>
                <p:nvPr/>
              </p:nvPicPr>
              <p:blipFill>
                <a:blip r:embed="rId184"/>
                <a:stretch>
                  <a:fillRect/>
                </a:stretch>
              </p:blipFill>
              <p:spPr>
                <a:xfrm>
                  <a:off x="2217120" y="6144956"/>
                  <a:ext cx="2228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49" name="Ink 148">
                  <a:extLst>
                    <a:ext uri="{FF2B5EF4-FFF2-40B4-BE49-F238E27FC236}">
                      <a16:creationId xmlns:a16="http://schemas.microsoft.com/office/drawing/2014/main" id="{4A31C3F4-181F-80C8-F0BC-25E3182F48A3}"/>
                    </a:ext>
                  </a:extLst>
                </p14:cNvPr>
                <p14:cNvContentPartPr/>
                <p14:nvPr/>
              </p14:nvContentPartPr>
              <p14:xfrm>
                <a:off x="2516640" y="6009956"/>
                <a:ext cx="278280" cy="241560"/>
              </p14:xfrm>
            </p:contentPart>
          </mc:Choice>
          <mc:Fallback xmlns="">
            <p:pic>
              <p:nvPicPr>
                <p:cNvPr id="149" name="Ink 148">
                  <a:extLst>
                    <a:ext uri="{FF2B5EF4-FFF2-40B4-BE49-F238E27FC236}">
                      <a16:creationId xmlns:a16="http://schemas.microsoft.com/office/drawing/2014/main" id="{4A31C3F4-181F-80C8-F0BC-25E3182F48A3}"/>
                    </a:ext>
                  </a:extLst>
                </p:cNvPr>
                <p:cNvPicPr/>
                <p:nvPr/>
              </p:nvPicPr>
              <p:blipFill>
                <a:blip r:embed="rId186"/>
                <a:stretch>
                  <a:fillRect/>
                </a:stretch>
              </p:blipFill>
              <p:spPr>
                <a:xfrm>
                  <a:off x="2507640" y="6001316"/>
                  <a:ext cx="2959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50" name="Ink 149">
                  <a:extLst>
                    <a:ext uri="{FF2B5EF4-FFF2-40B4-BE49-F238E27FC236}">
                      <a16:creationId xmlns:a16="http://schemas.microsoft.com/office/drawing/2014/main" id="{BB63D40A-B0D2-38F6-0883-E70E4B778776}"/>
                    </a:ext>
                  </a:extLst>
                </p14:cNvPr>
                <p14:cNvContentPartPr/>
                <p14:nvPr/>
              </p14:nvContentPartPr>
              <p14:xfrm>
                <a:off x="2869800" y="5885036"/>
                <a:ext cx="242640" cy="281880"/>
              </p14:xfrm>
            </p:contentPart>
          </mc:Choice>
          <mc:Fallback xmlns="">
            <p:pic>
              <p:nvPicPr>
                <p:cNvPr id="150" name="Ink 149">
                  <a:extLst>
                    <a:ext uri="{FF2B5EF4-FFF2-40B4-BE49-F238E27FC236}">
                      <a16:creationId xmlns:a16="http://schemas.microsoft.com/office/drawing/2014/main" id="{BB63D40A-B0D2-38F6-0883-E70E4B778776}"/>
                    </a:ext>
                  </a:extLst>
                </p:cNvPr>
                <p:cNvPicPr/>
                <p:nvPr/>
              </p:nvPicPr>
              <p:blipFill>
                <a:blip r:embed="rId188"/>
                <a:stretch>
                  <a:fillRect/>
                </a:stretch>
              </p:blipFill>
              <p:spPr>
                <a:xfrm>
                  <a:off x="2861160" y="5876036"/>
                  <a:ext cx="260280" cy="299520"/>
                </a:xfrm>
                <a:prstGeom prst="rect">
                  <a:avLst/>
                </a:prstGeom>
              </p:spPr>
            </p:pic>
          </mc:Fallback>
        </mc:AlternateContent>
      </p:grpSp>
    </p:spTree>
    <p:extLst>
      <p:ext uri="{BB962C8B-B14F-4D97-AF65-F5344CB8AC3E}">
        <p14:creationId xmlns:p14="http://schemas.microsoft.com/office/powerpoint/2010/main" val="161668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Embedded SAC</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204" name="Group 203">
            <a:extLst>
              <a:ext uri="{FF2B5EF4-FFF2-40B4-BE49-F238E27FC236}">
                <a16:creationId xmlns:a16="http://schemas.microsoft.com/office/drawing/2014/main" id="{FB8A259C-B2BB-7328-F028-99A41D8AF295}"/>
              </a:ext>
            </a:extLst>
          </p:cNvPr>
          <p:cNvGrpSpPr/>
          <p:nvPr/>
        </p:nvGrpSpPr>
        <p:grpSpPr>
          <a:xfrm>
            <a:off x="263188" y="209052"/>
            <a:ext cx="11744640" cy="5888160"/>
            <a:chOff x="261600" y="209052"/>
            <a:chExt cx="11744640" cy="58881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5B442F5-1D20-809F-CC74-ED29AF91F13E}"/>
                    </a:ext>
                  </a:extLst>
                </p14:cNvPr>
                <p14:cNvContentPartPr/>
                <p14:nvPr/>
              </p14:nvContentPartPr>
              <p14:xfrm>
                <a:off x="826080" y="373572"/>
                <a:ext cx="360" cy="360"/>
              </p14:xfrm>
            </p:contentPart>
          </mc:Choice>
          <mc:Fallback xmlns="">
            <p:pic>
              <p:nvPicPr>
                <p:cNvPr id="6" name="Ink 5">
                  <a:extLst>
                    <a:ext uri="{FF2B5EF4-FFF2-40B4-BE49-F238E27FC236}">
                      <a16:creationId xmlns:a16="http://schemas.microsoft.com/office/drawing/2014/main" id="{E5B442F5-1D20-809F-CC74-ED29AF91F13E}"/>
                    </a:ext>
                  </a:extLst>
                </p:cNvPr>
                <p:cNvPicPr/>
                <p:nvPr/>
              </p:nvPicPr>
              <p:blipFill>
                <a:blip r:embed="rId4"/>
                <a:stretch>
                  <a:fillRect/>
                </a:stretch>
              </p:blipFill>
              <p:spPr>
                <a:xfrm>
                  <a:off x="817080" y="3645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935E28F-D184-F04D-4D2C-92C304F2CE98}"/>
                    </a:ext>
                  </a:extLst>
                </p14:cNvPr>
                <p14:cNvContentPartPr/>
                <p14:nvPr/>
              </p14:nvContentPartPr>
              <p14:xfrm>
                <a:off x="826080" y="373572"/>
                <a:ext cx="360" cy="360"/>
              </p14:xfrm>
            </p:contentPart>
          </mc:Choice>
          <mc:Fallback xmlns="">
            <p:pic>
              <p:nvPicPr>
                <p:cNvPr id="7" name="Ink 6">
                  <a:extLst>
                    <a:ext uri="{FF2B5EF4-FFF2-40B4-BE49-F238E27FC236}">
                      <a16:creationId xmlns:a16="http://schemas.microsoft.com/office/drawing/2014/main" id="{4935E28F-D184-F04D-4D2C-92C304F2CE98}"/>
                    </a:ext>
                  </a:extLst>
                </p:cNvPr>
                <p:cNvPicPr/>
                <p:nvPr/>
              </p:nvPicPr>
              <p:blipFill>
                <a:blip r:embed="rId4"/>
                <a:stretch>
                  <a:fillRect/>
                </a:stretch>
              </p:blipFill>
              <p:spPr>
                <a:xfrm>
                  <a:off x="817080" y="3645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2E05500B-DC59-E303-2F9F-4B4CC7FB0E3B}"/>
                    </a:ext>
                  </a:extLst>
                </p14:cNvPr>
                <p14:cNvContentPartPr/>
                <p14:nvPr/>
              </p14:nvContentPartPr>
              <p14:xfrm>
                <a:off x="2684040" y="4565412"/>
                <a:ext cx="191880" cy="29160"/>
              </p14:xfrm>
            </p:contentPart>
          </mc:Choice>
          <mc:Fallback xmlns="">
            <p:pic>
              <p:nvPicPr>
                <p:cNvPr id="36" name="Ink 35">
                  <a:extLst>
                    <a:ext uri="{FF2B5EF4-FFF2-40B4-BE49-F238E27FC236}">
                      <a16:creationId xmlns:a16="http://schemas.microsoft.com/office/drawing/2014/main" id="{2E05500B-DC59-E303-2F9F-4B4CC7FB0E3B}"/>
                    </a:ext>
                  </a:extLst>
                </p:cNvPr>
                <p:cNvPicPr/>
                <p:nvPr/>
              </p:nvPicPr>
              <p:blipFill>
                <a:blip r:embed="rId7"/>
                <a:stretch>
                  <a:fillRect/>
                </a:stretch>
              </p:blipFill>
              <p:spPr>
                <a:xfrm>
                  <a:off x="2675040" y="4556412"/>
                  <a:ext cx="2095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E722A465-04AD-47FD-110B-7682D7006807}"/>
                    </a:ext>
                  </a:extLst>
                </p14:cNvPr>
                <p14:cNvContentPartPr/>
                <p14:nvPr/>
              </p14:nvContentPartPr>
              <p14:xfrm>
                <a:off x="2791680" y="4506732"/>
                <a:ext cx="40680" cy="213480"/>
              </p14:xfrm>
            </p:contentPart>
          </mc:Choice>
          <mc:Fallback xmlns="">
            <p:pic>
              <p:nvPicPr>
                <p:cNvPr id="37" name="Ink 36">
                  <a:extLst>
                    <a:ext uri="{FF2B5EF4-FFF2-40B4-BE49-F238E27FC236}">
                      <a16:creationId xmlns:a16="http://schemas.microsoft.com/office/drawing/2014/main" id="{E722A465-04AD-47FD-110B-7682D7006807}"/>
                    </a:ext>
                  </a:extLst>
                </p:cNvPr>
                <p:cNvPicPr/>
                <p:nvPr/>
              </p:nvPicPr>
              <p:blipFill>
                <a:blip r:embed="rId9"/>
                <a:stretch>
                  <a:fillRect/>
                </a:stretch>
              </p:blipFill>
              <p:spPr>
                <a:xfrm>
                  <a:off x="2783040" y="4497732"/>
                  <a:ext cx="583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0" name="Ink 39">
                  <a:extLst>
                    <a:ext uri="{FF2B5EF4-FFF2-40B4-BE49-F238E27FC236}">
                      <a16:creationId xmlns:a16="http://schemas.microsoft.com/office/drawing/2014/main" id="{3D075F8F-6E02-026A-EB49-AC3767885826}"/>
                    </a:ext>
                  </a:extLst>
                </p14:cNvPr>
                <p14:cNvContentPartPr/>
                <p14:nvPr/>
              </p14:nvContentPartPr>
              <p14:xfrm>
                <a:off x="3027840" y="4478292"/>
                <a:ext cx="20520" cy="189000"/>
              </p14:xfrm>
            </p:contentPart>
          </mc:Choice>
          <mc:Fallback xmlns="">
            <p:pic>
              <p:nvPicPr>
                <p:cNvPr id="40" name="Ink 39">
                  <a:extLst>
                    <a:ext uri="{FF2B5EF4-FFF2-40B4-BE49-F238E27FC236}">
                      <a16:creationId xmlns:a16="http://schemas.microsoft.com/office/drawing/2014/main" id="{3D075F8F-6E02-026A-EB49-AC3767885826}"/>
                    </a:ext>
                  </a:extLst>
                </p:cNvPr>
                <p:cNvPicPr/>
                <p:nvPr/>
              </p:nvPicPr>
              <p:blipFill>
                <a:blip r:embed="rId11"/>
                <a:stretch>
                  <a:fillRect/>
                </a:stretch>
              </p:blipFill>
              <p:spPr>
                <a:xfrm>
                  <a:off x="3019200" y="4469652"/>
                  <a:ext cx="381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0">
                  <a:extLst>
                    <a:ext uri="{FF2B5EF4-FFF2-40B4-BE49-F238E27FC236}">
                      <a16:creationId xmlns:a16="http://schemas.microsoft.com/office/drawing/2014/main" id="{EAA63CE6-355A-1F3F-978E-1C5065A068FD}"/>
                    </a:ext>
                  </a:extLst>
                </p14:cNvPr>
                <p14:cNvContentPartPr/>
                <p14:nvPr/>
              </p14:nvContentPartPr>
              <p14:xfrm>
                <a:off x="3120360" y="4480812"/>
                <a:ext cx="154800" cy="178920"/>
              </p14:xfrm>
            </p:contentPart>
          </mc:Choice>
          <mc:Fallback xmlns="">
            <p:pic>
              <p:nvPicPr>
                <p:cNvPr id="41" name="Ink 40">
                  <a:extLst>
                    <a:ext uri="{FF2B5EF4-FFF2-40B4-BE49-F238E27FC236}">
                      <a16:creationId xmlns:a16="http://schemas.microsoft.com/office/drawing/2014/main" id="{EAA63CE6-355A-1F3F-978E-1C5065A068FD}"/>
                    </a:ext>
                  </a:extLst>
                </p:cNvPr>
                <p:cNvPicPr/>
                <p:nvPr/>
              </p:nvPicPr>
              <p:blipFill>
                <a:blip r:embed="rId13"/>
                <a:stretch>
                  <a:fillRect/>
                </a:stretch>
              </p:blipFill>
              <p:spPr>
                <a:xfrm>
                  <a:off x="3111720" y="4471812"/>
                  <a:ext cx="1724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4B868AE9-489A-983A-BB9E-4D4244C45905}"/>
                    </a:ext>
                  </a:extLst>
                </p14:cNvPr>
                <p14:cNvContentPartPr/>
                <p14:nvPr/>
              </p14:nvContentPartPr>
              <p14:xfrm>
                <a:off x="3346080" y="4425012"/>
                <a:ext cx="168840" cy="197280"/>
              </p14:xfrm>
            </p:contentPart>
          </mc:Choice>
          <mc:Fallback xmlns="">
            <p:pic>
              <p:nvPicPr>
                <p:cNvPr id="42" name="Ink 41">
                  <a:extLst>
                    <a:ext uri="{FF2B5EF4-FFF2-40B4-BE49-F238E27FC236}">
                      <a16:creationId xmlns:a16="http://schemas.microsoft.com/office/drawing/2014/main" id="{4B868AE9-489A-983A-BB9E-4D4244C45905}"/>
                    </a:ext>
                  </a:extLst>
                </p:cNvPr>
                <p:cNvPicPr/>
                <p:nvPr/>
              </p:nvPicPr>
              <p:blipFill>
                <a:blip r:embed="rId15"/>
                <a:stretch>
                  <a:fillRect/>
                </a:stretch>
              </p:blipFill>
              <p:spPr>
                <a:xfrm>
                  <a:off x="3337080" y="4416012"/>
                  <a:ext cx="186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3" name="Ink 42">
                  <a:extLst>
                    <a:ext uri="{FF2B5EF4-FFF2-40B4-BE49-F238E27FC236}">
                      <a16:creationId xmlns:a16="http://schemas.microsoft.com/office/drawing/2014/main" id="{AE2512A2-0303-AAE2-662B-C7C41B927CF3}"/>
                    </a:ext>
                  </a:extLst>
                </p14:cNvPr>
                <p14:cNvContentPartPr/>
                <p14:nvPr/>
              </p14:nvContentPartPr>
              <p14:xfrm>
                <a:off x="3439680" y="4331772"/>
                <a:ext cx="42840" cy="369360"/>
              </p14:xfrm>
            </p:contentPart>
          </mc:Choice>
          <mc:Fallback xmlns="">
            <p:pic>
              <p:nvPicPr>
                <p:cNvPr id="43" name="Ink 42">
                  <a:extLst>
                    <a:ext uri="{FF2B5EF4-FFF2-40B4-BE49-F238E27FC236}">
                      <a16:creationId xmlns:a16="http://schemas.microsoft.com/office/drawing/2014/main" id="{AE2512A2-0303-AAE2-662B-C7C41B927CF3}"/>
                    </a:ext>
                  </a:extLst>
                </p:cNvPr>
                <p:cNvPicPr/>
                <p:nvPr/>
              </p:nvPicPr>
              <p:blipFill>
                <a:blip r:embed="rId17"/>
                <a:stretch>
                  <a:fillRect/>
                </a:stretch>
              </p:blipFill>
              <p:spPr>
                <a:xfrm>
                  <a:off x="3431040" y="4322772"/>
                  <a:ext cx="604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B6FA5F56-2F88-0329-019E-D9D3445892E8}"/>
                    </a:ext>
                  </a:extLst>
                </p14:cNvPr>
                <p14:cNvContentPartPr/>
                <p14:nvPr/>
              </p14:nvContentPartPr>
              <p14:xfrm>
                <a:off x="3774840" y="4354452"/>
                <a:ext cx="98640" cy="309600"/>
              </p14:xfrm>
            </p:contentPart>
          </mc:Choice>
          <mc:Fallback xmlns="">
            <p:pic>
              <p:nvPicPr>
                <p:cNvPr id="44" name="Ink 43">
                  <a:extLst>
                    <a:ext uri="{FF2B5EF4-FFF2-40B4-BE49-F238E27FC236}">
                      <a16:creationId xmlns:a16="http://schemas.microsoft.com/office/drawing/2014/main" id="{B6FA5F56-2F88-0329-019E-D9D3445892E8}"/>
                    </a:ext>
                  </a:extLst>
                </p:cNvPr>
                <p:cNvPicPr/>
                <p:nvPr/>
              </p:nvPicPr>
              <p:blipFill>
                <a:blip r:embed="rId19"/>
                <a:stretch>
                  <a:fillRect/>
                </a:stretch>
              </p:blipFill>
              <p:spPr>
                <a:xfrm>
                  <a:off x="3766200" y="4345812"/>
                  <a:ext cx="1162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5" name="Ink 44">
                  <a:extLst>
                    <a:ext uri="{FF2B5EF4-FFF2-40B4-BE49-F238E27FC236}">
                      <a16:creationId xmlns:a16="http://schemas.microsoft.com/office/drawing/2014/main" id="{9B41541F-C961-9F75-B7CD-A1D322E90166}"/>
                    </a:ext>
                  </a:extLst>
                </p14:cNvPr>
                <p14:cNvContentPartPr/>
                <p14:nvPr/>
              </p14:nvContentPartPr>
              <p14:xfrm>
                <a:off x="3942240" y="4515732"/>
                <a:ext cx="50040" cy="51480"/>
              </p14:xfrm>
            </p:contentPart>
          </mc:Choice>
          <mc:Fallback xmlns="">
            <p:pic>
              <p:nvPicPr>
                <p:cNvPr id="45" name="Ink 44">
                  <a:extLst>
                    <a:ext uri="{FF2B5EF4-FFF2-40B4-BE49-F238E27FC236}">
                      <a16:creationId xmlns:a16="http://schemas.microsoft.com/office/drawing/2014/main" id="{9B41541F-C961-9F75-B7CD-A1D322E90166}"/>
                    </a:ext>
                  </a:extLst>
                </p:cNvPr>
                <p:cNvPicPr/>
                <p:nvPr/>
              </p:nvPicPr>
              <p:blipFill>
                <a:blip r:embed="rId21"/>
                <a:stretch>
                  <a:fillRect/>
                </a:stretch>
              </p:blipFill>
              <p:spPr>
                <a:xfrm>
                  <a:off x="3933600" y="4506732"/>
                  <a:ext cx="676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6" name="Ink 45">
                  <a:extLst>
                    <a:ext uri="{FF2B5EF4-FFF2-40B4-BE49-F238E27FC236}">
                      <a16:creationId xmlns:a16="http://schemas.microsoft.com/office/drawing/2014/main" id="{95A768DC-9B4A-2CDB-885A-65E2E95AFAF3}"/>
                    </a:ext>
                  </a:extLst>
                </p14:cNvPr>
                <p14:cNvContentPartPr/>
                <p14:nvPr/>
              </p14:nvContentPartPr>
              <p14:xfrm>
                <a:off x="4076160" y="4420332"/>
                <a:ext cx="261720" cy="137160"/>
              </p14:xfrm>
            </p:contentPart>
          </mc:Choice>
          <mc:Fallback xmlns="">
            <p:pic>
              <p:nvPicPr>
                <p:cNvPr id="46" name="Ink 45">
                  <a:extLst>
                    <a:ext uri="{FF2B5EF4-FFF2-40B4-BE49-F238E27FC236}">
                      <a16:creationId xmlns:a16="http://schemas.microsoft.com/office/drawing/2014/main" id="{95A768DC-9B4A-2CDB-885A-65E2E95AFAF3}"/>
                    </a:ext>
                  </a:extLst>
                </p:cNvPr>
                <p:cNvPicPr/>
                <p:nvPr/>
              </p:nvPicPr>
              <p:blipFill>
                <a:blip r:embed="rId23"/>
                <a:stretch>
                  <a:fillRect/>
                </a:stretch>
              </p:blipFill>
              <p:spPr>
                <a:xfrm>
                  <a:off x="4067160" y="4411332"/>
                  <a:ext cx="2793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7" name="Ink 46">
                  <a:extLst>
                    <a:ext uri="{FF2B5EF4-FFF2-40B4-BE49-F238E27FC236}">
                      <a16:creationId xmlns:a16="http://schemas.microsoft.com/office/drawing/2014/main" id="{C72390D7-689B-40D4-1111-673BE4375038}"/>
                    </a:ext>
                  </a:extLst>
                </p14:cNvPr>
                <p14:cNvContentPartPr/>
                <p14:nvPr/>
              </p14:nvContentPartPr>
              <p14:xfrm>
                <a:off x="4550640" y="4359492"/>
                <a:ext cx="195840" cy="212040"/>
              </p14:xfrm>
            </p:contentPart>
          </mc:Choice>
          <mc:Fallback xmlns="">
            <p:pic>
              <p:nvPicPr>
                <p:cNvPr id="47" name="Ink 46">
                  <a:extLst>
                    <a:ext uri="{FF2B5EF4-FFF2-40B4-BE49-F238E27FC236}">
                      <a16:creationId xmlns:a16="http://schemas.microsoft.com/office/drawing/2014/main" id="{C72390D7-689B-40D4-1111-673BE4375038}"/>
                    </a:ext>
                  </a:extLst>
                </p:cNvPr>
                <p:cNvPicPr/>
                <p:nvPr/>
              </p:nvPicPr>
              <p:blipFill>
                <a:blip r:embed="rId25"/>
                <a:stretch>
                  <a:fillRect/>
                </a:stretch>
              </p:blipFill>
              <p:spPr>
                <a:xfrm>
                  <a:off x="4542000" y="4350852"/>
                  <a:ext cx="2134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8" name="Ink 47">
                  <a:extLst>
                    <a:ext uri="{FF2B5EF4-FFF2-40B4-BE49-F238E27FC236}">
                      <a16:creationId xmlns:a16="http://schemas.microsoft.com/office/drawing/2014/main" id="{828F210A-75D2-339F-E088-65E331B0F609}"/>
                    </a:ext>
                  </a:extLst>
                </p14:cNvPr>
                <p14:cNvContentPartPr/>
                <p14:nvPr/>
              </p14:nvContentPartPr>
              <p14:xfrm>
                <a:off x="4786440" y="4327092"/>
                <a:ext cx="97920" cy="208080"/>
              </p14:xfrm>
            </p:contentPart>
          </mc:Choice>
          <mc:Fallback xmlns="">
            <p:pic>
              <p:nvPicPr>
                <p:cNvPr id="48" name="Ink 47">
                  <a:extLst>
                    <a:ext uri="{FF2B5EF4-FFF2-40B4-BE49-F238E27FC236}">
                      <a16:creationId xmlns:a16="http://schemas.microsoft.com/office/drawing/2014/main" id="{828F210A-75D2-339F-E088-65E331B0F609}"/>
                    </a:ext>
                  </a:extLst>
                </p:cNvPr>
                <p:cNvPicPr/>
                <p:nvPr/>
              </p:nvPicPr>
              <p:blipFill>
                <a:blip r:embed="rId27"/>
                <a:stretch>
                  <a:fillRect/>
                </a:stretch>
              </p:blipFill>
              <p:spPr>
                <a:xfrm>
                  <a:off x="4777440" y="4318092"/>
                  <a:ext cx="1155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Ink 48">
                  <a:extLst>
                    <a:ext uri="{FF2B5EF4-FFF2-40B4-BE49-F238E27FC236}">
                      <a16:creationId xmlns:a16="http://schemas.microsoft.com/office/drawing/2014/main" id="{0217E4AD-F03D-BF3C-1A59-6A7B4775F0B5}"/>
                    </a:ext>
                  </a:extLst>
                </p14:cNvPr>
                <p14:cNvContentPartPr/>
                <p14:nvPr/>
              </p14:nvContentPartPr>
              <p14:xfrm>
                <a:off x="4758000" y="4314132"/>
                <a:ext cx="118800" cy="219600"/>
              </p14:xfrm>
            </p:contentPart>
          </mc:Choice>
          <mc:Fallback xmlns="">
            <p:pic>
              <p:nvPicPr>
                <p:cNvPr id="49" name="Ink 48">
                  <a:extLst>
                    <a:ext uri="{FF2B5EF4-FFF2-40B4-BE49-F238E27FC236}">
                      <a16:creationId xmlns:a16="http://schemas.microsoft.com/office/drawing/2014/main" id="{0217E4AD-F03D-BF3C-1A59-6A7B4775F0B5}"/>
                    </a:ext>
                  </a:extLst>
                </p:cNvPr>
                <p:cNvPicPr/>
                <p:nvPr/>
              </p:nvPicPr>
              <p:blipFill>
                <a:blip r:embed="rId29"/>
                <a:stretch>
                  <a:fillRect/>
                </a:stretch>
              </p:blipFill>
              <p:spPr>
                <a:xfrm>
                  <a:off x="4749000" y="4305132"/>
                  <a:ext cx="1364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0" name="Ink 49">
                  <a:extLst>
                    <a:ext uri="{FF2B5EF4-FFF2-40B4-BE49-F238E27FC236}">
                      <a16:creationId xmlns:a16="http://schemas.microsoft.com/office/drawing/2014/main" id="{66D06DD6-9762-1A37-3A02-3A521BE14FB1}"/>
                    </a:ext>
                  </a:extLst>
                </p14:cNvPr>
                <p14:cNvContentPartPr/>
                <p14:nvPr/>
              </p14:nvContentPartPr>
              <p14:xfrm>
                <a:off x="4936560" y="4235292"/>
                <a:ext cx="20160" cy="258120"/>
              </p14:xfrm>
            </p:contentPart>
          </mc:Choice>
          <mc:Fallback xmlns="">
            <p:pic>
              <p:nvPicPr>
                <p:cNvPr id="50" name="Ink 49">
                  <a:extLst>
                    <a:ext uri="{FF2B5EF4-FFF2-40B4-BE49-F238E27FC236}">
                      <a16:creationId xmlns:a16="http://schemas.microsoft.com/office/drawing/2014/main" id="{66D06DD6-9762-1A37-3A02-3A521BE14FB1}"/>
                    </a:ext>
                  </a:extLst>
                </p:cNvPr>
                <p:cNvPicPr/>
                <p:nvPr/>
              </p:nvPicPr>
              <p:blipFill>
                <a:blip r:embed="rId31"/>
                <a:stretch>
                  <a:fillRect/>
                </a:stretch>
              </p:blipFill>
              <p:spPr>
                <a:xfrm>
                  <a:off x="4927560" y="4226652"/>
                  <a:ext cx="378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1" name="Ink 50">
                  <a:extLst>
                    <a:ext uri="{FF2B5EF4-FFF2-40B4-BE49-F238E27FC236}">
                      <a16:creationId xmlns:a16="http://schemas.microsoft.com/office/drawing/2014/main" id="{47AF6EE6-F99D-E9B1-B099-2625A827E8D4}"/>
                    </a:ext>
                  </a:extLst>
                </p14:cNvPr>
                <p14:cNvContentPartPr/>
                <p14:nvPr/>
              </p14:nvContentPartPr>
              <p14:xfrm>
                <a:off x="4955640" y="4317372"/>
                <a:ext cx="186480" cy="175320"/>
              </p14:xfrm>
            </p:contentPart>
          </mc:Choice>
          <mc:Fallback xmlns="">
            <p:pic>
              <p:nvPicPr>
                <p:cNvPr id="51" name="Ink 50">
                  <a:extLst>
                    <a:ext uri="{FF2B5EF4-FFF2-40B4-BE49-F238E27FC236}">
                      <a16:creationId xmlns:a16="http://schemas.microsoft.com/office/drawing/2014/main" id="{47AF6EE6-F99D-E9B1-B099-2625A827E8D4}"/>
                    </a:ext>
                  </a:extLst>
                </p:cNvPr>
                <p:cNvPicPr/>
                <p:nvPr/>
              </p:nvPicPr>
              <p:blipFill>
                <a:blip r:embed="rId33"/>
                <a:stretch>
                  <a:fillRect/>
                </a:stretch>
              </p:blipFill>
              <p:spPr>
                <a:xfrm>
                  <a:off x="4946640" y="4308372"/>
                  <a:ext cx="2041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2" name="Ink 51">
                  <a:extLst>
                    <a:ext uri="{FF2B5EF4-FFF2-40B4-BE49-F238E27FC236}">
                      <a16:creationId xmlns:a16="http://schemas.microsoft.com/office/drawing/2014/main" id="{A22D759E-D920-A2DF-0DEE-DA408A69ED09}"/>
                    </a:ext>
                  </a:extLst>
                </p14:cNvPr>
                <p14:cNvContentPartPr/>
                <p14:nvPr/>
              </p14:nvContentPartPr>
              <p14:xfrm>
                <a:off x="5160480" y="4306932"/>
                <a:ext cx="235440" cy="188640"/>
              </p14:xfrm>
            </p:contentPart>
          </mc:Choice>
          <mc:Fallback xmlns="">
            <p:pic>
              <p:nvPicPr>
                <p:cNvPr id="52" name="Ink 51">
                  <a:extLst>
                    <a:ext uri="{FF2B5EF4-FFF2-40B4-BE49-F238E27FC236}">
                      <a16:creationId xmlns:a16="http://schemas.microsoft.com/office/drawing/2014/main" id="{A22D759E-D920-A2DF-0DEE-DA408A69ED09}"/>
                    </a:ext>
                  </a:extLst>
                </p:cNvPr>
                <p:cNvPicPr/>
                <p:nvPr/>
              </p:nvPicPr>
              <p:blipFill>
                <a:blip r:embed="rId35"/>
                <a:stretch>
                  <a:fillRect/>
                </a:stretch>
              </p:blipFill>
              <p:spPr>
                <a:xfrm>
                  <a:off x="5151840" y="4298292"/>
                  <a:ext cx="2530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5" name="Ink 54">
                  <a:extLst>
                    <a:ext uri="{FF2B5EF4-FFF2-40B4-BE49-F238E27FC236}">
                      <a16:creationId xmlns:a16="http://schemas.microsoft.com/office/drawing/2014/main" id="{E72E5D6B-926B-8158-C5F5-E5D01B98B4E7}"/>
                    </a:ext>
                  </a:extLst>
                </p14:cNvPr>
                <p14:cNvContentPartPr/>
                <p14:nvPr/>
              </p14:nvContentPartPr>
              <p14:xfrm>
                <a:off x="3391800" y="4871772"/>
                <a:ext cx="113760" cy="264600"/>
              </p14:xfrm>
            </p:contentPart>
          </mc:Choice>
          <mc:Fallback xmlns="">
            <p:pic>
              <p:nvPicPr>
                <p:cNvPr id="55" name="Ink 54">
                  <a:extLst>
                    <a:ext uri="{FF2B5EF4-FFF2-40B4-BE49-F238E27FC236}">
                      <a16:creationId xmlns:a16="http://schemas.microsoft.com/office/drawing/2014/main" id="{E72E5D6B-926B-8158-C5F5-E5D01B98B4E7}"/>
                    </a:ext>
                  </a:extLst>
                </p:cNvPr>
                <p:cNvPicPr/>
                <p:nvPr/>
              </p:nvPicPr>
              <p:blipFill>
                <a:blip r:embed="rId37"/>
                <a:stretch>
                  <a:fillRect/>
                </a:stretch>
              </p:blipFill>
              <p:spPr>
                <a:xfrm>
                  <a:off x="3383160" y="4863132"/>
                  <a:ext cx="1314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6" name="Ink 55">
                  <a:extLst>
                    <a:ext uri="{FF2B5EF4-FFF2-40B4-BE49-F238E27FC236}">
                      <a16:creationId xmlns:a16="http://schemas.microsoft.com/office/drawing/2014/main" id="{E409F2E7-72D9-D1E5-F395-C3FB5645EADB}"/>
                    </a:ext>
                  </a:extLst>
                </p14:cNvPr>
                <p14:cNvContentPartPr/>
                <p14:nvPr/>
              </p14:nvContentPartPr>
              <p14:xfrm>
                <a:off x="3638400" y="4915332"/>
                <a:ext cx="156960" cy="129600"/>
              </p14:xfrm>
            </p:contentPart>
          </mc:Choice>
          <mc:Fallback xmlns="">
            <p:pic>
              <p:nvPicPr>
                <p:cNvPr id="56" name="Ink 55">
                  <a:extLst>
                    <a:ext uri="{FF2B5EF4-FFF2-40B4-BE49-F238E27FC236}">
                      <a16:creationId xmlns:a16="http://schemas.microsoft.com/office/drawing/2014/main" id="{E409F2E7-72D9-D1E5-F395-C3FB5645EADB}"/>
                    </a:ext>
                  </a:extLst>
                </p:cNvPr>
                <p:cNvPicPr/>
                <p:nvPr/>
              </p:nvPicPr>
              <p:blipFill>
                <a:blip r:embed="rId39"/>
                <a:stretch>
                  <a:fillRect/>
                </a:stretch>
              </p:blipFill>
              <p:spPr>
                <a:xfrm>
                  <a:off x="3629400" y="4906332"/>
                  <a:ext cx="1746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7" name="Ink 56">
                  <a:extLst>
                    <a:ext uri="{FF2B5EF4-FFF2-40B4-BE49-F238E27FC236}">
                      <a16:creationId xmlns:a16="http://schemas.microsoft.com/office/drawing/2014/main" id="{83ADC3F6-A9FD-159F-A588-4A94AC775A4D}"/>
                    </a:ext>
                  </a:extLst>
                </p14:cNvPr>
                <p14:cNvContentPartPr/>
                <p14:nvPr/>
              </p14:nvContentPartPr>
              <p14:xfrm>
                <a:off x="3834600" y="4878972"/>
                <a:ext cx="221400" cy="109440"/>
              </p14:xfrm>
            </p:contentPart>
          </mc:Choice>
          <mc:Fallback xmlns="">
            <p:pic>
              <p:nvPicPr>
                <p:cNvPr id="57" name="Ink 56">
                  <a:extLst>
                    <a:ext uri="{FF2B5EF4-FFF2-40B4-BE49-F238E27FC236}">
                      <a16:creationId xmlns:a16="http://schemas.microsoft.com/office/drawing/2014/main" id="{83ADC3F6-A9FD-159F-A588-4A94AC775A4D}"/>
                    </a:ext>
                  </a:extLst>
                </p:cNvPr>
                <p:cNvPicPr/>
                <p:nvPr/>
              </p:nvPicPr>
              <p:blipFill>
                <a:blip r:embed="rId41"/>
                <a:stretch>
                  <a:fillRect/>
                </a:stretch>
              </p:blipFill>
              <p:spPr>
                <a:xfrm>
                  <a:off x="3825600" y="4870332"/>
                  <a:ext cx="239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A532114E-627C-443E-F58F-2F27A503A5D8}"/>
                    </a:ext>
                  </a:extLst>
                </p14:cNvPr>
                <p14:cNvContentPartPr/>
                <p14:nvPr/>
              </p14:nvContentPartPr>
              <p14:xfrm>
                <a:off x="4166520" y="4856652"/>
                <a:ext cx="207000" cy="117360"/>
              </p14:xfrm>
            </p:contentPart>
          </mc:Choice>
          <mc:Fallback xmlns="">
            <p:pic>
              <p:nvPicPr>
                <p:cNvPr id="59" name="Ink 58">
                  <a:extLst>
                    <a:ext uri="{FF2B5EF4-FFF2-40B4-BE49-F238E27FC236}">
                      <a16:creationId xmlns:a16="http://schemas.microsoft.com/office/drawing/2014/main" id="{A532114E-627C-443E-F58F-2F27A503A5D8}"/>
                    </a:ext>
                  </a:extLst>
                </p:cNvPr>
                <p:cNvPicPr/>
                <p:nvPr/>
              </p:nvPicPr>
              <p:blipFill>
                <a:blip r:embed="rId43"/>
                <a:stretch>
                  <a:fillRect/>
                </a:stretch>
              </p:blipFill>
              <p:spPr>
                <a:xfrm>
                  <a:off x="4157880" y="4848012"/>
                  <a:ext cx="2246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0" name="Ink 59">
                  <a:extLst>
                    <a:ext uri="{FF2B5EF4-FFF2-40B4-BE49-F238E27FC236}">
                      <a16:creationId xmlns:a16="http://schemas.microsoft.com/office/drawing/2014/main" id="{688EEC1C-17B0-1F75-1955-1859B916963D}"/>
                    </a:ext>
                  </a:extLst>
                </p14:cNvPr>
                <p14:cNvContentPartPr/>
                <p14:nvPr/>
              </p14:nvContentPartPr>
              <p14:xfrm>
                <a:off x="4422840" y="4836492"/>
                <a:ext cx="207000" cy="303840"/>
              </p14:xfrm>
            </p:contentPart>
          </mc:Choice>
          <mc:Fallback xmlns="">
            <p:pic>
              <p:nvPicPr>
                <p:cNvPr id="60" name="Ink 59">
                  <a:extLst>
                    <a:ext uri="{FF2B5EF4-FFF2-40B4-BE49-F238E27FC236}">
                      <a16:creationId xmlns:a16="http://schemas.microsoft.com/office/drawing/2014/main" id="{688EEC1C-17B0-1F75-1955-1859B916963D}"/>
                    </a:ext>
                  </a:extLst>
                </p:cNvPr>
                <p:cNvPicPr/>
                <p:nvPr/>
              </p:nvPicPr>
              <p:blipFill>
                <a:blip r:embed="rId45"/>
                <a:stretch>
                  <a:fillRect/>
                </a:stretch>
              </p:blipFill>
              <p:spPr>
                <a:xfrm>
                  <a:off x="4413840" y="4827492"/>
                  <a:ext cx="2246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18F73D2B-5FC1-33E2-3C38-1B26D0F549D1}"/>
                    </a:ext>
                  </a:extLst>
                </p14:cNvPr>
                <p14:cNvContentPartPr/>
                <p14:nvPr/>
              </p14:nvContentPartPr>
              <p14:xfrm>
                <a:off x="4660440" y="4746492"/>
                <a:ext cx="60480" cy="169200"/>
              </p14:xfrm>
            </p:contentPart>
          </mc:Choice>
          <mc:Fallback xmlns="">
            <p:pic>
              <p:nvPicPr>
                <p:cNvPr id="61" name="Ink 60">
                  <a:extLst>
                    <a:ext uri="{FF2B5EF4-FFF2-40B4-BE49-F238E27FC236}">
                      <a16:creationId xmlns:a16="http://schemas.microsoft.com/office/drawing/2014/main" id="{18F73D2B-5FC1-33E2-3C38-1B26D0F549D1}"/>
                    </a:ext>
                  </a:extLst>
                </p:cNvPr>
                <p:cNvPicPr/>
                <p:nvPr/>
              </p:nvPicPr>
              <p:blipFill>
                <a:blip r:embed="rId47"/>
                <a:stretch>
                  <a:fillRect/>
                </a:stretch>
              </p:blipFill>
              <p:spPr>
                <a:xfrm>
                  <a:off x="4651800" y="4737852"/>
                  <a:ext cx="781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2" name="Ink 61">
                  <a:extLst>
                    <a:ext uri="{FF2B5EF4-FFF2-40B4-BE49-F238E27FC236}">
                      <a16:creationId xmlns:a16="http://schemas.microsoft.com/office/drawing/2014/main" id="{876AF157-A4EF-5575-1CE8-7836D25DB95F}"/>
                    </a:ext>
                  </a:extLst>
                </p14:cNvPr>
                <p14:cNvContentPartPr/>
                <p14:nvPr/>
              </p14:nvContentPartPr>
              <p14:xfrm>
                <a:off x="4660440" y="4728132"/>
                <a:ext cx="160920" cy="177840"/>
              </p14:xfrm>
            </p:contentPart>
          </mc:Choice>
          <mc:Fallback xmlns="">
            <p:pic>
              <p:nvPicPr>
                <p:cNvPr id="62" name="Ink 61">
                  <a:extLst>
                    <a:ext uri="{FF2B5EF4-FFF2-40B4-BE49-F238E27FC236}">
                      <a16:creationId xmlns:a16="http://schemas.microsoft.com/office/drawing/2014/main" id="{876AF157-A4EF-5575-1CE8-7836D25DB95F}"/>
                    </a:ext>
                  </a:extLst>
                </p:cNvPr>
                <p:cNvPicPr/>
                <p:nvPr/>
              </p:nvPicPr>
              <p:blipFill>
                <a:blip r:embed="rId49"/>
                <a:stretch>
                  <a:fillRect/>
                </a:stretch>
              </p:blipFill>
              <p:spPr>
                <a:xfrm>
                  <a:off x="4651800" y="4719132"/>
                  <a:ext cx="1785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3" name="Ink 62">
                  <a:extLst>
                    <a:ext uri="{FF2B5EF4-FFF2-40B4-BE49-F238E27FC236}">
                      <a16:creationId xmlns:a16="http://schemas.microsoft.com/office/drawing/2014/main" id="{A4E03248-98CE-A126-76CB-478C36DD2F69}"/>
                    </a:ext>
                  </a:extLst>
                </p14:cNvPr>
                <p14:cNvContentPartPr/>
                <p14:nvPr/>
              </p14:nvContentPartPr>
              <p14:xfrm>
                <a:off x="4917120" y="4780692"/>
                <a:ext cx="128880" cy="116640"/>
              </p14:xfrm>
            </p:contentPart>
          </mc:Choice>
          <mc:Fallback xmlns="">
            <p:pic>
              <p:nvPicPr>
                <p:cNvPr id="63" name="Ink 62">
                  <a:extLst>
                    <a:ext uri="{FF2B5EF4-FFF2-40B4-BE49-F238E27FC236}">
                      <a16:creationId xmlns:a16="http://schemas.microsoft.com/office/drawing/2014/main" id="{A4E03248-98CE-A126-76CB-478C36DD2F69}"/>
                    </a:ext>
                  </a:extLst>
                </p:cNvPr>
                <p:cNvPicPr/>
                <p:nvPr/>
              </p:nvPicPr>
              <p:blipFill>
                <a:blip r:embed="rId51"/>
                <a:stretch>
                  <a:fillRect/>
                </a:stretch>
              </p:blipFill>
              <p:spPr>
                <a:xfrm>
                  <a:off x="4908480" y="4772052"/>
                  <a:ext cx="1465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4" name="Ink 63">
                  <a:extLst>
                    <a:ext uri="{FF2B5EF4-FFF2-40B4-BE49-F238E27FC236}">
                      <a16:creationId xmlns:a16="http://schemas.microsoft.com/office/drawing/2014/main" id="{9422672F-A6CB-1B66-4585-B9D44FDC58FB}"/>
                    </a:ext>
                  </a:extLst>
                </p14:cNvPr>
                <p14:cNvContentPartPr/>
                <p14:nvPr/>
              </p14:nvContentPartPr>
              <p14:xfrm>
                <a:off x="5085600" y="4755852"/>
                <a:ext cx="159480" cy="141120"/>
              </p14:xfrm>
            </p:contentPart>
          </mc:Choice>
          <mc:Fallback xmlns="">
            <p:pic>
              <p:nvPicPr>
                <p:cNvPr id="64" name="Ink 63">
                  <a:extLst>
                    <a:ext uri="{FF2B5EF4-FFF2-40B4-BE49-F238E27FC236}">
                      <a16:creationId xmlns:a16="http://schemas.microsoft.com/office/drawing/2014/main" id="{9422672F-A6CB-1B66-4585-B9D44FDC58FB}"/>
                    </a:ext>
                  </a:extLst>
                </p:cNvPr>
                <p:cNvPicPr/>
                <p:nvPr/>
              </p:nvPicPr>
              <p:blipFill>
                <a:blip r:embed="rId53"/>
                <a:stretch>
                  <a:fillRect/>
                </a:stretch>
              </p:blipFill>
              <p:spPr>
                <a:xfrm>
                  <a:off x="5076600" y="4746852"/>
                  <a:ext cx="1771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5" name="Ink 64">
                  <a:extLst>
                    <a:ext uri="{FF2B5EF4-FFF2-40B4-BE49-F238E27FC236}">
                      <a16:creationId xmlns:a16="http://schemas.microsoft.com/office/drawing/2014/main" id="{F3D82C8D-0621-D27A-2EE2-7EE2D58FC6B0}"/>
                    </a:ext>
                  </a:extLst>
                </p14:cNvPr>
                <p14:cNvContentPartPr/>
                <p14:nvPr/>
              </p14:nvContentPartPr>
              <p14:xfrm>
                <a:off x="5240400" y="4699332"/>
                <a:ext cx="126720" cy="235800"/>
              </p14:xfrm>
            </p:contentPart>
          </mc:Choice>
          <mc:Fallback xmlns="">
            <p:pic>
              <p:nvPicPr>
                <p:cNvPr id="65" name="Ink 64">
                  <a:extLst>
                    <a:ext uri="{FF2B5EF4-FFF2-40B4-BE49-F238E27FC236}">
                      <a16:creationId xmlns:a16="http://schemas.microsoft.com/office/drawing/2014/main" id="{F3D82C8D-0621-D27A-2EE2-7EE2D58FC6B0}"/>
                    </a:ext>
                  </a:extLst>
                </p:cNvPr>
                <p:cNvPicPr/>
                <p:nvPr/>
              </p:nvPicPr>
              <p:blipFill>
                <a:blip r:embed="rId55"/>
                <a:stretch>
                  <a:fillRect/>
                </a:stretch>
              </p:blipFill>
              <p:spPr>
                <a:xfrm>
                  <a:off x="5231400" y="4690692"/>
                  <a:ext cx="1443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a:extLst>
                    <a:ext uri="{FF2B5EF4-FFF2-40B4-BE49-F238E27FC236}">
                      <a16:creationId xmlns:a16="http://schemas.microsoft.com/office/drawing/2014/main" id="{AA1594DB-1299-8322-A4D2-5FE204856617}"/>
                    </a:ext>
                  </a:extLst>
                </p14:cNvPr>
                <p14:cNvContentPartPr/>
                <p14:nvPr/>
              </p14:nvContentPartPr>
              <p14:xfrm>
                <a:off x="2034960" y="4092732"/>
                <a:ext cx="39960" cy="210240"/>
              </p14:xfrm>
            </p:contentPart>
          </mc:Choice>
          <mc:Fallback xmlns="">
            <p:pic>
              <p:nvPicPr>
                <p:cNvPr id="31" name="Ink 30">
                  <a:extLst>
                    <a:ext uri="{FF2B5EF4-FFF2-40B4-BE49-F238E27FC236}">
                      <a16:creationId xmlns:a16="http://schemas.microsoft.com/office/drawing/2014/main" id="{AA1594DB-1299-8322-A4D2-5FE204856617}"/>
                    </a:ext>
                  </a:extLst>
                </p:cNvPr>
                <p:cNvPicPr/>
                <p:nvPr/>
              </p:nvPicPr>
              <p:blipFill>
                <a:blip r:embed="rId57"/>
                <a:stretch>
                  <a:fillRect/>
                </a:stretch>
              </p:blipFill>
              <p:spPr>
                <a:xfrm>
                  <a:off x="2026320" y="4083732"/>
                  <a:ext cx="576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 name="Ink 31">
                  <a:extLst>
                    <a:ext uri="{FF2B5EF4-FFF2-40B4-BE49-F238E27FC236}">
                      <a16:creationId xmlns:a16="http://schemas.microsoft.com/office/drawing/2014/main" id="{251C72BE-DEBA-83DE-47C5-CF04638BA452}"/>
                    </a:ext>
                  </a:extLst>
                </p14:cNvPr>
                <p14:cNvContentPartPr/>
                <p14:nvPr/>
              </p14:nvContentPartPr>
              <p14:xfrm>
                <a:off x="2216040" y="4097772"/>
                <a:ext cx="113040" cy="139320"/>
              </p14:xfrm>
            </p:contentPart>
          </mc:Choice>
          <mc:Fallback xmlns="">
            <p:pic>
              <p:nvPicPr>
                <p:cNvPr id="32" name="Ink 31">
                  <a:extLst>
                    <a:ext uri="{FF2B5EF4-FFF2-40B4-BE49-F238E27FC236}">
                      <a16:creationId xmlns:a16="http://schemas.microsoft.com/office/drawing/2014/main" id="{251C72BE-DEBA-83DE-47C5-CF04638BA452}"/>
                    </a:ext>
                  </a:extLst>
                </p:cNvPr>
                <p:cNvPicPr/>
                <p:nvPr/>
              </p:nvPicPr>
              <p:blipFill>
                <a:blip r:embed="rId59"/>
                <a:stretch>
                  <a:fillRect/>
                </a:stretch>
              </p:blipFill>
              <p:spPr>
                <a:xfrm>
                  <a:off x="2207040" y="4089132"/>
                  <a:ext cx="1306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Ink 32">
                  <a:extLst>
                    <a:ext uri="{FF2B5EF4-FFF2-40B4-BE49-F238E27FC236}">
                      <a16:creationId xmlns:a16="http://schemas.microsoft.com/office/drawing/2014/main" id="{25E3CF04-FFC3-3BB8-0A95-5D59E959951D}"/>
                    </a:ext>
                  </a:extLst>
                </p14:cNvPr>
                <p14:cNvContentPartPr/>
                <p14:nvPr/>
              </p14:nvContentPartPr>
              <p14:xfrm>
                <a:off x="2447520" y="4090212"/>
                <a:ext cx="129240" cy="136080"/>
              </p14:xfrm>
            </p:contentPart>
          </mc:Choice>
          <mc:Fallback xmlns="">
            <p:pic>
              <p:nvPicPr>
                <p:cNvPr id="33" name="Ink 32">
                  <a:extLst>
                    <a:ext uri="{FF2B5EF4-FFF2-40B4-BE49-F238E27FC236}">
                      <a16:creationId xmlns:a16="http://schemas.microsoft.com/office/drawing/2014/main" id="{25E3CF04-FFC3-3BB8-0A95-5D59E959951D}"/>
                    </a:ext>
                  </a:extLst>
                </p:cNvPr>
                <p:cNvPicPr/>
                <p:nvPr/>
              </p:nvPicPr>
              <p:blipFill>
                <a:blip r:embed="rId61"/>
                <a:stretch>
                  <a:fillRect/>
                </a:stretch>
              </p:blipFill>
              <p:spPr>
                <a:xfrm>
                  <a:off x="2438520" y="4081212"/>
                  <a:ext cx="1468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 name="Ink 33">
                  <a:extLst>
                    <a:ext uri="{FF2B5EF4-FFF2-40B4-BE49-F238E27FC236}">
                      <a16:creationId xmlns:a16="http://schemas.microsoft.com/office/drawing/2014/main" id="{16019341-77D2-B870-ED6C-1533DE348317}"/>
                    </a:ext>
                  </a:extLst>
                </p14:cNvPr>
                <p14:cNvContentPartPr/>
                <p14:nvPr/>
              </p14:nvContentPartPr>
              <p14:xfrm>
                <a:off x="2716800" y="4049892"/>
                <a:ext cx="183600" cy="168840"/>
              </p14:xfrm>
            </p:contentPart>
          </mc:Choice>
          <mc:Fallback xmlns="">
            <p:pic>
              <p:nvPicPr>
                <p:cNvPr id="34" name="Ink 33">
                  <a:extLst>
                    <a:ext uri="{FF2B5EF4-FFF2-40B4-BE49-F238E27FC236}">
                      <a16:creationId xmlns:a16="http://schemas.microsoft.com/office/drawing/2014/main" id="{16019341-77D2-B870-ED6C-1533DE348317}"/>
                    </a:ext>
                  </a:extLst>
                </p:cNvPr>
                <p:cNvPicPr/>
                <p:nvPr/>
              </p:nvPicPr>
              <p:blipFill>
                <a:blip r:embed="rId63"/>
                <a:stretch>
                  <a:fillRect/>
                </a:stretch>
              </p:blipFill>
              <p:spPr>
                <a:xfrm>
                  <a:off x="2708160" y="4041252"/>
                  <a:ext cx="2012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 name="Ink 34">
                  <a:extLst>
                    <a:ext uri="{FF2B5EF4-FFF2-40B4-BE49-F238E27FC236}">
                      <a16:creationId xmlns:a16="http://schemas.microsoft.com/office/drawing/2014/main" id="{FF9EAA36-80AA-BD6C-5C70-AEAAE74BA72B}"/>
                    </a:ext>
                  </a:extLst>
                </p14:cNvPr>
                <p14:cNvContentPartPr/>
                <p14:nvPr/>
              </p14:nvContentPartPr>
              <p14:xfrm>
                <a:off x="2792760" y="3941892"/>
                <a:ext cx="89280" cy="335520"/>
              </p14:xfrm>
            </p:contentPart>
          </mc:Choice>
          <mc:Fallback xmlns="">
            <p:pic>
              <p:nvPicPr>
                <p:cNvPr id="35" name="Ink 34">
                  <a:extLst>
                    <a:ext uri="{FF2B5EF4-FFF2-40B4-BE49-F238E27FC236}">
                      <a16:creationId xmlns:a16="http://schemas.microsoft.com/office/drawing/2014/main" id="{FF9EAA36-80AA-BD6C-5C70-AEAAE74BA72B}"/>
                    </a:ext>
                  </a:extLst>
                </p:cNvPr>
                <p:cNvPicPr/>
                <p:nvPr/>
              </p:nvPicPr>
              <p:blipFill>
                <a:blip r:embed="rId65"/>
                <a:stretch>
                  <a:fillRect/>
                </a:stretch>
              </p:blipFill>
              <p:spPr>
                <a:xfrm>
                  <a:off x="2784120" y="3932892"/>
                  <a:ext cx="1069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7" name="Ink 66">
                  <a:extLst>
                    <a:ext uri="{FF2B5EF4-FFF2-40B4-BE49-F238E27FC236}">
                      <a16:creationId xmlns:a16="http://schemas.microsoft.com/office/drawing/2014/main" id="{29D0C8D1-1A6B-1B6D-5659-1EDAA40AEB45}"/>
                    </a:ext>
                  </a:extLst>
                </p14:cNvPr>
                <p14:cNvContentPartPr/>
                <p14:nvPr/>
              </p14:nvContentPartPr>
              <p14:xfrm>
                <a:off x="1708440" y="4225212"/>
                <a:ext cx="269640" cy="42120"/>
              </p14:xfrm>
            </p:contentPart>
          </mc:Choice>
          <mc:Fallback xmlns="">
            <p:pic>
              <p:nvPicPr>
                <p:cNvPr id="67" name="Ink 66">
                  <a:extLst>
                    <a:ext uri="{FF2B5EF4-FFF2-40B4-BE49-F238E27FC236}">
                      <a16:creationId xmlns:a16="http://schemas.microsoft.com/office/drawing/2014/main" id="{29D0C8D1-1A6B-1B6D-5659-1EDAA40AEB45}"/>
                    </a:ext>
                  </a:extLst>
                </p:cNvPr>
                <p:cNvPicPr/>
                <p:nvPr/>
              </p:nvPicPr>
              <p:blipFill>
                <a:blip r:embed="rId67"/>
                <a:stretch>
                  <a:fillRect/>
                </a:stretch>
              </p:blipFill>
              <p:spPr>
                <a:xfrm>
                  <a:off x="1699800" y="4216212"/>
                  <a:ext cx="2872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9" name="Ink 68">
                  <a:extLst>
                    <a:ext uri="{FF2B5EF4-FFF2-40B4-BE49-F238E27FC236}">
                      <a16:creationId xmlns:a16="http://schemas.microsoft.com/office/drawing/2014/main" id="{1BF191CD-F2BF-7301-9DC0-7076B5F9E2AA}"/>
                    </a:ext>
                  </a:extLst>
                </p14:cNvPr>
                <p14:cNvContentPartPr/>
                <p14:nvPr/>
              </p14:nvContentPartPr>
              <p14:xfrm>
                <a:off x="2165640" y="4556052"/>
                <a:ext cx="197280" cy="186480"/>
              </p14:xfrm>
            </p:contentPart>
          </mc:Choice>
          <mc:Fallback xmlns="">
            <p:pic>
              <p:nvPicPr>
                <p:cNvPr id="69" name="Ink 68">
                  <a:extLst>
                    <a:ext uri="{FF2B5EF4-FFF2-40B4-BE49-F238E27FC236}">
                      <a16:creationId xmlns:a16="http://schemas.microsoft.com/office/drawing/2014/main" id="{1BF191CD-F2BF-7301-9DC0-7076B5F9E2AA}"/>
                    </a:ext>
                  </a:extLst>
                </p:cNvPr>
                <p:cNvPicPr/>
                <p:nvPr/>
              </p:nvPicPr>
              <p:blipFill>
                <a:blip r:embed="rId69"/>
                <a:stretch>
                  <a:fillRect/>
                </a:stretch>
              </p:blipFill>
              <p:spPr>
                <a:xfrm>
                  <a:off x="2156640" y="4547412"/>
                  <a:ext cx="2149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0" name="Ink 69">
                  <a:extLst>
                    <a:ext uri="{FF2B5EF4-FFF2-40B4-BE49-F238E27FC236}">
                      <a16:creationId xmlns:a16="http://schemas.microsoft.com/office/drawing/2014/main" id="{E94BFCA8-8B3E-2C05-41FE-3113DADFE856}"/>
                    </a:ext>
                  </a:extLst>
                </p14:cNvPr>
                <p14:cNvContentPartPr/>
                <p14:nvPr/>
              </p14:nvContentPartPr>
              <p14:xfrm>
                <a:off x="2072040" y="4426452"/>
                <a:ext cx="497160" cy="410400"/>
              </p14:xfrm>
            </p:contentPart>
          </mc:Choice>
          <mc:Fallback xmlns="">
            <p:pic>
              <p:nvPicPr>
                <p:cNvPr id="70" name="Ink 69">
                  <a:extLst>
                    <a:ext uri="{FF2B5EF4-FFF2-40B4-BE49-F238E27FC236}">
                      <a16:creationId xmlns:a16="http://schemas.microsoft.com/office/drawing/2014/main" id="{E94BFCA8-8B3E-2C05-41FE-3113DADFE856}"/>
                    </a:ext>
                  </a:extLst>
                </p:cNvPr>
                <p:cNvPicPr/>
                <p:nvPr/>
              </p:nvPicPr>
              <p:blipFill>
                <a:blip r:embed="rId71"/>
                <a:stretch>
                  <a:fillRect/>
                </a:stretch>
              </p:blipFill>
              <p:spPr>
                <a:xfrm>
                  <a:off x="2063400" y="4417812"/>
                  <a:ext cx="51480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2" name="Ink 71">
                  <a:extLst>
                    <a:ext uri="{FF2B5EF4-FFF2-40B4-BE49-F238E27FC236}">
                      <a16:creationId xmlns:a16="http://schemas.microsoft.com/office/drawing/2014/main" id="{B36D3A74-90AE-4E03-79BA-73D7F84845F6}"/>
                    </a:ext>
                  </a:extLst>
                </p14:cNvPr>
                <p14:cNvContentPartPr/>
                <p14:nvPr/>
              </p14:nvContentPartPr>
              <p14:xfrm>
                <a:off x="8087280" y="765972"/>
                <a:ext cx="2140560" cy="901080"/>
              </p14:xfrm>
            </p:contentPart>
          </mc:Choice>
          <mc:Fallback xmlns="">
            <p:pic>
              <p:nvPicPr>
                <p:cNvPr id="72" name="Ink 71">
                  <a:extLst>
                    <a:ext uri="{FF2B5EF4-FFF2-40B4-BE49-F238E27FC236}">
                      <a16:creationId xmlns:a16="http://schemas.microsoft.com/office/drawing/2014/main" id="{B36D3A74-90AE-4E03-79BA-73D7F84845F6}"/>
                    </a:ext>
                  </a:extLst>
                </p:cNvPr>
                <p:cNvPicPr/>
                <p:nvPr/>
              </p:nvPicPr>
              <p:blipFill>
                <a:blip r:embed="rId73"/>
                <a:stretch>
                  <a:fillRect/>
                </a:stretch>
              </p:blipFill>
              <p:spPr>
                <a:xfrm>
                  <a:off x="8078640" y="756972"/>
                  <a:ext cx="2158200" cy="918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Ink 72">
                  <a:extLst>
                    <a:ext uri="{FF2B5EF4-FFF2-40B4-BE49-F238E27FC236}">
                      <a16:creationId xmlns:a16="http://schemas.microsoft.com/office/drawing/2014/main" id="{1313FBAA-8382-6764-3A29-BABA546D13BC}"/>
                    </a:ext>
                  </a:extLst>
                </p14:cNvPr>
                <p14:cNvContentPartPr/>
                <p14:nvPr/>
              </p14:nvContentPartPr>
              <p14:xfrm>
                <a:off x="8483640" y="952452"/>
                <a:ext cx="217080" cy="276840"/>
              </p14:xfrm>
            </p:contentPart>
          </mc:Choice>
          <mc:Fallback xmlns="">
            <p:pic>
              <p:nvPicPr>
                <p:cNvPr id="73" name="Ink 72">
                  <a:extLst>
                    <a:ext uri="{FF2B5EF4-FFF2-40B4-BE49-F238E27FC236}">
                      <a16:creationId xmlns:a16="http://schemas.microsoft.com/office/drawing/2014/main" id="{1313FBAA-8382-6764-3A29-BABA546D13BC}"/>
                    </a:ext>
                  </a:extLst>
                </p:cNvPr>
                <p:cNvPicPr/>
                <p:nvPr/>
              </p:nvPicPr>
              <p:blipFill>
                <a:blip r:embed="rId75"/>
                <a:stretch>
                  <a:fillRect/>
                </a:stretch>
              </p:blipFill>
              <p:spPr>
                <a:xfrm>
                  <a:off x="8475000" y="943452"/>
                  <a:ext cx="2347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4" name="Ink 73">
                  <a:extLst>
                    <a:ext uri="{FF2B5EF4-FFF2-40B4-BE49-F238E27FC236}">
                      <a16:creationId xmlns:a16="http://schemas.microsoft.com/office/drawing/2014/main" id="{2EF39183-8890-3D54-1536-BEBB89020C2E}"/>
                    </a:ext>
                  </a:extLst>
                </p14:cNvPr>
                <p14:cNvContentPartPr/>
                <p14:nvPr/>
              </p14:nvContentPartPr>
              <p14:xfrm>
                <a:off x="8790000" y="978732"/>
                <a:ext cx="269280" cy="244800"/>
              </p14:xfrm>
            </p:contentPart>
          </mc:Choice>
          <mc:Fallback xmlns="">
            <p:pic>
              <p:nvPicPr>
                <p:cNvPr id="74" name="Ink 73">
                  <a:extLst>
                    <a:ext uri="{FF2B5EF4-FFF2-40B4-BE49-F238E27FC236}">
                      <a16:creationId xmlns:a16="http://schemas.microsoft.com/office/drawing/2014/main" id="{2EF39183-8890-3D54-1536-BEBB89020C2E}"/>
                    </a:ext>
                  </a:extLst>
                </p:cNvPr>
                <p:cNvPicPr/>
                <p:nvPr/>
              </p:nvPicPr>
              <p:blipFill>
                <a:blip r:embed="rId77"/>
                <a:stretch>
                  <a:fillRect/>
                </a:stretch>
              </p:blipFill>
              <p:spPr>
                <a:xfrm>
                  <a:off x="8781360" y="970092"/>
                  <a:ext cx="2869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5" name="Ink 74">
                  <a:extLst>
                    <a:ext uri="{FF2B5EF4-FFF2-40B4-BE49-F238E27FC236}">
                      <a16:creationId xmlns:a16="http://schemas.microsoft.com/office/drawing/2014/main" id="{4AC92167-3959-65EA-2504-059931CC0A0D}"/>
                    </a:ext>
                  </a:extLst>
                </p14:cNvPr>
                <p14:cNvContentPartPr/>
                <p14:nvPr/>
              </p14:nvContentPartPr>
              <p14:xfrm>
                <a:off x="8868480" y="1070892"/>
                <a:ext cx="179280" cy="20520"/>
              </p14:xfrm>
            </p:contentPart>
          </mc:Choice>
          <mc:Fallback xmlns="">
            <p:pic>
              <p:nvPicPr>
                <p:cNvPr id="75" name="Ink 74">
                  <a:extLst>
                    <a:ext uri="{FF2B5EF4-FFF2-40B4-BE49-F238E27FC236}">
                      <a16:creationId xmlns:a16="http://schemas.microsoft.com/office/drawing/2014/main" id="{4AC92167-3959-65EA-2504-059931CC0A0D}"/>
                    </a:ext>
                  </a:extLst>
                </p:cNvPr>
                <p:cNvPicPr/>
                <p:nvPr/>
              </p:nvPicPr>
              <p:blipFill>
                <a:blip r:embed="rId79"/>
                <a:stretch>
                  <a:fillRect/>
                </a:stretch>
              </p:blipFill>
              <p:spPr>
                <a:xfrm>
                  <a:off x="8859840" y="1062252"/>
                  <a:ext cx="1969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9D695481-D0AE-C474-87AF-894D12677E9A}"/>
                    </a:ext>
                  </a:extLst>
                </p14:cNvPr>
                <p14:cNvContentPartPr/>
                <p14:nvPr/>
              </p14:nvContentPartPr>
              <p14:xfrm>
                <a:off x="9165840" y="975132"/>
                <a:ext cx="276840" cy="227520"/>
              </p14:xfrm>
            </p:contentPart>
          </mc:Choice>
          <mc:Fallback xmlns="">
            <p:pic>
              <p:nvPicPr>
                <p:cNvPr id="76" name="Ink 75">
                  <a:extLst>
                    <a:ext uri="{FF2B5EF4-FFF2-40B4-BE49-F238E27FC236}">
                      <a16:creationId xmlns:a16="http://schemas.microsoft.com/office/drawing/2014/main" id="{9D695481-D0AE-C474-87AF-894D12677E9A}"/>
                    </a:ext>
                  </a:extLst>
                </p:cNvPr>
                <p:cNvPicPr/>
                <p:nvPr/>
              </p:nvPicPr>
              <p:blipFill>
                <a:blip r:embed="rId81"/>
                <a:stretch>
                  <a:fillRect/>
                </a:stretch>
              </p:blipFill>
              <p:spPr>
                <a:xfrm>
                  <a:off x="9157200" y="966132"/>
                  <a:ext cx="2944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8" name="Ink 87">
                  <a:extLst>
                    <a:ext uri="{FF2B5EF4-FFF2-40B4-BE49-F238E27FC236}">
                      <a16:creationId xmlns:a16="http://schemas.microsoft.com/office/drawing/2014/main" id="{43EDED87-09F1-495F-175A-69B6E80AA9B5}"/>
                    </a:ext>
                  </a:extLst>
                </p14:cNvPr>
                <p14:cNvContentPartPr/>
                <p14:nvPr/>
              </p14:nvContentPartPr>
              <p14:xfrm>
                <a:off x="5751600" y="1107612"/>
                <a:ext cx="78840" cy="26280"/>
              </p14:xfrm>
            </p:contentPart>
          </mc:Choice>
          <mc:Fallback xmlns="">
            <p:pic>
              <p:nvPicPr>
                <p:cNvPr id="88" name="Ink 87">
                  <a:extLst>
                    <a:ext uri="{FF2B5EF4-FFF2-40B4-BE49-F238E27FC236}">
                      <a16:creationId xmlns:a16="http://schemas.microsoft.com/office/drawing/2014/main" id="{43EDED87-09F1-495F-175A-69B6E80AA9B5}"/>
                    </a:ext>
                  </a:extLst>
                </p:cNvPr>
                <p:cNvPicPr/>
                <p:nvPr/>
              </p:nvPicPr>
              <p:blipFill>
                <a:blip r:embed="rId83"/>
                <a:stretch>
                  <a:fillRect/>
                </a:stretch>
              </p:blipFill>
              <p:spPr>
                <a:xfrm>
                  <a:off x="5742960" y="1098612"/>
                  <a:ext cx="964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 name="Ink 8">
                  <a:extLst>
                    <a:ext uri="{FF2B5EF4-FFF2-40B4-BE49-F238E27FC236}">
                      <a16:creationId xmlns:a16="http://schemas.microsoft.com/office/drawing/2014/main" id="{1EB65B6D-ADA4-2B45-87D2-90FD08C0584F}"/>
                    </a:ext>
                  </a:extLst>
                </p14:cNvPr>
                <p14:cNvContentPartPr/>
                <p14:nvPr/>
              </p14:nvContentPartPr>
              <p14:xfrm>
                <a:off x="1735080" y="2516292"/>
                <a:ext cx="335520" cy="317880"/>
              </p14:xfrm>
            </p:contentPart>
          </mc:Choice>
          <mc:Fallback xmlns="">
            <p:pic>
              <p:nvPicPr>
                <p:cNvPr id="9" name="Ink 8">
                  <a:extLst>
                    <a:ext uri="{FF2B5EF4-FFF2-40B4-BE49-F238E27FC236}">
                      <a16:creationId xmlns:a16="http://schemas.microsoft.com/office/drawing/2014/main" id="{1EB65B6D-ADA4-2B45-87D2-90FD08C0584F}"/>
                    </a:ext>
                  </a:extLst>
                </p:cNvPr>
                <p:cNvPicPr/>
                <p:nvPr/>
              </p:nvPicPr>
              <p:blipFill>
                <a:blip r:embed="rId85"/>
                <a:stretch>
                  <a:fillRect/>
                </a:stretch>
              </p:blipFill>
              <p:spPr>
                <a:xfrm>
                  <a:off x="1726440" y="2507652"/>
                  <a:ext cx="3531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 name="Ink 9">
                  <a:extLst>
                    <a:ext uri="{FF2B5EF4-FFF2-40B4-BE49-F238E27FC236}">
                      <a16:creationId xmlns:a16="http://schemas.microsoft.com/office/drawing/2014/main" id="{9F41F1F9-C175-1321-D722-9EB70AD2AA69}"/>
                    </a:ext>
                  </a:extLst>
                </p14:cNvPr>
                <p14:cNvContentPartPr/>
                <p14:nvPr/>
              </p14:nvContentPartPr>
              <p14:xfrm>
                <a:off x="2151240" y="2565972"/>
                <a:ext cx="29880" cy="288000"/>
              </p14:xfrm>
            </p:contentPart>
          </mc:Choice>
          <mc:Fallback xmlns="">
            <p:pic>
              <p:nvPicPr>
                <p:cNvPr id="10" name="Ink 9">
                  <a:extLst>
                    <a:ext uri="{FF2B5EF4-FFF2-40B4-BE49-F238E27FC236}">
                      <a16:creationId xmlns:a16="http://schemas.microsoft.com/office/drawing/2014/main" id="{9F41F1F9-C175-1321-D722-9EB70AD2AA69}"/>
                    </a:ext>
                  </a:extLst>
                </p:cNvPr>
                <p:cNvPicPr/>
                <p:nvPr/>
              </p:nvPicPr>
              <p:blipFill>
                <a:blip r:embed="rId87"/>
                <a:stretch>
                  <a:fillRect/>
                </a:stretch>
              </p:blipFill>
              <p:spPr>
                <a:xfrm>
                  <a:off x="2142240" y="2556972"/>
                  <a:ext cx="475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 name="Ink 10">
                  <a:extLst>
                    <a:ext uri="{FF2B5EF4-FFF2-40B4-BE49-F238E27FC236}">
                      <a16:creationId xmlns:a16="http://schemas.microsoft.com/office/drawing/2014/main" id="{64D40F4B-2D15-DD3B-9393-87AE18685983}"/>
                    </a:ext>
                  </a:extLst>
                </p14:cNvPr>
                <p14:cNvContentPartPr/>
                <p14:nvPr/>
              </p14:nvContentPartPr>
              <p14:xfrm>
                <a:off x="2252040" y="2644812"/>
                <a:ext cx="205560" cy="266760"/>
              </p14:xfrm>
            </p:contentPart>
          </mc:Choice>
          <mc:Fallback xmlns="">
            <p:pic>
              <p:nvPicPr>
                <p:cNvPr id="11" name="Ink 10">
                  <a:extLst>
                    <a:ext uri="{FF2B5EF4-FFF2-40B4-BE49-F238E27FC236}">
                      <a16:creationId xmlns:a16="http://schemas.microsoft.com/office/drawing/2014/main" id="{64D40F4B-2D15-DD3B-9393-87AE18685983}"/>
                    </a:ext>
                  </a:extLst>
                </p:cNvPr>
                <p:cNvPicPr/>
                <p:nvPr/>
              </p:nvPicPr>
              <p:blipFill>
                <a:blip r:embed="rId89"/>
                <a:stretch>
                  <a:fillRect/>
                </a:stretch>
              </p:blipFill>
              <p:spPr>
                <a:xfrm>
                  <a:off x="2243400" y="2636172"/>
                  <a:ext cx="22320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 name="Ink 11">
                  <a:extLst>
                    <a:ext uri="{FF2B5EF4-FFF2-40B4-BE49-F238E27FC236}">
                      <a16:creationId xmlns:a16="http://schemas.microsoft.com/office/drawing/2014/main" id="{61FF5931-2B17-F33F-CCA2-B97FA71C92AA}"/>
                    </a:ext>
                  </a:extLst>
                </p14:cNvPr>
                <p14:cNvContentPartPr/>
                <p14:nvPr/>
              </p14:nvContentPartPr>
              <p14:xfrm>
                <a:off x="2577840" y="2618172"/>
                <a:ext cx="29160" cy="253800"/>
              </p14:xfrm>
            </p:contentPart>
          </mc:Choice>
          <mc:Fallback xmlns="">
            <p:pic>
              <p:nvPicPr>
                <p:cNvPr id="12" name="Ink 11">
                  <a:extLst>
                    <a:ext uri="{FF2B5EF4-FFF2-40B4-BE49-F238E27FC236}">
                      <a16:creationId xmlns:a16="http://schemas.microsoft.com/office/drawing/2014/main" id="{61FF5931-2B17-F33F-CCA2-B97FA71C92AA}"/>
                    </a:ext>
                  </a:extLst>
                </p:cNvPr>
                <p:cNvPicPr/>
                <p:nvPr/>
              </p:nvPicPr>
              <p:blipFill>
                <a:blip r:embed="rId91"/>
                <a:stretch>
                  <a:fillRect/>
                </a:stretch>
              </p:blipFill>
              <p:spPr>
                <a:xfrm>
                  <a:off x="2568840" y="2609532"/>
                  <a:ext cx="468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3" name="Ink 12">
                  <a:extLst>
                    <a:ext uri="{FF2B5EF4-FFF2-40B4-BE49-F238E27FC236}">
                      <a16:creationId xmlns:a16="http://schemas.microsoft.com/office/drawing/2014/main" id="{DA18B5A3-60FD-D9F5-7A38-5FB598535A48}"/>
                    </a:ext>
                  </a:extLst>
                </p14:cNvPr>
                <p14:cNvContentPartPr/>
                <p14:nvPr/>
              </p14:nvContentPartPr>
              <p14:xfrm>
                <a:off x="2529600" y="2578212"/>
                <a:ext cx="244440" cy="270720"/>
              </p14:xfrm>
            </p:contentPart>
          </mc:Choice>
          <mc:Fallback xmlns="">
            <p:pic>
              <p:nvPicPr>
                <p:cNvPr id="13" name="Ink 12">
                  <a:extLst>
                    <a:ext uri="{FF2B5EF4-FFF2-40B4-BE49-F238E27FC236}">
                      <a16:creationId xmlns:a16="http://schemas.microsoft.com/office/drawing/2014/main" id="{DA18B5A3-60FD-D9F5-7A38-5FB598535A48}"/>
                    </a:ext>
                  </a:extLst>
                </p:cNvPr>
                <p:cNvPicPr/>
                <p:nvPr/>
              </p:nvPicPr>
              <p:blipFill>
                <a:blip r:embed="rId93"/>
                <a:stretch>
                  <a:fillRect/>
                </a:stretch>
              </p:blipFill>
              <p:spPr>
                <a:xfrm>
                  <a:off x="2520600" y="2569572"/>
                  <a:ext cx="2620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 name="Ink 13">
                  <a:extLst>
                    <a:ext uri="{FF2B5EF4-FFF2-40B4-BE49-F238E27FC236}">
                      <a16:creationId xmlns:a16="http://schemas.microsoft.com/office/drawing/2014/main" id="{CE8994B5-21CB-C8A5-0A16-6CB430F0B01B}"/>
                    </a:ext>
                  </a:extLst>
                </p14:cNvPr>
                <p14:cNvContentPartPr/>
                <p14:nvPr/>
              </p14:nvContentPartPr>
              <p14:xfrm>
                <a:off x="2854320" y="2527092"/>
                <a:ext cx="174600" cy="296280"/>
              </p14:xfrm>
            </p:contentPart>
          </mc:Choice>
          <mc:Fallback xmlns="">
            <p:pic>
              <p:nvPicPr>
                <p:cNvPr id="14" name="Ink 13">
                  <a:extLst>
                    <a:ext uri="{FF2B5EF4-FFF2-40B4-BE49-F238E27FC236}">
                      <a16:creationId xmlns:a16="http://schemas.microsoft.com/office/drawing/2014/main" id="{CE8994B5-21CB-C8A5-0A16-6CB430F0B01B}"/>
                    </a:ext>
                  </a:extLst>
                </p:cNvPr>
                <p:cNvPicPr/>
                <p:nvPr/>
              </p:nvPicPr>
              <p:blipFill>
                <a:blip r:embed="rId95"/>
                <a:stretch>
                  <a:fillRect/>
                </a:stretch>
              </p:blipFill>
              <p:spPr>
                <a:xfrm>
                  <a:off x="2845680" y="2518452"/>
                  <a:ext cx="1922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5" name="Ink 14">
                  <a:extLst>
                    <a:ext uri="{FF2B5EF4-FFF2-40B4-BE49-F238E27FC236}">
                      <a16:creationId xmlns:a16="http://schemas.microsoft.com/office/drawing/2014/main" id="{4CDBD7F2-8DB0-802A-CE82-D122F965164C}"/>
                    </a:ext>
                  </a:extLst>
                </p14:cNvPr>
                <p14:cNvContentPartPr/>
                <p14:nvPr/>
              </p14:nvContentPartPr>
              <p14:xfrm>
                <a:off x="2841360" y="2585412"/>
                <a:ext cx="275400" cy="217800"/>
              </p14:xfrm>
            </p:contentPart>
          </mc:Choice>
          <mc:Fallback xmlns="">
            <p:pic>
              <p:nvPicPr>
                <p:cNvPr id="15" name="Ink 14">
                  <a:extLst>
                    <a:ext uri="{FF2B5EF4-FFF2-40B4-BE49-F238E27FC236}">
                      <a16:creationId xmlns:a16="http://schemas.microsoft.com/office/drawing/2014/main" id="{4CDBD7F2-8DB0-802A-CE82-D122F965164C}"/>
                    </a:ext>
                  </a:extLst>
                </p:cNvPr>
                <p:cNvPicPr/>
                <p:nvPr/>
              </p:nvPicPr>
              <p:blipFill>
                <a:blip r:embed="rId97"/>
                <a:stretch>
                  <a:fillRect/>
                </a:stretch>
              </p:blipFill>
              <p:spPr>
                <a:xfrm>
                  <a:off x="2832720" y="2576772"/>
                  <a:ext cx="293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6" name="Ink 15">
                  <a:extLst>
                    <a:ext uri="{FF2B5EF4-FFF2-40B4-BE49-F238E27FC236}">
                      <a16:creationId xmlns:a16="http://schemas.microsoft.com/office/drawing/2014/main" id="{2F4FC2DE-6156-2DAF-BA71-789097EE0F9D}"/>
                    </a:ext>
                  </a:extLst>
                </p14:cNvPr>
                <p14:cNvContentPartPr/>
                <p14:nvPr/>
              </p14:nvContentPartPr>
              <p14:xfrm>
                <a:off x="3077520" y="2522052"/>
                <a:ext cx="258840" cy="254160"/>
              </p14:xfrm>
            </p:contentPart>
          </mc:Choice>
          <mc:Fallback xmlns="">
            <p:pic>
              <p:nvPicPr>
                <p:cNvPr id="16" name="Ink 15">
                  <a:extLst>
                    <a:ext uri="{FF2B5EF4-FFF2-40B4-BE49-F238E27FC236}">
                      <a16:creationId xmlns:a16="http://schemas.microsoft.com/office/drawing/2014/main" id="{2F4FC2DE-6156-2DAF-BA71-789097EE0F9D}"/>
                    </a:ext>
                  </a:extLst>
                </p:cNvPr>
                <p:cNvPicPr/>
                <p:nvPr/>
              </p:nvPicPr>
              <p:blipFill>
                <a:blip r:embed="rId99"/>
                <a:stretch>
                  <a:fillRect/>
                </a:stretch>
              </p:blipFill>
              <p:spPr>
                <a:xfrm>
                  <a:off x="3068520" y="2513052"/>
                  <a:ext cx="2764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7" name="Ink 16">
                  <a:extLst>
                    <a:ext uri="{FF2B5EF4-FFF2-40B4-BE49-F238E27FC236}">
                      <a16:creationId xmlns:a16="http://schemas.microsoft.com/office/drawing/2014/main" id="{47685471-8BEA-3F39-4729-D7444667761B}"/>
                    </a:ext>
                  </a:extLst>
                </p14:cNvPr>
                <p14:cNvContentPartPr/>
                <p14:nvPr/>
              </p14:nvContentPartPr>
              <p14:xfrm>
                <a:off x="3391800" y="2444652"/>
                <a:ext cx="168840" cy="340920"/>
              </p14:xfrm>
            </p:contentPart>
          </mc:Choice>
          <mc:Fallback xmlns="">
            <p:pic>
              <p:nvPicPr>
                <p:cNvPr id="17" name="Ink 16">
                  <a:extLst>
                    <a:ext uri="{FF2B5EF4-FFF2-40B4-BE49-F238E27FC236}">
                      <a16:creationId xmlns:a16="http://schemas.microsoft.com/office/drawing/2014/main" id="{47685471-8BEA-3F39-4729-D7444667761B}"/>
                    </a:ext>
                  </a:extLst>
                </p:cNvPr>
                <p:cNvPicPr/>
                <p:nvPr/>
              </p:nvPicPr>
              <p:blipFill>
                <a:blip r:embed="rId101"/>
                <a:stretch>
                  <a:fillRect/>
                </a:stretch>
              </p:blipFill>
              <p:spPr>
                <a:xfrm>
                  <a:off x="3383160" y="2436012"/>
                  <a:ext cx="18648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8" name="Ink 17">
                  <a:extLst>
                    <a:ext uri="{FF2B5EF4-FFF2-40B4-BE49-F238E27FC236}">
                      <a16:creationId xmlns:a16="http://schemas.microsoft.com/office/drawing/2014/main" id="{D050E611-D36B-4861-A3AC-892D11B7F10E}"/>
                    </a:ext>
                  </a:extLst>
                </p14:cNvPr>
                <p14:cNvContentPartPr/>
                <p14:nvPr/>
              </p14:nvContentPartPr>
              <p14:xfrm>
                <a:off x="3391800" y="2638692"/>
                <a:ext cx="227520" cy="16560"/>
              </p14:xfrm>
            </p:contentPart>
          </mc:Choice>
          <mc:Fallback xmlns="">
            <p:pic>
              <p:nvPicPr>
                <p:cNvPr id="18" name="Ink 17">
                  <a:extLst>
                    <a:ext uri="{FF2B5EF4-FFF2-40B4-BE49-F238E27FC236}">
                      <a16:creationId xmlns:a16="http://schemas.microsoft.com/office/drawing/2014/main" id="{D050E611-D36B-4861-A3AC-892D11B7F10E}"/>
                    </a:ext>
                  </a:extLst>
                </p:cNvPr>
                <p:cNvPicPr/>
                <p:nvPr/>
              </p:nvPicPr>
              <p:blipFill>
                <a:blip r:embed="rId103"/>
                <a:stretch>
                  <a:fillRect/>
                </a:stretch>
              </p:blipFill>
              <p:spPr>
                <a:xfrm>
                  <a:off x="3383160" y="2629692"/>
                  <a:ext cx="2451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9" name="Ink 18">
                  <a:extLst>
                    <a:ext uri="{FF2B5EF4-FFF2-40B4-BE49-F238E27FC236}">
                      <a16:creationId xmlns:a16="http://schemas.microsoft.com/office/drawing/2014/main" id="{5B86BD41-65AC-C9CF-1438-31DE062EAFB2}"/>
                    </a:ext>
                  </a:extLst>
                </p14:cNvPr>
                <p14:cNvContentPartPr/>
                <p14:nvPr/>
              </p14:nvContentPartPr>
              <p14:xfrm>
                <a:off x="2383080" y="3002652"/>
                <a:ext cx="392400" cy="348480"/>
              </p14:xfrm>
            </p:contentPart>
          </mc:Choice>
          <mc:Fallback xmlns="">
            <p:pic>
              <p:nvPicPr>
                <p:cNvPr id="19" name="Ink 18">
                  <a:extLst>
                    <a:ext uri="{FF2B5EF4-FFF2-40B4-BE49-F238E27FC236}">
                      <a16:creationId xmlns:a16="http://schemas.microsoft.com/office/drawing/2014/main" id="{5B86BD41-65AC-C9CF-1438-31DE062EAFB2}"/>
                    </a:ext>
                  </a:extLst>
                </p:cNvPr>
                <p:cNvPicPr/>
                <p:nvPr/>
              </p:nvPicPr>
              <p:blipFill>
                <a:blip r:embed="rId105"/>
                <a:stretch>
                  <a:fillRect/>
                </a:stretch>
              </p:blipFill>
              <p:spPr>
                <a:xfrm>
                  <a:off x="2374080" y="2993652"/>
                  <a:ext cx="41004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0" name="Ink 19">
                  <a:extLst>
                    <a:ext uri="{FF2B5EF4-FFF2-40B4-BE49-F238E27FC236}">
                      <a16:creationId xmlns:a16="http://schemas.microsoft.com/office/drawing/2014/main" id="{BB01B616-9379-27C2-531D-DCE926EA7223}"/>
                    </a:ext>
                  </a:extLst>
                </p14:cNvPr>
                <p14:cNvContentPartPr/>
                <p14:nvPr/>
              </p14:nvContentPartPr>
              <p14:xfrm>
                <a:off x="2752080" y="3023892"/>
                <a:ext cx="40320" cy="281160"/>
              </p14:xfrm>
            </p:contentPart>
          </mc:Choice>
          <mc:Fallback xmlns="">
            <p:pic>
              <p:nvPicPr>
                <p:cNvPr id="20" name="Ink 19">
                  <a:extLst>
                    <a:ext uri="{FF2B5EF4-FFF2-40B4-BE49-F238E27FC236}">
                      <a16:creationId xmlns:a16="http://schemas.microsoft.com/office/drawing/2014/main" id="{BB01B616-9379-27C2-531D-DCE926EA7223}"/>
                    </a:ext>
                  </a:extLst>
                </p:cNvPr>
                <p:cNvPicPr/>
                <p:nvPr/>
              </p:nvPicPr>
              <p:blipFill>
                <a:blip r:embed="rId107"/>
                <a:stretch>
                  <a:fillRect/>
                </a:stretch>
              </p:blipFill>
              <p:spPr>
                <a:xfrm>
                  <a:off x="2743080" y="3014892"/>
                  <a:ext cx="579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1" name="Ink 20">
                  <a:extLst>
                    <a:ext uri="{FF2B5EF4-FFF2-40B4-BE49-F238E27FC236}">
                      <a16:creationId xmlns:a16="http://schemas.microsoft.com/office/drawing/2014/main" id="{EAB68B9F-86F9-3C77-EDA4-AC4D53DB7430}"/>
                    </a:ext>
                  </a:extLst>
                </p14:cNvPr>
                <p14:cNvContentPartPr/>
                <p14:nvPr/>
              </p14:nvContentPartPr>
              <p14:xfrm>
                <a:off x="2874120" y="3091572"/>
                <a:ext cx="380880" cy="194760"/>
              </p14:xfrm>
            </p:contentPart>
          </mc:Choice>
          <mc:Fallback xmlns="">
            <p:pic>
              <p:nvPicPr>
                <p:cNvPr id="21" name="Ink 20">
                  <a:extLst>
                    <a:ext uri="{FF2B5EF4-FFF2-40B4-BE49-F238E27FC236}">
                      <a16:creationId xmlns:a16="http://schemas.microsoft.com/office/drawing/2014/main" id="{EAB68B9F-86F9-3C77-EDA4-AC4D53DB7430}"/>
                    </a:ext>
                  </a:extLst>
                </p:cNvPr>
                <p:cNvPicPr/>
                <p:nvPr/>
              </p:nvPicPr>
              <p:blipFill>
                <a:blip r:embed="rId109"/>
                <a:stretch>
                  <a:fillRect/>
                </a:stretch>
              </p:blipFill>
              <p:spPr>
                <a:xfrm>
                  <a:off x="2865120" y="3082572"/>
                  <a:ext cx="398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 name="Ink 21">
                  <a:extLst>
                    <a:ext uri="{FF2B5EF4-FFF2-40B4-BE49-F238E27FC236}">
                      <a16:creationId xmlns:a16="http://schemas.microsoft.com/office/drawing/2014/main" id="{279D9BDC-4442-ED94-B379-33564BD3E7BC}"/>
                    </a:ext>
                  </a:extLst>
                </p14:cNvPr>
                <p14:cNvContentPartPr/>
                <p14:nvPr/>
              </p14:nvContentPartPr>
              <p14:xfrm>
                <a:off x="3362640" y="2918412"/>
                <a:ext cx="241920" cy="345240"/>
              </p14:xfrm>
            </p:contentPart>
          </mc:Choice>
          <mc:Fallback xmlns="">
            <p:pic>
              <p:nvPicPr>
                <p:cNvPr id="22" name="Ink 21">
                  <a:extLst>
                    <a:ext uri="{FF2B5EF4-FFF2-40B4-BE49-F238E27FC236}">
                      <a16:creationId xmlns:a16="http://schemas.microsoft.com/office/drawing/2014/main" id="{279D9BDC-4442-ED94-B379-33564BD3E7BC}"/>
                    </a:ext>
                  </a:extLst>
                </p:cNvPr>
                <p:cNvPicPr/>
                <p:nvPr/>
              </p:nvPicPr>
              <p:blipFill>
                <a:blip r:embed="rId111"/>
                <a:stretch>
                  <a:fillRect/>
                </a:stretch>
              </p:blipFill>
              <p:spPr>
                <a:xfrm>
                  <a:off x="3354000" y="2909772"/>
                  <a:ext cx="2595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3" name="Ink 22">
                  <a:extLst>
                    <a:ext uri="{FF2B5EF4-FFF2-40B4-BE49-F238E27FC236}">
                      <a16:creationId xmlns:a16="http://schemas.microsoft.com/office/drawing/2014/main" id="{CE1F337A-0A5A-E077-AFAE-18EEFFFC06EE}"/>
                    </a:ext>
                  </a:extLst>
                </p14:cNvPr>
                <p14:cNvContentPartPr/>
                <p14:nvPr/>
              </p14:nvContentPartPr>
              <p14:xfrm>
                <a:off x="1286520" y="2192652"/>
                <a:ext cx="109800" cy="1430280"/>
              </p14:xfrm>
            </p:contentPart>
          </mc:Choice>
          <mc:Fallback xmlns="">
            <p:pic>
              <p:nvPicPr>
                <p:cNvPr id="23" name="Ink 22">
                  <a:extLst>
                    <a:ext uri="{FF2B5EF4-FFF2-40B4-BE49-F238E27FC236}">
                      <a16:creationId xmlns:a16="http://schemas.microsoft.com/office/drawing/2014/main" id="{CE1F337A-0A5A-E077-AFAE-18EEFFFC06EE}"/>
                    </a:ext>
                  </a:extLst>
                </p:cNvPr>
                <p:cNvPicPr/>
                <p:nvPr/>
              </p:nvPicPr>
              <p:blipFill>
                <a:blip r:embed="rId113"/>
                <a:stretch>
                  <a:fillRect/>
                </a:stretch>
              </p:blipFill>
              <p:spPr>
                <a:xfrm>
                  <a:off x="1277880" y="2183652"/>
                  <a:ext cx="127440" cy="1447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4" name="Ink 23">
                  <a:extLst>
                    <a:ext uri="{FF2B5EF4-FFF2-40B4-BE49-F238E27FC236}">
                      <a16:creationId xmlns:a16="http://schemas.microsoft.com/office/drawing/2014/main" id="{B6A02209-3CA7-7080-3B7C-D70238CC2A6A}"/>
                    </a:ext>
                  </a:extLst>
                </p14:cNvPr>
                <p14:cNvContentPartPr/>
                <p14:nvPr/>
              </p14:nvContentPartPr>
              <p14:xfrm>
                <a:off x="1255200" y="2162052"/>
                <a:ext cx="3146760" cy="1543680"/>
              </p14:xfrm>
            </p:contentPart>
          </mc:Choice>
          <mc:Fallback xmlns="">
            <p:pic>
              <p:nvPicPr>
                <p:cNvPr id="24" name="Ink 23">
                  <a:extLst>
                    <a:ext uri="{FF2B5EF4-FFF2-40B4-BE49-F238E27FC236}">
                      <a16:creationId xmlns:a16="http://schemas.microsoft.com/office/drawing/2014/main" id="{B6A02209-3CA7-7080-3B7C-D70238CC2A6A}"/>
                    </a:ext>
                  </a:extLst>
                </p:cNvPr>
                <p:cNvPicPr/>
                <p:nvPr/>
              </p:nvPicPr>
              <p:blipFill>
                <a:blip r:embed="rId115"/>
                <a:stretch>
                  <a:fillRect/>
                </a:stretch>
              </p:blipFill>
              <p:spPr>
                <a:xfrm>
                  <a:off x="1246200" y="2153412"/>
                  <a:ext cx="3164400" cy="1561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Ink 77">
                  <a:extLst>
                    <a:ext uri="{FF2B5EF4-FFF2-40B4-BE49-F238E27FC236}">
                      <a16:creationId xmlns:a16="http://schemas.microsoft.com/office/drawing/2014/main" id="{EB0ED1F4-4BA0-F081-88EE-4B7232AC36F6}"/>
                    </a:ext>
                  </a:extLst>
                </p14:cNvPr>
                <p14:cNvContentPartPr/>
                <p14:nvPr/>
              </p14:nvContentPartPr>
              <p14:xfrm>
                <a:off x="463560" y="1926612"/>
                <a:ext cx="234360" cy="257760"/>
              </p14:xfrm>
            </p:contentPart>
          </mc:Choice>
          <mc:Fallback xmlns="">
            <p:pic>
              <p:nvPicPr>
                <p:cNvPr id="78" name="Ink 77">
                  <a:extLst>
                    <a:ext uri="{FF2B5EF4-FFF2-40B4-BE49-F238E27FC236}">
                      <a16:creationId xmlns:a16="http://schemas.microsoft.com/office/drawing/2014/main" id="{EB0ED1F4-4BA0-F081-88EE-4B7232AC36F6}"/>
                    </a:ext>
                  </a:extLst>
                </p:cNvPr>
                <p:cNvPicPr/>
                <p:nvPr/>
              </p:nvPicPr>
              <p:blipFill>
                <a:blip r:embed="rId117"/>
                <a:stretch>
                  <a:fillRect/>
                </a:stretch>
              </p:blipFill>
              <p:spPr>
                <a:xfrm>
                  <a:off x="454920" y="1917972"/>
                  <a:ext cx="2520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Ink 78">
                  <a:extLst>
                    <a:ext uri="{FF2B5EF4-FFF2-40B4-BE49-F238E27FC236}">
                      <a16:creationId xmlns:a16="http://schemas.microsoft.com/office/drawing/2014/main" id="{90EFB081-2E4F-099E-2DFC-BFBBF7E8D061}"/>
                    </a:ext>
                  </a:extLst>
                </p14:cNvPr>
                <p14:cNvContentPartPr/>
                <p14:nvPr/>
              </p14:nvContentPartPr>
              <p14:xfrm>
                <a:off x="515760" y="2131452"/>
                <a:ext cx="290880" cy="264600"/>
              </p14:xfrm>
            </p:contentPart>
          </mc:Choice>
          <mc:Fallback xmlns="">
            <p:pic>
              <p:nvPicPr>
                <p:cNvPr id="79" name="Ink 78">
                  <a:extLst>
                    <a:ext uri="{FF2B5EF4-FFF2-40B4-BE49-F238E27FC236}">
                      <a16:creationId xmlns:a16="http://schemas.microsoft.com/office/drawing/2014/main" id="{90EFB081-2E4F-099E-2DFC-BFBBF7E8D061}"/>
                    </a:ext>
                  </a:extLst>
                </p:cNvPr>
                <p:cNvPicPr/>
                <p:nvPr/>
              </p:nvPicPr>
              <p:blipFill>
                <a:blip r:embed="rId119"/>
                <a:stretch>
                  <a:fillRect/>
                </a:stretch>
              </p:blipFill>
              <p:spPr>
                <a:xfrm>
                  <a:off x="506760" y="2122812"/>
                  <a:ext cx="30852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Ink 79">
                  <a:extLst>
                    <a:ext uri="{FF2B5EF4-FFF2-40B4-BE49-F238E27FC236}">
                      <a16:creationId xmlns:a16="http://schemas.microsoft.com/office/drawing/2014/main" id="{2ABDD8C1-1B41-E958-43BA-47C2DDEDC1C3}"/>
                    </a:ext>
                  </a:extLst>
                </p14:cNvPr>
                <p14:cNvContentPartPr/>
                <p14:nvPr/>
              </p14:nvContentPartPr>
              <p14:xfrm>
                <a:off x="953880" y="2084292"/>
                <a:ext cx="80640" cy="18720"/>
              </p14:xfrm>
            </p:contentPart>
          </mc:Choice>
          <mc:Fallback xmlns="">
            <p:pic>
              <p:nvPicPr>
                <p:cNvPr id="80" name="Ink 79">
                  <a:extLst>
                    <a:ext uri="{FF2B5EF4-FFF2-40B4-BE49-F238E27FC236}">
                      <a16:creationId xmlns:a16="http://schemas.microsoft.com/office/drawing/2014/main" id="{2ABDD8C1-1B41-E958-43BA-47C2DDEDC1C3}"/>
                    </a:ext>
                  </a:extLst>
                </p:cNvPr>
                <p:cNvPicPr/>
                <p:nvPr/>
              </p:nvPicPr>
              <p:blipFill>
                <a:blip r:embed="rId121"/>
                <a:stretch>
                  <a:fillRect/>
                </a:stretch>
              </p:blipFill>
              <p:spPr>
                <a:xfrm>
                  <a:off x="944880" y="2075292"/>
                  <a:ext cx="982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5" name="Ink 24">
                  <a:extLst>
                    <a:ext uri="{FF2B5EF4-FFF2-40B4-BE49-F238E27FC236}">
                      <a16:creationId xmlns:a16="http://schemas.microsoft.com/office/drawing/2014/main" id="{E1986AC1-AA6D-05C7-89D6-0A5D4C93A4F6}"/>
                    </a:ext>
                  </a:extLst>
                </p14:cNvPr>
                <p14:cNvContentPartPr/>
                <p14:nvPr/>
              </p14:nvContentPartPr>
              <p14:xfrm>
                <a:off x="1974480" y="1629972"/>
                <a:ext cx="235440" cy="387720"/>
              </p14:xfrm>
            </p:contentPart>
          </mc:Choice>
          <mc:Fallback xmlns="">
            <p:pic>
              <p:nvPicPr>
                <p:cNvPr id="25" name="Ink 24">
                  <a:extLst>
                    <a:ext uri="{FF2B5EF4-FFF2-40B4-BE49-F238E27FC236}">
                      <a16:creationId xmlns:a16="http://schemas.microsoft.com/office/drawing/2014/main" id="{E1986AC1-AA6D-05C7-89D6-0A5D4C93A4F6}"/>
                    </a:ext>
                  </a:extLst>
                </p:cNvPr>
                <p:cNvPicPr/>
                <p:nvPr/>
              </p:nvPicPr>
              <p:blipFill>
                <a:blip r:embed="rId123"/>
                <a:stretch>
                  <a:fillRect/>
                </a:stretch>
              </p:blipFill>
              <p:spPr>
                <a:xfrm>
                  <a:off x="1965840" y="1620972"/>
                  <a:ext cx="25308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6" name="Ink 25">
                  <a:extLst>
                    <a:ext uri="{FF2B5EF4-FFF2-40B4-BE49-F238E27FC236}">
                      <a16:creationId xmlns:a16="http://schemas.microsoft.com/office/drawing/2014/main" id="{04799A45-8485-5FFD-95EC-AA54AABFF881}"/>
                    </a:ext>
                  </a:extLst>
                </p14:cNvPr>
                <p14:cNvContentPartPr/>
                <p14:nvPr/>
              </p14:nvContentPartPr>
              <p14:xfrm>
                <a:off x="2044680" y="1854252"/>
                <a:ext cx="119160" cy="13680"/>
              </p14:xfrm>
            </p:contentPart>
          </mc:Choice>
          <mc:Fallback xmlns="">
            <p:pic>
              <p:nvPicPr>
                <p:cNvPr id="26" name="Ink 25">
                  <a:extLst>
                    <a:ext uri="{FF2B5EF4-FFF2-40B4-BE49-F238E27FC236}">
                      <a16:creationId xmlns:a16="http://schemas.microsoft.com/office/drawing/2014/main" id="{04799A45-8485-5FFD-95EC-AA54AABFF881}"/>
                    </a:ext>
                  </a:extLst>
                </p:cNvPr>
                <p:cNvPicPr/>
                <p:nvPr/>
              </p:nvPicPr>
              <p:blipFill>
                <a:blip r:embed="rId125"/>
                <a:stretch>
                  <a:fillRect/>
                </a:stretch>
              </p:blipFill>
              <p:spPr>
                <a:xfrm>
                  <a:off x="2035680" y="1845612"/>
                  <a:ext cx="1368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7" name="Ink 26">
                  <a:extLst>
                    <a:ext uri="{FF2B5EF4-FFF2-40B4-BE49-F238E27FC236}">
                      <a16:creationId xmlns:a16="http://schemas.microsoft.com/office/drawing/2014/main" id="{6C317AFF-52CE-9C35-1718-B6B8DB8D25D7}"/>
                    </a:ext>
                  </a:extLst>
                </p14:cNvPr>
                <p14:cNvContentPartPr/>
                <p14:nvPr/>
              </p14:nvContentPartPr>
              <p14:xfrm>
                <a:off x="2319360" y="1605132"/>
                <a:ext cx="326880" cy="411840"/>
              </p14:xfrm>
            </p:contentPart>
          </mc:Choice>
          <mc:Fallback xmlns="">
            <p:pic>
              <p:nvPicPr>
                <p:cNvPr id="27" name="Ink 26">
                  <a:extLst>
                    <a:ext uri="{FF2B5EF4-FFF2-40B4-BE49-F238E27FC236}">
                      <a16:creationId xmlns:a16="http://schemas.microsoft.com/office/drawing/2014/main" id="{6C317AFF-52CE-9C35-1718-B6B8DB8D25D7}"/>
                    </a:ext>
                  </a:extLst>
                </p:cNvPr>
                <p:cNvPicPr/>
                <p:nvPr/>
              </p:nvPicPr>
              <p:blipFill>
                <a:blip r:embed="rId127"/>
                <a:stretch>
                  <a:fillRect/>
                </a:stretch>
              </p:blipFill>
              <p:spPr>
                <a:xfrm>
                  <a:off x="2310720" y="1596132"/>
                  <a:ext cx="3445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8" name="Ink 27">
                  <a:extLst>
                    <a:ext uri="{FF2B5EF4-FFF2-40B4-BE49-F238E27FC236}">
                      <a16:creationId xmlns:a16="http://schemas.microsoft.com/office/drawing/2014/main" id="{EBB012AE-D707-15B3-28DD-75E44F0E5810}"/>
                    </a:ext>
                  </a:extLst>
                </p14:cNvPr>
                <p14:cNvContentPartPr/>
                <p14:nvPr/>
              </p14:nvContentPartPr>
              <p14:xfrm>
                <a:off x="2791320" y="1726452"/>
                <a:ext cx="60120" cy="250200"/>
              </p14:xfrm>
            </p:contentPart>
          </mc:Choice>
          <mc:Fallback xmlns="">
            <p:pic>
              <p:nvPicPr>
                <p:cNvPr id="28" name="Ink 27">
                  <a:extLst>
                    <a:ext uri="{FF2B5EF4-FFF2-40B4-BE49-F238E27FC236}">
                      <a16:creationId xmlns:a16="http://schemas.microsoft.com/office/drawing/2014/main" id="{EBB012AE-D707-15B3-28DD-75E44F0E5810}"/>
                    </a:ext>
                  </a:extLst>
                </p:cNvPr>
                <p:cNvPicPr/>
                <p:nvPr/>
              </p:nvPicPr>
              <p:blipFill>
                <a:blip r:embed="rId129"/>
                <a:stretch>
                  <a:fillRect/>
                </a:stretch>
              </p:blipFill>
              <p:spPr>
                <a:xfrm>
                  <a:off x="2782680" y="1717452"/>
                  <a:ext cx="777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9" name="Ink 28">
                  <a:extLst>
                    <a:ext uri="{FF2B5EF4-FFF2-40B4-BE49-F238E27FC236}">
                      <a16:creationId xmlns:a16="http://schemas.microsoft.com/office/drawing/2014/main" id="{22C2B54D-4DF3-E8AE-F931-ABCD0AC3B5D4}"/>
                    </a:ext>
                  </a:extLst>
                </p14:cNvPr>
                <p14:cNvContentPartPr/>
                <p14:nvPr/>
              </p14:nvContentPartPr>
              <p14:xfrm>
                <a:off x="2772600" y="1532052"/>
                <a:ext cx="260640" cy="268200"/>
              </p14:xfrm>
            </p:contentPart>
          </mc:Choice>
          <mc:Fallback xmlns="">
            <p:pic>
              <p:nvPicPr>
                <p:cNvPr id="29" name="Ink 28">
                  <a:extLst>
                    <a:ext uri="{FF2B5EF4-FFF2-40B4-BE49-F238E27FC236}">
                      <a16:creationId xmlns:a16="http://schemas.microsoft.com/office/drawing/2014/main" id="{22C2B54D-4DF3-E8AE-F931-ABCD0AC3B5D4}"/>
                    </a:ext>
                  </a:extLst>
                </p:cNvPr>
                <p:cNvPicPr/>
                <p:nvPr/>
              </p:nvPicPr>
              <p:blipFill>
                <a:blip r:embed="rId131"/>
                <a:stretch>
                  <a:fillRect/>
                </a:stretch>
              </p:blipFill>
              <p:spPr>
                <a:xfrm>
                  <a:off x="2763960" y="1523412"/>
                  <a:ext cx="2782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1" name="Ink 80">
                  <a:extLst>
                    <a:ext uri="{FF2B5EF4-FFF2-40B4-BE49-F238E27FC236}">
                      <a16:creationId xmlns:a16="http://schemas.microsoft.com/office/drawing/2014/main" id="{291C97EC-A551-A309-63A1-D002185247EE}"/>
                    </a:ext>
                  </a:extLst>
                </p14:cNvPr>
                <p14:cNvContentPartPr/>
                <p14:nvPr/>
              </p14:nvContentPartPr>
              <p14:xfrm>
                <a:off x="1405680" y="1680732"/>
                <a:ext cx="129240" cy="337320"/>
              </p14:xfrm>
            </p:contentPart>
          </mc:Choice>
          <mc:Fallback xmlns="">
            <p:pic>
              <p:nvPicPr>
                <p:cNvPr id="81" name="Ink 80">
                  <a:extLst>
                    <a:ext uri="{FF2B5EF4-FFF2-40B4-BE49-F238E27FC236}">
                      <a16:creationId xmlns:a16="http://schemas.microsoft.com/office/drawing/2014/main" id="{291C97EC-A551-A309-63A1-D002185247EE}"/>
                    </a:ext>
                  </a:extLst>
                </p:cNvPr>
                <p:cNvPicPr/>
                <p:nvPr/>
              </p:nvPicPr>
              <p:blipFill>
                <a:blip r:embed="rId133"/>
                <a:stretch>
                  <a:fillRect/>
                </a:stretch>
              </p:blipFill>
              <p:spPr>
                <a:xfrm>
                  <a:off x="1396680" y="1672092"/>
                  <a:ext cx="14688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2" name="Ink 81">
                  <a:extLst>
                    <a:ext uri="{FF2B5EF4-FFF2-40B4-BE49-F238E27FC236}">
                      <a16:creationId xmlns:a16="http://schemas.microsoft.com/office/drawing/2014/main" id="{02EC2FD2-260D-83AE-FE80-56A8C90189EC}"/>
                    </a:ext>
                  </a:extLst>
                </p14:cNvPr>
                <p14:cNvContentPartPr/>
                <p14:nvPr/>
              </p14:nvContentPartPr>
              <p14:xfrm>
                <a:off x="1612320" y="1390932"/>
                <a:ext cx="189000" cy="192600"/>
              </p14:xfrm>
            </p:contentPart>
          </mc:Choice>
          <mc:Fallback xmlns="">
            <p:pic>
              <p:nvPicPr>
                <p:cNvPr id="82" name="Ink 81">
                  <a:extLst>
                    <a:ext uri="{FF2B5EF4-FFF2-40B4-BE49-F238E27FC236}">
                      <a16:creationId xmlns:a16="http://schemas.microsoft.com/office/drawing/2014/main" id="{02EC2FD2-260D-83AE-FE80-56A8C90189EC}"/>
                    </a:ext>
                  </a:extLst>
                </p:cNvPr>
                <p:cNvPicPr/>
                <p:nvPr/>
              </p:nvPicPr>
              <p:blipFill>
                <a:blip r:embed="rId135"/>
                <a:stretch>
                  <a:fillRect/>
                </a:stretch>
              </p:blipFill>
              <p:spPr>
                <a:xfrm>
                  <a:off x="1603680" y="1382292"/>
                  <a:ext cx="2066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3" name="Ink 82">
                  <a:extLst>
                    <a:ext uri="{FF2B5EF4-FFF2-40B4-BE49-F238E27FC236}">
                      <a16:creationId xmlns:a16="http://schemas.microsoft.com/office/drawing/2014/main" id="{40B45B88-FD7C-88EE-0CA9-C31082CCBD14}"/>
                    </a:ext>
                  </a:extLst>
                </p14:cNvPr>
                <p14:cNvContentPartPr/>
                <p14:nvPr/>
              </p14:nvContentPartPr>
              <p14:xfrm>
                <a:off x="2133600" y="1199412"/>
                <a:ext cx="1135080" cy="118440"/>
              </p14:xfrm>
            </p:contentPart>
          </mc:Choice>
          <mc:Fallback xmlns="">
            <p:pic>
              <p:nvPicPr>
                <p:cNvPr id="83" name="Ink 82">
                  <a:extLst>
                    <a:ext uri="{FF2B5EF4-FFF2-40B4-BE49-F238E27FC236}">
                      <a16:creationId xmlns:a16="http://schemas.microsoft.com/office/drawing/2014/main" id="{40B45B88-FD7C-88EE-0CA9-C31082CCBD14}"/>
                    </a:ext>
                  </a:extLst>
                </p:cNvPr>
                <p:cNvPicPr/>
                <p:nvPr/>
              </p:nvPicPr>
              <p:blipFill>
                <a:blip r:embed="rId137"/>
                <a:stretch>
                  <a:fillRect/>
                </a:stretch>
              </p:blipFill>
              <p:spPr>
                <a:xfrm>
                  <a:off x="2124600" y="1190412"/>
                  <a:ext cx="11527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4" name="Ink 83">
                  <a:extLst>
                    <a:ext uri="{FF2B5EF4-FFF2-40B4-BE49-F238E27FC236}">
                      <a16:creationId xmlns:a16="http://schemas.microsoft.com/office/drawing/2014/main" id="{71B19341-AA4B-151F-FEBC-C5DCB8C2ABDD}"/>
                    </a:ext>
                  </a:extLst>
                </p14:cNvPr>
                <p14:cNvContentPartPr/>
                <p14:nvPr/>
              </p14:nvContentPartPr>
              <p14:xfrm>
                <a:off x="3775560" y="1061532"/>
                <a:ext cx="738720" cy="59400"/>
              </p14:xfrm>
            </p:contentPart>
          </mc:Choice>
          <mc:Fallback xmlns="">
            <p:pic>
              <p:nvPicPr>
                <p:cNvPr id="84" name="Ink 83">
                  <a:extLst>
                    <a:ext uri="{FF2B5EF4-FFF2-40B4-BE49-F238E27FC236}">
                      <a16:creationId xmlns:a16="http://schemas.microsoft.com/office/drawing/2014/main" id="{71B19341-AA4B-151F-FEBC-C5DCB8C2ABDD}"/>
                    </a:ext>
                  </a:extLst>
                </p:cNvPr>
                <p:cNvPicPr/>
                <p:nvPr/>
              </p:nvPicPr>
              <p:blipFill>
                <a:blip r:embed="rId139"/>
                <a:stretch>
                  <a:fillRect/>
                </a:stretch>
              </p:blipFill>
              <p:spPr>
                <a:xfrm>
                  <a:off x="3766920" y="1052892"/>
                  <a:ext cx="7563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5" name="Ink 84">
                  <a:extLst>
                    <a:ext uri="{FF2B5EF4-FFF2-40B4-BE49-F238E27FC236}">
                      <a16:creationId xmlns:a16="http://schemas.microsoft.com/office/drawing/2014/main" id="{C4669293-E9B1-8791-0961-8C1B00BF1B46}"/>
                    </a:ext>
                  </a:extLst>
                </p14:cNvPr>
                <p14:cNvContentPartPr/>
                <p14:nvPr/>
              </p14:nvContentPartPr>
              <p14:xfrm>
                <a:off x="4611480" y="933372"/>
                <a:ext cx="317160" cy="367920"/>
              </p14:xfrm>
            </p:contentPart>
          </mc:Choice>
          <mc:Fallback xmlns="">
            <p:pic>
              <p:nvPicPr>
                <p:cNvPr id="85" name="Ink 84">
                  <a:extLst>
                    <a:ext uri="{FF2B5EF4-FFF2-40B4-BE49-F238E27FC236}">
                      <a16:creationId xmlns:a16="http://schemas.microsoft.com/office/drawing/2014/main" id="{C4669293-E9B1-8791-0961-8C1B00BF1B46}"/>
                    </a:ext>
                  </a:extLst>
                </p:cNvPr>
                <p:cNvPicPr/>
                <p:nvPr/>
              </p:nvPicPr>
              <p:blipFill>
                <a:blip r:embed="rId141"/>
                <a:stretch>
                  <a:fillRect/>
                </a:stretch>
              </p:blipFill>
              <p:spPr>
                <a:xfrm>
                  <a:off x="4602480" y="924372"/>
                  <a:ext cx="33480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6" name="Ink 85">
                  <a:extLst>
                    <a:ext uri="{FF2B5EF4-FFF2-40B4-BE49-F238E27FC236}">
                      <a16:creationId xmlns:a16="http://schemas.microsoft.com/office/drawing/2014/main" id="{A31612B1-97B1-410C-51D6-DD2FF0CB0B7F}"/>
                    </a:ext>
                  </a:extLst>
                </p14:cNvPr>
                <p14:cNvContentPartPr/>
                <p14:nvPr/>
              </p14:nvContentPartPr>
              <p14:xfrm>
                <a:off x="4414560" y="720252"/>
                <a:ext cx="754200" cy="724680"/>
              </p14:xfrm>
            </p:contentPart>
          </mc:Choice>
          <mc:Fallback xmlns="">
            <p:pic>
              <p:nvPicPr>
                <p:cNvPr id="86" name="Ink 85">
                  <a:extLst>
                    <a:ext uri="{FF2B5EF4-FFF2-40B4-BE49-F238E27FC236}">
                      <a16:creationId xmlns:a16="http://schemas.microsoft.com/office/drawing/2014/main" id="{A31612B1-97B1-410C-51D6-DD2FF0CB0B7F}"/>
                    </a:ext>
                  </a:extLst>
                </p:cNvPr>
                <p:cNvPicPr/>
                <p:nvPr/>
              </p:nvPicPr>
              <p:blipFill>
                <a:blip r:embed="rId143"/>
                <a:stretch>
                  <a:fillRect/>
                </a:stretch>
              </p:blipFill>
              <p:spPr>
                <a:xfrm>
                  <a:off x="4405920" y="711612"/>
                  <a:ext cx="771840" cy="7423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7" name="Ink 86">
                  <a:extLst>
                    <a:ext uri="{FF2B5EF4-FFF2-40B4-BE49-F238E27FC236}">
                      <a16:creationId xmlns:a16="http://schemas.microsoft.com/office/drawing/2014/main" id="{639BB2A4-6155-AC67-0D9D-8936C0E58037}"/>
                    </a:ext>
                  </a:extLst>
                </p14:cNvPr>
                <p14:cNvContentPartPr/>
                <p14:nvPr/>
              </p14:nvContentPartPr>
              <p14:xfrm>
                <a:off x="5376120" y="1120932"/>
                <a:ext cx="48600" cy="20160"/>
              </p14:xfrm>
            </p:contentPart>
          </mc:Choice>
          <mc:Fallback xmlns="">
            <p:pic>
              <p:nvPicPr>
                <p:cNvPr id="87" name="Ink 86">
                  <a:extLst>
                    <a:ext uri="{FF2B5EF4-FFF2-40B4-BE49-F238E27FC236}">
                      <a16:creationId xmlns:a16="http://schemas.microsoft.com/office/drawing/2014/main" id="{639BB2A4-6155-AC67-0D9D-8936C0E58037}"/>
                    </a:ext>
                  </a:extLst>
                </p:cNvPr>
                <p:cNvPicPr/>
                <p:nvPr/>
              </p:nvPicPr>
              <p:blipFill>
                <a:blip r:embed="rId145"/>
                <a:stretch>
                  <a:fillRect/>
                </a:stretch>
              </p:blipFill>
              <p:spPr>
                <a:xfrm>
                  <a:off x="5367120" y="1111932"/>
                  <a:ext cx="662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2" name="Ink 91">
                  <a:extLst>
                    <a:ext uri="{FF2B5EF4-FFF2-40B4-BE49-F238E27FC236}">
                      <a16:creationId xmlns:a16="http://schemas.microsoft.com/office/drawing/2014/main" id="{A4242A9D-3C59-82D2-9614-186A8CD471D1}"/>
                    </a:ext>
                  </a:extLst>
                </p14:cNvPr>
                <p14:cNvContentPartPr/>
                <p14:nvPr/>
              </p14:nvContentPartPr>
              <p14:xfrm>
                <a:off x="568680" y="2457612"/>
                <a:ext cx="771120" cy="804960"/>
              </p14:xfrm>
            </p:contentPart>
          </mc:Choice>
          <mc:Fallback xmlns="">
            <p:pic>
              <p:nvPicPr>
                <p:cNvPr id="92" name="Ink 91">
                  <a:extLst>
                    <a:ext uri="{FF2B5EF4-FFF2-40B4-BE49-F238E27FC236}">
                      <a16:creationId xmlns:a16="http://schemas.microsoft.com/office/drawing/2014/main" id="{A4242A9D-3C59-82D2-9614-186A8CD471D1}"/>
                    </a:ext>
                  </a:extLst>
                </p:cNvPr>
                <p:cNvPicPr/>
                <p:nvPr/>
              </p:nvPicPr>
              <p:blipFill>
                <a:blip r:embed="rId147"/>
                <a:stretch>
                  <a:fillRect/>
                </a:stretch>
              </p:blipFill>
              <p:spPr>
                <a:xfrm>
                  <a:off x="560040" y="2448972"/>
                  <a:ext cx="788760" cy="822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3" name="Ink 92">
                  <a:extLst>
                    <a:ext uri="{FF2B5EF4-FFF2-40B4-BE49-F238E27FC236}">
                      <a16:creationId xmlns:a16="http://schemas.microsoft.com/office/drawing/2014/main" id="{6FCE5F65-02E3-C690-43EB-E4930234B50E}"/>
                    </a:ext>
                  </a:extLst>
                </p14:cNvPr>
                <p14:cNvContentPartPr/>
                <p14:nvPr/>
              </p14:nvContentPartPr>
              <p14:xfrm>
                <a:off x="1175640" y="2900052"/>
                <a:ext cx="222840" cy="450000"/>
              </p14:xfrm>
            </p:contentPart>
          </mc:Choice>
          <mc:Fallback xmlns="">
            <p:pic>
              <p:nvPicPr>
                <p:cNvPr id="93" name="Ink 92">
                  <a:extLst>
                    <a:ext uri="{FF2B5EF4-FFF2-40B4-BE49-F238E27FC236}">
                      <a16:creationId xmlns:a16="http://schemas.microsoft.com/office/drawing/2014/main" id="{6FCE5F65-02E3-C690-43EB-E4930234B50E}"/>
                    </a:ext>
                  </a:extLst>
                </p:cNvPr>
                <p:cNvPicPr/>
                <p:nvPr/>
              </p:nvPicPr>
              <p:blipFill>
                <a:blip r:embed="rId149"/>
                <a:stretch>
                  <a:fillRect/>
                </a:stretch>
              </p:blipFill>
              <p:spPr>
                <a:xfrm>
                  <a:off x="1166640" y="2891412"/>
                  <a:ext cx="24048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5" name="Ink 94">
                  <a:extLst>
                    <a:ext uri="{FF2B5EF4-FFF2-40B4-BE49-F238E27FC236}">
                      <a16:creationId xmlns:a16="http://schemas.microsoft.com/office/drawing/2014/main" id="{A0E01B7A-BBD1-A8AA-6439-7941AB0604F3}"/>
                    </a:ext>
                  </a:extLst>
                </p14:cNvPr>
                <p14:cNvContentPartPr/>
                <p14:nvPr/>
              </p14:nvContentPartPr>
              <p14:xfrm>
                <a:off x="4338960" y="2919492"/>
                <a:ext cx="708120" cy="50040"/>
              </p14:xfrm>
            </p:contentPart>
          </mc:Choice>
          <mc:Fallback xmlns="">
            <p:pic>
              <p:nvPicPr>
                <p:cNvPr id="95" name="Ink 94">
                  <a:extLst>
                    <a:ext uri="{FF2B5EF4-FFF2-40B4-BE49-F238E27FC236}">
                      <a16:creationId xmlns:a16="http://schemas.microsoft.com/office/drawing/2014/main" id="{A0E01B7A-BBD1-A8AA-6439-7941AB0604F3}"/>
                    </a:ext>
                  </a:extLst>
                </p:cNvPr>
                <p:cNvPicPr/>
                <p:nvPr/>
              </p:nvPicPr>
              <p:blipFill>
                <a:blip r:embed="rId151"/>
                <a:stretch>
                  <a:fillRect/>
                </a:stretch>
              </p:blipFill>
              <p:spPr>
                <a:xfrm>
                  <a:off x="4330320" y="2910852"/>
                  <a:ext cx="72576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6" name="Ink 95">
                  <a:extLst>
                    <a:ext uri="{FF2B5EF4-FFF2-40B4-BE49-F238E27FC236}">
                      <a16:creationId xmlns:a16="http://schemas.microsoft.com/office/drawing/2014/main" id="{771E63BC-C93A-D5F0-1B9F-350DE9E065D4}"/>
                    </a:ext>
                  </a:extLst>
                </p14:cNvPr>
                <p14:cNvContentPartPr/>
                <p14:nvPr/>
              </p14:nvContentPartPr>
              <p14:xfrm>
                <a:off x="4935480" y="2792052"/>
                <a:ext cx="165240" cy="233280"/>
              </p14:xfrm>
            </p:contentPart>
          </mc:Choice>
          <mc:Fallback xmlns="">
            <p:pic>
              <p:nvPicPr>
                <p:cNvPr id="96" name="Ink 95">
                  <a:extLst>
                    <a:ext uri="{FF2B5EF4-FFF2-40B4-BE49-F238E27FC236}">
                      <a16:creationId xmlns:a16="http://schemas.microsoft.com/office/drawing/2014/main" id="{771E63BC-C93A-D5F0-1B9F-350DE9E065D4}"/>
                    </a:ext>
                  </a:extLst>
                </p:cNvPr>
                <p:cNvPicPr/>
                <p:nvPr/>
              </p:nvPicPr>
              <p:blipFill>
                <a:blip r:embed="rId153"/>
                <a:stretch>
                  <a:fillRect/>
                </a:stretch>
              </p:blipFill>
              <p:spPr>
                <a:xfrm>
                  <a:off x="4926840" y="2783412"/>
                  <a:ext cx="1828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7" name="Ink 96">
                  <a:extLst>
                    <a:ext uri="{FF2B5EF4-FFF2-40B4-BE49-F238E27FC236}">
                      <a16:creationId xmlns:a16="http://schemas.microsoft.com/office/drawing/2014/main" id="{89FE9685-EA19-AF5D-CC00-31AA19C5A26D}"/>
                    </a:ext>
                  </a:extLst>
                </p14:cNvPr>
                <p14:cNvContentPartPr/>
                <p14:nvPr/>
              </p14:nvContentPartPr>
              <p14:xfrm>
                <a:off x="5526960" y="2395692"/>
                <a:ext cx="126000" cy="809640"/>
              </p14:xfrm>
            </p:contentPart>
          </mc:Choice>
          <mc:Fallback xmlns="">
            <p:pic>
              <p:nvPicPr>
                <p:cNvPr id="97" name="Ink 96">
                  <a:extLst>
                    <a:ext uri="{FF2B5EF4-FFF2-40B4-BE49-F238E27FC236}">
                      <a16:creationId xmlns:a16="http://schemas.microsoft.com/office/drawing/2014/main" id="{89FE9685-EA19-AF5D-CC00-31AA19C5A26D}"/>
                    </a:ext>
                  </a:extLst>
                </p:cNvPr>
                <p:cNvPicPr/>
                <p:nvPr/>
              </p:nvPicPr>
              <p:blipFill>
                <a:blip r:embed="rId155"/>
                <a:stretch>
                  <a:fillRect/>
                </a:stretch>
              </p:blipFill>
              <p:spPr>
                <a:xfrm>
                  <a:off x="5518320" y="2386692"/>
                  <a:ext cx="14364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8" name="Ink 97">
                  <a:extLst>
                    <a:ext uri="{FF2B5EF4-FFF2-40B4-BE49-F238E27FC236}">
                      <a16:creationId xmlns:a16="http://schemas.microsoft.com/office/drawing/2014/main" id="{A564041F-C25A-9073-D499-5054328E9A81}"/>
                    </a:ext>
                  </a:extLst>
                </p14:cNvPr>
                <p14:cNvContentPartPr/>
                <p14:nvPr/>
              </p14:nvContentPartPr>
              <p14:xfrm>
                <a:off x="5437320" y="2766132"/>
                <a:ext cx="447120" cy="202680"/>
              </p14:xfrm>
            </p:contentPart>
          </mc:Choice>
          <mc:Fallback xmlns="">
            <p:pic>
              <p:nvPicPr>
                <p:cNvPr id="98" name="Ink 97">
                  <a:extLst>
                    <a:ext uri="{FF2B5EF4-FFF2-40B4-BE49-F238E27FC236}">
                      <a16:creationId xmlns:a16="http://schemas.microsoft.com/office/drawing/2014/main" id="{A564041F-C25A-9073-D499-5054328E9A81}"/>
                    </a:ext>
                  </a:extLst>
                </p:cNvPr>
                <p:cNvPicPr/>
                <p:nvPr/>
              </p:nvPicPr>
              <p:blipFill>
                <a:blip r:embed="rId157"/>
                <a:stretch>
                  <a:fillRect/>
                </a:stretch>
              </p:blipFill>
              <p:spPr>
                <a:xfrm>
                  <a:off x="5428320" y="2757132"/>
                  <a:ext cx="4647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9" name="Ink 98">
                  <a:extLst>
                    <a:ext uri="{FF2B5EF4-FFF2-40B4-BE49-F238E27FC236}">
                      <a16:creationId xmlns:a16="http://schemas.microsoft.com/office/drawing/2014/main" id="{FA754F91-878A-1506-CF36-9DE49E0B5C68}"/>
                    </a:ext>
                  </a:extLst>
                </p14:cNvPr>
                <p14:cNvContentPartPr/>
                <p14:nvPr/>
              </p14:nvContentPartPr>
              <p14:xfrm>
                <a:off x="5834400" y="2633652"/>
                <a:ext cx="16200" cy="21600"/>
              </p14:xfrm>
            </p:contentPart>
          </mc:Choice>
          <mc:Fallback xmlns="">
            <p:pic>
              <p:nvPicPr>
                <p:cNvPr id="99" name="Ink 98">
                  <a:extLst>
                    <a:ext uri="{FF2B5EF4-FFF2-40B4-BE49-F238E27FC236}">
                      <a16:creationId xmlns:a16="http://schemas.microsoft.com/office/drawing/2014/main" id="{FA754F91-878A-1506-CF36-9DE49E0B5C68}"/>
                    </a:ext>
                  </a:extLst>
                </p:cNvPr>
                <p:cNvPicPr/>
                <p:nvPr/>
              </p:nvPicPr>
              <p:blipFill>
                <a:blip r:embed="rId159"/>
                <a:stretch>
                  <a:fillRect/>
                </a:stretch>
              </p:blipFill>
              <p:spPr>
                <a:xfrm>
                  <a:off x="5825400" y="2624652"/>
                  <a:ext cx="338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0" name="Ink 99">
                  <a:extLst>
                    <a:ext uri="{FF2B5EF4-FFF2-40B4-BE49-F238E27FC236}">
                      <a16:creationId xmlns:a16="http://schemas.microsoft.com/office/drawing/2014/main" id="{860F7454-C331-5CD7-1CFE-C1361098D7D3}"/>
                    </a:ext>
                  </a:extLst>
                </p14:cNvPr>
                <p14:cNvContentPartPr/>
                <p14:nvPr/>
              </p14:nvContentPartPr>
              <p14:xfrm>
                <a:off x="5956800" y="2723292"/>
                <a:ext cx="187560" cy="218520"/>
              </p14:xfrm>
            </p:contentPart>
          </mc:Choice>
          <mc:Fallback xmlns="">
            <p:pic>
              <p:nvPicPr>
                <p:cNvPr id="100" name="Ink 99">
                  <a:extLst>
                    <a:ext uri="{FF2B5EF4-FFF2-40B4-BE49-F238E27FC236}">
                      <a16:creationId xmlns:a16="http://schemas.microsoft.com/office/drawing/2014/main" id="{860F7454-C331-5CD7-1CFE-C1361098D7D3}"/>
                    </a:ext>
                  </a:extLst>
                </p:cNvPr>
                <p:cNvPicPr/>
                <p:nvPr/>
              </p:nvPicPr>
              <p:blipFill>
                <a:blip r:embed="rId161"/>
                <a:stretch>
                  <a:fillRect/>
                </a:stretch>
              </p:blipFill>
              <p:spPr>
                <a:xfrm>
                  <a:off x="5948160" y="2714652"/>
                  <a:ext cx="2052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1" name="Ink 100">
                  <a:extLst>
                    <a:ext uri="{FF2B5EF4-FFF2-40B4-BE49-F238E27FC236}">
                      <a16:creationId xmlns:a16="http://schemas.microsoft.com/office/drawing/2014/main" id="{491B8B9F-3EB4-97B2-7245-7A487EE6AC6A}"/>
                    </a:ext>
                  </a:extLst>
                </p14:cNvPr>
                <p14:cNvContentPartPr/>
                <p14:nvPr/>
              </p14:nvContentPartPr>
              <p14:xfrm>
                <a:off x="6183960" y="2705292"/>
                <a:ext cx="355680" cy="231120"/>
              </p14:xfrm>
            </p:contentPart>
          </mc:Choice>
          <mc:Fallback xmlns="">
            <p:pic>
              <p:nvPicPr>
                <p:cNvPr id="101" name="Ink 100">
                  <a:extLst>
                    <a:ext uri="{FF2B5EF4-FFF2-40B4-BE49-F238E27FC236}">
                      <a16:creationId xmlns:a16="http://schemas.microsoft.com/office/drawing/2014/main" id="{491B8B9F-3EB4-97B2-7245-7A487EE6AC6A}"/>
                    </a:ext>
                  </a:extLst>
                </p:cNvPr>
                <p:cNvPicPr/>
                <p:nvPr/>
              </p:nvPicPr>
              <p:blipFill>
                <a:blip r:embed="rId163"/>
                <a:stretch>
                  <a:fillRect/>
                </a:stretch>
              </p:blipFill>
              <p:spPr>
                <a:xfrm>
                  <a:off x="6175320" y="2696652"/>
                  <a:ext cx="3733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2" name="Ink 101">
                  <a:extLst>
                    <a:ext uri="{FF2B5EF4-FFF2-40B4-BE49-F238E27FC236}">
                      <a16:creationId xmlns:a16="http://schemas.microsoft.com/office/drawing/2014/main" id="{204EE188-34A1-C617-B554-C9699007B007}"/>
                    </a:ext>
                  </a:extLst>
                </p14:cNvPr>
                <p14:cNvContentPartPr/>
                <p14:nvPr/>
              </p14:nvContentPartPr>
              <p14:xfrm>
                <a:off x="6440280" y="2547972"/>
                <a:ext cx="360" cy="8640"/>
              </p14:xfrm>
            </p:contentPart>
          </mc:Choice>
          <mc:Fallback xmlns="">
            <p:pic>
              <p:nvPicPr>
                <p:cNvPr id="102" name="Ink 101">
                  <a:extLst>
                    <a:ext uri="{FF2B5EF4-FFF2-40B4-BE49-F238E27FC236}">
                      <a16:creationId xmlns:a16="http://schemas.microsoft.com/office/drawing/2014/main" id="{204EE188-34A1-C617-B554-C9699007B007}"/>
                    </a:ext>
                  </a:extLst>
                </p:cNvPr>
                <p:cNvPicPr/>
                <p:nvPr/>
              </p:nvPicPr>
              <p:blipFill>
                <a:blip r:embed="rId165"/>
                <a:stretch>
                  <a:fillRect/>
                </a:stretch>
              </p:blipFill>
              <p:spPr>
                <a:xfrm>
                  <a:off x="6431280" y="2539332"/>
                  <a:ext cx="180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3" name="Ink 102">
                  <a:extLst>
                    <a:ext uri="{FF2B5EF4-FFF2-40B4-BE49-F238E27FC236}">
                      <a16:creationId xmlns:a16="http://schemas.microsoft.com/office/drawing/2014/main" id="{910AD9B4-82C5-8BF7-7DE9-D867D261557B}"/>
                    </a:ext>
                  </a:extLst>
                </p14:cNvPr>
                <p14:cNvContentPartPr/>
                <p14:nvPr/>
              </p14:nvContentPartPr>
              <p14:xfrm>
                <a:off x="6744120" y="2573532"/>
                <a:ext cx="255240" cy="381600"/>
              </p14:xfrm>
            </p:contentPart>
          </mc:Choice>
          <mc:Fallback xmlns="">
            <p:pic>
              <p:nvPicPr>
                <p:cNvPr id="103" name="Ink 102">
                  <a:extLst>
                    <a:ext uri="{FF2B5EF4-FFF2-40B4-BE49-F238E27FC236}">
                      <a16:creationId xmlns:a16="http://schemas.microsoft.com/office/drawing/2014/main" id="{910AD9B4-82C5-8BF7-7DE9-D867D261557B}"/>
                    </a:ext>
                  </a:extLst>
                </p:cNvPr>
                <p:cNvPicPr/>
                <p:nvPr/>
              </p:nvPicPr>
              <p:blipFill>
                <a:blip r:embed="rId167"/>
                <a:stretch>
                  <a:fillRect/>
                </a:stretch>
              </p:blipFill>
              <p:spPr>
                <a:xfrm>
                  <a:off x="6735120" y="2564892"/>
                  <a:ext cx="27288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4" name="Ink 103">
                  <a:extLst>
                    <a:ext uri="{FF2B5EF4-FFF2-40B4-BE49-F238E27FC236}">
                      <a16:creationId xmlns:a16="http://schemas.microsoft.com/office/drawing/2014/main" id="{03E40149-C913-A5AC-A5E5-8E14421B7C4D}"/>
                    </a:ext>
                  </a:extLst>
                </p14:cNvPr>
                <p14:cNvContentPartPr/>
                <p14:nvPr/>
              </p14:nvContentPartPr>
              <p14:xfrm>
                <a:off x="6803880" y="2704212"/>
                <a:ext cx="412920" cy="385200"/>
              </p14:xfrm>
            </p:contentPart>
          </mc:Choice>
          <mc:Fallback xmlns="">
            <p:pic>
              <p:nvPicPr>
                <p:cNvPr id="104" name="Ink 103">
                  <a:extLst>
                    <a:ext uri="{FF2B5EF4-FFF2-40B4-BE49-F238E27FC236}">
                      <a16:creationId xmlns:a16="http://schemas.microsoft.com/office/drawing/2014/main" id="{03E40149-C913-A5AC-A5E5-8E14421B7C4D}"/>
                    </a:ext>
                  </a:extLst>
                </p:cNvPr>
                <p:cNvPicPr/>
                <p:nvPr/>
              </p:nvPicPr>
              <p:blipFill>
                <a:blip r:embed="rId169"/>
                <a:stretch>
                  <a:fillRect/>
                </a:stretch>
              </p:blipFill>
              <p:spPr>
                <a:xfrm>
                  <a:off x="6794880" y="2695212"/>
                  <a:ext cx="43056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5" name="Ink 104">
                  <a:extLst>
                    <a:ext uri="{FF2B5EF4-FFF2-40B4-BE49-F238E27FC236}">
                      <a16:creationId xmlns:a16="http://schemas.microsoft.com/office/drawing/2014/main" id="{5AC18FC2-C2A9-0F52-FFE8-B1563A2D1D19}"/>
                    </a:ext>
                  </a:extLst>
                </p14:cNvPr>
                <p14:cNvContentPartPr/>
                <p14:nvPr/>
              </p14:nvContentPartPr>
              <p14:xfrm>
                <a:off x="7306440" y="2642292"/>
                <a:ext cx="140040" cy="355320"/>
              </p14:xfrm>
            </p:contentPart>
          </mc:Choice>
          <mc:Fallback xmlns="">
            <p:pic>
              <p:nvPicPr>
                <p:cNvPr id="105" name="Ink 104">
                  <a:extLst>
                    <a:ext uri="{FF2B5EF4-FFF2-40B4-BE49-F238E27FC236}">
                      <a16:creationId xmlns:a16="http://schemas.microsoft.com/office/drawing/2014/main" id="{5AC18FC2-C2A9-0F52-FFE8-B1563A2D1D19}"/>
                    </a:ext>
                  </a:extLst>
                </p:cNvPr>
                <p:cNvPicPr/>
                <p:nvPr/>
              </p:nvPicPr>
              <p:blipFill>
                <a:blip r:embed="rId171"/>
                <a:stretch>
                  <a:fillRect/>
                </a:stretch>
              </p:blipFill>
              <p:spPr>
                <a:xfrm>
                  <a:off x="7297440" y="2633292"/>
                  <a:ext cx="1576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8" name="Ink 107">
                  <a:extLst>
                    <a:ext uri="{FF2B5EF4-FFF2-40B4-BE49-F238E27FC236}">
                      <a16:creationId xmlns:a16="http://schemas.microsoft.com/office/drawing/2014/main" id="{B5F7DB21-1C2F-F6D5-84CF-08BDB50766D4}"/>
                    </a:ext>
                  </a:extLst>
                </p14:cNvPr>
                <p14:cNvContentPartPr/>
                <p14:nvPr/>
              </p14:nvContentPartPr>
              <p14:xfrm>
                <a:off x="6343080" y="3228012"/>
                <a:ext cx="152640" cy="348840"/>
              </p14:xfrm>
            </p:contentPart>
          </mc:Choice>
          <mc:Fallback xmlns="">
            <p:pic>
              <p:nvPicPr>
                <p:cNvPr id="108" name="Ink 107">
                  <a:extLst>
                    <a:ext uri="{FF2B5EF4-FFF2-40B4-BE49-F238E27FC236}">
                      <a16:creationId xmlns:a16="http://schemas.microsoft.com/office/drawing/2014/main" id="{B5F7DB21-1C2F-F6D5-84CF-08BDB50766D4}"/>
                    </a:ext>
                  </a:extLst>
                </p:cNvPr>
                <p:cNvPicPr/>
                <p:nvPr/>
              </p:nvPicPr>
              <p:blipFill>
                <a:blip r:embed="rId173"/>
                <a:stretch>
                  <a:fillRect/>
                </a:stretch>
              </p:blipFill>
              <p:spPr>
                <a:xfrm>
                  <a:off x="6334440" y="3219372"/>
                  <a:ext cx="1702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9" name="Ink 108">
                  <a:extLst>
                    <a:ext uri="{FF2B5EF4-FFF2-40B4-BE49-F238E27FC236}">
                      <a16:creationId xmlns:a16="http://schemas.microsoft.com/office/drawing/2014/main" id="{B50C69A9-7156-62FB-7B24-847F6C7820D9}"/>
                    </a:ext>
                  </a:extLst>
                </p14:cNvPr>
                <p14:cNvContentPartPr/>
                <p14:nvPr/>
              </p14:nvContentPartPr>
              <p14:xfrm>
                <a:off x="6596520" y="3141612"/>
                <a:ext cx="262440" cy="365040"/>
              </p14:xfrm>
            </p:contentPart>
          </mc:Choice>
          <mc:Fallback xmlns="">
            <p:pic>
              <p:nvPicPr>
                <p:cNvPr id="109" name="Ink 108">
                  <a:extLst>
                    <a:ext uri="{FF2B5EF4-FFF2-40B4-BE49-F238E27FC236}">
                      <a16:creationId xmlns:a16="http://schemas.microsoft.com/office/drawing/2014/main" id="{B50C69A9-7156-62FB-7B24-847F6C7820D9}"/>
                    </a:ext>
                  </a:extLst>
                </p:cNvPr>
                <p:cNvPicPr/>
                <p:nvPr/>
              </p:nvPicPr>
              <p:blipFill>
                <a:blip r:embed="rId175"/>
                <a:stretch>
                  <a:fillRect/>
                </a:stretch>
              </p:blipFill>
              <p:spPr>
                <a:xfrm>
                  <a:off x="6587880" y="3132972"/>
                  <a:ext cx="2800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0" name="Ink 109">
                  <a:extLst>
                    <a:ext uri="{FF2B5EF4-FFF2-40B4-BE49-F238E27FC236}">
                      <a16:creationId xmlns:a16="http://schemas.microsoft.com/office/drawing/2014/main" id="{F075F446-1C12-8C63-FFCF-15D6FC3F6232}"/>
                    </a:ext>
                  </a:extLst>
                </p14:cNvPr>
                <p14:cNvContentPartPr/>
                <p14:nvPr/>
              </p14:nvContentPartPr>
              <p14:xfrm>
                <a:off x="6666000" y="3308652"/>
                <a:ext cx="122400" cy="44280"/>
              </p14:xfrm>
            </p:contentPart>
          </mc:Choice>
          <mc:Fallback xmlns="">
            <p:pic>
              <p:nvPicPr>
                <p:cNvPr id="110" name="Ink 109">
                  <a:extLst>
                    <a:ext uri="{FF2B5EF4-FFF2-40B4-BE49-F238E27FC236}">
                      <a16:creationId xmlns:a16="http://schemas.microsoft.com/office/drawing/2014/main" id="{F075F446-1C12-8C63-FFCF-15D6FC3F6232}"/>
                    </a:ext>
                  </a:extLst>
                </p:cNvPr>
                <p:cNvPicPr/>
                <p:nvPr/>
              </p:nvPicPr>
              <p:blipFill>
                <a:blip r:embed="rId177"/>
                <a:stretch>
                  <a:fillRect/>
                </a:stretch>
              </p:blipFill>
              <p:spPr>
                <a:xfrm>
                  <a:off x="6657360" y="3300012"/>
                  <a:ext cx="1400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1" name="Ink 110">
                  <a:extLst>
                    <a:ext uri="{FF2B5EF4-FFF2-40B4-BE49-F238E27FC236}">
                      <a16:creationId xmlns:a16="http://schemas.microsoft.com/office/drawing/2014/main" id="{19250855-9606-79BE-40E6-604AE8293B25}"/>
                    </a:ext>
                  </a:extLst>
                </p14:cNvPr>
                <p14:cNvContentPartPr/>
                <p14:nvPr/>
              </p14:nvContentPartPr>
              <p14:xfrm>
                <a:off x="6910080" y="3282732"/>
                <a:ext cx="225360" cy="178920"/>
              </p14:xfrm>
            </p:contentPart>
          </mc:Choice>
          <mc:Fallback xmlns="">
            <p:pic>
              <p:nvPicPr>
                <p:cNvPr id="111" name="Ink 110">
                  <a:extLst>
                    <a:ext uri="{FF2B5EF4-FFF2-40B4-BE49-F238E27FC236}">
                      <a16:creationId xmlns:a16="http://schemas.microsoft.com/office/drawing/2014/main" id="{19250855-9606-79BE-40E6-604AE8293B25}"/>
                    </a:ext>
                  </a:extLst>
                </p:cNvPr>
                <p:cNvPicPr/>
                <p:nvPr/>
              </p:nvPicPr>
              <p:blipFill>
                <a:blip r:embed="rId179"/>
                <a:stretch>
                  <a:fillRect/>
                </a:stretch>
              </p:blipFill>
              <p:spPr>
                <a:xfrm>
                  <a:off x="6901080" y="3274092"/>
                  <a:ext cx="2430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2" name="Ink 111">
                  <a:extLst>
                    <a:ext uri="{FF2B5EF4-FFF2-40B4-BE49-F238E27FC236}">
                      <a16:creationId xmlns:a16="http://schemas.microsoft.com/office/drawing/2014/main" id="{79C59B6E-E115-26A0-E6F3-3E6FEAA50E14}"/>
                    </a:ext>
                  </a:extLst>
                </p14:cNvPr>
                <p14:cNvContentPartPr/>
                <p14:nvPr/>
              </p14:nvContentPartPr>
              <p14:xfrm>
                <a:off x="7176840" y="3211452"/>
                <a:ext cx="569880" cy="419760"/>
              </p14:xfrm>
            </p:contentPart>
          </mc:Choice>
          <mc:Fallback xmlns="">
            <p:pic>
              <p:nvPicPr>
                <p:cNvPr id="112" name="Ink 111">
                  <a:extLst>
                    <a:ext uri="{FF2B5EF4-FFF2-40B4-BE49-F238E27FC236}">
                      <a16:creationId xmlns:a16="http://schemas.microsoft.com/office/drawing/2014/main" id="{79C59B6E-E115-26A0-E6F3-3E6FEAA50E14}"/>
                    </a:ext>
                  </a:extLst>
                </p:cNvPr>
                <p:cNvPicPr/>
                <p:nvPr/>
              </p:nvPicPr>
              <p:blipFill>
                <a:blip r:embed="rId181"/>
                <a:stretch>
                  <a:fillRect/>
                </a:stretch>
              </p:blipFill>
              <p:spPr>
                <a:xfrm>
                  <a:off x="7168200" y="3202812"/>
                  <a:ext cx="58752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3" name="Ink 112">
                  <a:extLst>
                    <a:ext uri="{FF2B5EF4-FFF2-40B4-BE49-F238E27FC236}">
                      <a16:creationId xmlns:a16="http://schemas.microsoft.com/office/drawing/2014/main" id="{4360C6C3-113A-EB8A-D2FC-947D79D17290}"/>
                    </a:ext>
                  </a:extLst>
                </p14:cNvPr>
                <p14:cNvContentPartPr/>
                <p14:nvPr/>
              </p14:nvContentPartPr>
              <p14:xfrm>
                <a:off x="7796400" y="3061332"/>
                <a:ext cx="67320" cy="343800"/>
              </p14:xfrm>
            </p:contentPart>
          </mc:Choice>
          <mc:Fallback xmlns="">
            <p:pic>
              <p:nvPicPr>
                <p:cNvPr id="113" name="Ink 112">
                  <a:extLst>
                    <a:ext uri="{FF2B5EF4-FFF2-40B4-BE49-F238E27FC236}">
                      <a16:creationId xmlns:a16="http://schemas.microsoft.com/office/drawing/2014/main" id="{4360C6C3-113A-EB8A-D2FC-947D79D17290}"/>
                    </a:ext>
                  </a:extLst>
                </p:cNvPr>
                <p:cNvPicPr/>
                <p:nvPr/>
              </p:nvPicPr>
              <p:blipFill>
                <a:blip r:embed="rId183"/>
                <a:stretch>
                  <a:fillRect/>
                </a:stretch>
              </p:blipFill>
              <p:spPr>
                <a:xfrm>
                  <a:off x="7787400" y="3052692"/>
                  <a:ext cx="8496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4" name="Ink 113">
                  <a:extLst>
                    <a:ext uri="{FF2B5EF4-FFF2-40B4-BE49-F238E27FC236}">
                      <a16:creationId xmlns:a16="http://schemas.microsoft.com/office/drawing/2014/main" id="{C962721A-0879-E96C-35F4-EBBC0E3DDBEE}"/>
                    </a:ext>
                  </a:extLst>
                </p14:cNvPr>
                <p14:cNvContentPartPr/>
                <p14:nvPr/>
              </p14:nvContentPartPr>
              <p14:xfrm>
                <a:off x="7763280" y="3096972"/>
                <a:ext cx="244440" cy="339120"/>
              </p14:xfrm>
            </p:contentPart>
          </mc:Choice>
          <mc:Fallback xmlns="">
            <p:pic>
              <p:nvPicPr>
                <p:cNvPr id="114" name="Ink 113">
                  <a:extLst>
                    <a:ext uri="{FF2B5EF4-FFF2-40B4-BE49-F238E27FC236}">
                      <a16:creationId xmlns:a16="http://schemas.microsoft.com/office/drawing/2014/main" id="{C962721A-0879-E96C-35F4-EBBC0E3DDBEE}"/>
                    </a:ext>
                  </a:extLst>
                </p:cNvPr>
                <p:cNvPicPr/>
                <p:nvPr/>
              </p:nvPicPr>
              <p:blipFill>
                <a:blip r:embed="rId185"/>
                <a:stretch>
                  <a:fillRect/>
                </a:stretch>
              </p:blipFill>
              <p:spPr>
                <a:xfrm>
                  <a:off x="7754280" y="3087972"/>
                  <a:ext cx="26208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5" name="Ink 114">
                  <a:extLst>
                    <a:ext uri="{FF2B5EF4-FFF2-40B4-BE49-F238E27FC236}">
                      <a16:creationId xmlns:a16="http://schemas.microsoft.com/office/drawing/2014/main" id="{EAD3CD12-49E5-0324-898F-D42137692242}"/>
                    </a:ext>
                  </a:extLst>
                </p14:cNvPr>
                <p14:cNvContentPartPr/>
                <p14:nvPr/>
              </p14:nvContentPartPr>
              <p14:xfrm>
                <a:off x="8035800" y="3204972"/>
                <a:ext cx="236880" cy="196920"/>
              </p14:xfrm>
            </p:contentPart>
          </mc:Choice>
          <mc:Fallback xmlns="">
            <p:pic>
              <p:nvPicPr>
                <p:cNvPr id="115" name="Ink 114">
                  <a:extLst>
                    <a:ext uri="{FF2B5EF4-FFF2-40B4-BE49-F238E27FC236}">
                      <a16:creationId xmlns:a16="http://schemas.microsoft.com/office/drawing/2014/main" id="{EAD3CD12-49E5-0324-898F-D42137692242}"/>
                    </a:ext>
                  </a:extLst>
                </p:cNvPr>
                <p:cNvPicPr/>
                <p:nvPr/>
              </p:nvPicPr>
              <p:blipFill>
                <a:blip r:embed="rId187"/>
                <a:stretch>
                  <a:fillRect/>
                </a:stretch>
              </p:blipFill>
              <p:spPr>
                <a:xfrm>
                  <a:off x="8027160" y="3196332"/>
                  <a:ext cx="2545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6" name="Ink 115">
                  <a:extLst>
                    <a:ext uri="{FF2B5EF4-FFF2-40B4-BE49-F238E27FC236}">
                      <a16:creationId xmlns:a16="http://schemas.microsoft.com/office/drawing/2014/main" id="{B6132648-A90B-C770-32BE-07A056F2D56B}"/>
                    </a:ext>
                  </a:extLst>
                </p14:cNvPr>
                <p14:cNvContentPartPr/>
                <p14:nvPr/>
              </p14:nvContentPartPr>
              <p14:xfrm>
                <a:off x="8246400" y="2998692"/>
                <a:ext cx="153720" cy="502200"/>
              </p14:xfrm>
            </p:contentPart>
          </mc:Choice>
          <mc:Fallback xmlns="">
            <p:pic>
              <p:nvPicPr>
                <p:cNvPr id="116" name="Ink 115">
                  <a:extLst>
                    <a:ext uri="{FF2B5EF4-FFF2-40B4-BE49-F238E27FC236}">
                      <a16:creationId xmlns:a16="http://schemas.microsoft.com/office/drawing/2014/main" id="{B6132648-A90B-C770-32BE-07A056F2D56B}"/>
                    </a:ext>
                  </a:extLst>
                </p:cNvPr>
                <p:cNvPicPr/>
                <p:nvPr/>
              </p:nvPicPr>
              <p:blipFill>
                <a:blip r:embed="rId189"/>
                <a:stretch>
                  <a:fillRect/>
                </a:stretch>
              </p:blipFill>
              <p:spPr>
                <a:xfrm>
                  <a:off x="8237400" y="2989692"/>
                  <a:ext cx="17136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8" name="Ink 117">
                  <a:extLst>
                    <a:ext uri="{FF2B5EF4-FFF2-40B4-BE49-F238E27FC236}">
                      <a16:creationId xmlns:a16="http://schemas.microsoft.com/office/drawing/2014/main" id="{EBD91C2D-BECF-DE8A-4225-3F6FBD6E5E88}"/>
                    </a:ext>
                  </a:extLst>
                </p14:cNvPr>
                <p14:cNvContentPartPr/>
                <p14:nvPr/>
              </p14:nvContentPartPr>
              <p14:xfrm>
                <a:off x="6518400" y="4143852"/>
                <a:ext cx="99720" cy="1846800"/>
              </p14:xfrm>
            </p:contentPart>
          </mc:Choice>
          <mc:Fallback xmlns="">
            <p:pic>
              <p:nvPicPr>
                <p:cNvPr id="118" name="Ink 117">
                  <a:extLst>
                    <a:ext uri="{FF2B5EF4-FFF2-40B4-BE49-F238E27FC236}">
                      <a16:creationId xmlns:a16="http://schemas.microsoft.com/office/drawing/2014/main" id="{EBD91C2D-BECF-DE8A-4225-3F6FBD6E5E88}"/>
                    </a:ext>
                  </a:extLst>
                </p:cNvPr>
                <p:cNvPicPr/>
                <p:nvPr/>
              </p:nvPicPr>
              <p:blipFill>
                <a:blip r:embed="rId191"/>
                <a:stretch>
                  <a:fillRect/>
                </a:stretch>
              </p:blipFill>
              <p:spPr>
                <a:xfrm>
                  <a:off x="6509400" y="4134852"/>
                  <a:ext cx="117360" cy="1864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9" name="Ink 118">
                  <a:extLst>
                    <a:ext uri="{FF2B5EF4-FFF2-40B4-BE49-F238E27FC236}">
                      <a16:creationId xmlns:a16="http://schemas.microsoft.com/office/drawing/2014/main" id="{D02BA21C-EDBE-540C-5BCE-36705AC4A99F}"/>
                    </a:ext>
                  </a:extLst>
                </p14:cNvPr>
                <p14:cNvContentPartPr/>
                <p14:nvPr/>
              </p14:nvContentPartPr>
              <p14:xfrm>
                <a:off x="6402120" y="3902652"/>
                <a:ext cx="3845880" cy="2194560"/>
              </p14:xfrm>
            </p:contentPart>
          </mc:Choice>
          <mc:Fallback xmlns="">
            <p:pic>
              <p:nvPicPr>
                <p:cNvPr id="119" name="Ink 118">
                  <a:extLst>
                    <a:ext uri="{FF2B5EF4-FFF2-40B4-BE49-F238E27FC236}">
                      <a16:creationId xmlns:a16="http://schemas.microsoft.com/office/drawing/2014/main" id="{D02BA21C-EDBE-540C-5BCE-36705AC4A99F}"/>
                    </a:ext>
                  </a:extLst>
                </p:cNvPr>
                <p:cNvPicPr/>
                <p:nvPr/>
              </p:nvPicPr>
              <p:blipFill>
                <a:blip r:embed="rId193"/>
                <a:stretch>
                  <a:fillRect/>
                </a:stretch>
              </p:blipFill>
              <p:spPr>
                <a:xfrm>
                  <a:off x="6393120" y="3893652"/>
                  <a:ext cx="3863520" cy="22122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1" name="Ink 120">
                  <a:extLst>
                    <a:ext uri="{FF2B5EF4-FFF2-40B4-BE49-F238E27FC236}">
                      <a16:creationId xmlns:a16="http://schemas.microsoft.com/office/drawing/2014/main" id="{F42B65E0-4CD8-48EB-4DC2-1D87E1D87022}"/>
                    </a:ext>
                  </a:extLst>
                </p14:cNvPr>
                <p14:cNvContentPartPr/>
                <p14:nvPr/>
              </p14:nvContentPartPr>
              <p14:xfrm>
                <a:off x="6714960" y="4449492"/>
                <a:ext cx="137160" cy="1309680"/>
              </p14:xfrm>
            </p:contentPart>
          </mc:Choice>
          <mc:Fallback xmlns="">
            <p:pic>
              <p:nvPicPr>
                <p:cNvPr id="121" name="Ink 120">
                  <a:extLst>
                    <a:ext uri="{FF2B5EF4-FFF2-40B4-BE49-F238E27FC236}">
                      <a16:creationId xmlns:a16="http://schemas.microsoft.com/office/drawing/2014/main" id="{F42B65E0-4CD8-48EB-4DC2-1D87E1D87022}"/>
                    </a:ext>
                  </a:extLst>
                </p:cNvPr>
                <p:cNvPicPr/>
                <p:nvPr/>
              </p:nvPicPr>
              <p:blipFill>
                <a:blip r:embed="rId195"/>
                <a:stretch>
                  <a:fillRect/>
                </a:stretch>
              </p:blipFill>
              <p:spPr>
                <a:xfrm>
                  <a:off x="6706320" y="4440492"/>
                  <a:ext cx="154800" cy="13273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2" name="Ink 121">
                  <a:extLst>
                    <a:ext uri="{FF2B5EF4-FFF2-40B4-BE49-F238E27FC236}">
                      <a16:creationId xmlns:a16="http://schemas.microsoft.com/office/drawing/2014/main" id="{98FC5756-80C0-A60C-11EB-BABE1CC70B95}"/>
                    </a:ext>
                  </a:extLst>
                </p14:cNvPr>
                <p14:cNvContentPartPr/>
                <p14:nvPr/>
              </p14:nvContentPartPr>
              <p14:xfrm>
                <a:off x="6648360" y="4215852"/>
                <a:ext cx="2798640" cy="218520"/>
              </p14:xfrm>
            </p:contentPart>
          </mc:Choice>
          <mc:Fallback xmlns="">
            <p:pic>
              <p:nvPicPr>
                <p:cNvPr id="122" name="Ink 121">
                  <a:extLst>
                    <a:ext uri="{FF2B5EF4-FFF2-40B4-BE49-F238E27FC236}">
                      <a16:creationId xmlns:a16="http://schemas.microsoft.com/office/drawing/2014/main" id="{98FC5756-80C0-A60C-11EB-BABE1CC70B95}"/>
                    </a:ext>
                  </a:extLst>
                </p:cNvPr>
                <p:cNvPicPr/>
                <p:nvPr/>
              </p:nvPicPr>
              <p:blipFill>
                <a:blip r:embed="rId197"/>
                <a:stretch>
                  <a:fillRect/>
                </a:stretch>
              </p:blipFill>
              <p:spPr>
                <a:xfrm>
                  <a:off x="6639720" y="4207212"/>
                  <a:ext cx="28162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4" name="Ink 123">
                  <a:extLst>
                    <a:ext uri="{FF2B5EF4-FFF2-40B4-BE49-F238E27FC236}">
                      <a16:creationId xmlns:a16="http://schemas.microsoft.com/office/drawing/2014/main" id="{D350BB8B-7D13-5048-B079-ACAB8BE0FB7A}"/>
                    </a:ext>
                  </a:extLst>
                </p14:cNvPr>
                <p14:cNvContentPartPr/>
                <p14:nvPr/>
              </p14:nvContentPartPr>
              <p14:xfrm>
                <a:off x="6883440" y="5715972"/>
                <a:ext cx="3272400" cy="174240"/>
              </p14:xfrm>
            </p:contentPart>
          </mc:Choice>
          <mc:Fallback xmlns="">
            <p:pic>
              <p:nvPicPr>
                <p:cNvPr id="124" name="Ink 123">
                  <a:extLst>
                    <a:ext uri="{FF2B5EF4-FFF2-40B4-BE49-F238E27FC236}">
                      <a16:creationId xmlns:a16="http://schemas.microsoft.com/office/drawing/2014/main" id="{D350BB8B-7D13-5048-B079-ACAB8BE0FB7A}"/>
                    </a:ext>
                  </a:extLst>
                </p:cNvPr>
                <p:cNvPicPr/>
                <p:nvPr/>
              </p:nvPicPr>
              <p:blipFill>
                <a:blip r:embed="rId199"/>
                <a:stretch>
                  <a:fillRect/>
                </a:stretch>
              </p:blipFill>
              <p:spPr>
                <a:xfrm>
                  <a:off x="6874800" y="5707332"/>
                  <a:ext cx="329004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5" name="Ink 124">
                  <a:extLst>
                    <a:ext uri="{FF2B5EF4-FFF2-40B4-BE49-F238E27FC236}">
                      <a16:creationId xmlns:a16="http://schemas.microsoft.com/office/drawing/2014/main" id="{DD63DFE1-2C69-C125-9424-A32CC66795B8}"/>
                    </a:ext>
                  </a:extLst>
                </p14:cNvPr>
                <p14:cNvContentPartPr/>
                <p14:nvPr/>
              </p14:nvContentPartPr>
              <p14:xfrm>
                <a:off x="9257280" y="4209732"/>
                <a:ext cx="959760" cy="38160"/>
              </p14:xfrm>
            </p:contentPart>
          </mc:Choice>
          <mc:Fallback xmlns="">
            <p:pic>
              <p:nvPicPr>
                <p:cNvPr id="125" name="Ink 124">
                  <a:extLst>
                    <a:ext uri="{FF2B5EF4-FFF2-40B4-BE49-F238E27FC236}">
                      <a16:creationId xmlns:a16="http://schemas.microsoft.com/office/drawing/2014/main" id="{DD63DFE1-2C69-C125-9424-A32CC66795B8}"/>
                    </a:ext>
                  </a:extLst>
                </p:cNvPr>
                <p:cNvPicPr/>
                <p:nvPr/>
              </p:nvPicPr>
              <p:blipFill>
                <a:blip r:embed="rId201"/>
                <a:stretch>
                  <a:fillRect/>
                </a:stretch>
              </p:blipFill>
              <p:spPr>
                <a:xfrm>
                  <a:off x="9248640" y="4201092"/>
                  <a:ext cx="9774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7" name="Ink 126">
                  <a:extLst>
                    <a:ext uri="{FF2B5EF4-FFF2-40B4-BE49-F238E27FC236}">
                      <a16:creationId xmlns:a16="http://schemas.microsoft.com/office/drawing/2014/main" id="{02B525BE-FBFD-B75A-397B-82B9F665CBBE}"/>
                    </a:ext>
                  </a:extLst>
                </p14:cNvPr>
                <p14:cNvContentPartPr/>
                <p14:nvPr/>
              </p14:nvContentPartPr>
              <p14:xfrm>
                <a:off x="6972720" y="4587732"/>
                <a:ext cx="422640" cy="190440"/>
              </p14:xfrm>
            </p:contentPart>
          </mc:Choice>
          <mc:Fallback xmlns="">
            <p:pic>
              <p:nvPicPr>
                <p:cNvPr id="127" name="Ink 126">
                  <a:extLst>
                    <a:ext uri="{FF2B5EF4-FFF2-40B4-BE49-F238E27FC236}">
                      <a16:creationId xmlns:a16="http://schemas.microsoft.com/office/drawing/2014/main" id="{02B525BE-FBFD-B75A-397B-82B9F665CBBE}"/>
                    </a:ext>
                  </a:extLst>
                </p:cNvPr>
                <p:cNvPicPr/>
                <p:nvPr/>
              </p:nvPicPr>
              <p:blipFill>
                <a:blip r:embed="rId203"/>
                <a:stretch>
                  <a:fillRect/>
                </a:stretch>
              </p:blipFill>
              <p:spPr>
                <a:xfrm>
                  <a:off x="6964080" y="4579092"/>
                  <a:ext cx="4402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8" name="Ink 127">
                  <a:extLst>
                    <a:ext uri="{FF2B5EF4-FFF2-40B4-BE49-F238E27FC236}">
                      <a16:creationId xmlns:a16="http://schemas.microsoft.com/office/drawing/2014/main" id="{BD7FC46F-4CB8-9E7D-10C7-976E405D10C6}"/>
                    </a:ext>
                  </a:extLst>
                </p14:cNvPr>
                <p14:cNvContentPartPr/>
                <p14:nvPr/>
              </p14:nvContentPartPr>
              <p14:xfrm>
                <a:off x="6998280" y="4565772"/>
                <a:ext cx="464400" cy="55440"/>
              </p14:xfrm>
            </p:contentPart>
          </mc:Choice>
          <mc:Fallback xmlns="">
            <p:pic>
              <p:nvPicPr>
                <p:cNvPr id="128" name="Ink 127">
                  <a:extLst>
                    <a:ext uri="{FF2B5EF4-FFF2-40B4-BE49-F238E27FC236}">
                      <a16:creationId xmlns:a16="http://schemas.microsoft.com/office/drawing/2014/main" id="{BD7FC46F-4CB8-9E7D-10C7-976E405D10C6}"/>
                    </a:ext>
                  </a:extLst>
                </p:cNvPr>
                <p:cNvPicPr/>
                <p:nvPr/>
              </p:nvPicPr>
              <p:blipFill>
                <a:blip r:embed="rId205"/>
                <a:stretch>
                  <a:fillRect/>
                </a:stretch>
              </p:blipFill>
              <p:spPr>
                <a:xfrm>
                  <a:off x="6989640" y="4557132"/>
                  <a:ext cx="4820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81E4CF0E-F886-68A5-1D31-844323BA9297}"/>
                    </a:ext>
                  </a:extLst>
                </p14:cNvPr>
                <p14:cNvContentPartPr/>
                <p14:nvPr/>
              </p14:nvContentPartPr>
              <p14:xfrm>
                <a:off x="7454760" y="4650732"/>
                <a:ext cx="36360" cy="158760"/>
              </p14:xfrm>
            </p:contentPart>
          </mc:Choice>
          <mc:Fallback xmlns="">
            <p:pic>
              <p:nvPicPr>
                <p:cNvPr id="129" name="Ink 128">
                  <a:extLst>
                    <a:ext uri="{FF2B5EF4-FFF2-40B4-BE49-F238E27FC236}">
                      <a16:creationId xmlns:a16="http://schemas.microsoft.com/office/drawing/2014/main" id="{81E4CF0E-F886-68A5-1D31-844323BA9297}"/>
                    </a:ext>
                  </a:extLst>
                </p:cNvPr>
                <p:cNvPicPr/>
                <p:nvPr/>
              </p:nvPicPr>
              <p:blipFill>
                <a:blip r:embed="rId207"/>
                <a:stretch>
                  <a:fillRect/>
                </a:stretch>
              </p:blipFill>
              <p:spPr>
                <a:xfrm>
                  <a:off x="7446120" y="4641732"/>
                  <a:ext cx="540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1" name="Ink 130">
                  <a:extLst>
                    <a:ext uri="{FF2B5EF4-FFF2-40B4-BE49-F238E27FC236}">
                      <a16:creationId xmlns:a16="http://schemas.microsoft.com/office/drawing/2014/main" id="{67142093-3B07-D105-9DFE-654187DDDC04}"/>
                    </a:ext>
                  </a:extLst>
                </p14:cNvPr>
                <p14:cNvContentPartPr/>
                <p14:nvPr/>
              </p14:nvContentPartPr>
              <p14:xfrm>
                <a:off x="7810440" y="4382532"/>
                <a:ext cx="1114200" cy="878040"/>
              </p14:xfrm>
            </p:contentPart>
          </mc:Choice>
          <mc:Fallback xmlns="">
            <p:pic>
              <p:nvPicPr>
                <p:cNvPr id="131" name="Ink 130">
                  <a:extLst>
                    <a:ext uri="{FF2B5EF4-FFF2-40B4-BE49-F238E27FC236}">
                      <a16:creationId xmlns:a16="http://schemas.microsoft.com/office/drawing/2014/main" id="{67142093-3B07-D105-9DFE-654187DDDC04}"/>
                    </a:ext>
                  </a:extLst>
                </p:cNvPr>
                <p:cNvPicPr/>
                <p:nvPr/>
              </p:nvPicPr>
              <p:blipFill>
                <a:blip r:embed="rId209"/>
                <a:stretch>
                  <a:fillRect/>
                </a:stretch>
              </p:blipFill>
              <p:spPr>
                <a:xfrm>
                  <a:off x="7801800" y="4373892"/>
                  <a:ext cx="1131840" cy="8956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2" name="Ink 131">
                  <a:extLst>
                    <a:ext uri="{FF2B5EF4-FFF2-40B4-BE49-F238E27FC236}">
                      <a16:creationId xmlns:a16="http://schemas.microsoft.com/office/drawing/2014/main" id="{A0525903-17ED-8674-C1F9-0CC47060D38A}"/>
                    </a:ext>
                  </a:extLst>
                </p14:cNvPr>
                <p14:cNvContentPartPr/>
                <p14:nvPr/>
              </p14:nvContentPartPr>
              <p14:xfrm>
                <a:off x="8113920" y="4637052"/>
                <a:ext cx="479160" cy="465840"/>
              </p14:xfrm>
            </p:contentPart>
          </mc:Choice>
          <mc:Fallback xmlns="">
            <p:pic>
              <p:nvPicPr>
                <p:cNvPr id="132" name="Ink 131">
                  <a:extLst>
                    <a:ext uri="{FF2B5EF4-FFF2-40B4-BE49-F238E27FC236}">
                      <a16:creationId xmlns:a16="http://schemas.microsoft.com/office/drawing/2014/main" id="{A0525903-17ED-8674-C1F9-0CC47060D38A}"/>
                    </a:ext>
                  </a:extLst>
                </p:cNvPr>
                <p:cNvPicPr/>
                <p:nvPr/>
              </p:nvPicPr>
              <p:blipFill>
                <a:blip r:embed="rId211"/>
                <a:stretch>
                  <a:fillRect/>
                </a:stretch>
              </p:blipFill>
              <p:spPr>
                <a:xfrm>
                  <a:off x="8105280" y="4628412"/>
                  <a:ext cx="49680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3" name="Ink 132">
                  <a:extLst>
                    <a:ext uri="{FF2B5EF4-FFF2-40B4-BE49-F238E27FC236}">
                      <a16:creationId xmlns:a16="http://schemas.microsoft.com/office/drawing/2014/main" id="{1CC6DC14-27A6-AC1A-5FF6-7EC099386B04}"/>
                    </a:ext>
                  </a:extLst>
                </p14:cNvPr>
                <p14:cNvContentPartPr/>
                <p14:nvPr/>
              </p14:nvContentPartPr>
              <p14:xfrm>
                <a:off x="9173040" y="4466772"/>
                <a:ext cx="82800" cy="707400"/>
              </p14:xfrm>
            </p:contentPart>
          </mc:Choice>
          <mc:Fallback xmlns="">
            <p:pic>
              <p:nvPicPr>
                <p:cNvPr id="133" name="Ink 132">
                  <a:extLst>
                    <a:ext uri="{FF2B5EF4-FFF2-40B4-BE49-F238E27FC236}">
                      <a16:creationId xmlns:a16="http://schemas.microsoft.com/office/drawing/2014/main" id="{1CC6DC14-27A6-AC1A-5FF6-7EC099386B04}"/>
                    </a:ext>
                  </a:extLst>
                </p:cNvPr>
                <p:cNvPicPr/>
                <p:nvPr/>
              </p:nvPicPr>
              <p:blipFill>
                <a:blip r:embed="rId213"/>
                <a:stretch>
                  <a:fillRect/>
                </a:stretch>
              </p:blipFill>
              <p:spPr>
                <a:xfrm>
                  <a:off x="9164400" y="4457772"/>
                  <a:ext cx="100440" cy="7250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4" name="Ink 133">
                  <a:extLst>
                    <a:ext uri="{FF2B5EF4-FFF2-40B4-BE49-F238E27FC236}">
                      <a16:creationId xmlns:a16="http://schemas.microsoft.com/office/drawing/2014/main" id="{E3773199-3883-33AA-4E3A-0C759F66EE67}"/>
                    </a:ext>
                  </a:extLst>
                </p14:cNvPr>
                <p14:cNvContentPartPr/>
                <p14:nvPr/>
              </p14:nvContentPartPr>
              <p14:xfrm>
                <a:off x="9055320" y="5042412"/>
                <a:ext cx="1069560" cy="80640"/>
              </p14:xfrm>
            </p:contentPart>
          </mc:Choice>
          <mc:Fallback xmlns="">
            <p:pic>
              <p:nvPicPr>
                <p:cNvPr id="134" name="Ink 133">
                  <a:extLst>
                    <a:ext uri="{FF2B5EF4-FFF2-40B4-BE49-F238E27FC236}">
                      <a16:creationId xmlns:a16="http://schemas.microsoft.com/office/drawing/2014/main" id="{E3773199-3883-33AA-4E3A-0C759F66EE67}"/>
                    </a:ext>
                  </a:extLst>
                </p:cNvPr>
                <p:cNvPicPr/>
                <p:nvPr/>
              </p:nvPicPr>
              <p:blipFill>
                <a:blip r:embed="rId215"/>
                <a:stretch>
                  <a:fillRect/>
                </a:stretch>
              </p:blipFill>
              <p:spPr>
                <a:xfrm>
                  <a:off x="9046680" y="5033772"/>
                  <a:ext cx="10872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5" name="Ink 134">
                  <a:extLst>
                    <a:ext uri="{FF2B5EF4-FFF2-40B4-BE49-F238E27FC236}">
                      <a16:creationId xmlns:a16="http://schemas.microsoft.com/office/drawing/2014/main" id="{83D8F574-93FD-4857-3F1D-A05FEF122B39}"/>
                    </a:ext>
                  </a:extLst>
                </p14:cNvPr>
                <p14:cNvContentPartPr/>
                <p14:nvPr/>
              </p14:nvContentPartPr>
              <p14:xfrm>
                <a:off x="9384000" y="4745052"/>
                <a:ext cx="74520" cy="304200"/>
              </p14:xfrm>
            </p:contentPart>
          </mc:Choice>
          <mc:Fallback xmlns="">
            <p:pic>
              <p:nvPicPr>
                <p:cNvPr id="135" name="Ink 134">
                  <a:extLst>
                    <a:ext uri="{FF2B5EF4-FFF2-40B4-BE49-F238E27FC236}">
                      <a16:creationId xmlns:a16="http://schemas.microsoft.com/office/drawing/2014/main" id="{83D8F574-93FD-4857-3F1D-A05FEF122B39}"/>
                    </a:ext>
                  </a:extLst>
                </p:cNvPr>
                <p:cNvPicPr/>
                <p:nvPr/>
              </p:nvPicPr>
              <p:blipFill>
                <a:blip r:embed="rId217"/>
                <a:stretch>
                  <a:fillRect/>
                </a:stretch>
              </p:blipFill>
              <p:spPr>
                <a:xfrm>
                  <a:off x="9375000" y="4736412"/>
                  <a:ext cx="921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6" name="Ink 135">
                  <a:extLst>
                    <a:ext uri="{FF2B5EF4-FFF2-40B4-BE49-F238E27FC236}">
                      <a16:creationId xmlns:a16="http://schemas.microsoft.com/office/drawing/2014/main" id="{08EAAF0C-95F2-71FE-059C-9F3F74948614}"/>
                    </a:ext>
                  </a:extLst>
                </p14:cNvPr>
                <p14:cNvContentPartPr/>
                <p14:nvPr/>
              </p14:nvContentPartPr>
              <p14:xfrm>
                <a:off x="9399480" y="4718412"/>
                <a:ext cx="273960" cy="372960"/>
              </p14:xfrm>
            </p:contentPart>
          </mc:Choice>
          <mc:Fallback xmlns="">
            <p:pic>
              <p:nvPicPr>
                <p:cNvPr id="136" name="Ink 135">
                  <a:extLst>
                    <a:ext uri="{FF2B5EF4-FFF2-40B4-BE49-F238E27FC236}">
                      <a16:creationId xmlns:a16="http://schemas.microsoft.com/office/drawing/2014/main" id="{08EAAF0C-95F2-71FE-059C-9F3F74948614}"/>
                    </a:ext>
                  </a:extLst>
                </p:cNvPr>
                <p:cNvPicPr/>
                <p:nvPr/>
              </p:nvPicPr>
              <p:blipFill>
                <a:blip r:embed="rId219"/>
                <a:stretch>
                  <a:fillRect/>
                </a:stretch>
              </p:blipFill>
              <p:spPr>
                <a:xfrm>
                  <a:off x="9390480" y="4709772"/>
                  <a:ext cx="29160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7" name="Ink 136">
                  <a:extLst>
                    <a:ext uri="{FF2B5EF4-FFF2-40B4-BE49-F238E27FC236}">
                      <a16:creationId xmlns:a16="http://schemas.microsoft.com/office/drawing/2014/main" id="{96255308-6C94-A96E-A934-0E87289802AF}"/>
                    </a:ext>
                  </a:extLst>
                </p14:cNvPr>
                <p14:cNvContentPartPr/>
                <p14:nvPr/>
              </p14:nvContentPartPr>
              <p14:xfrm>
                <a:off x="9685320" y="4372092"/>
                <a:ext cx="271440" cy="679680"/>
              </p14:xfrm>
            </p:contentPart>
          </mc:Choice>
          <mc:Fallback xmlns="">
            <p:pic>
              <p:nvPicPr>
                <p:cNvPr id="137" name="Ink 136">
                  <a:extLst>
                    <a:ext uri="{FF2B5EF4-FFF2-40B4-BE49-F238E27FC236}">
                      <a16:creationId xmlns:a16="http://schemas.microsoft.com/office/drawing/2014/main" id="{96255308-6C94-A96E-A934-0E87289802AF}"/>
                    </a:ext>
                  </a:extLst>
                </p:cNvPr>
                <p:cNvPicPr/>
                <p:nvPr/>
              </p:nvPicPr>
              <p:blipFill>
                <a:blip r:embed="rId221"/>
                <a:stretch>
                  <a:fillRect/>
                </a:stretch>
              </p:blipFill>
              <p:spPr>
                <a:xfrm>
                  <a:off x="9676320" y="4363092"/>
                  <a:ext cx="289080"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8" name="Ink 137">
                  <a:extLst>
                    <a:ext uri="{FF2B5EF4-FFF2-40B4-BE49-F238E27FC236}">
                      <a16:creationId xmlns:a16="http://schemas.microsoft.com/office/drawing/2014/main" id="{7EA1014B-90CE-8C8B-BEAA-F9180DA9112C}"/>
                    </a:ext>
                  </a:extLst>
                </p14:cNvPr>
                <p14:cNvContentPartPr/>
                <p14:nvPr/>
              </p14:nvContentPartPr>
              <p14:xfrm>
                <a:off x="7875600" y="5368212"/>
                <a:ext cx="95400" cy="492840"/>
              </p14:xfrm>
            </p:contentPart>
          </mc:Choice>
          <mc:Fallback xmlns="">
            <p:pic>
              <p:nvPicPr>
                <p:cNvPr id="138" name="Ink 137">
                  <a:extLst>
                    <a:ext uri="{FF2B5EF4-FFF2-40B4-BE49-F238E27FC236}">
                      <a16:creationId xmlns:a16="http://schemas.microsoft.com/office/drawing/2014/main" id="{7EA1014B-90CE-8C8B-BEAA-F9180DA9112C}"/>
                    </a:ext>
                  </a:extLst>
                </p:cNvPr>
                <p:cNvPicPr/>
                <p:nvPr/>
              </p:nvPicPr>
              <p:blipFill>
                <a:blip r:embed="rId223"/>
                <a:stretch>
                  <a:fillRect/>
                </a:stretch>
              </p:blipFill>
              <p:spPr>
                <a:xfrm>
                  <a:off x="7866600" y="5359572"/>
                  <a:ext cx="11304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9" name="Ink 138">
                  <a:extLst>
                    <a:ext uri="{FF2B5EF4-FFF2-40B4-BE49-F238E27FC236}">
                      <a16:creationId xmlns:a16="http://schemas.microsoft.com/office/drawing/2014/main" id="{27359AB6-63E7-7DB0-FF9D-2CD5EDACAED2}"/>
                    </a:ext>
                  </a:extLst>
                </p14:cNvPr>
                <p14:cNvContentPartPr/>
                <p14:nvPr/>
              </p14:nvContentPartPr>
              <p14:xfrm>
                <a:off x="7829880" y="5309892"/>
                <a:ext cx="1226520" cy="465120"/>
              </p14:xfrm>
            </p:contentPart>
          </mc:Choice>
          <mc:Fallback xmlns="">
            <p:pic>
              <p:nvPicPr>
                <p:cNvPr id="139" name="Ink 138">
                  <a:extLst>
                    <a:ext uri="{FF2B5EF4-FFF2-40B4-BE49-F238E27FC236}">
                      <a16:creationId xmlns:a16="http://schemas.microsoft.com/office/drawing/2014/main" id="{27359AB6-63E7-7DB0-FF9D-2CD5EDACAED2}"/>
                    </a:ext>
                  </a:extLst>
                </p:cNvPr>
                <p:cNvPicPr/>
                <p:nvPr/>
              </p:nvPicPr>
              <p:blipFill>
                <a:blip r:embed="rId225"/>
                <a:stretch>
                  <a:fillRect/>
                </a:stretch>
              </p:blipFill>
              <p:spPr>
                <a:xfrm>
                  <a:off x="7820880" y="5301252"/>
                  <a:ext cx="124416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0" name="Ink 139">
                  <a:extLst>
                    <a:ext uri="{FF2B5EF4-FFF2-40B4-BE49-F238E27FC236}">
                      <a16:creationId xmlns:a16="http://schemas.microsoft.com/office/drawing/2014/main" id="{B0C66C9A-C365-D06C-9394-CD8AD73A4232}"/>
                    </a:ext>
                  </a:extLst>
                </p14:cNvPr>
                <p14:cNvContentPartPr/>
                <p14:nvPr/>
              </p14:nvContentPartPr>
              <p14:xfrm>
                <a:off x="9183120" y="5337252"/>
                <a:ext cx="89280" cy="452520"/>
              </p14:xfrm>
            </p:contentPart>
          </mc:Choice>
          <mc:Fallback xmlns="">
            <p:pic>
              <p:nvPicPr>
                <p:cNvPr id="140" name="Ink 139">
                  <a:extLst>
                    <a:ext uri="{FF2B5EF4-FFF2-40B4-BE49-F238E27FC236}">
                      <a16:creationId xmlns:a16="http://schemas.microsoft.com/office/drawing/2014/main" id="{B0C66C9A-C365-D06C-9394-CD8AD73A4232}"/>
                    </a:ext>
                  </a:extLst>
                </p:cNvPr>
                <p:cNvPicPr/>
                <p:nvPr/>
              </p:nvPicPr>
              <p:blipFill>
                <a:blip r:embed="rId227"/>
                <a:stretch>
                  <a:fillRect/>
                </a:stretch>
              </p:blipFill>
              <p:spPr>
                <a:xfrm>
                  <a:off x="9174120" y="5328612"/>
                  <a:ext cx="10692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1" name="Ink 140">
                  <a:extLst>
                    <a:ext uri="{FF2B5EF4-FFF2-40B4-BE49-F238E27FC236}">
                      <a16:creationId xmlns:a16="http://schemas.microsoft.com/office/drawing/2014/main" id="{FAE6096B-1941-2C68-11D4-1EC86DE2D152}"/>
                    </a:ext>
                  </a:extLst>
                </p14:cNvPr>
                <p14:cNvContentPartPr/>
                <p14:nvPr/>
              </p14:nvContentPartPr>
              <p14:xfrm>
                <a:off x="9332880" y="5454972"/>
                <a:ext cx="201960" cy="159120"/>
              </p14:xfrm>
            </p:contentPart>
          </mc:Choice>
          <mc:Fallback xmlns="">
            <p:pic>
              <p:nvPicPr>
                <p:cNvPr id="141" name="Ink 140">
                  <a:extLst>
                    <a:ext uri="{FF2B5EF4-FFF2-40B4-BE49-F238E27FC236}">
                      <a16:creationId xmlns:a16="http://schemas.microsoft.com/office/drawing/2014/main" id="{FAE6096B-1941-2C68-11D4-1EC86DE2D152}"/>
                    </a:ext>
                  </a:extLst>
                </p:cNvPr>
                <p:cNvPicPr/>
                <p:nvPr/>
              </p:nvPicPr>
              <p:blipFill>
                <a:blip r:embed="rId229"/>
                <a:stretch>
                  <a:fillRect/>
                </a:stretch>
              </p:blipFill>
              <p:spPr>
                <a:xfrm>
                  <a:off x="9323880" y="5445972"/>
                  <a:ext cx="2196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2" name="Ink 141">
                  <a:extLst>
                    <a:ext uri="{FF2B5EF4-FFF2-40B4-BE49-F238E27FC236}">
                      <a16:creationId xmlns:a16="http://schemas.microsoft.com/office/drawing/2014/main" id="{622DD48B-99DB-5DAA-7685-4DB5044C3D30}"/>
                    </a:ext>
                  </a:extLst>
                </p14:cNvPr>
                <p14:cNvContentPartPr/>
                <p14:nvPr/>
              </p14:nvContentPartPr>
              <p14:xfrm>
                <a:off x="9517560" y="5462172"/>
                <a:ext cx="204480" cy="24480"/>
              </p14:xfrm>
            </p:contentPart>
          </mc:Choice>
          <mc:Fallback xmlns="">
            <p:pic>
              <p:nvPicPr>
                <p:cNvPr id="142" name="Ink 141">
                  <a:extLst>
                    <a:ext uri="{FF2B5EF4-FFF2-40B4-BE49-F238E27FC236}">
                      <a16:creationId xmlns:a16="http://schemas.microsoft.com/office/drawing/2014/main" id="{622DD48B-99DB-5DAA-7685-4DB5044C3D30}"/>
                    </a:ext>
                  </a:extLst>
                </p:cNvPr>
                <p:cNvPicPr/>
                <p:nvPr/>
              </p:nvPicPr>
              <p:blipFill>
                <a:blip r:embed="rId231"/>
                <a:stretch>
                  <a:fillRect/>
                </a:stretch>
              </p:blipFill>
              <p:spPr>
                <a:xfrm>
                  <a:off x="9508560" y="5453532"/>
                  <a:ext cx="2221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3" name="Ink 142">
                  <a:extLst>
                    <a:ext uri="{FF2B5EF4-FFF2-40B4-BE49-F238E27FC236}">
                      <a16:creationId xmlns:a16="http://schemas.microsoft.com/office/drawing/2014/main" id="{5500B6F7-7DD9-0D9F-1755-035F69BD97F8}"/>
                    </a:ext>
                  </a:extLst>
                </p14:cNvPr>
                <p14:cNvContentPartPr/>
                <p14:nvPr/>
              </p14:nvContentPartPr>
              <p14:xfrm>
                <a:off x="9651120" y="5337252"/>
                <a:ext cx="100800" cy="80640"/>
              </p14:xfrm>
            </p:contentPart>
          </mc:Choice>
          <mc:Fallback xmlns="">
            <p:pic>
              <p:nvPicPr>
                <p:cNvPr id="143" name="Ink 142">
                  <a:extLst>
                    <a:ext uri="{FF2B5EF4-FFF2-40B4-BE49-F238E27FC236}">
                      <a16:creationId xmlns:a16="http://schemas.microsoft.com/office/drawing/2014/main" id="{5500B6F7-7DD9-0D9F-1755-035F69BD97F8}"/>
                    </a:ext>
                  </a:extLst>
                </p:cNvPr>
                <p:cNvPicPr/>
                <p:nvPr/>
              </p:nvPicPr>
              <p:blipFill>
                <a:blip r:embed="rId233"/>
                <a:stretch>
                  <a:fillRect/>
                </a:stretch>
              </p:blipFill>
              <p:spPr>
                <a:xfrm>
                  <a:off x="9642480" y="5328612"/>
                  <a:ext cx="1184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4" name="Ink 143">
                  <a:extLst>
                    <a:ext uri="{FF2B5EF4-FFF2-40B4-BE49-F238E27FC236}">
                      <a16:creationId xmlns:a16="http://schemas.microsoft.com/office/drawing/2014/main" id="{D01798F2-9F34-FDEE-3568-A216BE5D113F}"/>
                    </a:ext>
                  </a:extLst>
                </p14:cNvPr>
                <p14:cNvContentPartPr/>
                <p14:nvPr/>
              </p14:nvContentPartPr>
              <p14:xfrm>
                <a:off x="9772080" y="5281092"/>
                <a:ext cx="139320" cy="133560"/>
              </p14:xfrm>
            </p:contentPart>
          </mc:Choice>
          <mc:Fallback xmlns="">
            <p:pic>
              <p:nvPicPr>
                <p:cNvPr id="144" name="Ink 143">
                  <a:extLst>
                    <a:ext uri="{FF2B5EF4-FFF2-40B4-BE49-F238E27FC236}">
                      <a16:creationId xmlns:a16="http://schemas.microsoft.com/office/drawing/2014/main" id="{D01798F2-9F34-FDEE-3568-A216BE5D113F}"/>
                    </a:ext>
                  </a:extLst>
                </p:cNvPr>
                <p:cNvPicPr/>
                <p:nvPr/>
              </p:nvPicPr>
              <p:blipFill>
                <a:blip r:embed="rId235"/>
                <a:stretch>
                  <a:fillRect/>
                </a:stretch>
              </p:blipFill>
              <p:spPr>
                <a:xfrm>
                  <a:off x="9763440" y="5272452"/>
                  <a:ext cx="1569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5" name="Ink 144">
                  <a:extLst>
                    <a:ext uri="{FF2B5EF4-FFF2-40B4-BE49-F238E27FC236}">
                      <a16:creationId xmlns:a16="http://schemas.microsoft.com/office/drawing/2014/main" id="{903D1E92-14B2-1EC5-04F2-D6125446B8E8}"/>
                    </a:ext>
                  </a:extLst>
                </p14:cNvPr>
                <p14:cNvContentPartPr/>
                <p14:nvPr/>
              </p14:nvContentPartPr>
              <p14:xfrm>
                <a:off x="9704040" y="5501772"/>
                <a:ext cx="187200" cy="104400"/>
              </p14:xfrm>
            </p:contentPart>
          </mc:Choice>
          <mc:Fallback xmlns="">
            <p:pic>
              <p:nvPicPr>
                <p:cNvPr id="145" name="Ink 144">
                  <a:extLst>
                    <a:ext uri="{FF2B5EF4-FFF2-40B4-BE49-F238E27FC236}">
                      <a16:creationId xmlns:a16="http://schemas.microsoft.com/office/drawing/2014/main" id="{903D1E92-14B2-1EC5-04F2-D6125446B8E8}"/>
                    </a:ext>
                  </a:extLst>
                </p:cNvPr>
                <p:cNvPicPr/>
                <p:nvPr/>
              </p:nvPicPr>
              <p:blipFill>
                <a:blip r:embed="rId237"/>
                <a:stretch>
                  <a:fillRect/>
                </a:stretch>
              </p:blipFill>
              <p:spPr>
                <a:xfrm>
                  <a:off x="9695400" y="5492772"/>
                  <a:ext cx="2048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6" name="Ink 145">
                  <a:extLst>
                    <a:ext uri="{FF2B5EF4-FFF2-40B4-BE49-F238E27FC236}">
                      <a16:creationId xmlns:a16="http://schemas.microsoft.com/office/drawing/2014/main" id="{25BE6A81-CF32-CC1E-F6D7-C7B719FF009F}"/>
                    </a:ext>
                  </a:extLst>
                </p14:cNvPr>
                <p14:cNvContentPartPr/>
                <p14:nvPr/>
              </p14:nvContentPartPr>
              <p14:xfrm>
                <a:off x="9862080" y="5534892"/>
                <a:ext cx="168840" cy="117000"/>
              </p14:xfrm>
            </p:contentPart>
          </mc:Choice>
          <mc:Fallback xmlns="">
            <p:pic>
              <p:nvPicPr>
                <p:cNvPr id="146" name="Ink 145">
                  <a:extLst>
                    <a:ext uri="{FF2B5EF4-FFF2-40B4-BE49-F238E27FC236}">
                      <a16:creationId xmlns:a16="http://schemas.microsoft.com/office/drawing/2014/main" id="{25BE6A81-CF32-CC1E-F6D7-C7B719FF009F}"/>
                    </a:ext>
                  </a:extLst>
                </p:cNvPr>
                <p:cNvPicPr/>
                <p:nvPr/>
              </p:nvPicPr>
              <p:blipFill>
                <a:blip r:embed="rId239"/>
                <a:stretch>
                  <a:fillRect/>
                </a:stretch>
              </p:blipFill>
              <p:spPr>
                <a:xfrm>
                  <a:off x="9853440" y="5526252"/>
                  <a:ext cx="1864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3A4F54F8-8D36-619F-6D54-A4D799DD1BBC}"/>
                    </a:ext>
                  </a:extLst>
                </p14:cNvPr>
                <p14:cNvContentPartPr/>
                <p14:nvPr/>
              </p14:nvContentPartPr>
              <p14:xfrm>
                <a:off x="9896280" y="5348052"/>
                <a:ext cx="154800" cy="11160"/>
              </p14:xfrm>
            </p:contentPart>
          </mc:Choice>
          <mc:Fallback xmlns="">
            <p:pic>
              <p:nvPicPr>
                <p:cNvPr id="147" name="Ink 146">
                  <a:extLst>
                    <a:ext uri="{FF2B5EF4-FFF2-40B4-BE49-F238E27FC236}">
                      <a16:creationId xmlns:a16="http://schemas.microsoft.com/office/drawing/2014/main" id="{3A4F54F8-8D36-619F-6D54-A4D799DD1BBC}"/>
                    </a:ext>
                  </a:extLst>
                </p:cNvPr>
                <p:cNvPicPr/>
                <p:nvPr/>
              </p:nvPicPr>
              <p:blipFill>
                <a:blip r:embed="rId241"/>
                <a:stretch>
                  <a:fillRect/>
                </a:stretch>
              </p:blipFill>
              <p:spPr>
                <a:xfrm>
                  <a:off x="9887640" y="5339052"/>
                  <a:ext cx="1724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D1789CE3-46FD-1011-2F80-7022DF5B325D}"/>
                    </a:ext>
                  </a:extLst>
                </p14:cNvPr>
                <p14:cNvContentPartPr/>
                <p14:nvPr/>
              </p14:nvContentPartPr>
              <p14:xfrm>
                <a:off x="10001040" y="5308092"/>
                <a:ext cx="117000" cy="110520"/>
              </p14:xfrm>
            </p:contentPart>
          </mc:Choice>
          <mc:Fallback xmlns="">
            <p:pic>
              <p:nvPicPr>
                <p:cNvPr id="148" name="Ink 147">
                  <a:extLst>
                    <a:ext uri="{FF2B5EF4-FFF2-40B4-BE49-F238E27FC236}">
                      <a16:creationId xmlns:a16="http://schemas.microsoft.com/office/drawing/2014/main" id="{D1789CE3-46FD-1011-2F80-7022DF5B325D}"/>
                    </a:ext>
                  </a:extLst>
                </p:cNvPr>
                <p:cNvPicPr/>
                <p:nvPr/>
              </p:nvPicPr>
              <p:blipFill>
                <a:blip r:embed="rId243"/>
                <a:stretch>
                  <a:fillRect/>
                </a:stretch>
              </p:blipFill>
              <p:spPr>
                <a:xfrm>
                  <a:off x="9992400" y="5299092"/>
                  <a:ext cx="13464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0" name="Ink 149">
                  <a:extLst>
                    <a:ext uri="{FF2B5EF4-FFF2-40B4-BE49-F238E27FC236}">
                      <a16:creationId xmlns:a16="http://schemas.microsoft.com/office/drawing/2014/main" id="{71CFA167-5A73-E859-1F1B-A4577D1F79EB}"/>
                    </a:ext>
                  </a:extLst>
                </p14:cNvPr>
                <p14:cNvContentPartPr/>
                <p14:nvPr/>
              </p14:nvContentPartPr>
              <p14:xfrm>
                <a:off x="7077840" y="4936572"/>
                <a:ext cx="593280" cy="411840"/>
              </p14:xfrm>
            </p:contentPart>
          </mc:Choice>
          <mc:Fallback xmlns="">
            <p:pic>
              <p:nvPicPr>
                <p:cNvPr id="150" name="Ink 149">
                  <a:extLst>
                    <a:ext uri="{FF2B5EF4-FFF2-40B4-BE49-F238E27FC236}">
                      <a16:creationId xmlns:a16="http://schemas.microsoft.com/office/drawing/2014/main" id="{71CFA167-5A73-E859-1F1B-A4577D1F79EB}"/>
                    </a:ext>
                  </a:extLst>
                </p:cNvPr>
                <p:cNvPicPr/>
                <p:nvPr/>
              </p:nvPicPr>
              <p:blipFill>
                <a:blip r:embed="rId245"/>
                <a:stretch>
                  <a:fillRect/>
                </a:stretch>
              </p:blipFill>
              <p:spPr>
                <a:xfrm>
                  <a:off x="7068840" y="4927932"/>
                  <a:ext cx="6109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1" name="Ink 150">
                  <a:extLst>
                    <a:ext uri="{FF2B5EF4-FFF2-40B4-BE49-F238E27FC236}">
                      <a16:creationId xmlns:a16="http://schemas.microsoft.com/office/drawing/2014/main" id="{414B10B0-797B-5E11-FF7A-3E01E52FC056}"/>
                    </a:ext>
                  </a:extLst>
                </p14:cNvPr>
                <p14:cNvContentPartPr/>
                <p14:nvPr/>
              </p14:nvContentPartPr>
              <p14:xfrm>
                <a:off x="7127880" y="5444172"/>
                <a:ext cx="499680" cy="290880"/>
              </p14:xfrm>
            </p:contentPart>
          </mc:Choice>
          <mc:Fallback xmlns="">
            <p:pic>
              <p:nvPicPr>
                <p:cNvPr id="151" name="Ink 150">
                  <a:extLst>
                    <a:ext uri="{FF2B5EF4-FFF2-40B4-BE49-F238E27FC236}">
                      <a16:creationId xmlns:a16="http://schemas.microsoft.com/office/drawing/2014/main" id="{414B10B0-797B-5E11-FF7A-3E01E52FC056}"/>
                    </a:ext>
                  </a:extLst>
                </p:cNvPr>
                <p:cNvPicPr/>
                <p:nvPr/>
              </p:nvPicPr>
              <p:blipFill>
                <a:blip r:embed="rId247"/>
                <a:stretch>
                  <a:fillRect/>
                </a:stretch>
              </p:blipFill>
              <p:spPr>
                <a:xfrm>
                  <a:off x="7119240" y="5435172"/>
                  <a:ext cx="51732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2" name="Ink 151">
                  <a:extLst>
                    <a:ext uri="{FF2B5EF4-FFF2-40B4-BE49-F238E27FC236}">
                      <a16:creationId xmlns:a16="http://schemas.microsoft.com/office/drawing/2014/main" id="{7A0C7512-E25D-99F4-ED58-01206AAC563B}"/>
                    </a:ext>
                  </a:extLst>
                </p14:cNvPr>
                <p14:cNvContentPartPr/>
                <p14:nvPr/>
              </p14:nvContentPartPr>
              <p14:xfrm>
                <a:off x="7173240" y="3642732"/>
                <a:ext cx="179280" cy="527040"/>
              </p14:xfrm>
            </p:contentPart>
          </mc:Choice>
          <mc:Fallback xmlns="">
            <p:pic>
              <p:nvPicPr>
                <p:cNvPr id="152" name="Ink 151">
                  <a:extLst>
                    <a:ext uri="{FF2B5EF4-FFF2-40B4-BE49-F238E27FC236}">
                      <a16:creationId xmlns:a16="http://schemas.microsoft.com/office/drawing/2014/main" id="{7A0C7512-E25D-99F4-ED58-01206AAC563B}"/>
                    </a:ext>
                  </a:extLst>
                </p:cNvPr>
                <p:cNvPicPr/>
                <p:nvPr/>
              </p:nvPicPr>
              <p:blipFill>
                <a:blip r:embed="rId249"/>
                <a:stretch>
                  <a:fillRect/>
                </a:stretch>
              </p:blipFill>
              <p:spPr>
                <a:xfrm>
                  <a:off x="7164240" y="3633732"/>
                  <a:ext cx="19692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3" name="Ink 152">
                  <a:extLst>
                    <a:ext uri="{FF2B5EF4-FFF2-40B4-BE49-F238E27FC236}">
                      <a16:creationId xmlns:a16="http://schemas.microsoft.com/office/drawing/2014/main" id="{31CED732-43EA-3182-F403-2FD6B46D796C}"/>
                    </a:ext>
                  </a:extLst>
                </p14:cNvPr>
                <p14:cNvContentPartPr/>
                <p14:nvPr/>
              </p14:nvContentPartPr>
              <p14:xfrm>
                <a:off x="7191600" y="3928572"/>
                <a:ext cx="263520" cy="122400"/>
              </p14:xfrm>
            </p:contentPart>
          </mc:Choice>
          <mc:Fallback xmlns="">
            <p:pic>
              <p:nvPicPr>
                <p:cNvPr id="153" name="Ink 152">
                  <a:extLst>
                    <a:ext uri="{FF2B5EF4-FFF2-40B4-BE49-F238E27FC236}">
                      <a16:creationId xmlns:a16="http://schemas.microsoft.com/office/drawing/2014/main" id="{31CED732-43EA-3182-F403-2FD6B46D796C}"/>
                    </a:ext>
                  </a:extLst>
                </p:cNvPr>
                <p:cNvPicPr/>
                <p:nvPr/>
              </p:nvPicPr>
              <p:blipFill>
                <a:blip r:embed="rId251"/>
                <a:stretch>
                  <a:fillRect/>
                </a:stretch>
              </p:blipFill>
              <p:spPr>
                <a:xfrm>
                  <a:off x="7182600" y="3919932"/>
                  <a:ext cx="2811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4" name="Ink 153">
                  <a:extLst>
                    <a:ext uri="{FF2B5EF4-FFF2-40B4-BE49-F238E27FC236}">
                      <a16:creationId xmlns:a16="http://schemas.microsoft.com/office/drawing/2014/main" id="{BBC5F5B1-5690-5198-32D5-D2D045C8A7A5}"/>
                    </a:ext>
                  </a:extLst>
                </p14:cNvPr>
                <p14:cNvContentPartPr/>
                <p14:nvPr/>
              </p14:nvContentPartPr>
              <p14:xfrm>
                <a:off x="7402200" y="3799692"/>
                <a:ext cx="31320" cy="15120"/>
              </p14:xfrm>
            </p:contentPart>
          </mc:Choice>
          <mc:Fallback xmlns="">
            <p:pic>
              <p:nvPicPr>
                <p:cNvPr id="154" name="Ink 153">
                  <a:extLst>
                    <a:ext uri="{FF2B5EF4-FFF2-40B4-BE49-F238E27FC236}">
                      <a16:creationId xmlns:a16="http://schemas.microsoft.com/office/drawing/2014/main" id="{BBC5F5B1-5690-5198-32D5-D2D045C8A7A5}"/>
                    </a:ext>
                  </a:extLst>
                </p:cNvPr>
                <p:cNvPicPr/>
                <p:nvPr/>
              </p:nvPicPr>
              <p:blipFill>
                <a:blip r:embed="rId253"/>
                <a:stretch>
                  <a:fillRect/>
                </a:stretch>
              </p:blipFill>
              <p:spPr>
                <a:xfrm>
                  <a:off x="7393560" y="3791052"/>
                  <a:ext cx="489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5" name="Ink 154">
                  <a:extLst>
                    <a:ext uri="{FF2B5EF4-FFF2-40B4-BE49-F238E27FC236}">
                      <a16:creationId xmlns:a16="http://schemas.microsoft.com/office/drawing/2014/main" id="{32E87C8E-4D12-683D-B3A9-D80CB6860BC5}"/>
                    </a:ext>
                  </a:extLst>
                </p14:cNvPr>
                <p14:cNvContentPartPr/>
                <p14:nvPr/>
              </p14:nvContentPartPr>
              <p14:xfrm>
                <a:off x="7522440" y="3855492"/>
                <a:ext cx="118080" cy="147600"/>
              </p14:xfrm>
            </p:contentPart>
          </mc:Choice>
          <mc:Fallback xmlns="">
            <p:pic>
              <p:nvPicPr>
                <p:cNvPr id="155" name="Ink 154">
                  <a:extLst>
                    <a:ext uri="{FF2B5EF4-FFF2-40B4-BE49-F238E27FC236}">
                      <a16:creationId xmlns:a16="http://schemas.microsoft.com/office/drawing/2014/main" id="{32E87C8E-4D12-683D-B3A9-D80CB6860BC5}"/>
                    </a:ext>
                  </a:extLst>
                </p:cNvPr>
                <p:cNvPicPr/>
                <p:nvPr/>
              </p:nvPicPr>
              <p:blipFill>
                <a:blip r:embed="rId255"/>
                <a:stretch>
                  <a:fillRect/>
                </a:stretch>
              </p:blipFill>
              <p:spPr>
                <a:xfrm>
                  <a:off x="7513440" y="3846852"/>
                  <a:ext cx="1357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6" name="Ink 155">
                  <a:extLst>
                    <a:ext uri="{FF2B5EF4-FFF2-40B4-BE49-F238E27FC236}">
                      <a16:creationId xmlns:a16="http://schemas.microsoft.com/office/drawing/2014/main" id="{32D8B238-0276-E46B-34B8-B72EBD7D634D}"/>
                    </a:ext>
                  </a:extLst>
                </p14:cNvPr>
                <p14:cNvContentPartPr/>
                <p14:nvPr/>
              </p14:nvContentPartPr>
              <p14:xfrm>
                <a:off x="7639440" y="3834252"/>
                <a:ext cx="208080" cy="125640"/>
              </p14:xfrm>
            </p:contentPart>
          </mc:Choice>
          <mc:Fallback xmlns="">
            <p:pic>
              <p:nvPicPr>
                <p:cNvPr id="156" name="Ink 155">
                  <a:extLst>
                    <a:ext uri="{FF2B5EF4-FFF2-40B4-BE49-F238E27FC236}">
                      <a16:creationId xmlns:a16="http://schemas.microsoft.com/office/drawing/2014/main" id="{32D8B238-0276-E46B-34B8-B72EBD7D634D}"/>
                    </a:ext>
                  </a:extLst>
                </p:cNvPr>
                <p:cNvPicPr/>
                <p:nvPr/>
              </p:nvPicPr>
              <p:blipFill>
                <a:blip r:embed="rId257"/>
                <a:stretch>
                  <a:fillRect/>
                </a:stretch>
              </p:blipFill>
              <p:spPr>
                <a:xfrm>
                  <a:off x="7630800" y="3825252"/>
                  <a:ext cx="2257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7" name="Ink 156">
                  <a:extLst>
                    <a:ext uri="{FF2B5EF4-FFF2-40B4-BE49-F238E27FC236}">
                      <a16:creationId xmlns:a16="http://schemas.microsoft.com/office/drawing/2014/main" id="{7AE7F265-7F91-AB41-D4CC-4E8D4E54A14A}"/>
                    </a:ext>
                  </a:extLst>
                </p14:cNvPr>
                <p14:cNvContentPartPr/>
                <p14:nvPr/>
              </p14:nvContentPartPr>
              <p14:xfrm>
                <a:off x="7766160" y="3677652"/>
                <a:ext cx="30960" cy="98280"/>
              </p14:xfrm>
            </p:contentPart>
          </mc:Choice>
          <mc:Fallback xmlns="">
            <p:pic>
              <p:nvPicPr>
                <p:cNvPr id="157" name="Ink 156">
                  <a:extLst>
                    <a:ext uri="{FF2B5EF4-FFF2-40B4-BE49-F238E27FC236}">
                      <a16:creationId xmlns:a16="http://schemas.microsoft.com/office/drawing/2014/main" id="{7AE7F265-7F91-AB41-D4CC-4E8D4E54A14A}"/>
                    </a:ext>
                  </a:extLst>
                </p:cNvPr>
                <p:cNvPicPr/>
                <p:nvPr/>
              </p:nvPicPr>
              <p:blipFill>
                <a:blip r:embed="rId259"/>
                <a:stretch>
                  <a:fillRect/>
                </a:stretch>
              </p:blipFill>
              <p:spPr>
                <a:xfrm>
                  <a:off x="7757520" y="3669012"/>
                  <a:ext cx="486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8" name="Ink 157">
                  <a:extLst>
                    <a:ext uri="{FF2B5EF4-FFF2-40B4-BE49-F238E27FC236}">
                      <a16:creationId xmlns:a16="http://schemas.microsoft.com/office/drawing/2014/main" id="{0555338C-0C8E-0924-8B9A-1AF2E010223D}"/>
                    </a:ext>
                  </a:extLst>
                </p14:cNvPr>
                <p14:cNvContentPartPr/>
                <p14:nvPr/>
              </p14:nvContentPartPr>
              <p14:xfrm>
                <a:off x="7982880" y="3701052"/>
                <a:ext cx="141120" cy="254520"/>
              </p14:xfrm>
            </p:contentPart>
          </mc:Choice>
          <mc:Fallback xmlns="">
            <p:pic>
              <p:nvPicPr>
                <p:cNvPr id="158" name="Ink 157">
                  <a:extLst>
                    <a:ext uri="{FF2B5EF4-FFF2-40B4-BE49-F238E27FC236}">
                      <a16:creationId xmlns:a16="http://schemas.microsoft.com/office/drawing/2014/main" id="{0555338C-0C8E-0924-8B9A-1AF2E010223D}"/>
                    </a:ext>
                  </a:extLst>
                </p:cNvPr>
                <p:cNvPicPr/>
                <p:nvPr/>
              </p:nvPicPr>
              <p:blipFill>
                <a:blip r:embed="rId261"/>
                <a:stretch>
                  <a:fillRect/>
                </a:stretch>
              </p:blipFill>
              <p:spPr>
                <a:xfrm>
                  <a:off x="7974240" y="3692412"/>
                  <a:ext cx="1587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9" name="Ink 158">
                  <a:extLst>
                    <a:ext uri="{FF2B5EF4-FFF2-40B4-BE49-F238E27FC236}">
                      <a16:creationId xmlns:a16="http://schemas.microsoft.com/office/drawing/2014/main" id="{86852DE1-1753-2FE4-D0CE-730DFA3245AD}"/>
                    </a:ext>
                  </a:extLst>
                </p14:cNvPr>
                <p14:cNvContentPartPr/>
                <p14:nvPr/>
              </p14:nvContentPartPr>
              <p14:xfrm>
                <a:off x="8035080" y="3774132"/>
                <a:ext cx="251280" cy="235800"/>
              </p14:xfrm>
            </p:contentPart>
          </mc:Choice>
          <mc:Fallback xmlns="">
            <p:pic>
              <p:nvPicPr>
                <p:cNvPr id="159" name="Ink 158">
                  <a:extLst>
                    <a:ext uri="{FF2B5EF4-FFF2-40B4-BE49-F238E27FC236}">
                      <a16:creationId xmlns:a16="http://schemas.microsoft.com/office/drawing/2014/main" id="{86852DE1-1753-2FE4-D0CE-730DFA3245AD}"/>
                    </a:ext>
                  </a:extLst>
                </p:cNvPr>
                <p:cNvPicPr/>
                <p:nvPr/>
              </p:nvPicPr>
              <p:blipFill>
                <a:blip r:embed="rId263"/>
                <a:stretch>
                  <a:fillRect/>
                </a:stretch>
              </p:blipFill>
              <p:spPr>
                <a:xfrm>
                  <a:off x="8026080" y="3765132"/>
                  <a:ext cx="2689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0" name="Ink 159">
                  <a:extLst>
                    <a:ext uri="{FF2B5EF4-FFF2-40B4-BE49-F238E27FC236}">
                      <a16:creationId xmlns:a16="http://schemas.microsoft.com/office/drawing/2014/main" id="{FE262313-EBD6-6CBE-45E4-C4AA0821F7B4}"/>
                    </a:ext>
                  </a:extLst>
                </p14:cNvPr>
                <p14:cNvContentPartPr/>
                <p14:nvPr/>
              </p14:nvContentPartPr>
              <p14:xfrm>
                <a:off x="8330640" y="3761172"/>
                <a:ext cx="96840" cy="255960"/>
              </p14:xfrm>
            </p:contentPart>
          </mc:Choice>
          <mc:Fallback xmlns="">
            <p:pic>
              <p:nvPicPr>
                <p:cNvPr id="160" name="Ink 159">
                  <a:extLst>
                    <a:ext uri="{FF2B5EF4-FFF2-40B4-BE49-F238E27FC236}">
                      <a16:creationId xmlns:a16="http://schemas.microsoft.com/office/drawing/2014/main" id="{FE262313-EBD6-6CBE-45E4-C4AA0821F7B4}"/>
                    </a:ext>
                  </a:extLst>
                </p:cNvPr>
                <p:cNvPicPr/>
                <p:nvPr/>
              </p:nvPicPr>
              <p:blipFill>
                <a:blip r:embed="rId265"/>
                <a:stretch>
                  <a:fillRect/>
                </a:stretch>
              </p:blipFill>
              <p:spPr>
                <a:xfrm>
                  <a:off x="8322000" y="3752172"/>
                  <a:ext cx="1144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1" name="Ink 160">
                  <a:extLst>
                    <a:ext uri="{FF2B5EF4-FFF2-40B4-BE49-F238E27FC236}">
                      <a16:creationId xmlns:a16="http://schemas.microsoft.com/office/drawing/2014/main" id="{A5FAC469-DA81-8306-269C-25681837C63D}"/>
                    </a:ext>
                  </a:extLst>
                </p14:cNvPr>
                <p14:cNvContentPartPr/>
                <p14:nvPr/>
              </p14:nvContentPartPr>
              <p14:xfrm>
                <a:off x="8535840" y="3626172"/>
                <a:ext cx="102240" cy="344160"/>
              </p14:xfrm>
            </p:contentPart>
          </mc:Choice>
          <mc:Fallback xmlns="">
            <p:pic>
              <p:nvPicPr>
                <p:cNvPr id="161" name="Ink 160">
                  <a:extLst>
                    <a:ext uri="{FF2B5EF4-FFF2-40B4-BE49-F238E27FC236}">
                      <a16:creationId xmlns:a16="http://schemas.microsoft.com/office/drawing/2014/main" id="{A5FAC469-DA81-8306-269C-25681837C63D}"/>
                    </a:ext>
                  </a:extLst>
                </p:cNvPr>
                <p:cNvPicPr/>
                <p:nvPr/>
              </p:nvPicPr>
              <p:blipFill>
                <a:blip r:embed="rId267"/>
                <a:stretch>
                  <a:fillRect/>
                </a:stretch>
              </p:blipFill>
              <p:spPr>
                <a:xfrm>
                  <a:off x="8526840" y="3617532"/>
                  <a:ext cx="11988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2" name="Ink 161">
                  <a:extLst>
                    <a:ext uri="{FF2B5EF4-FFF2-40B4-BE49-F238E27FC236}">
                      <a16:creationId xmlns:a16="http://schemas.microsoft.com/office/drawing/2014/main" id="{0BECABF3-D0F1-2E70-2D3E-AACD687D982B}"/>
                    </a:ext>
                  </a:extLst>
                </p14:cNvPr>
                <p14:cNvContentPartPr/>
                <p14:nvPr/>
              </p14:nvContentPartPr>
              <p14:xfrm>
                <a:off x="8695680" y="3638412"/>
                <a:ext cx="132480" cy="307800"/>
              </p14:xfrm>
            </p:contentPart>
          </mc:Choice>
          <mc:Fallback xmlns="">
            <p:pic>
              <p:nvPicPr>
                <p:cNvPr id="162" name="Ink 161">
                  <a:extLst>
                    <a:ext uri="{FF2B5EF4-FFF2-40B4-BE49-F238E27FC236}">
                      <a16:creationId xmlns:a16="http://schemas.microsoft.com/office/drawing/2014/main" id="{0BECABF3-D0F1-2E70-2D3E-AACD687D982B}"/>
                    </a:ext>
                  </a:extLst>
                </p:cNvPr>
                <p:cNvPicPr/>
                <p:nvPr/>
              </p:nvPicPr>
              <p:blipFill>
                <a:blip r:embed="rId269"/>
                <a:stretch>
                  <a:fillRect/>
                </a:stretch>
              </p:blipFill>
              <p:spPr>
                <a:xfrm>
                  <a:off x="8686680" y="3629412"/>
                  <a:ext cx="15012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3" name="Ink 162">
                  <a:extLst>
                    <a:ext uri="{FF2B5EF4-FFF2-40B4-BE49-F238E27FC236}">
                      <a16:creationId xmlns:a16="http://schemas.microsoft.com/office/drawing/2014/main" id="{3E2F9374-F2C2-FE98-480C-5F21FD7089BD}"/>
                    </a:ext>
                  </a:extLst>
                </p14:cNvPr>
                <p14:cNvContentPartPr/>
                <p14:nvPr/>
              </p14:nvContentPartPr>
              <p14:xfrm>
                <a:off x="8872080" y="3773052"/>
                <a:ext cx="136440" cy="172800"/>
              </p14:xfrm>
            </p:contentPart>
          </mc:Choice>
          <mc:Fallback xmlns="">
            <p:pic>
              <p:nvPicPr>
                <p:cNvPr id="163" name="Ink 162">
                  <a:extLst>
                    <a:ext uri="{FF2B5EF4-FFF2-40B4-BE49-F238E27FC236}">
                      <a16:creationId xmlns:a16="http://schemas.microsoft.com/office/drawing/2014/main" id="{3E2F9374-F2C2-FE98-480C-5F21FD7089BD}"/>
                    </a:ext>
                  </a:extLst>
                </p:cNvPr>
                <p:cNvPicPr/>
                <p:nvPr/>
              </p:nvPicPr>
              <p:blipFill>
                <a:blip r:embed="rId271"/>
                <a:stretch>
                  <a:fillRect/>
                </a:stretch>
              </p:blipFill>
              <p:spPr>
                <a:xfrm>
                  <a:off x="8863080" y="3764052"/>
                  <a:ext cx="154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4" name="Ink 163">
                  <a:extLst>
                    <a:ext uri="{FF2B5EF4-FFF2-40B4-BE49-F238E27FC236}">
                      <a16:creationId xmlns:a16="http://schemas.microsoft.com/office/drawing/2014/main" id="{F61D4C28-FE63-AC46-470C-CC599CCD0B67}"/>
                    </a:ext>
                  </a:extLst>
                </p14:cNvPr>
                <p14:cNvContentPartPr/>
                <p14:nvPr/>
              </p14:nvContentPartPr>
              <p14:xfrm>
                <a:off x="9035880" y="3731652"/>
                <a:ext cx="170280" cy="188280"/>
              </p14:xfrm>
            </p:contentPart>
          </mc:Choice>
          <mc:Fallback xmlns="">
            <p:pic>
              <p:nvPicPr>
                <p:cNvPr id="164" name="Ink 163">
                  <a:extLst>
                    <a:ext uri="{FF2B5EF4-FFF2-40B4-BE49-F238E27FC236}">
                      <a16:creationId xmlns:a16="http://schemas.microsoft.com/office/drawing/2014/main" id="{F61D4C28-FE63-AC46-470C-CC599CCD0B67}"/>
                    </a:ext>
                  </a:extLst>
                </p:cNvPr>
                <p:cNvPicPr/>
                <p:nvPr/>
              </p:nvPicPr>
              <p:blipFill>
                <a:blip r:embed="rId273"/>
                <a:stretch>
                  <a:fillRect/>
                </a:stretch>
              </p:blipFill>
              <p:spPr>
                <a:xfrm>
                  <a:off x="9026880" y="3723012"/>
                  <a:ext cx="1879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5" name="Ink 164">
                  <a:extLst>
                    <a:ext uri="{FF2B5EF4-FFF2-40B4-BE49-F238E27FC236}">
                      <a16:creationId xmlns:a16="http://schemas.microsoft.com/office/drawing/2014/main" id="{8FFB7B69-4466-BDC5-E8CB-A61E3321169E}"/>
                    </a:ext>
                  </a:extLst>
                </p14:cNvPr>
                <p14:cNvContentPartPr/>
                <p14:nvPr/>
              </p14:nvContentPartPr>
              <p14:xfrm>
                <a:off x="9241080" y="3604932"/>
                <a:ext cx="77400" cy="286560"/>
              </p14:xfrm>
            </p:contentPart>
          </mc:Choice>
          <mc:Fallback xmlns="">
            <p:pic>
              <p:nvPicPr>
                <p:cNvPr id="165" name="Ink 164">
                  <a:extLst>
                    <a:ext uri="{FF2B5EF4-FFF2-40B4-BE49-F238E27FC236}">
                      <a16:creationId xmlns:a16="http://schemas.microsoft.com/office/drawing/2014/main" id="{8FFB7B69-4466-BDC5-E8CB-A61E3321169E}"/>
                    </a:ext>
                  </a:extLst>
                </p:cNvPr>
                <p:cNvPicPr/>
                <p:nvPr/>
              </p:nvPicPr>
              <p:blipFill>
                <a:blip r:embed="rId275"/>
                <a:stretch>
                  <a:fillRect/>
                </a:stretch>
              </p:blipFill>
              <p:spPr>
                <a:xfrm>
                  <a:off x="9232440" y="3596292"/>
                  <a:ext cx="950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6" name="Ink 165">
                  <a:extLst>
                    <a:ext uri="{FF2B5EF4-FFF2-40B4-BE49-F238E27FC236}">
                      <a16:creationId xmlns:a16="http://schemas.microsoft.com/office/drawing/2014/main" id="{5227D025-29FB-BD86-A43E-15C6B98DEC85}"/>
                    </a:ext>
                  </a:extLst>
                </p14:cNvPr>
                <p14:cNvContentPartPr/>
                <p14:nvPr/>
              </p14:nvContentPartPr>
              <p14:xfrm>
                <a:off x="9278160" y="3663972"/>
                <a:ext cx="395280" cy="201960"/>
              </p14:xfrm>
            </p:contentPart>
          </mc:Choice>
          <mc:Fallback xmlns="">
            <p:pic>
              <p:nvPicPr>
                <p:cNvPr id="166" name="Ink 165">
                  <a:extLst>
                    <a:ext uri="{FF2B5EF4-FFF2-40B4-BE49-F238E27FC236}">
                      <a16:creationId xmlns:a16="http://schemas.microsoft.com/office/drawing/2014/main" id="{5227D025-29FB-BD86-A43E-15C6B98DEC85}"/>
                    </a:ext>
                  </a:extLst>
                </p:cNvPr>
                <p:cNvPicPr/>
                <p:nvPr/>
              </p:nvPicPr>
              <p:blipFill>
                <a:blip r:embed="rId277"/>
                <a:stretch>
                  <a:fillRect/>
                </a:stretch>
              </p:blipFill>
              <p:spPr>
                <a:xfrm>
                  <a:off x="9269160" y="3655332"/>
                  <a:ext cx="412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7" name="Ink 166">
                  <a:extLst>
                    <a:ext uri="{FF2B5EF4-FFF2-40B4-BE49-F238E27FC236}">
                      <a16:creationId xmlns:a16="http://schemas.microsoft.com/office/drawing/2014/main" id="{96CB2E34-F58F-F043-8D3C-C517FFC512E6}"/>
                    </a:ext>
                  </a:extLst>
                </p14:cNvPr>
                <p14:cNvContentPartPr/>
                <p14:nvPr/>
              </p14:nvContentPartPr>
              <p14:xfrm>
                <a:off x="9596760" y="3505212"/>
                <a:ext cx="58680" cy="73800"/>
              </p14:xfrm>
            </p:contentPart>
          </mc:Choice>
          <mc:Fallback xmlns="">
            <p:pic>
              <p:nvPicPr>
                <p:cNvPr id="167" name="Ink 166">
                  <a:extLst>
                    <a:ext uri="{FF2B5EF4-FFF2-40B4-BE49-F238E27FC236}">
                      <a16:creationId xmlns:a16="http://schemas.microsoft.com/office/drawing/2014/main" id="{96CB2E34-F58F-F043-8D3C-C517FFC512E6}"/>
                    </a:ext>
                  </a:extLst>
                </p:cNvPr>
                <p:cNvPicPr/>
                <p:nvPr/>
              </p:nvPicPr>
              <p:blipFill>
                <a:blip r:embed="rId279"/>
                <a:stretch>
                  <a:fillRect/>
                </a:stretch>
              </p:blipFill>
              <p:spPr>
                <a:xfrm>
                  <a:off x="9588120" y="3496572"/>
                  <a:ext cx="763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8" name="Ink 167">
                  <a:extLst>
                    <a:ext uri="{FF2B5EF4-FFF2-40B4-BE49-F238E27FC236}">
                      <a16:creationId xmlns:a16="http://schemas.microsoft.com/office/drawing/2014/main" id="{67BA2D3E-B2BF-1A1F-1794-8FD1B944EAD1}"/>
                    </a:ext>
                  </a:extLst>
                </p14:cNvPr>
                <p14:cNvContentPartPr/>
                <p14:nvPr/>
              </p14:nvContentPartPr>
              <p14:xfrm>
                <a:off x="9694680" y="3647772"/>
                <a:ext cx="189360" cy="172440"/>
              </p14:xfrm>
            </p:contentPart>
          </mc:Choice>
          <mc:Fallback xmlns="">
            <p:pic>
              <p:nvPicPr>
                <p:cNvPr id="168" name="Ink 167">
                  <a:extLst>
                    <a:ext uri="{FF2B5EF4-FFF2-40B4-BE49-F238E27FC236}">
                      <a16:creationId xmlns:a16="http://schemas.microsoft.com/office/drawing/2014/main" id="{67BA2D3E-B2BF-1A1F-1794-8FD1B944EAD1}"/>
                    </a:ext>
                  </a:extLst>
                </p:cNvPr>
                <p:cNvPicPr/>
                <p:nvPr/>
              </p:nvPicPr>
              <p:blipFill>
                <a:blip r:embed="rId281"/>
                <a:stretch>
                  <a:fillRect/>
                </a:stretch>
              </p:blipFill>
              <p:spPr>
                <a:xfrm>
                  <a:off x="9685680" y="3639132"/>
                  <a:ext cx="2070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9" name="Ink 168">
                  <a:extLst>
                    <a:ext uri="{FF2B5EF4-FFF2-40B4-BE49-F238E27FC236}">
                      <a16:creationId xmlns:a16="http://schemas.microsoft.com/office/drawing/2014/main" id="{8FF5223F-9812-1E54-B514-BEE6AB94AB9D}"/>
                    </a:ext>
                  </a:extLst>
                </p14:cNvPr>
                <p14:cNvContentPartPr/>
                <p14:nvPr/>
              </p14:nvContentPartPr>
              <p14:xfrm>
                <a:off x="9948120" y="3633372"/>
                <a:ext cx="82080" cy="212040"/>
              </p14:xfrm>
            </p:contentPart>
          </mc:Choice>
          <mc:Fallback xmlns="">
            <p:pic>
              <p:nvPicPr>
                <p:cNvPr id="169" name="Ink 168">
                  <a:extLst>
                    <a:ext uri="{FF2B5EF4-FFF2-40B4-BE49-F238E27FC236}">
                      <a16:creationId xmlns:a16="http://schemas.microsoft.com/office/drawing/2014/main" id="{8FF5223F-9812-1E54-B514-BEE6AB94AB9D}"/>
                    </a:ext>
                  </a:extLst>
                </p:cNvPr>
                <p:cNvPicPr/>
                <p:nvPr/>
              </p:nvPicPr>
              <p:blipFill>
                <a:blip r:embed="rId283"/>
                <a:stretch>
                  <a:fillRect/>
                </a:stretch>
              </p:blipFill>
              <p:spPr>
                <a:xfrm>
                  <a:off x="9939120" y="3624732"/>
                  <a:ext cx="997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0" name="Ink 169">
                  <a:extLst>
                    <a:ext uri="{FF2B5EF4-FFF2-40B4-BE49-F238E27FC236}">
                      <a16:creationId xmlns:a16="http://schemas.microsoft.com/office/drawing/2014/main" id="{1DB0B2EF-370F-1B46-AE83-7090BC2F3D27}"/>
                    </a:ext>
                  </a:extLst>
                </p14:cNvPr>
                <p14:cNvContentPartPr/>
                <p14:nvPr/>
              </p14:nvContentPartPr>
              <p14:xfrm>
                <a:off x="10107240" y="3587292"/>
                <a:ext cx="70200" cy="226080"/>
              </p14:xfrm>
            </p:contentPart>
          </mc:Choice>
          <mc:Fallback xmlns="">
            <p:pic>
              <p:nvPicPr>
                <p:cNvPr id="170" name="Ink 169">
                  <a:extLst>
                    <a:ext uri="{FF2B5EF4-FFF2-40B4-BE49-F238E27FC236}">
                      <a16:creationId xmlns:a16="http://schemas.microsoft.com/office/drawing/2014/main" id="{1DB0B2EF-370F-1B46-AE83-7090BC2F3D27}"/>
                    </a:ext>
                  </a:extLst>
                </p:cNvPr>
                <p:cNvPicPr/>
                <p:nvPr/>
              </p:nvPicPr>
              <p:blipFill>
                <a:blip r:embed="rId285"/>
                <a:stretch>
                  <a:fillRect/>
                </a:stretch>
              </p:blipFill>
              <p:spPr>
                <a:xfrm>
                  <a:off x="10098240" y="3578652"/>
                  <a:ext cx="878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1" name="Ink 170">
                  <a:extLst>
                    <a:ext uri="{FF2B5EF4-FFF2-40B4-BE49-F238E27FC236}">
                      <a16:creationId xmlns:a16="http://schemas.microsoft.com/office/drawing/2014/main" id="{A23CC15E-9CCC-DE65-FE67-478552996E21}"/>
                    </a:ext>
                  </a:extLst>
                </p14:cNvPr>
                <p14:cNvContentPartPr/>
                <p14:nvPr/>
              </p14:nvContentPartPr>
              <p14:xfrm>
                <a:off x="10205880" y="3456252"/>
                <a:ext cx="86040" cy="406080"/>
              </p14:xfrm>
            </p:contentPart>
          </mc:Choice>
          <mc:Fallback xmlns="">
            <p:pic>
              <p:nvPicPr>
                <p:cNvPr id="171" name="Ink 170">
                  <a:extLst>
                    <a:ext uri="{FF2B5EF4-FFF2-40B4-BE49-F238E27FC236}">
                      <a16:creationId xmlns:a16="http://schemas.microsoft.com/office/drawing/2014/main" id="{A23CC15E-9CCC-DE65-FE67-478552996E21}"/>
                    </a:ext>
                  </a:extLst>
                </p:cNvPr>
                <p:cNvPicPr/>
                <p:nvPr/>
              </p:nvPicPr>
              <p:blipFill>
                <a:blip r:embed="rId287"/>
                <a:stretch>
                  <a:fillRect/>
                </a:stretch>
              </p:blipFill>
              <p:spPr>
                <a:xfrm>
                  <a:off x="10196880" y="3447612"/>
                  <a:ext cx="10368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2" name="Ink 171">
                  <a:extLst>
                    <a:ext uri="{FF2B5EF4-FFF2-40B4-BE49-F238E27FC236}">
                      <a16:creationId xmlns:a16="http://schemas.microsoft.com/office/drawing/2014/main" id="{8B6405C1-1720-43BF-E206-C71D8A4C0774}"/>
                    </a:ext>
                  </a:extLst>
                </p14:cNvPr>
                <p14:cNvContentPartPr/>
                <p14:nvPr/>
              </p14:nvContentPartPr>
              <p14:xfrm>
                <a:off x="10186080" y="4265892"/>
                <a:ext cx="502200" cy="1458000"/>
              </p14:xfrm>
            </p:contentPart>
          </mc:Choice>
          <mc:Fallback xmlns="">
            <p:pic>
              <p:nvPicPr>
                <p:cNvPr id="172" name="Ink 171">
                  <a:extLst>
                    <a:ext uri="{FF2B5EF4-FFF2-40B4-BE49-F238E27FC236}">
                      <a16:creationId xmlns:a16="http://schemas.microsoft.com/office/drawing/2014/main" id="{8B6405C1-1720-43BF-E206-C71D8A4C0774}"/>
                    </a:ext>
                  </a:extLst>
                </p:cNvPr>
                <p:cNvPicPr/>
                <p:nvPr/>
              </p:nvPicPr>
              <p:blipFill>
                <a:blip r:embed="rId289"/>
                <a:stretch>
                  <a:fillRect/>
                </a:stretch>
              </p:blipFill>
              <p:spPr>
                <a:xfrm>
                  <a:off x="10177080" y="4256892"/>
                  <a:ext cx="519840" cy="14756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4" name="Ink 173">
                  <a:extLst>
                    <a:ext uri="{FF2B5EF4-FFF2-40B4-BE49-F238E27FC236}">
                      <a16:creationId xmlns:a16="http://schemas.microsoft.com/office/drawing/2014/main" id="{5C8F12EA-DDAE-844E-10D3-3EB313E27FDD}"/>
                    </a:ext>
                  </a:extLst>
                </p14:cNvPr>
                <p14:cNvContentPartPr/>
                <p14:nvPr/>
              </p14:nvContentPartPr>
              <p14:xfrm>
                <a:off x="9380040" y="1730412"/>
                <a:ext cx="1575360" cy="2945160"/>
              </p14:xfrm>
            </p:contentPart>
          </mc:Choice>
          <mc:Fallback xmlns="">
            <p:pic>
              <p:nvPicPr>
                <p:cNvPr id="174" name="Ink 173">
                  <a:extLst>
                    <a:ext uri="{FF2B5EF4-FFF2-40B4-BE49-F238E27FC236}">
                      <a16:creationId xmlns:a16="http://schemas.microsoft.com/office/drawing/2014/main" id="{5C8F12EA-DDAE-844E-10D3-3EB313E27FDD}"/>
                    </a:ext>
                  </a:extLst>
                </p:cNvPr>
                <p:cNvPicPr/>
                <p:nvPr/>
              </p:nvPicPr>
              <p:blipFill>
                <a:blip r:embed="rId291"/>
                <a:stretch>
                  <a:fillRect/>
                </a:stretch>
              </p:blipFill>
              <p:spPr>
                <a:xfrm>
                  <a:off x="9371040" y="1721412"/>
                  <a:ext cx="1593000" cy="29628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5" name="Ink 174">
                  <a:extLst>
                    <a:ext uri="{FF2B5EF4-FFF2-40B4-BE49-F238E27FC236}">
                      <a16:creationId xmlns:a16="http://schemas.microsoft.com/office/drawing/2014/main" id="{C799F0B2-BBA7-FB7D-805B-169C88C0E0CF}"/>
                    </a:ext>
                  </a:extLst>
                </p14:cNvPr>
                <p14:cNvContentPartPr/>
                <p14:nvPr/>
              </p14:nvContentPartPr>
              <p14:xfrm>
                <a:off x="10583160" y="4532652"/>
                <a:ext cx="146520" cy="187920"/>
              </p14:xfrm>
            </p:contentPart>
          </mc:Choice>
          <mc:Fallback xmlns="">
            <p:pic>
              <p:nvPicPr>
                <p:cNvPr id="175" name="Ink 174">
                  <a:extLst>
                    <a:ext uri="{FF2B5EF4-FFF2-40B4-BE49-F238E27FC236}">
                      <a16:creationId xmlns:a16="http://schemas.microsoft.com/office/drawing/2014/main" id="{C799F0B2-BBA7-FB7D-805B-169C88C0E0CF}"/>
                    </a:ext>
                  </a:extLst>
                </p:cNvPr>
                <p:cNvPicPr/>
                <p:nvPr/>
              </p:nvPicPr>
              <p:blipFill>
                <a:blip r:embed="rId293"/>
                <a:stretch>
                  <a:fillRect/>
                </a:stretch>
              </p:blipFill>
              <p:spPr>
                <a:xfrm>
                  <a:off x="10574520" y="4524012"/>
                  <a:ext cx="16416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7" name="Ink 176">
                  <a:extLst>
                    <a:ext uri="{FF2B5EF4-FFF2-40B4-BE49-F238E27FC236}">
                      <a16:creationId xmlns:a16="http://schemas.microsoft.com/office/drawing/2014/main" id="{E92EEE60-7A64-810A-CA78-002F8DB7774F}"/>
                    </a:ext>
                  </a:extLst>
                </p14:cNvPr>
                <p14:cNvContentPartPr/>
                <p14:nvPr/>
              </p14:nvContentPartPr>
              <p14:xfrm>
                <a:off x="9090600" y="1354572"/>
                <a:ext cx="166320" cy="210240"/>
              </p14:xfrm>
            </p:contentPart>
          </mc:Choice>
          <mc:Fallback xmlns="">
            <p:pic>
              <p:nvPicPr>
                <p:cNvPr id="177" name="Ink 176">
                  <a:extLst>
                    <a:ext uri="{FF2B5EF4-FFF2-40B4-BE49-F238E27FC236}">
                      <a16:creationId xmlns:a16="http://schemas.microsoft.com/office/drawing/2014/main" id="{E92EEE60-7A64-810A-CA78-002F8DB7774F}"/>
                    </a:ext>
                  </a:extLst>
                </p:cNvPr>
                <p:cNvPicPr/>
                <p:nvPr/>
              </p:nvPicPr>
              <p:blipFill>
                <a:blip r:embed="rId295"/>
                <a:stretch>
                  <a:fillRect/>
                </a:stretch>
              </p:blipFill>
              <p:spPr>
                <a:xfrm>
                  <a:off x="9081600" y="1345932"/>
                  <a:ext cx="1839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8" name="Ink 177">
                  <a:extLst>
                    <a:ext uri="{FF2B5EF4-FFF2-40B4-BE49-F238E27FC236}">
                      <a16:creationId xmlns:a16="http://schemas.microsoft.com/office/drawing/2014/main" id="{FEDC96A4-0BDC-DA51-C41F-3B78EE904F48}"/>
                    </a:ext>
                  </a:extLst>
                </p14:cNvPr>
                <p14:cNvContentPartPr/>
                <p14:nvPr/>
              </p14:nvContentPartPr>
              <p14:xfrm>
                <a:off x="9271680" y="1350612"/>
                <a:ext cx="120240" cy="262080"/>
              </p14:xfrm>
            </p:contentPart>
          </mc:Choice>
          <mc:Fallback xmlns="">
            <p:pic>
              <p:nvPicPr>
                <p:cNvPr id="178" name="Ink 177">
                  <a:extLst>
                    <a:ext uri="{FF2B5EF4-FFF2-40B4-BE49-F238E27FC236}">
                      <a16:creationId xmlns:a16="http://schemas.microsoft.com/office/drawing/2014/main" id="{FEDC96A4-0BDC-DA51-C41F-3B78EE904F48}"/>
                    </a:ext>
                  </a:extLst>
                </p:cNvPr>
                <p:cNvPicPr/>
                <p:nvPr/>
              </p:nvPicPr>
              <p:blipFill>
                <a:blip r:embed="rId297"/>
                <a:stretch>
                  <a:fillRect/>
                </a:stretch>
              </p:blipFill>
              <p:spPr>
                <a:xfrm>
                  <a:off x="9263040" y="1341972"/>
                  <a:ext cx="137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9" name="Ink 178">
                  <a:extLst>
                    <a:ext uri="{FF2B5EF4-FFF2-40B4-BE49-F238E27FC236}">
                      <a16:creationId xmlns:a16="http://schemas.microsoft.com/office/drawing/2014/main" id="{E762E99E-93DA-7C03-F369-52D2B5117ACB}"/>
                    </a:ext>
                  </a:extLst>
                </p14:cNvPr>
                <p14:cNvContentPartPr/>
                <p14:nvPr/>
              </p14:nvContentPartPr>
              <p14:xfrm>
                <a:off x="9339720" y="1401012"/>
                <a:ext cx="643680" cy="478800"/>
              </p14:xfrm>
            </p:contentPart>
          </mc:Choice>
          <mc:Fallback xmlns="">
            <p:pic>
              <p:nvPicPr>
                <p:cNvPr id="179" name="Ink 178">
                  <a:extLst>
                    <a:ext uri="{FF2B5EF4-FFF2-40B4-BE49-F238E27FC236}">
                      <a16:creationId xmlns:a16="http://schemas.microsoft.com/office/drawing/2014/main" id="{E762E99E-93DA-7C03-F369-52D2B5117ACB}"/>
                    </a:ext>
                  </a:extLst>
                </p:cNvPr>
                <p:cNvPicPr/>
                <p:nvPr/>
              </p:nvPicPr>
              <p:blipFill>
                <a:blip r:embed="rId299"/>
                <a:stretch>
                  <a:fillRect/>
                </a:stretch>
              </p:blipFill>
              <p:spPr>
                <a:xfrm>
                  <a:off x="9331080" y="1392372"/>
                  <a:ext cx="66132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1" name="Ink 180">
                  <a:extLst>
                    <a:ext uri="{FF2B5EF4-FFF2-40B4-BE49-F238E27FC236}">
                      <a16:creationId xmlns:a16="http://schemas.microsoft.com/office/drawing/2014/main" id="{CE0C9A7C-F2A9-EB03-C82B-14A89A75F453}"/>
                    </a:ext>
                  </a:extLst>
                </p14:cNvPr>
                <p14:cNvContentPartPr/>
                <p14:nvPr/>
              </p14:nvContentPartPr>
              <p14:xfrm>
                <a:off x="11011200" y="3334212"/>
                <a:ext cx="172440" cy="208800"/>
              </p14:xfrm>
            </p:contentPart>
          </mc:Choice>
          <mc:Fallback xmlns="">
            <p:pic>
              <p:nvPicPr>
                <p:cNvPr id="181" name="Ink 180">
                  <a:extLst>
                    <a:ext uri="{FF2B5EF4-FFF2-40B4-BE49-F238E27FC236}">
                      <a16:creationId xmlns:a16="http://schemas.microsoft.com/office/drawing/2014/main" id="{CE0C9A7C-F2A9-EB03-C82B-14A89A75F453}"/>
                    </a:ext>
                  </a:extLst>
                </p:cNvPr>
                <p:cNvPicPr/>
                <p:nvPr/>
              </p:nvPicPr>
              <p:blipFill>
                <a:blip r:embed="rId301"/>
                <a:stretch>
                  <a:fillRect/>
                </a:stretch>
              </p:blipFill>
              <p:spPr>
                <a:xfrm>
                  <a:off x="11002560" y="3325212"/>
                  <a:ext cx="1900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2" name="Ink 181">
                  <a:extLst>
                    <a:ext uri="{FF2B5EF4-FFF2-40B4-BE49-F238E27FC236}">
                      <a16:creationId xmlns:a16="http://schemas.microsoft.com/office/drawing/2014/main" id="{50A4708E-5BC7-358A-3BAD-27D89BC4F340}"/>
                    </a:ext>
                  </a:extLst>
                </p14:cNvPr>
                <p14:cNvContentPartPr/>
                <p14:nvPr/>
              </p14:nvContentPartPr>
              <p14:xfrm>
                <a:off x="11228280" y="3355812"/>
                <a:ext cx="294120" cy="135360"/>
              </p14:xfrm>
            </p:contentPart>
          </mc:Choice>
          <mc:Fallback xmlns="">
            <p:pic>
              <p:nvPicPr>
                <p:cNvPr id="182" name="Ink 181">
                  <a:extLst>
                    <a:ext uri="{FF2B5EF4-FFF2-40B4-BE49-F238E27FC236}">
                      <a16:creationId xmlns:a16="http://schemas.microsoft.com/office/drawing/2014/main" id="{50A4708E-5BC7-358A-3BAD-27D89BC4F340}"/>
                    </a:ext>
                  </a:extLst>
                </p:cNvPr>
                <p:cNvPicPr/>
                <p:nvPr/>
              </p:nvPicPr>
              <p:blipFill>
                <a:blip r:embed="rId303"/>
                <a:stretch>
                  <a:fillRect/>
                </a:stretch>
              </p:blipFill>
              <p:spPr>
                <a:xfrm>
                  <a:off x="11219280" y="3346812"/>
                  <a:ext cx="3117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83" name="Ink 182">
                  <a:extLst>
                    <a:ext uri="{FF2B5EF4-FFF2-40B4-BE49-F238E27FC236}">
                      <a16:creationId xmlns:a16="http://schemas.microsoft.com/office/drawing/2014/main" id="{A010104D-E516-F526-F0F2-BB0B73A2B4EF}"/>
                    </a:ext>
                  </a:extLst>
                </p14:cNvPr>
                <p14:cNvContentPartPr/>
                <p14:nvPr/>
              </p14:nvContentPartPr>
              <p14:xfrm>
                <a:off x="11534280" y="3258612"/>
                <a:ext cx="145440" cy="243720"/>
              </p14:xfrm>
            </p:contentPart>
          </mc:Choice>
          <mc:Fallback xmlns="">
            <p:pic>
              <p:nvPicPr>
                <p:cNvPr id="183" name="Ink 182">
                  <a:extLst>
                    <a:ext uri="{FF2B5EF4-FFF2-40B4-BE49-F238E27FC236}">
                      <a16:creationId xmlns:a16="http://schemas.microsoft.com/office/drawing/2014/main" id="{A010104D-E516-F526-F0F2-BB0B73A2B4EF}"/>
                    </a:ext>
                  </a:extLst>
                </p:cNvPr>
                <p:cNvPicPr/>
                <p:nvPr/>
              </p:nvPicPr>
              <p:blipFill>
                <a:blip r:embed="rId305"/>
                <a:stretch>
                  <a:fillRect/>
                </a:stretch>
              </p:blipFill>
              <p:spPr>
                <a:xfrm>
                  <a:off x="11525280" y="3249972"/>
                  <a:ext cx="1630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4" name="Ink 183">
                  <a:extLst>
                    <a:ext uri="{FF2B5EF4-FFF2-40B4-BE49-F238E27FC236}">
                      <a16:creationId xmlns:a16="http://schemas.microsoft.com/office/drawing/2014/main" id="{17FBE4E8-A6BC-8D3A-023C-FF82F3BF3B74}"/>
                    </a:ext>
                  </a:extLst>
                </p14:cNvPr>
                <p14:cNvContentPartPr/>
                <p14:nvPr/>
              </p14:nvContentPartPr>
              <p14:xfrm>
                <a:off x="11688720" y="3342492"/>
                <a:ext cx="116640" cy="159480"/>
              </p14:xfrm>
            </p:contentPart>
          </mc:Choice>
          <mc:Fallback xmlns="">
            <p:pic>
              <p:nvPicPr>
                <p:cNvPr id="184" name="Ink 183">
                  <a:extLst>
                    <a:ext uri="{FF2B5EF4-FFF2-40B4-BE49-F238E27FC236}">
                      <a16:creationId xmlns:a16="http://schemas.microsoft.com/office/drawing/2014/main" id="{17FBE4E8-A6BC-8D3A-023C-FF82F3BF3B74}"/>
                    </a:ext>
                  </a:extLst>
                </p:cNvPr>
                <p:cNvPicPr/>
                <p:nvPr/>
              </p:nvPicPr>
              <p:blipFill>
                <a:blip r:embed="rId307"/>
                <a:stretch>
                  <a:fillRect/>
                </a:stretch>
              </p:blipFill>
              <p:spPr>
                <a:xfrm>
                  <a:off x="11679720" y="3333852"/>
                  <a:ext cx="1342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5" name="Ink 184">
                  <a:extLst>
                    <a:ext uri="{FF2B5EF4-FFF2-40B4-BE49-F238E27FC236}">
                      <a16:creationId xmlns:a16="http://schemas.microsoft.com/office/drawing/2014/main" id="{9A87CA2D-BDFA-3EEA-3AC7-EAFBFE6B16C4}"/>
                    </a:ext>
                  </a:extLst>
                </p14:cNvPr>
                <p14:cNvContentPartPr/>
                <p14:nvPr/>
              </p14:nvContentPartPr>
              <p14:xfrm>
                <a:off x="11874840" y="3161772"/>
                <a:ext cx="131400" cy="324720"/>
              </p14:xfrm>
            </p:contentPart>
          </mc:Choice>
          <mc:Fallback xmlns="">
            <p:pic>
              <p:nvPicPr>
                <p:cNvPr id="185" name="Ink 184">
                  <a:extLst>
                    <a:ext uri="{FF2B5EF4-FFF2-40B4-BE49-F238E27FC236}">
                      <a16:creationId xmlns:a16="http://schemas.microsoft.com/office/drawing/2014/main" id="{9A87CA2D-BDFA-3EEA-3AC7-EAFBFE6B16C4}"/>
                    </a:ext>
                  </a:extLst>
                </p:cNvPr>
                <p:cNvPicPr/>
                <p:nvPr/>
              </p:nvPicPr>
              <p:blipFill>
                <a:blip r:embed="rId309"/>
                <a:stretch>
                  <a:fillRect/>
                </a:stretch>
              </p:blipFill>
              <p:spPr>
                <a:xfrm>
                  <a:off x="11865840" y="3153132"/>
                  <a:ext cx="14904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7" name="Ink 186">
                  <a:extLst>
                    <a:ext uri="{FF2B5EF4-FFF2-40B4-BE49-F238E27FC236}">
                      <a16:creationId xmlns:a16="http://schemas.microsoft.com/office/drawing/2014/main" id="{3717065B-E588-EF56-C358-4280F5A4451F}"/>
                    </a:ext>
                  </a:extLst>
                </p14:cNvPr>
                <p14:cNvContentPartPr/>
                <p14:nvPr/>
              </p14:nvContentPartPr>
              <p14:xfrm>
                <a:off x="7747800" y="4030452"/>
                <a:ext cx="600120" cy="60120"/>
              </p14:xfrm>
            </p:contentPart>
          </mc:Choice>
          <mc:Fallback xmlns="">
            <p:pic>
              <p:nvPicPr>
                <p:cNvPr id="187" name="Ink 186">
                  <a:extLst>
                    <a:ext uri="{FF2B5EF4-FFF2-40B4-BE49-F238E27FC236}">
                      <a16:creationId xmlns:a16="http://schemas.microsoft.com/office/drawing/2014/main" id="{3717065B-E588-EF56-C358-4280F5A4451F}"/>
                    </a:ext>
                  </a:extLst>
                </p:cNvPr>
                <p:cNvPicPr/>
                <p:nvPr/>
              </p:nvPicPr>
              <p:blipFill>
                <a:blip r:embed="rId311"/>
                <a:stretch>
                  <a:fillRect/>
                </a:stretch>
              </p:blipFill>
              <p:spPr>
                <a:xfrm>
                  <a:off x="7738800" y="4021452"/>
                  <a:ext cx="6177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9" name="Ink 188">
                  <a:extLst>
                    <a:ext uri="{FF2B5EF4-FFF2-40B4-BE49-F238E27FC236}">
                      <a16:creationId xmlns:a16="http://schemas.microsoft.com/office/drawing/2014/main" id="{0994A1CC-34D5-F448-0A87-4100B9B7D39B}"/>
                    </a:ext>
                  </a:extLst>
                </p14:cNvPr>
                <p14:cNvContentPartPr/>
                <p14:nvPr/>
              </p14:nvContentPartPr>
              <p14:xfrm>
                <a:off x="8268000" y="431172"/>
                <a:ext cx="316080" cy="317520"/>
              </p14:xfrm>
            </p:contentPart>
          </mc:Choice>
          <mc:Fallback xmlns="">
            <p:pic>
              <p:nvPicPr>
                <p:cNvPr id="189" name="Ink 188">
                  <a:extLst>
                    <a:ext uri="{FF2B5EF4-FFF2-40B4-BE49-F238E27FC236}">
                      <a16:creationId xmlns:a16="http://schemas.microsoft.com/office/drawing/2014/main" id="{0994A1CC-34D5-F448-0A87-4100B9B7D39B}"/>
                    </a:ext>
                  </a:extLst>
                </p:cNvPr>
                <p:cNvPicPr/>
                <p:nvPr/>
              </p:nvPicPr>
              <p:blipFill>
                <a:blip r:embed="rId313"/>
                <a:stretch>
                  <a:fillRect/>
                </a:stretch>
              </p:blipFill>
              <p:spPr>
                <a:xfrm>
                  <a:off x="8259360" y="422172"/>
                  <a:ext cx="33372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90" name="Ink 189">
                  <a:extLst>
                    <a:ext uri="{FF2B5EF4-FFF2-40B4-BE49-F238E27FC236}">
                      <a16:creationId xmlns:a16="http://schemas.microsoft.com/office/drawing/2014/main" id="{34EF822F-C971-DCA0-BF9A-699C804E1678}"/>
                    </a:ext>
                  </a:extLst>
                </p14:cNvPr>
                <p14:cNvContentPartPr/>
                <p14:nvPr/>
              </p14:nvContentPartPr>
              <p14:xfrm>
                <a:off x="8612880" y="358812"/>
                <a:ext cx="173880" cy="328320"/>
              </p14:xfrm>
            </p:contentPart>
          </mc:Choice>
          <mc:Fallback xmlns="">
            <p:pic>
              <p:nvPicPr>
                <p:cNvPr id="190" name="Ink 189">
                  <a:extLst>
                    <a:ext uri="{FF2B5EF4-FFF2-40B4-BE49-F238E27FC236}">
                      <a16:creationId xmlns:a16="http://schemas.microsoft.com/office/drawing/2014/main" id="{34EF822F-C971-DCA0-BF9A-699C804E1678}"/>
                    </a:ext>
                  </a:extLst>
                </p:cNvPr>
                <p:cNvPicPr/>
                <p:nvPr/>
              </p:nvPicPr>
              <p:blipFill>
                <a:blip r:embed="rId315"/>
                <a:stretch>
                  <a:fillRect/>
                </a:stretch>
              </p:blipFill>
              <p:spPr>
                <a:xfrm>
                  <a:off x="8604240" y="350172"/>
                  <a:ext cx="19152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91" name="Ink 190">
                  <a:extLst>
                    <a:ext uri="{FF2B5EF4-FFF2-40B4-BE49-F238E27FC236}">
                      <a16:creationId xmlns:a16="http://schemas.microsoft.com/office/drawing/2014/main" id="{C38E6983-75C2-8554-B135-02E44067A17B}"/>
                    </a:ext>
                  </a:extLst>
                </p14:cNvPr>
                <p14:cNvContentPartPr/>
                <p14:nvPr/>
              </p14:nvContentPartPr>
              <p14:xfrm>
                <a:off x="8626200" y="471492"/>
                <a:ext cx="527760" cy="248040"/>
              </p14:xfrm>
            </p:contentPart>
          </mc:Choice>
          <mc:Fallback xmlns="">
            <p:pic>
              <p:nvPicPr>
                <p:cNvPr id="191" name="Ink 190">
                  <a:extLst>
                    <a:ext uri="{FF2B5EF4-FFF2-40B4-BE49-F238E27FC236}">
                      <a16:creationId xmlns:a16="http://schemas.microsoft.com/office/drawing/2014/main" id="{C38E6983-75C2-8554-B135-02E44067A17B}"/>
                    </a:ext>
                  </a:extLst>
                </p:cNvPr>
                <p:cNvPicPr/>
                <p:nvPr/>
              </p:nvPicPr>
              <p:blipFill>
                <a:blip r:embed="rId317"/>
                <a:stretch>
                  <a:fillRect/>
                </a:stretch>
              </p:blipFill>
              <p:spPr>
                <a:xfrm>
                  <a:off x="8617560" y="462492"/>
                  <a:ext cx="5454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92" name="Ink 191">
                  <a:extLst>
                    <a:ext uri="{FF2B5EF4-FFF2-40B4-BE49-F238E27FC236}">
                      <a16:creationId xmlns:a16="http://schemas.microsoft.com/office/drawing/2014/main" id="{237ECD59-9F67-B70E-B0D0-E5B1A914F85A}"/>
                    </a:ext>
                  </a:extLst>
                </p14:cNvPr>
                <p14:cNvContentPartPr/>
                <p14:nvPr/>
              </p14:nvContentPartPr>
              <p14:xfrm>
                <a:off x="9068640" y="465372"/>
                <a:ext cx="311400" cy="207000"/>
              </p14:xfrm>
            </p:contentPart>
          </mc:Choice>
          <mc:Fallback xmlns="">
            <p:pic>
              <p:nvPicPr>
                <p:cNvPr id="192" name="Ink 191">
                  <a:extLst>
                    <a:ext uri="{FF2B5EF4-FFF2-40B4-BE49-F238E27FC236}">
                      <a16:creationId xmlns:a16="http://schemas.microsoft.com/office/drawing/2014/main" id="{237ECD59-9F67-B70E-B0D0-E5B1A914F85A}"/>
                    </a:ext>
                  </a:extLst>
                </p:cNvPr>
                <p:cNvPicPr/>
                <p:nvPr/>
              </p:nvPicPr>
              <p:blipFill>
                <a:blip r:embed="rId319"/>
                <a:stretch>
                  <a:fillRect/>
                </a:stretch>
              </p:blipFill>
              <p:spPr>
                <a:xfrm>
                  <a:off x="9059640" y="456732"/>
                  <a:ext cx="3290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93" name="Ink 192">
                  <a:extLst>
                    <a:ext uri="{FF2B5EF4-FFF2-40B4-BE49-F238E27FC236}">
                      <a16:creationId xmlns:a16="http://schemas.microsoft.com/office/drawing/2014/main" id="{15DCE1DA-AB75-4B1E-AB87-38A43285034E}"/>
                    </a:ext>
                  </a:extLst>
                </p14:cNvPr>
                <p14:cNvContentPartPr/>
                <p14:nvPr/>
              </p14:nvContentPartPr>
              <p14:xfrm>
                <a:off x="9418560" y="292572"/>
                <a:ext cx="222840" cy="387360"/>
              </p14:xfrm>
            </p:contentPart>
          </mc:Choice>
          <mc:Fallback xmlns="">
            <p:pic>
              <p:nvPicPr>
                <p:cNvPr id="193" name="Ink 192">
                  <a:extLst>
                    <a:ext uri="{FF2B5EF4-FFF2-40B4-BE49-F238E27FC236}">
                      <a16:creationId xmlns:a16="http://schemas.microsoft.com/office/drawing/2014/main" id="{15DCE1DA-AB75-4B1E-AB87-38A43285034E}"/>
                    </a:ext>
                  </a:extLst>
                </p:cNvPr>
                <p:cNvPicPr/>
                <p:nvPr/>
              </p:nvPicPr>
              <p:blipFill>
                <a:blip r:embed="rId321"/>
                <a:stretch>
                  <a:fillRect/>
                </a:stretch>
              </p:blipFill>
              <p:spPr>
                <a:xfrm>
                  <a:off x="9409560" y="283932"/>
                  <a:ext cx="24048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4" name="Ink 193">
                  <a:extLst>
                    <a:ext uri="{FF2B5EF4-FFF2-40B4-BE49-F238E27FC236}">
                      <a16:creationId xmlns:a16="http://schemas.microsoft.com/office/drawing/2014/main" id="{826A8F06-6BAF-315A-A901-EF7A9659E21C}"/>
                    </a:ext>
                  </a:extLst>
                </p14:cNvPr>
                <p14:cNvContentPartPr/>
                <p14:nvPr/>
              </p14:nvContentPartPr>
              <p14:xfrm>
                <a:off x="9674520" y="456732"/>
                <a:ext cx="165600" cy="233280"/>
              </p14:xfrm>
            </p:contentPart>
          </mc:Choice>
          <mc:Fallback xmlns="">
            <p:pic>
              <p:nvPicPr>
                <p:cNvPr id="194" name="Ink 193">
                  <a:extLst>
                    <a:ext uri="{FF2B5EF4-FFF2-40B4-BE49-F238E27FC236}">
                      <a16:creationId xmlns:a16="http://schemas.microsoft.com/office/drawing/2014/main" id="{826A8F06-6BAF-315A-A901-EF7A9659E21C}"/>
                    </a:ext>
                  </a:extLst>
                </p:cNvPr>
                <p:cNvPicPr/>
                <p:nvPr/>
              </p:nvPicPr>
              <p:blipFill>
                <a:blip r:embed="rId323"/>
                <a:stretch>
                  <a:fillRect/>
                </a:stretch>
              </p:blipFill>
              <p:spPr>
                <a:xfrm>
                  <a:off x="9665520" y="447732"/>
                  <a:ext cx="1832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5" name="Ink 194">
                  <a:extLst>
                    <a:ext uri="{FF2B5EF4-FFF2-40B4-BE49-F238E27FC236}">
                      <a16:creationId xmlns:a16="http://schemas.microsoft.com/office/drawing/2014/main" id="{483FA60D-62A3-9244-7BE9-99DEFBEA57A6}"/>
                    </a:ext>
                  </a:extLst>
                </p14:cNvPr>
                <p14:cNvContentPartPr/>
                <p14:nvPr/>
              </p14:nvContentPartPr>
              <p14:xfrm>
                <a:off x="9853440" y="422532"/>
                <a:ext cx="151560" cy="240120"/>
              </p14:xfrm>
            </p:contentPart>
          </mc:Choice>
          <mc:Fallback xmlns="">
            <p:pic>
              <p:nvPicPr>
                <p:cNvPr id="195" name="Ink 194">
                  <a:extLst>
                    <a:ext uri="{FF2B5EF4-FFF2-40B4-BE49-F238E27FC236}">
                      <a16:creationId xmlns:a16="http://schemas.microsoft.com/office/drawing/2014/main" id="{483FA60D-62A3-9244-7BE9-99DEFBEA57A6}"/>
                    </a:ext>
                  </a:extLst>
                </p:cNvPr>
                <p:cNvPicPr/>
                <p:nvPr/>
              </p:nvPicPr>
              <p:blipFill>
                <a:blip r:embed="rId325"/>
                <a:stretch>
                  <a:fillRect/>
                </a:stretch>
              </p:blipFill>
              <p:spPr>
                <a:xfrm>
                  <a:off x="9844800" y="413892"/>
                  <a:ext cx="1692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6" name="Ink 195">
                  <a:extLst>
                    <a:ext uri="{FF2B5EF4-FFF2-40B4-BE49-F238E27FC236}">
                      <a16:creationId xmlns:a16="http://schemas.microsoft.com/office/drawing/2014/main" id="{094E318B-608D-F143-C7E0-852DCEA2321A}"/>
                    </a:ext>
                  </a:extLst>
                </p14:cNvPr>
                <p14:cNvContentPartPr/>
                <p14:nvPr/>
              </p14:nvContentPartPr>
              <p14:xfrm>
                <a:off x="10049640" y="209052"/>
                <a:ext cx="263880" cy="448560"/>
              </p14:xfrm>
            </p:contentPart>
          </mc:Choice>
          <mc:Fallback xmlns="">
            <p:pic>
              <p:nvPicPr>
                <p:cNvPr id="196" name="Ink 195">
                  <a:extLst>
                    <a:ext uri="{FF2B5EF4-FFF2-40B4-BE49-F238E27FC236}">
                      <a16:creationId xmlns:a16="http://schemas.microsoft.com/office/drawing/2014/main" id="{094E318B-608D-F143-C7E0-852DCEA2321A}"/>
                    </a:ext>
                  </a:extLst>
                </p:cNvPr>
                <p:cNvPicPr/>
                <p:nvPr/>
              </p:nvPicPr>
              <p:blipFill>
                <a:blip r:embed="rId327"/>
                <a:stretch>
                  <a:fillRect/>
                </a:stretch>
              </p:blipFill>
              <p:spPr>
                <a:xfrm>
                  <a:off x="10040640" y="200052"/>
                  <a:ext cx="28152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97" name="Ink 196">
                  <a:extLst>
                    <a:ext uri="{FF2B5EF4-FFF2-40B4-BE49-F238E27FC236}">
                      <a16:creationId xmlns:a16="http://schemas.microsoft.com/office/drawing/2014/main" id="{4E1314F1-C69F-12E9-008C-7356F12C9128}"/>
                    </a:ext>
                  </a:extLst>
                </p14:cNvPr>
                <p14:cNvContentPartPr/>
                <p14:nvPr/>
              </p14:nvContentPartPr>
              <p14:xfrm>
                <a:off x="7923120" y="363852"/>
                <a:ext cx="312480" cy="554760"/>
              </p14:xfrm>
            </p:contentPart>
          </mc:Choice>
          <mc:Fallback xmlns="">
            <p:pic>
              <p:nvPicPr>
                <p:cNvPr id="197" name="Ink 196">
                  <a:extLst>
                    <a:ext uri="{FF2B5EF4-FFF2-40B4-BE49-F238E27FC236}">
                      <a16:creationId xmlns:a16="http://schemas.microsoft.com/office/drawing/2014/main" id="{4E1314F1-C69F-12E9-008C-7356F12C9128}"/>
                    </a:ext>
                  </a:extLst>
                </p:cNvPr>
                <p:cNvPicPr/>
                <p:nvPr/>
              </p:nvPicPr>
              <p:blipFill>
                <a:blip r:embed="rId329"/>
                <a:stretch>
                  <a:fillRect/>
                </a:stretch>
              </p:blipFill>
              <p:spPr>
                <a:xfrm>
                  <a:off x="7914480" y="354852"/>
                  <a:ext cx="33012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8" name="Ink 197">
                  <a:extLst>
                    <a:ext uri="{FF2B5EF4-FFF2-40B4-BE49-F238E27FC236}">
                      <a16:creationId xmlns:a16="http://schemas.microsoft.com/office/drawing/2014/main" id="{8D04FC8E-6EF4-CE8A-2BFE-B65B36A96540}"/>
                    </a:ext>
                  </a:extLst>
                </p14:cNvPr>
                <p14:cNvContentPartPr/>
                <p14:nvPr/>
              </p14:nvContentPartPr>
              <p14:xfrm>
                <a:off x="10447440" y="265212"/>
                <a:ext cx="128520" cy="447840"/>
              </p14:xfrm>
            </p:contentPart>
          </mc:Choice>
          <mc:Fallback xmlns="">
            <p:pic>
              <p:nvPicPr>
                <p:cNvPr id="198" name="Ink 197">
                  <a:extLst>
                    <a:ext uri="{FF2B5EF4-FFF2-40B4-BE49-F238E27FC236}">
                      <a16:creationId xmlns:a16="http://schemas.microsoft.com/office/drawing/2014/main" id="{8D04FC8E-6EF4-CE8A-2BFE-B65B36A96540}"/>
                    </a:ext>
                  </a:extLst>
                </p:cNvPr>
                <p:cNvPicPr/>
                <p:nvPr/>
              </p:nvPicPr>
              <p:blipFill>
                <a:blip r:embed="rId331"/>
                <a:stretch>
                  <a:fillRect/>
                </a:stretch>
              </p:blipFill>
              <p:spPr>
                <a:xfrm>
                  <a:off x="10438440" y="256212"/>
                  <a:ext cx="1461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0" name="Ink 199">
                  <a:extLst>
                    <a:ext uri="{FF2B5EF4-FFF2-40B4-BE49-F238E27FC236}">
                      <a16:creationId xmlns:a16="http://schemas.microsoft.com/office/drawing/2014/main" id="{0A5A31FE-EA1D-D4AD-CCAF-EB4694BE6B55}"/>
                    </a:ext>
                  </a:extLst>
                </p14:cNvPr>
                <p14:cNvContentPartPr/>
                <p14:nvPr/>
              </p14:nvContentPartPr>
              <p14:xfrm>
                <a:off x="261600" y="1445652"/>
                <a:ext cx="298440" cy="409320"/>
              </p14:xfrm>
            </p:contentPart>
          </mc:Choice>
          <mc:Fallback xmlns="">
            <p:pic>
              <p:nvPicPr>
                <p:cNvPr id="200" name="Ink 199">
                  <a:extLst>
                    <a:ext uri="{FF2B5EF4-FFF2-40B4-BE49-F238E27FC236}">
                      <a16:creationId xmlns:a16="http://schemas.microsoft.com/office/drawing/2014/main" id="{0A5A31FE-EA1D-D4AD-CCAF-EB4694BE6B55}"/>
                    </a:ext>
                  </a:extLst>
                </p:cNvPr>
                <p:cNvPicPr/>
                <p:nvPr/>
              </p:nvPicPr>
              <p:blipFill>
                <a:blip r:embed="rId333"/>
                <a:stretch>
                  <a:fillRect/>
                </a:stretch>
              </p:blipFill>
              <p:spPr>
                <a:xfrm>
                  <a:off x="252960" y="1437012"/>
                  <a:ext cx="31608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01" name="Ink 200">
                  <a:extLst>
                    <a:ext uri="{FF2B5EF4-FFF2-40B4-BE49-F238E27FC236}">
                      <a16:creationId xmlns:a16="http://schemas.microsoft.com/office/drawing/2014/main" id="{42B6EA9B-65E5-5BDB-1840-497CF11EF59B}"/>
                    </a:ext>
                  </a:extLst>
                </p14:cNvPr>
                <p14:cNvContentPartPr/>
                <p14:nvPr/>
              </p14:nvContentPartPr>
              <p14:xfrm>
                <a:off x="555720" y="1404972"/>
                <a:ext cx="239400" cy="336240"/>
              </p14:xfrm>
            </p:contentPart>
          </mc:Choice>
          <mc:Fallback xmlns="">
            <p:pic>
              <p:nvPicPr>
                <p:cNvPr id="201" name="Ink 200">
                  <a:extLst>
                    <a:ext uri="{FF2B5EF4-FFF2-40B4-BE49-F238E27FC236}">
                      <a16:creationId xmlns:a16="http://schemas.microsoft.com/office/drawing/2014/main" id="{42B6EA9B-65E5-5BDB-1840-497CF11EF59B}"/>
                    </a:ext>
                  </a:extLst>
                </p:cNvPr>
                <p:cNvPicPr/>
                <p:nvPr/>
              </p:nvPicPr>
              <p:blipFill>
                <a:blip r:embed="rId335"/>
                <a:stretch>
                  <a:fillRect/>
                </a:stretch>
              </p:blipFill>
              <p:spPr>
                <a:xfrm>
                  <a:off x="547080" y="1396332"/>
                  <a:ext cx="2570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2" name="Ink 201">
                  <a:extLst>
                    <a:ext uri="{FF2B5EF4-FFF2-40B4-BE49-F238E27FC236}">
                      <a16:creationId xmlns:a16="http://schemas.microsoft.com/office/drawing/2014/main" id="{9590B469-4C0F-B35B-CF62-25254C5945CB}"/>
                    </a:ext>
                  </a:extLst>
                </p14:cNvPr>
                <p14:cNvContentPartPr/>
                <p14:nvPr/>
              </p14:nvContentPartPr>
              <p14:xfrm>
                <a:off x="755880" y="1416492"/>
                <a:ext cx="270720" cy="209160"/>
              </p14:xfrm>
            </p:contentPart>
          </mc:Choice>
          <mc:Fallback xmlns="">
            <p:pic>
              <p:nvPicPr>
                <p:cNvPr id="202" name="Ink 201">
                  <a:extLst>
                    <a:ext uri="{FF2B5EF4-FFF2-40B4-BE49-F238E27FC236}">
                      <a16:creationId xmlns:a16="http://schemas.microsoft.com/office/drawing/2014/main" id="{9590B469-4C0F-B35B-CF62-25254C5945CB}"/>
                    </a:ext>
                  </a:extLst>
                </p:cNvPr>
                <p:cNvPicPr/>
                <p:nvPr/>
              </p:nvPicPr>
              <p:blipFill>
                <a:blip r:embed="rId337"/>
                <a:stretch>
                  <a:fillRect/>
                </a:stretch>
              </p:blipFill>
              <p:spPr>
                <a:xfrm>
                  <a:off x="747240" y="1407852"/>
                  <a:ext cx="2883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3" name="Ink 202">
                  <a:extLst>
                    <a:ext uri="{FF2B5EF4-FFF2-40B4-BE49-F238E27FC236}">
                      <a16:creationId xmlns:a16="http://schemas.microsoft.com/office/drawing/2014/main" id="{AF8EC115-D2AD-1EE5-88BE-A72DC8204979}"/>
                    </a:ext>
                  </a:extLst>
                </p14:cNvPr>
                <p14:cNvContentPartPr/>
                <p14:nvPr/>
              </p14:nvContentPartPr>
              <p14:xfrm>
                <a:off x="967200" y="1203012"/>
                <a:ext cx="238680" cy="347760"/>
              </p14:xfrm>
            </p:contentPart>
          </mc:Choice>
          <mc:Fallback xmlns="">
            <p:pic>
              <p:nvPicPr>
                <p:cNvPr id="203" name="Ink 202">
                  <a:extLst>
                    <a:ext uri="{FF2B5EF4-FFF2-40B4-BE49-F238E27FC236}">
                      <a16:creationId xmlns:a16="http://schemas.microsoft.com/office/drawing/2014/main" id="{AF8EC115-D2AD-1EE5-88BE-A72DC8204979}"/>
                    </a:ext>
                  </a:extLst>
                </p:cNvPr>
                <p:cNvPicPr/>
                <p:nvPr/>
              </p:nvPicPr>
              <p:blipFill>
                <a:blip r:embed="rId339"/>
                <a:stretch>
                  <a:fillRect/>
                </a:stretch>
              </p:blipFill>
              <p:spPr>
                <a:xfrm>
                  <a:off x="958560" y="1194372"/>
                  <a:ext cx="256320" cy="365400"/>
                </a:xfrm>
                <a:prstGeom prst="rect">
                  <a:avLst/>
                </a:prstGeom>
              </p:spPr>
            </p:pic>
          </mc:Fallback>
        </mc:AlternateContent>
      </p:grpSp>
    </p:spTree>
    <p:extLst>
      <p:ext uri="{BB962C8B-B14F-4D97-AF65-F5344CB8AC3E}">
        <p14:creationId xmlns:p14="http://schemas.microsoft.com/office/powerpoint/2010/main" val="3432279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27384"/>
            <a:ext cx="10964230" cy="710711"/>
          </a:xfrm>
        </p:spPr>
        <p:txBody>
          <a:bodyPr>
            <a:noAutofit/>
          </a:bodyPr>
          <a:lstStyle/>
          <a:p>
            <a:pPr algn="l"/>
            <a:r>
              <a:rPr lang="en-IN" dirty="0">
                <a:solidFill>
                  <a:schemeClr val="tx2">
                    <a:lumMod val="60000"/>
                    <a:lumOff val="40000"/>
                  </a:schemeClr>
                </a:solidFill>
                <a:latin typeface="Patua One" pitchFamily="2" charset="0"/>
              </a:rPr>
              <a:t>Example of regression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EC41BA15-3C4E-468B-A982-98BE6849D39B}"/>
              </a:ext>
            </a:extLst>
          </p:cNvPr>
          <p:cNvGrpSpPr/>
          <p:nvPr/>
        </p:nvGrpSpPr>
        <p:grpSpPr>
          <a:xfrm>
            <a:off x="307818" y="1601154"/>
            <a:ext cx="5209711" cy="3897926"/>
            <a:chOff x="338402" y="1196752"/>
            <a:chExt cx="5212425" cy="3899955"/>
          </a:xfrm>
        </p:grpSpPr>
        <p:grpSp>
          <p:nvGrpSpPr>
            <p:cNvPr id="7" name="Group 6">
              <a:extLst>
                <a:ext uri="{FF2B5EF4-FFF2-40B4-BE49-F238E27FC236}">
                  <a16:creationId xmlns:a16="http://schemas.microsoft.com/office/drawing/2014/main" id="{AAB8185B-819A-485A-8338-4C211C8E0873}"/>
                </a:ext>
              </a:extLst>
            </p:cNvPr>
            <p:cNvGrpSpPr/>
            <p:nvPr/>
          </p:nvGrpSpPr>
          <p:grpSpPr>
            <a:xfrm>
              <a:off x="693812" y="1196752"/>
              <a:ext cx="4857015" cy="3773615"/>
              <a:chOff x="693812" y="1196752"/>
              <a:chExt cx="4444410" cy="3773615"/>
            </a:xfrm>
          </p:grpSpPr>
          <p:cxnSp>
            <p:nvCxnSpPr>
              <p:cNvPr id="30" name="Straight Arrow Connector 29">
                <a:extLst>
                  <a:ext uri="{FF2B5EF4-FFF2-40B4-BE49-F238E27FC236}">
                    <a16:creationId xmlns:a16="http://schemas.microsoft.com/office/drawing/2014/main" id="{C37876A0-683F-47FC-81B6-ABF46252B593}"/>
                  </a:ext>
                </a:extLst>
              </p:cNvPr>
              <p:cNvCxnSpPr>
                <a:cxnSpLocks/>
              </p:cNvCxnSpPr>
              <p:nvPr/>
            </p:nvCxnSpPr>
            <p:spPr>
              <a:xfrm flipV="1">
                <a:off x="693812" y="1196752"/>
                <a:ext cx="0" cy="37736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8A2376-08E8-44A5-955B-2B53F297F8DF}"/>
                  </a:ext>
                </a:extLst>
              </p:cNvPr>
              <p:cNvCxnSpPr>
                <a:cxnSpLocks/>
              </p:cNvCxnSpPr>
              <p:nvPr/>
            </p:nvCxnSpPr>
            <p:spPr>
              <a:xfrm>
                <a:off x="693812" y="4970367"/>
                <a:ext cx="44146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3009A3C8-30AD-438E-B015-3C2B151AB820}"/>
                  </a:ext>
                </a:extLst>
              </p:cNvPr>
              <p:cNvSpPr/>
              <p:nvPr/>
            </p:nvSpPr>
            <p:spPr>
              <a:xfrm>
                <a:off x="1327575" y="2142051"/>
                <a:ext cx="3810647" cy="2584605"/>
              </a:xfrm>
              <a:custGeom>
                <a:avLst/>
                <a:gdLst>
                  <a:gd name="connsiteX0" fmla="*/ 0 w 4167554"/>
                  <a:gd name="connsiteY0" fmla="*/ 2524434 h 2737636"/>
                  <a:gd name="connsiteX1" fmla="*/ 1723292 w 4167554"/>
                  <a:gd name="connsiteY1" fmla="*/ 2524434 h 2737636"/>
                  <a:gd name="connsiteX2" fmla="*/ 2382715 w 4167554"/>
                  <a:gd name="connsiteY2" fmla="*/ 308772 h 2737636"/>
                  <a:gd name="connsiteX3" fmla="*/ 4167554 w 4167554"/>
                  <a:gd name="connsiteY3" fmla="*/ 71380 h 2737636"/>
                  <a:gd name="connsiteX0" fmla="*/ 0 w 4167554"/>
                  <a:gd name="connsiteY0" fmla="*/ 2524434 h 2607725"/>
                  <a:gd name="connsiteX1" fmla="*/ 1336431 w 4167554"/>
                  <a:gd name="connsiteY1" fmla="*/ 2209873 h 2607725"/>
                  <a:gd name="connsiteX2" fmla="*/ 2382715 w 4167554"/>
                  <a:gd name="connsiteY2" fmla="*/ 308772 h 2607725"/>
                  <a:gd name="connsiteX3" fmla="*/ 4167554 w 4167554"/>
                  <a:gd name="connsiteY3" fmla="*/ 71380 h 2607725"/>
                  <a:gd name="connsiteX0" fmla="*/ 0 w 4167554"/>
                  <a:gd name="connsiteY0" fmla="*/ 2506669 h 2588244"/>
                  <a:gd name="connsiteX1" fmla="*/ 1336431 w 4167554"/>
                  <a:gd name="connsiteY1" fmla="*/ 2192108 h 2588244"/>
                  <a:gd name="connsiteX2" fmla="*/ 2233245 w 4167554"/>
                  <a:gd name="connsiteY2" fmla="*/ 344932 h 2588244"/>
                  <a:gd name="connsiteX3" fmla="*/ 4167554 w 4167554"/>
                  <a:gd name="connsiteY3" fmla="*/ 53615 h 2588244"/>
                  <a:gd name="connsiteX0" fmla="*/ 0 w 4114800"/>
                  <a:gd name="connsiteY0" fmla="*/ 2444170 h 2525745"/>
                  <a:gd name="connsiteX1" fmla="*/ 1336431 w 4114800"/>
                  <a:gd name="connsiteY1" fmla="*/ 2129609 h 2525745"/>
                  <a:gd name="connsiteX2" fmla="*/ 2233245 w 4114800"/>
                  <a:gd name="connsiteY2" fmla="*/ 282433 h 2525745"/>
                  <a:gd name="connsiteX3" fmla="*/ 4114800 w 4114800"/>
                  <a:gd name="connsiteY3" fmla="*/ 89979 h 2525745"/>
                  <a:gd name="connsiteX0" fmla="*/ 0 w 4114800"/>
                  <a:gd name="connsiteY0" fmla="*/ 2406669 h 2488244"/>
                  <a:gd name="connsiteX1" fmla="*/ 1336431 w 4114800"/>
                  <a:gd name="connsiteY1" fmla="*/ 2092108 h 2488244"/>
                  <a:gd name="connsiteX2" fmla="*/ 2233245 w 4114800"/>
                  <a:gd name="connsiteY2" fmla="*/ 244932 h 2488244"/>
                  <a:gd name="connsiteX3" fmla="*/ 4114800 w 4114800"/>
                  <a:gd name="connsiteY3" fmla="*/ 52478 h 2488244"/>
                  <a:gd name="connsiteX0" fmla="*/ 0 w 4114800"/>
                  <a:gd name="connsiteY0" fmla="*/ 2354191 h 2429343"/>
                  <a:gd name="connsiteX1" fmla="*/ 1336431 w 4114800"/>
                  <a:gd name="connsiteY1" fmla="*/ 2039630 h 2429343"/>
                  <a:gd name="connsiteX2" fmla="*/ 2039814 w 4114800"/>
                  <a:gd name="connsiteY2" fmla="*/ 408154 h 2429343"/>
                  <a:gd name="connsiteX3" fmla="*/ 4114800 w 4114800"/>
                  <a:gd name="connsiteY3" fmla="*/ 0 h 2429343"/>
                  <a:gd name="connsiteX0" fmla="*/ 0 w 4114800"/>
                  <a:gd name="connsiteY0" fmla="*/ 2367536 h 2442688"/>
                  <a:gd name="connsiteX1" fmla="*/ 1336431 w 4114800"/>
                  <a:gd name="connsiteY1" fmla="*/ 2052975 h 2442688"/>
                  <a:gd name="connsiteX2" fmla="*/ 2039814 w 4114800"/>
                  <a:gd name="connsiteY2" fmla="*/ 421499 h 2442688"/>
                  <a:gd name="connsiteX3" fmla="*/ 4114800 w 4114800"/>
                  <a:gd name="connsiteY3" fmla="*/ 13345 h 2442688"/>
                  <a:gd name="connsiteX0" fmla="*/ 0 w 3675185"/>
                  <a:gd name="connsiteY0" fmla="*/ 2367536 h 2442688"/>
                  <a:gd name="connsiteX1" fmla="*/ 1336431 w 3675185"/>
                  <a:gd name="connsiteY1" fmla="*/ 2052975 h 2442688"/>
                  <a:gd name="connsiteX2" fmla="*/ 2039814 w 3675185"/>
                  <a:gd name="connsiteY2" fmla="*/ 421499 h 2442688"/>
                  <a:gd name="connsiteX3" fmla="*/ 3675185 w 3675185"/>
                  <a:gd name="connsiteY3" fmla="*/ 13345 h 2442688"/>
                  <a:gd name="connsiteX0" fmla="*/ 0 w 3631223"/>
                  <a:gd name="connsiteY0" fmla="*/ 2412473 h 2480886"/>
                  <a:gd name="connsiteX1" fmla="*/ 1292469 w 3631223"/>
                  <a:gd name="connsiteY1" fmla="*/ 2052975 h 2480886"/>
                  <a:gd name="connsiteX2" fmla="*/ 1995852 w 3631223"/>
                  <a:gd name="connsiteY2" fmla="*/ 421499 h 2480886"/>
                  <a:gd name="connsiteX3" fmla="*/ 3631223 w 3631223"/>
                  <a:gd name="connsiteY3" fmla="*/ 13345 h 2480886"/>
                  <a:gd name="connsiteX0" fmla="*/ 0 w 3631223"/>
                  <a:gd name="connsiteY0" fmla="*/ 2412473 h 2414740"/>
                  <a:gd name="connsiteX1" fmla="*/ 1292469 w 3631223"/>
                  <a:gd name="connsiteY1" fmla="*/ 2052975 h 2414740"/>
                  <a:gd name="connsiteX2" fmla="*/ 1995852 w 3631223"/>
                  <a:gd name="connsiteY2" fmla="*/ 421499 h 2414740"/>
                  <a:gd name="connsiteX3" fmla="*/ 3631223 w 3631223"/>
                  <a:gd name="connsiteY3" fmla="*/ 13345 h 2414740"/>
                  <a:gd name="connsiteX0" fmla="*/ 0 w 3631223"/>
                  <a:gd name="connsiteY0" fmla="*/ 2407647 h 2409831"/>
                  <a:gd name="connsiteX1" fmla="*/ 1292469 w 3631223"/>
                  <a:gd name="connsiteY1" fmla="*/ 2048149 h 2409831"/>
                  <a:gd name="connsiteX2" fmla="*/ 2031021 w 3631223"/>
                  <a:gd name="connsiteY2" fmla="*/ 434647 h 2409831"/>
                  <a:gd name="connsiteX3" fmla="*/ 3631223 w 3631223"/>
                  <a:gd name="connsiteY3" fmla="*/ 8519 h 2409831"/>
                  <a:gd name="connsiteX0" fmla="*/ 0 w 3631223"/>
                  <a:gd name="connsiteY0" fmla="*/ 2407647 h 2408958"/>
                  <a:gd name="connsiteX1" fmla="*/ 1292469 w 3631223"/>
                  <a:gd name="connsiteY1" fmla="*/ 1999161 h 2408958"/>
                  <a:gd name="connsiteX2" fmla="*/ 2031021 w 3631223"/>
                  <a:gd name="connsiteY2" fmla="*/ 434647 h 2408958"/>
                  <a:gd name="connsiteX3" fmla="*/ 3631223 w 3631223"/>
                  <a:gd name="connsiteY3" fmla="*/ 8519 h 2408958"/>
                  <a:gd name="connsiteX0" fmla="*/ 0 w 3631223"/>
                  <a:gd name="connsiteY0" fmla="*/ 2407647 h 2408526"/>
                  <a:gd name="connsiteX1" fmla="*/ 1292469 w 3631223"/>
                  <a:gd name="connsiteY1" fmla="*/ 1942553 h 2408526"/>
                  <a:gd name="connsiteX2" fmla="*/ 2031021 w 3631223"/>
                  <a:gd name="connsiteY2" fmla="*/ 434647 h 2408526"/>
                  <a:gd name="connsiteX3" fmla="*/ 3631223 w 3631223"/>
                  <a:gd name="connsiteY3" fmla="*/ 8519 h 2408526"/>
                  <a:gd name="connsiteX0" fmla="*/ 0 w 3631223"/>
                  <a:gd name="connsiteY0" fmla="*/ 2399128 h 2399924"/>
                  <a:gd name="connsiteX1" fmla="*/ 1292469 w 3631223"/>
                  <a:gd name="connsiteY1" fmla="*/ 1934034 h 2399924"/>
                  <a:gd name="connsiteX2" fmla="*/ 2004444 w 3631223"/>
                  <a:gd name="connsiteY2" fmla="*/ 532268 h 2399924"/>
                  <a:gd name="connsiteX3" fmla="*/ 3631223 w 3631223"/>
                  <a:gd name="connsiteY3" fmla="*/ 0 h 2399924"/>
                  <a:gd name="connsiteX0" fmla="*/ 0 w 3631223"/>
                  <a:gd name="connsiteY0" fmla="*/ 2399128 h 2399924"/>
                  <a:gd name="connsiteX1" fmla="*/ 1292469 w 3631223"/>
                  <a:gd name="connsiteY1" fmla="*/ 1934034 h 2399924"/>
                  <a:gd name="connsiteX2" fmla="*/ 2004444 w 3631223"/>
                  <a:gd name="connsiteY2" fmla="*/ 532268 h 2399924"/>
                  <a:gd name="connsiteX3" fmla="*/ 3631223 w 3631223"/>
                  <a:gd name="connsiteY3" fmla="*/ 0 h 2399924"/>
                  <a:gd name="connsiteX0" fmla="*/ 0 w 3631223"/>
                  <a:gd name="connsiteY0" fmla="*/ 2399128 h 2400098"/>
                  <a:gd name="connsiteX1" fmla="*/ 1042328 w 3631223"/>
                  <a:gd name="connsiteY1" fmla="*/ 1967333 h 2400098"/>
                  <a:gd name="connsiteX2" fmla="*/ 2004444 w 3631223"/>
                  <a:gd name="connsiteY2" fmla="*/ 532268 h 2400098"/>
                  <a:gd name="connsiteX3" fmla="*/ 3631223 w 3631223"/>
                  <a:gd name="connsiteY3" fmla="*/ 0 h 2400098"/>
                </a:gdLst>
                <a:ahLst/>
                <a:cxnLst>
                  <a:cxn ang="0">
                    <a:pos x="connsiteX0" y="connsiteY0"/>
                  </a:cxn>
                  <a:cxn ang="0">
                    <a:pos x="connsiteX1" y="connsiteY1"/>
                  </a:cxn>
                  <a:cxn ang="0">
                    <a:pos x="connsiteX2" y="connsiteY2"/>
                  </a:cxn>
                  <a:cxn ang="0">
                    <a:pos x="connsiteX3" y="connsiteY3"/>
                  </a:cxn>
                </a:cxnLst>
                <a:rect l="l" t="t" r="r" b="b"/>
                <a:pathLst>
                  <a:path w="3631223" h="2400098">
                    <a:moveTo>
                      <a:pt x="0" y="2399128"/>
                    </a:moveTo>
                    <a:cubicBezTo>
                      <a:pt x="619125" y="2413004"/>
                      <a:pt x="708254" y="2278476"/>
                      <a:pt x="1042328" y="1967333"/>
                    </a:cubicBezTo>
                    <a:cubicBezTo>
                      <a:pt x="1376402" y="1656190"/>
                      <a:pt x="1570490" y="1033099"/>
                      <a:pt x="2004444" y="532268"/>
                    </a:cubicBezTo>
                    <a:cubicBezTo>
                      <a:pt x="2403029" y="-29361"/>
                      <a:pt x="2933699" y="13137"/>
                      <a:pt x="3631223" y="0"/>
                    </a:cubicBezTo>
                  </a:path>
                </a:pathLst>
              </a:cu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grpSp>
        <p:cxnSp>
          <p:nvCxnSpPr>
            <p:cNvPr id="8" name="Straight Connector 7">
              <a:extLst>
                <a:ext uri="{FF2B5EF4-FFF2-40B4-BE49-F238E27FC236}">
                  <a16:creationId xmlns:a16="http://schemas.microsoft.com/office/drawing/2014/main" id="{16953708-A851-492E-B99E-EBCB508DDF40}"/>
                </a:ext>
              </a:extLst>
            </p:cNvPr>
            <p:cNvCxnSpPr/>
            <p:nvPr/>
          </p:nvCxnSpPr>
          <p:spPr>
            <a:xfrm>
              <a:off x="705897" y="4596572"/>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1837DF-715D-4BAE-91A7-261244574F7C}"/>
                </a:ext>
              </a:extLst>
            </p:cNvPr>
            <p:cNvCxnSpPr/>
            <p:nvPr/>
          </p:nvCxnSpPr>
          <p:spPr>
            <a:xfrm>
              <a:off x="693812" y="4323158"/>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AB14F1-0F84-4DD1-9921-05C321B53859}"/>
                </a:ext>
              </a:extLst>
            </p:cNvPr>
            <p:cNvCxnSpPr>
              <a:cxnSpLocks/>
            </p:cNvCxnSpPr>
            <p:nvPr/>
          </p:nvCxnSpPr>
          <p:spPr>
            <a:xfrm>
              <a:off x="724024" y="4049740"/>
              <a:ext cx="4740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157D1-3EA2-4BAC-8A09-0FCF8563FB38}"/>
                </a:ext>
              </a:extLst>
            </p:cNvPr>
            <p:cNvCxnSpPr>
              <a:cxnSpLocks/>
            </p:cNvCxnSpPr>
            <p:nvPr/>
          </p:nvCxnSpPr>
          <p:spPr>
            <a:xfrm>
              <a:off x="717982" y="3789040"/>
              <a:ext cx="4740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03F187D-9DF8-4060-ADBC-869FEE716FAB}"/>
                </a:ext>
              </a:extLst>
            </p:cNvPr>
            <p:cNvCxnSpPr/>
            <p:nvPr/>
          </p:nvCxnSpPr>
          <p:spPr>
            <a:xfrm>
              <a:off x="717982" y="3502904"/>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B6FBBE-FBB1-4DBA-8D21-5960DC88AE10}"/>
                </a:ext>
              </a:extLst>
            </p:cNvPr>
            <p:cNvCxnSpPr>
              <a:cxnSpLocks/>
            </p:cNvCxnSpPr>
            <p:nvPr/>
          </p:nvCxnSpPr>
          <p:spPr>
            <a:xfrm>
              <a:off x="717982" y="3229486"/>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BE7759-0CE3-4F1E-8B65-4193C88A46E4}"/>
                </a:ext>
              </a:extLst>
            </p:cNvPr>
            <p:cNvCxnSpPr/>
            <p:nvPr/>
          </p:nvCxnSpPr>
          <p:spPr>
            <a:xfrm>
              <a:off x="693812" y="2962552"/>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518919-A76F-4D2C-A724-022B5A939160}"/>
                </a:ext>
              </a:extLst>
            </p:cNvPr>
            <p:cNvCxnSpPr/>
            <p:nvPr/>
          </p:nvCxnSpPr>
          <p:spPr>
            <a:xfrm>
              <a:off x="705897" y="2682650"/>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8F3E8BE-9059-4A8A-8CE2-E2A3886B7426}"/>
                </a:ext>
              </a:extLst>
            </p:cNvPr>
            <p:cNvCxnSpPr/>
            <p:nvPr/>
          </p:nvCxnSpPr>
          <p:spPr>
            <a:xfrm>
              <a:off x="705897" y="2420888"/>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1B017C-D955-42FC-8311-1C617B4BE96B}"/>
                </a:ext>
              </a:extLst>
            </p:cNvPr>
            <p:cNvCxnSpPr/>
            <p:nvPr/>
          </p:nvCxnSpPr>
          <p:spPr>
            <a:xfrm>
              <a:off x="717982" y="2132878"/>
              <a:ext cx="475252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52A567-A439-406C-AB9B-335767FE9EDF}"/>
                </a:ext>
              </a:extLst>
            </p:cNvPr>
            <p:cNvSpPr txBox="1"/>
            <p:nvPr/>
          </p:nvSpPr>
          <p:spPr>
            <a:xfrm>
              <a:off x="338402" y="4465767"/>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0.1</a:t>
              </a:r>
            </a:p>
          </p:txBody>
        </p:sp>
        <p:sp>
          <p:nvSpPr>
            <p:cNvPr id="20" name="TextBox 19">
              <a:extLst>
                <a:ext uri="{FF2B5EF4-FFF2-40B4-BE49-F238E27FC236}">
                  <a16:creationId xmlns:a16="http://schemas.microsoft.com/office/drawing/2014/main" id="{CB3ED8E1-E4AE-4DCA-956B-792BE1473374}"/>
                </a:ext>
              </a:extLst>
            </p:cNvPr>
            <p:cNvSpPr txBox="1"/>
            <p:nvPr/>
          </p:nvSpPr>
          <p:spPr>
            <a:xfrm>
              <a:off x="338402" y="4192354"/>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0.2</a:t>
              </a:r>
            </a:p>
          </p:txBody>
        </p:sp>
        <p:sp>
          <p:nvSpPr>
            <p:cNvPr id="21" name="TextBox 20">
              <a:extLst>
                <a:ext uri="{FF2B5EF4-FFF2-40B4-BE49-F238E27FC236}">
                  <a16:creationId xmlns:a16="http://schemas.microsoft.com/office/drawing/2014/main" id="{AD1A45A3-F73A-474B-8741-540AA9FDD57A}"/>
                </a:ext>
              </a:extLst>
            </p:cNvPr>
            <p:cNvSpPr txBox="1"/>
            <p:nvPr/>
          </p:nvSpPr>
          <p:spPr>
            <a:xfrm>
              <a:off x="338409" y="3918936"/>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0.3</a:t>
              </a:r>
            </a:p>
          </p:txBody>
        </p:sp>
        <p:sp>
          <p:nvSpPr>
            <p:cNvPr id="22" name="TextBox 21">
              <a:extLst>
                <a:ext uri="{FF2B5EF4-FFF2-40B4-BE49-F238E27FC236}">
                  <a16:creationId xmlns:a16="http://schemas.microsoft.com/office/drawing/2014/main" id="{56CCD7D0-869B-4DEE-AB48-95A61A37D12B}"/>
                </a:ext>
              </a:extLst>
            </p:cNvPr>
            <p:cNvSpPr txBox="1"/>
            <p:nvPr/>
          </p:nvSpPr>
          <p:spPr>
            <a:xfrm>
              <a:off x="339865" y="3645517"/>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0.4</a:t>
              </a:r>
            </a:p>
          </p:txBody>
        </p:sp>
        <p:sp>
          <p:nvSpPr>
            <p:cNvPr id="23" name="TextBox 22">
              <a:extLst>
                <a:ext uri="{FF2B5EF4-FFF2-40B4-BE49-F238E27FC236}">
                  <a16:creationId xmlns:a16="http://schemas.microsoft.com/office/drawing/2014/main" id="{43197969-072D-49BB-9D0B-8E8444209561}"/>
                </a:ext>
              </a:extLst>
            </p:cNvPr>
            <p:cNvSpPr txBox="1"/>
            <p:nvPr/>
          </p:nvSpPr>
          <p:spPr>
            <a:xfrm>
              <a:off x="338409" y="3372101"/>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0.5</a:t>
              </a:r>
            </a:p>
          </p:txBody>
        </p:sp>
        <p:sp>
          <p:nvSpPr>
            <p:cNvPr id="24" name="TextBox 23">
              <a:extLst>
                <a:ext uri="{FF2B5EF4-FFF2-40B4-BE49-F238E27FC236}">
                  <a16:creationId xmlns:a16="http://schemas.microsoft.com/office/drawing/2014/main" id="{93CEF03C-1696-4280-9C47-E01302D09831}"/>
                </a:ext>
              </a:extLst>
            </p:cNvPr>
            <p:cNvSpPr txBox="1"/>
            <p:nvPr/>
          </p:nvSpPr>
          <p:spPr>
            <a:xfrm>
              <a:off x="347730" y="3098681"/>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0.6</a:t>
              </a:r>
            </a:p>
          </p:txBody>
        </p:sp>
        <p:sp>
          <p:nvSpPr>
            <p:cNvPr id="25" name="TextBox 24">
              <a:extLst>
                <a:ext uri="{FF2B5EF4-FFF2-40B4-BE49-F238E27FC236}">
                  <a16:creationId xmlns:a16="http://schemas.microsoft.com/office/drawing/2014/main" id="{03D23419-90BC-49E8-BAEF-D322D63F5F7B}"/>
                </a:ext>
              </a:extLst>
            </p:cNvPr>
            <p:cNvSpPr txBox="1"/>
            <p:nvPr/>
          </p:nvSpPr>
          <p:spPr>
            <a:xfrm>
              <a:off x="353915" y="2825262"/>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0.7</a:t>
              </a:r>
            </a:p>
          </p:txBody>
        </p:sp>
        <p:sp>
          <p:nvSpPr>
            <p:cNvPr id="26" name="TextBox 25">
              <a:extLst>
                <a:ext uri="{FF2B5EF4-FFF2-40B4-BE49-F238E27FC236}">
                  <a16:creationId xmlns:a16="http://schemas.microsoft.com/office/drawing/2014/main" id="{3A02B969-1821-45C6-A719-4AF9785D074A}"/>
                </a:ext>
              </a:extLst>
            </p:cNvPr>
            <p:cNvSpPr txBox="1"/>
            <p:nvPr/>
          </p:nvSpPr>
          <p:spPr>
            <a:xfrm>
              <a:off x="359814" y="2551845"/>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0.8</a:t>
              </a:r>
            </a:p>
          </p:txBody>
        </p:sp>
        <p:sp>
          <p:nvSpPr>
            <p:cNvPr id="27" name="TextBox 26">
              <a:extLst>
                <a:ext uri="{FF2B5EF4-FFF2-40B4-BE49-F238E27FC236}">
                  <a16:creationId xmlns:a16="http://schemas.microsoft.com/office/drawing/2014/main" id="{3714E365-F2B8-4CA9-99AF-221C379FADCE}"/>
                </a:ext>
              </a:extLst>
            </p:cNvPr>
            <p:cNvSpPr txBox="1"/>
            <p:nvPr/>
          </p:nvSpPr>
          <p:spPr>
            <a:xfrm>
              <a:off x="347730" y="2278426"/>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0.9</a:t>
              </a:r>
            </a:p>
          </p:txBody>
        </p:sp>
        <p:sp>
          <p:nvSpPr>
            <p:cNvPr id="28" name="TextBox 27">
              <a:extLst>
                <a:ext uri="{FF2B5EF4-FFF2-40B4-BE49-F238E27FC236}">
                  <a16:creationId xmlns:a16="http://schemas.microsoft.com/office/drawing/2014/main" id="{6E2E3361-D418-4F05-A910-86BDF893E4E6}"/>
                </a:ext>
              </a:extLst>
            </p:cNvPr>
            <p:cNvSpPr txBox="1"/>
            <p:nvPr/>
          </p:nvSpPr>
          <p:spPr>
            <a:xfrm>
              <a:off x="356794" y="1868885"/>
              <a:ext cx="407879" cy="369332"/>
            </a:xfrm>
            <a:prstGeom prst="rect">
              <a:avLst/>
            </a:prstGeom>
            <a:noFill/>
          </p:spPr>
          <p:txBody>
            <a:bodyPr wrap="square" rtlCol="0">
              <a:spAutoFit/>
            </a:bodyPr>
            <a:lstStyle/>
            <a:p>
              <a:pPr defTabSz="1218438"/>
              <a:r>
                <a:rPr lang="en-US" sz="1798" b="1" dirty="0">
                  <a:solidFill>
                    <a:srgbClr val="1F497D">
                      <a:lumMod val="60000"/>
                      <a:lumOff val="40000"/>
                    </a:srgbClr>
                  </a:solidFill>
                  <a:latin typeface="Calibri"/>
                </a:rPr>
                <a:t>1</a:t>
              </a:r>
            </a:p>
          </p:txBody>
        </p:sp>
        <p:sp>
          <p:nvSpPr>
            <p:cNvPr id="29" name="TextBox 28">
              <a:extLst>
                <a:ext uri="{FF2B5EF4-FFF2-40B4-BE49-F238E27FC236}">
                  <a16:creationId xmlns:a16="http://schemas.microsoft.com/office/drawing/2014/main" id="{4888B93F-D8A3-4820-B5C2-927212C8A43D}"/>
                </a:ext>
              </a:extLst>
            </p:cNvPr>
            <p:cNvSpPr txBox="1"/>
            <p:nvPr/>
          </p:nvSpPr>
          <p:spPr>
            <a:xfrm>
              <a:off x="344993" y="4727375"/>
              <a:ext cx="407879" cy="369332"/>
            </a:xfrm>
            <a:prstGeom prst="rect">
              <a:avLst/>
            </a:prstGeom>
            <a:noFill/>
          </p:spPr>
          <p:txBody>
            <a:bodyPr wrap="square" rtlCol="0">
              <a:spAutoFit/>
            </a:bodyPr>
            <a:lstStyle/>
            <a:p>
              <a:pPr defTabSz="1218438"/>
              <a:r>
                <a:rPr lang="en-US" sz="1798" b="1" dirty="0">
                  <a:solidFill>
                    <a:srgbClr val="1F497D">
                      <a:lumMod val="60000"/>
                      <a:lumOff val="40000"/>
                    </a:srgbClr>
                  </a:solidFill>
                  <a:latin typeface="Calibri"/>
                </a:rPr>
                <a:t>0</a:t>
              </a:r>
            </a:p>
          </p:txBody>
        </p:sp>
      </p:grpSp>
      <p:sp>
        <p:nvSpPr>
          <p:cNvPr id="33" name="Oval 32">
            <a:extLst>
              <a:ext uri="{FF2B5EF4-FFF2-40B4-BE49-F238E27FC236}">
                <a16:creationId xmlns:a16="http://schemas.microsoft.com/office/drawing/2014/main" id="{629CD5B9-EDCA-491C-A69B-C4BEE06840BC}"/>
              </a:ext>
            </a:extLst>
          </p:cNvPr>
          <p:cNvSpPr/>
          <p:nvPr/>
        </p:nvSpPr>
        <p:spPr>
          <a:xfrm>
            <a:off x="1805735" y="5298341"/>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4" name="Oval 33">
            <a:extLst>
              <a:ext uri="{FF2B5EF4-FFF2-40B4-BE49-F238E27FC236}">
                <a16:creationId xmlns:a16="http://schemas.microsoft.com/office/drawing/2014/main" id="{B2B5EBE4-B5E8-4244-BC2D-049527044329}"/>
              </a:ext>
            </a:extLst>
          </p:cNvPr>
          <p:cNvSpPr/>
          <p:nvPr/>
        </p:nvSpPr>
        <p:spPr>
          <a:xfrm>
            <a:off x="2733591"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5" name="Oval 34">
            <a:extLst>
              <a:ext uri="{FF2B5EF4-FFF2-40B4-BE49-F238E27FC236}">
                <a16:creationId xmlns:a16="http://schemas.microsoft.com/office/drawing/2014/main" id="{5DF0D24A-FC05-410C-B0B6-9877AA1CD6C6}"/>
              </a:ext>
            </a:extLst>
          </p:cNvPr>
          <p:cNvSpPr/>
          <p:nvPr/>
        </p:nvSpPr>
        <p:spPr>
          <a:xfrm>
            <a:off x="2175201" y="5290756"/>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6" name="Oval 35">
            <a:extLst>
              <a:ext uri="{FF2B5EF4-FFF2-40B4-BE49-F238E27FC236}">
                <a16:creationId xmlns:a16="http://schemas.microsoft.com/office/drawing/2014/main" id="{DE287F2F-4A57-426B-8E60-3ACEB108AD0B}"/>
              </a:ext>
            </a:extLst>
          </p:cNvPr>
          <p:cNvSpPr/>
          <p:nvPr/>
        </p:nvSpPr>
        <p:spPr>
          <a:xfrm>
            <a:off x="2935321" y="5298341"/>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8" name="Oval 37">
            <a:extLst>
              <a:ext uri="{FF2B5EF4-FFF2-40B4-BE49-F238E27FC236}">
                <a16:creationId xmlns:a16="http://schemas.microsoft.com/office/drawing/2014/main" id="{C0AA3C01-D495-49FE-9835-47E9AB8547F8}"/>
              </a:ext>
            </a:extLst>
          </p:cNvPr>
          <p:cNvSpPr/>
          <p:nvPr/>
        </p:nvSpPr>
        <p:spPr>
          <a:xfrm>
            <a:off x="3257390" y="5290288"/>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9" name="Oval 38">
            <a:extLst>
              <a:ext uri="{FF2B5EF4-FFF2-40B4-BE49-F238E27FC236}">
                <a16:creationId xmlns:a16="http://schemas.microsoft.com/office/drawing/2014/main" id="{A2676B9E-3C06-49C4-9637-FA31723F6A74}"/>
              </a:ext>
            </a:extLst>
          </p:cNvPr>
          <p:cNvSpPr/>
          <p:nvPr/>
        </p:nvSpPr>
        <p:spPr>
          <a:xfrm>
            <a:off x="3478345"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2" name="Oval 41">
            <a:extLst>
              <a:ext uri="{FF2B5EF4-FFF2-40B4-BE49-F238E27FC236}">
                <a16:creationId xmlns:a16="http://schemas.microsoft.com/office/drawing/2014/main" id="{887C7BD0-8E34-4BDD-96CE-1E595140808F}"/>
              </a:ext>
            </a:extLst>
          </p:cNvPr>
          <p:cNvSpPr/>
          <p:nvPr/>
        </p:nvSpPr>
        <p:spPr>
          <a:xfrm>
            <a:off x="3723118"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3" name="Oval 42">
            <a:extLst>
              <a:ext uri="{FF2B5EF4-FFF2-40B4-BE49-F238E27FC236}">
                <a16:creationId xmlns:a16="http://schemas.microsoft.com/office/drawing/2014/main" id="{D0740C90-9ECB-4B3E-9068-7E775ED12CA5}"/>
              </a:ext>
            </a:extLst>
          </p:cNvPr>
          <p:cNvSpPr/>
          <p:nvPr/>
        </p:nvSpPr>
        <p:spPr>
          <a:xfrm>
            <a:off x="4138363"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4" name="TextBox 43">
            <a:extLst>
              <a:ext uri="{FF2B5EF4-FFF2-40B4-BE49-F238E27FC236}">
                <a16:creationId xmlns:a16="http://schemas.microsoft.com/office/drawing/2014/main" id="{E0240C41-83C4-4C68-88D6-695D88C22E93}"/>
              </a:ext>
            </a:extLst>
          </p:cNvPr>
          <p:cNvSpPr txBox="1"/>
          <p:nvPr/>
        </p:nvSpPr>
        <p:spPr>
          <a:xfrm>
            <a:off x="3997838" y="5473221"/>
            <a:ext cx="1439410" cy="369140"/>
          </a:xfrm>
          <a:prstGeom prst="rect">
            <a:avLst/>
          </a:prstGeom>
          <a:noFill/>
        </p:spPr>
        <p:txBody>
          <a:bodyPr wrap="square" rtlCol="0">
            <a:spAutoFit/>
          </a:bodyPr>
          <a:lstStyle/>
          <a:p>
            <a:pPr defTabSz="1218438"/>
            <a:r>
              <a:rPr lang="en-US" sz="1798" dirty="0">
                <a:solidFill>
                  <a:prstClr val="black"/>
                </a:solidFill>
                <a:latin typeface="Calibri"/>
              </a:rPr>
              <a:t>weight</a:t>
            </a:r>
          </a:p>
        </p:txBody>
      </p:sp>
      <p:cxnSp>
        <p:nvCxnSpPr>
          <p:cNvPr id="3" name="Straight Arrow Connector 2">
            <a:extLst>
              <a:ext uri="{FF2B5EF4-FFF2-40B4-BE49-F238E27FC236}">
                <a16:creationId xmlns:a16="http://schemas.microsoft.com/office/drawing/2014/main" id="{60903B58-F966-4999-A179-5CB981844A56}"/>
              </a:ext>
            </a:extLst>
          </p:cNvPr>
          <p:cNvCxnSpPr/>
          <p:nvPr/>
        </p:nvCxnSpPr>
        <p:spPr>
          <a:xfrm flipV="1">
            <a:off x="159847" y="1298688"/>
            <a:ext cx="0" cy="152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134FF00-B40F-4592-96E8-43F33D25C7A7}"/>
              </a:ext>
            </a:extLst>
          </p:cNvPr>
          <p:cNvSpPr txBox="1"/>
          <p:nvPr/>
        </p:nvSpPr>
        <p:spPr>
          <a:xfrm>
            <a:off x="162827" y="837261"/>
            <a:ext cx="1290098" cy="922850"/>
          </a:xfrm>
          <a:prstGeom prst="rect">
            <a:avLst/>
          </a:prstGeom>
          <a:noFill/>
        </p:spPr>
        <p:txBody>
          <a:bodyPr wrap="square" rtlCol="0">
            <a:spAutoFit/>
          </a:bodyPr>
          <a:lstStyle/>
          <a:p>
            <a:pPr defTabSz="913852"/>
            <a:r>
              <a:rPr lang="en-US" sz="1798" b="1" dirty="0">
                <a:solidFill>
                  <a:prstClr val="black"/>
                </a:solidFill>
                <a:latin typeface="Calibri"/>
              </a:rPr>
              <a:t>Has heart disease or not</a:t>
            </a:r>
          </a:p>
        </p:txBody>
      </p:sp>
      <p:sp>
        <p:nvSpPr>
          <p:cNvPr id="5" name="TextBox 4">
            <a:extLst>
              <a:ext uri="{FF2B5EF4-FFF2-40B4-BE49-F238E27FC236}">
                <a16:creationId xmlns:a16="http://schemas.microsoft.com/office/drawing/2014/main" id="{A21083DD-6DAC-444B-9916-A65C1C30DAF2}"/>
              </a:ext>
            </a:extLst>
          </p:cNvPr>
          <p:cNvSpPr txBox="1"/>
          <p:nvPr/>
        </p:nvSpPr>
        <p:spPr>
          <a:xfrm>
            <a:off x="412266" y="5694228"/>
            <a:ext cx="5440023" cy="645995"/>
          </a:xfrm>
          <a:prstGeom prst="rect">
            <a:avLst/>
          </a:prstGeom>
          <a:noFill/>
        </p:spPr>
        <p:txBody>
          <a:bodyPr wrap="square" rtlCol="0">
            <a:spAutoFit/>
          </a:bodyPr>
          <a:lstStyle/>
          <a:p>
            <a:pPr defTabSz="913852"/>
            <a:r>
              <a:rPr lang="en-US" sz="1798" dirty="0">
                <a:solidFill>
                  <a:prstClr val="black"/>
                </a:solidFill>
                <a:latin typeface="Calibri"/>
              </a:rPr>
              <a:t>Blue – he is actually heart patient</a:t>
            </a:r>
          </a:p>
          <a:p>
            <a:pPr defTabSz="913852"/>
            <a:r>
              <a:rPr lang="en-US" sz="1798" dirty="0">
                <a:solidFill>
                  <a:prstClr val="black"/>
                </a:solidFill>
                <a:latin typeface="Calibri"/>
              </a:rPr>
              <a:t>Red – He is not heart patient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6B2D065-E8CB-5766-75D7-81F09E3543C5}"/>
                  </a:ext>
                </a:extLst>
              </p14:cNvPr>
              <p14:cNvContentPartPr/>
              <p14:nvPr/>
            </p14:nvContentPartPr>
            <p14:xfrm>
              <a:off x="693868" y="1282680"/>
              <a:ext cx="10667880" cy="5315400"/>
            </p14:xfrm>
          </p:contentPart>
        </mc:Choice>
        <mc:Fallback>
          <p:pic>
            <p:nvPicPr>
              <p:cNvPr id="2" name="Ink 1">
                <a:extLst>
                  <a:ext uri="{FF2B5EF4-FFF2-40B4-BE49-F238E27FC236}">
                    <a16:creationId xmlns:a16="http://schemas.microsoft.com/office/drawing/2014/main" id="{F6B2D065-E8CB-5766-75D7-81F09E3543C5}"/>
                  </a:ext>
                </a:extLst>
              </p:cNvPr>
              <p:cNvPicPr/>
              <p:nvPr/>
            </p:nvPicPr>
            <p:blipFill>
              <a:blip r:embed="rId4"/>
              <a:stretch>
                <a:fillRect/>
              </a:stretch>
            </p:blipFill>
            <p:spPr>
              <a:xfrm>
                <a:off x="684508" y="1273320"/>
                <a:ext cx="10686600" cy="5334120"/>
              </a:xfrm>
              <a:prstGeom prst="rect">
                <a:avLst/>
              </a:prstGeom>
            </p:spPr>
          </p:pic>
        </mc:Fallback>
      </mc:AlternateContent>
    </p:spTree>
    <p:extLst>
      <p:ext uri="{BB962C8B-B14F-4D97-AF65-F5344CB8AC3E}">
        <p14:creationId xmlns:p14="http://schemas.microsoft.com/office/powerpoint/2010/main" val="5110162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pPr algn="l"/>
            <a:r>
              <a:rPr lang="en-IN" dirty="0">
                <a:solidFill>
                  <a:schemeClr val="tx2">
                    <a:lumMod val="60000"/>
                    <a:lumOff val="40000"/>
                  </a:schemeClr>
                </a:solidFill>
                <a:latin typeface="Patua One" pitchFamily="2" charset="0"/>
              </a:rPr>
              <a:t>Try yourself </a:t>
            </a:r>
            <a:r>
              <a:rPr lang="en-IN" dirty="0">
                <a:solidFill>
                  <a:schemeClr val="tx2">
                    <a:lumMod val="60000"/>
                    <a:lumOff val="40000"/>
                  </a:schemeClr>
                </a:solidFill>
                <a:latin typeface="Patua One" pitchFamily="2" charset="0"/>
                <a:sym typeface="Wingdings" panose="05000000000000000000" pitchFamily="2" charset="2"/>
              </a:rPr>
              <a:t></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EC41BA15-3C4E-468B-A982-98BE6849D39B}"/>
              </a:ext>
            </a:extLst>
          </p:cNvPr>
          <p:cNvGrpSpPr/>
          <p:nvPr/>
        </p:nvGrpSpPr>
        <p:grpSpPr>
          <a:xfrm>
            <a:off x="307818" y="1601154"/>
            <a:ext cx="5209711" cy="3897926"/>
            <a:chOff x="338402" y="1196752"/>
            <a:chExt cx="5212425" cy="3899955"/>
          </a:xfrm>
        </p:grpSpPr>
        <p:grpSp>
          <p:nvGrpSpPr>
            <p:cNvPr id="7" name="Group 6">
              <a:extLst>
                <a:ext uri="{FF2B5EF4-FFF2-40B4-BE49-F238E27FC236}">
                  <a16:creationId xmlns:a16="http://schemas.microsoft.com/office/drawing/2014/main" id="{AAB8185B-819A-485A-8338-4C211C8E0873}"/>
                </a:ext>
              </a:extLst>
            </p:cNvPr>
            <p:cNvGrpSpPr/>
            <p:nvPr/>
          </p:nvGrpSpPr>
          <p:grpSpPr>
            <a:xfrm>
              <a:off x="693812" y="1196752"/>
              <a:ext cx="4857015" cy="3773615"/>
              <a:chOff x="693812" y="1196752"/>
              <a:chExt cx="4444410" cy="3773615"/>
            </a:xfrm>
          </p:grpSpPr>
          <p:cxnSp>
            <p:nvCxnSpPr>
              <p:cNvPr id="30" name="Straight Arrow Connector 29">
                <a:extLst>
                  <a:ext uri="{FF2B5EF4-FFF2-40B4-BE49-F238E27FC236}">
                    <a16:creationId xmlns:a16="http://schemas.microsoft.com/office/drawing/2014/main" id="{C37876A0-683F-47FC-81B6-ABF46252B593}"/>
                  </a:ext>
                </a:extLst>
              </p:cNvPr>
              <p:cNvCxnSpPr>
                <a:cxnSpLocks/>
              </p:cNvCxnSpPr>
              <p:nvPr/>
            </p:nvCxnSpPr>
            <p:spPr>
              <a:xfrm flipV="1">
                <a:off x="693812" y="1196752"/>
                <a:ext cx="0" cy="37736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8A2376-08E8-44A5-955B-2B53F297F8DF}"/>
                  </a:ext>
                </a:extLst>
              </p:cNvPr>
              <p:cNvCxnSpPr>
                <a:cxnSpLocks/>
              </p:cNvCxnSpPr>
              <p:nvPr/>
            </p:nvCxnSpPr>
            <p:spPr>
              <a:xfrm>
                <a:off x="693812" y="4970367"/>
                <a:ext cx="44146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3009A3C8-30AD-438E-B015-3C2B151AB820}"/>
                  </a:ext>
                </a:extLst>
              </p:cNvPr>
              <p:cNvSpPr/>
              <p:nvPr/>
            </p:nvSpPr>
            <p:spPr>
              <a:xfrm>
                <a:off x="1327575" y="2142051"/>
                <a:ext cx="3810647" cy="2584605"/>
              </a:xfrm>
              <a:custGeom>
                <a:avLst/>
                <a:gdLst>
                  <a:gd name="connsiteX0" fmla="*/ 0 w 4167554"/>
                  <a:gd name="connsiteY0" fmla="*/ 2524434 h 2737636"/>
                  <a:gd name="connsiteX1" fmla="*/ 1723292 w 4167554"/>
                  <a:gd name="connsiteY1" fmla="*/ 2524434 h 2737636"/>
                  <a:gd name="connsiteX2" fmla="*/ 2382715 w 4167554"/>
                  <a:gd name="connsiteY2" fmla="*/ 308772 h 2737636"/>
                  <a:gd name="connsiteX3" fmla="*/ 4167554 w 4167554"/>
                  <a:gd name="connsiteY3" fmla="*/ 71380 h 2737636"/>
                  <a:gd name="connsiteX0" fmla="*/ 0 w 4167554"/>
                  <a:gd name="connsiteY0" fmla="*/ 2524434 h 2607725"/>
                  <a:gd name="connsiteX1" fmla="*/ 1336431 w 4167554"/>
                  <a:gd name="connsiteY1" fmla="*/ 2209873 h 2607725"/>
                  <a:gd name="connsiteX2" fmla="*/ 2382715 w 4167554"/>
                  <a:gd name="connsiteY2" fmla="*/ 308772 h 2607725"/>
                  <a:gd name="connsiteX3" fmla="*/ 4167554 w 4167554"/>
                  <a:gd name="connsiteY3" fmla="*/ 71380 h 2607725"/>
                  <a:gd name="connsiteX0" fmla="*/ 0 w 4167554"/>
                  <a:gd name="connsiteY0" fmla="*/ 2506669 h 2588244"/>
                  <a:gd name="connsiteX1" fmla="*/ 1336431 w 4167554"/>
                  <a:gd name="connsiteY1" fmla="*/ 2192108 h 2588244"/>
                  <a:gd name="connsiteX2" fmla="*/ 2233245 w 4167554"/>
                  <a:gd name="connsiteY2" fmla="*/ 344932 h 2588244"/>
                  <a:gd name="connsiteX3" fmla="*/ 4167554 w 4167554"/>
                  <a:gd name="connsiteY3" fmla="*/ 53615 h 2588244"/>
                  <a:gd name="connsiteX0" fmla="*/ 0 w 4114800"/>
                  <a:gd name="connsiteY0" fmla="*/ 2444170 h 2525745"/>
                  <a:gd name="connsiteX1" fmla="*/ 1336431 w 4114800"/>
                  <a:gd name="connsiteY1" fmla="*/ 2129609 h 2525745"/>
                  <a:gd name="connsiteX2" fmla="*/ 2233245 w 4114800"/>
                  <a:gd name="connsiteY2" fmla="*/ 282433 h 2525745"/>
                  <a:gd name="connsiteX3" fmla="*/ 4114800 w 4114800"/>
                  <a:gd name="connsiteY3" fmla="*/ 89979 h 2525745"/>
                  <a:gd name="connsiteX0" fmla="*/ 0 w 4114800"/>
                  <a:gd name="connsiteY0" fmla="*/ 2406669 h 2488244"/>
                  <a:gd name="connsiteX1" fmla="*/ 1336431 w 4114800"/>
                  <a:gd name="connsiteY1" fmla="*/ 2092108 h 2488244"/>
                  <a:gd name="connsiteX2" fmla="*/ 2233245 w 4114800"/>
                  <a:gd name="connsiteY2" fmla="*/ 244932 h 2488244"/>
                  <a:gd name="connsiteX3" fmla="*/ 4114800 w 4114800"/>
                  <a:gd name="connsiteY3" fmla="*/ 52478 h 2488244"/>
                  <a:gd name="connsiteX0" fmla="*/ 0 w 4114800"/>
                  <a:gd name="connsiteY0" fmla="*/ 2354191 h 2429343"/>
                  <a:gd name="connsiteX1" fmla="*/ 1336431 w 4114800"/>
                  <a:gd name="connsiteY1" fmla="*/ 2039630 h 2429343"/>
                  <a:gd name="connsiteX2" fmla="*/ 2039814 w 4114800"/>
                  <a:gd name="connsiteY2" fmla="*/ 408154 h 2429343"/>
                  <a:gd name="connsiteX3" fmla="*/ 4114800 w 4114800"/>
                  <a:gd name="connsiteY3" fmla="*/ 0 h 2429343"/>
                  <a:gd name="connsiteX0" fmla="*/ 0 w 4114800"/>
                  <a:gd name="connsiteY0" fmla="*/ 2367536 h 2442688"/>
                  <a:gd name="connsiteX1" fmla="*/ 1336431 w 4114800"/>
                  <a:gd name="connsiteY1" fmla="*/ 2052975 h 2442688"/>
                  <a:gd name="connsiteX2" fmla="*/ 2039814 w 4114800"/>
                  <a:gd name="connsiteY2" fmla="*/ 421499 h 2442688"/>
                  <a:gd name="connsiteX3" fmla="*/ 4114800 w 4114800"/>
                  <a:gd name="connsiteY3" fmla="*/ 13345 h 2442688"/>
                  <a:gd name="connsiteX0" fmla="*/ 0 w 3675185"/>
                  <a:gd name="connsiteY0" fmla="*/ 2367536 h 2442688"/>
                  <a:gd name="connsiteX1" fmla="*/ 1336431 w 3675185"/>
                  <a:gd name="connsiteY1" fmla="*/ 2052975 h 2442688"/>
                  <a:gd name="connsiteX2" fmla="*/ 2039814 w 3675185"/>
                  <a:gd name="connsiteY2" fmla="*/ 421499 h 2442688"/>
                  <a:gd name="connsiteX3" fmla="*/ 3675185 w 3675185"/>
                  <a:gd name="connsiteY3" fmla="*/ 13345 h 2442688"/>
                  <a:gd name="connsiteX0" fmla="*/ 0 w 3631223"/>
                  <a:gd name="connsiteY0" fmla="*/ 2412473 h 2480886"/>
                  <a:gd name="connsiteX1" fmla="*/ 1292469 w 3631223"/>
                  <a:gd name="connsiteY1" fmla="*/ 2052975 h 2480886"/>
                  <a:gd name="connsiteX2" fmla="*/ 1995852 w 3631223"/>
                  <a:gd name="connsiteY2" fmla="*/ 421499 h 2480886"/>
                  <a:gd name="connsiteX3" fmla="*/ 3631223 w 3631223"/>
                  <a:gd name="connsiteY3" fmla="*/ 13345 h 2480886"/>
                  <a:gd name="connsiteX0" fmla="*/ 0 w 3631223"/>
                  <a:gd name="connsiteY0" fmla="*/ 2412473 h 2414740"/>
                  <a:gd name="connsiteX1" fmla="*/ 1292469 w 3631223"/>
                  <a:gd name="connsiteY1" fmla="*/ 2052975 h 2414740"/>
                  <a:gd name="connsiteX2" fmla="*/ 1995852 w 3631223"/>
                  <a:gd name="connsiteY2" fmla="*/ 421499 h 2414740"/>
                  <a:gd name="connsiteX3" fmla="*/ 3631223 w 3631223"/>
                  <a:gd name="connsiteY3" fmla="*/ 13345 h 2414740"/>
                  <a:gd name="connsiteX0" fmla="*/ 0 w 3631223"/>
                  <a:gd name="connsiteY0" fmla="*/ 2407647 h 2409831"/>
                  <a:gd name="connsiteX1" fmla="*/ 1292469 w 3631223"/>
                  <a:gd name="connsiteY1" fmla="*/ 2048149 h 2409831"/>
                  <a:gd name="connsiteX2" fmla="*/ 2031021 w 3631223"/>
                  <a:gd name="connsiteY2" fmla="*/ 434647 h 2409831"/>
                  <a:gd name="connsiteX3" fmla="*/ 3631223 w 3631223"/>
                  <a:gd name="connsiteY3" fmla="*/ 8519 h 2409831"/>
                  <a:gd name="connsiteX0" fmla="*/ 0 w 3631223"/>
                  <a:gd name="connsiteY0" fmla="*/ 2407647 h 2408958"/>
                  <a:gd name="connsiteX1" fmla="*/ 1292469 w 3631223"/>
                  <a:gd name="connsiteY1" fmla="*/ 1999161 h 2408958"/>
                  <a:gd name="connsiteX2" fmla="*/ 2031021 w 3631223"/>
                  <a:gd name="connsiteY2" fmla="*/ 434647 h 2408958"/>
                  <a:gd name="connsiteX3" fmla="*/ 3631223 w 3631223"/>
                  <a:gd name="connsiteY3" fmla="*/ 8519 h 2408958"/>
                  <a:gd name="connsiteX0" fmla="*/ 0 w 3631223"/>
                  <a:gd name="connsiteY0" fmla="*/ 2407647 h 2408526"/>
                  <a:gd name="connsiteX1" fmla="*/ 1292469 w 3631223"/>
                  <a:gd name="connsiteY1" fmla="*/ 1942553 h 2408526"/>
                  <a:gd name="connsiteX2" fmla="*/ 2031021 w 3631223"/>
                  <a:gd name="connsiteY2" fmla="*/ 434647 h 2408526"/>
                  <a:gd name="connsiteX3" fmla="*/ 3631223 w 3631223"/>
                  <a:gd name="connsiteY3" fmla="*/ 8519 h 2408526"/>
                  <a:gd name="connsiteX0" fmla="*/ 0 w 3631223"/>
                  <a:gd name="connsiteY0" fmla="*/ 2399128 h 2399924"/>
                  <a:gd name="connsiteX1" fmla="*/ 1292469 w 3631223"/>
                  <a:gd name="connsiteY1" fmla="*/ 1934034 h 2399924"/>
                  <a:gd name="connsiteX2" fmla="*/ 2004444 w 3631223"/>
                  <a:gd name="connsiteY2" fmla="*/ 532268 h 2399924"/>
                  <a:gd name="connsiteX3" fmla="*/ 3631223 w 3631223"/>
                  <a:gd name="connsiteY3" fmla="*/ 0 h 2399924"/>
                  <a:gd name="connsiteX0" fmla="*/ 0 w 3631223"/>
                  <a:gd name="connsiteY0" fmla="*/ 2399128 h 2399924"/>
                  <a:gd name="connsiteX1" fmla="*/ 1292469 w 3631223"/>
                  <a:gd name="connsiteY1" fmla="*/ 1934034 h 2399924"/>
                  <a:gd name="connsiteX2" fmla="*/ 2004444 w 3631223"/>
                  <a:gd name="connsiteY2" fmla="*/ 532268 h 2399924"/>
                  <a:gd name="connsiteX3" fmla="*/ 3631223 w 3631223"/>
                  <a:gd name="connsiteY3" fmla="*/ 0 h 2399924"/>
                  <a:gd name="connsiteX0" fmla="*/ 0 w 3631223"/>
                  <a:gd name="connsiteY0" fmla="*/ 2399128 h 2400098"/>
                  <a:gd name="connsiteX1" fmla="*/ 1042328 w 3631223"/>
                  <a:gd name="connsiteY1" fmla="*/ 1967333 h 2400098"/>
                  <a:gd name="connsiteX2" fmla="*/ 2004444 w 3631223"/>
                  <a:gd name="connsiteY2" fmla="*/ 532268 h 2400098"/>
                  <a:gd name="connsiteX3" fmla="*/ 3631223 w 3631223"/>
                  <a:gd name="connsiteY3" fmla="*/ 0 h 2400098"/>
                </a:gdLst>
                <a:ahLst/>
                <a:cxnLst>
                  <a:cxn ang="0">
                    <a:pos x="connsiteX0" y="connsiteY0"/>
                  </a:cxn>
                  <a:cxn ang="0">
                    <a:pos x="connsiteX1" y="connsiteY1"/>
                  </a:cxn>
                  <a:cxn ang="0">
                    <a:pos x="connsiteX2" y="connsiteY2"/>
                  </a:cxn>
                  <a:cxn ang="0">
                    <a:pos x="connsiteX3" y="connsiteY3"/>
                  </a:cxn>
                </a:cxnLst>
                <a:rect l="l" t="t" r="r" b="b"/>
                <a:pathLst>
                  <a:path w="3631223" h="2400098">
                    <a:moveTo>
                      <a:pt x="0" y="2399128"/>
                    </a:moveTo>
                    <a:cubicBezTo>
                      <a:pt x="619125" y="2413004"/>
                      <a:pt x="708254" y="2278476"/>
                      <a:pt x="1042328" y="1967333"/>
                    </a:cubicBezTo>
                    <a:cubicBezTo>
                      <a:pt x="1376402" y="1656190"/>
                      <a:pt x="1570490" y="1033099"/>
                      <a:pt x="2004444" y="532268"/>
                    </a:cubicBezTo>
                    <a:cubicBezTo>
                      <a:pt x="2403029" y="-29361"/>
                      <a:pt x="2933699" y="13137"/>
                      <a:pt x="3631223" y="0"/>
                    </a:cubicBezTo>
                  </a:path>
                </a:pathLst>
              </a:cu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grpSp>
        <p:cxnSp>
          <p:nvCxnSpPr>
            <p:cNvPr id="8" name="Straight Connector 7">
              <a:extLst>
                <a:ext uri="{FF2B5EF4-FFF2-40B4-BE49-F238E27FC236}">
                  <a16:creationId xmlns:a16="http://schemas.microsoft.com/office/drawing/2014/main" id="{16953708-A851-492E-B99E-EBCB508DDF40}"/>
                </a:ext>
              </a:extLst>
            </p:cNvPr>
            <p:cNvCxnSpPr/>
            <p:nvPr/>
          </p:nvCxnSpPr>
          <p:spPr>
            <a:xfrm>
              <a:off x="705897" y="4596572"/>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1837DF-715D-4BAE-91A7-261244574F7C}"/>
                </a:ext>
              </a:extLst>
            </p:cNvPr>
            <p:cNvCxnSpPr/>
            <p:nvPr/>
          </p:nvCxnSpPr>
          <p:spPr>
            <a:xfrm>
              <a:off x="693812" y="4323158"/>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AB14F1-0F84-4DD1-9921-05C321B53859}"/>
                </a:ext>
              </a:extLst>
            </p:cNvPr>
            <p:cNvCxnSpPr>
              <a:cxnSpLocks/>
            </p:cNvCxnSpPr>
            <p:nvPr/>
          </p:nvCxnSpPr>
          <p:spPr>
            <a:xfrm>
              <a:off x="724024" y="4049740"/>
              <a:ext cx="4740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157D1-3EA2-4BAC-8A09-0FCF8563FB38}"/>
                </a:ext>
              </a:extLst>
            </p:cNvPr>
            <p:cNvCxnSpPr>
              <a:cxnSpLocks/>
            </p:cNvCxnSpPr>
            <p:nvPr/>
          </p:nvCxnSpPr>
          <p:spPr>
            <a:xfrm>
              <a:off x="717982" y="3789040"/>
              <a:ext cx="4740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03F187D-9DF8-4060-ADBC-869FEE716FAB}"/>
                </a:ext>
              </a:extLst>
            </p:cNvPr>
            <p:cNvCxnSpPr/>
            <p:nvPr/>
          </p:nvCxnSpPr>
          <p:spPr>
            <a:xfrm>
              <a:off x="717982" y="3502904"/>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B6FBBE-FBB1-4DBA-8D21-5960DC88AE10}"/>
                </a:ext>
              </a:extLst>
            </p:cNvPr>
            <p:cNvCxnSpPr>
              <a:cxnSpLocks/>
            </p:cNvCxnSpPr>
            <p:nvPr/>
          </p:nvCxnSpPr>
          <p:spPr>
            <a:xfrm>
              <a:off x="717982" y="3229486"/>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BE7759-0CE3-4F1E-8B65-4193C88A46E4}"/>
                </a:ext>
              </a:extLst>
            </p:cNvPr>
            <p:cNvCxnSpPr/>
            <p:nvPr/>
          </p:nvCxnSpPr>
          <p:spPr>
            <a:xfrm>
              <a:off x="693812" y="2962552"/>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518919-A76F-4D2C-A724-022B5A939160}"/>
                </a:ext>
              </a:extLst>
            </p:cNvPr>
            <p:cNvCxnSpPr/>
            <p:nvPr/>
          </p:nvCxnSpPr>
          <p:spPr>
            <a:xfrm>
              <a:off x="705897" y="2682650"/>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8F3E8BE-9059-4A8A-8CE2-E2A3886B7426}"/>
                </a:ext>
              </a:extLst>
            </p:cNvPr>
            <p:cNvCxnSpPr/>
            <p:nvPr/>
          </p:nvCxnSpPr>
          <p:spPr>
            <a:xfrm>
              <a:off x="705897" y="2420888"/>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1B017C-D955-42FC-8311-1C617B4BE96B}"/>
                </a:ext>
              </a:extLst>
            </p:cNvPr>
            <p:cNvCxnSpPr/>
            <p:nvPr/>
          </p:nvCxnSpPr>
          <p:spPr>
            <a:xfrm>
              <a:off x="717982" y="2132878"/>
              <a:ext cx="475252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52A567-A439-406C-AB9B-335767FE9EDF}"/>
                </a:ext>
              </a:extLst>
            </p:cNvPr>
            <p:cNvSpPr txBox="1"/>
            <p:nvPr/>
          </p:nvSpPr>
          <p:spPr>
            <a:xfrm>
              <a:off x="338402" y="4465767"/>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0.1</a:t>
              </a:r>
            </a:p>
          </p:txBody>
        </p:sp>
        <p:sp>
          <p:nvSpPr>
            <p:cNvPr id="20" name="TextBox 19">
              <a:extLst>
                <a:ext uri="{FF2B5EF4-FFF2-40B4-BE49-F238E27FC236}">
                  <a16:creationId xmlns:a16="http://schemas.microsoft.com/office/drawing/2014/main" id="{CB3ED8E1-E4AE-4DCA-956B-792BE1473374}"/>
                </a:ext>
              </a:extLst>
            </p:cNvPr>
            <p:cNvSpPr txBox="1"/>
            <p:nvPr/>
          </p:nvSpPr>
          <p:spPr>
            <a:xfrm>
              <a:off x="338402" y="4192354"/>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0.2</a:t>
              </a:r>
            </a:p>
          </p:txBody>
        </p:sp>
        <p:sp>
          <p:nvSpPr>
            <p:cNvPr id="21" name="TextBox 20">
              <a:extLst>
                <a:ext uri="{FF2B5EF4-FFF2-40B4-BE49-F238E27FC236}">
                  <a16:creationId xmlns:a16="http://schemas.microsoft.com/office/drawing/2014/main" id="{AD1A45A3-F73A-474B-8741-540AA9FDD57A}"/>
                </a:ext>
              </a:extLst>
            </p:cNvPr>
            <p:cNvSpPr txBox="1"/>
            <p:nvPr/>
          </p:nvSpPr>
          <p:spPr>
            <a:xfrm>
              <a:off x="338409" y="3918936"/>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0.3</a:t>
              </a:r>
            </a:p>
          </p:txBody>
        </p:sp>
        <p:sp>
          <p:nvSpPr>
            <p:cNvPr id="22" name="TextBox 21">
              <a:extLst>
                <a:ext uri="{FF2B5EF4-FFF2-40B4-BE49-F238E27FC236}">
                  <a16:creationId xmlns:a16="http://schemas.microsoft.com/office/drawing/2014/main" id="{56CCD7D0-869B-4DEE-AB48-95A61A37D12B}"/>
                </a:ext>
              </a:extLst>
            </p:cNvPr>
            <p:cNvSpPr txBox="1"/>
            <p:nvPr/>
          </p:nvSpPr>
          <p:spPr>
            <a:xfrm>
              <a:off x="339865" y="3645517"/>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0.4</a:t>
              </a:r>
            </a:p>
          </p:txBody>
        </p:sp>
        <p:sp>
          <p:nvSpPr>
            <p:cNvPr id="23" name="TextBox 22">
              <a:extLst>
                <a:ext uri="{FF2B5EF4-FFF2-40B4-BE49-F238E27FC236}">
                  <a16:creationId xmlns:a16="http://schemas.microsoft.com/office/drawing/2014/main" id="{43197969-072D-49BB-9D0B-8E8444209561}"/>
                </a:ext>
              </a:extLst>
            </p:cNvPr>
            <p:cNvSpPr txBox="1"/>
            <p:nvPr/>
          </p:nvSpPr>
          <p:spPr>
            <a:xfrm>
              <a:off x="338409" y="3372101"/>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0.5</a:t>
              </a:r>
            </a:p>
          </p:txBody>
        </p:sp>
        <p:sp>
          <p:nvSpPr>
            <p:cNvPr id="24" name="TextBox 23">
              <a:extLst>
                <a:ext uri="{FF2B5EF4-FFF2-40B4-BE49-F238E27FC236}">
                  <a16:creationId xmlns:a16="http://schemas.microsoft.com/office/drawing/2014/main" id="{93CEF03C-1696-4280-9C47-E01302D09831}"/>
                </a:ext>
              </a:extLst>
            </p:cNvPr>
            <p:cNvSpPr txBox="1"/>
            <p:nvPr/>
          </p:nvSpPr>
          <p:spPr>
            <a:xfrm>
              <a:off x="347730" y="3098681"/>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0.6</a:t>
              </a:r>
            </a:p>
          </p:txBody>
        </p:sp>
        <p:sp>
          <p:nvSpPr>
            <p:cNvPr id="25" name="TextBox 24">
              <a:extLst>
                <a:ext uri="{FF2B5EF4-FFF2-40B4-BE49-F238E27FC236}">
                  <a16:creationId xmlns:a16="http://schemas.microsoft.com/office/drawing/2014/main" id="{03D23419-90BC-49E8-BAEF-D322D63F5F7B}"/>
                </a:ext>
              </a:extLst>
            </p:cNvPr>
            <p:cNvSpPr txBox="1"/>
            <p:nvPr/>
          </p:nvSpPr>
          <p:spPr>
            <a:xfrm>
              <a:off x="353915" y="2825262"/>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0.7</a:t>
              </a:r>
            </a:p>
          </p:txBody>
        </p:sp>
        <p:sp>
          <p:nvSpPr>
            <p:cNvPr id="26" name="TextBox 25">
              <a:extLst>
                <a:ext uri="{FF2B5EF4-FFF2-40B4-BE49-F238E27FC236}">
                  <a16:creationId xmlns:a16="http://schemas.microsoft.com/office/drawing/2014/main" id="{3A02B969-1821-45C6-A719-4AF9785D074A}"/>
                </a:ext>
              </a:extLst>
            </p:cNvPr>
            <p:cNvSpPr txBox="1"/>
            <p:nvPr/>
          </p:nvSpPr>
          <p:spPr>
            <a:xfrm>
              <a:off x="359814" y="2551845"/>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0.8</a:t>
              </a:r>
            </a:p>
          </p:txBody>
        </p:sp>
        <p:sp>
          <p:nvSpPr>
            <p:cNvPr id="27" name="TextBox 26">
              <a:extLst>
                <a:ext uri="{FF2B5EF4-FFF2-40B4-BE49-F238E27FC236}">
                  <a16:creationId xmlns:a16="http://schemas.microsoft.com/office/drawing/2014/main" id="{3714E365-F2B8-4CA9-99AF-221C379FADCE}"/>
                </a:ext>
              </a:extLst>
            </p:cNvPr>
            <p:cNvSpPr txBox="1"/>
            <p:nvPr/>
          </p:nvSpPr>
          <p:spPr>
            <a:xfrm>
              <a:off x="347730" y="2278426"/>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0.9</a:t>
              </a:r>
            </a:p>
          </p:txBody>
        </p:sp>
        <p:sp>
          <p:nvSpPr>
            <p:cNvPr id="28" name="TextBox 27">
              <a:extLst>
                <a:ext uri="{FF2B5EF4-FFF2-40B4-BE49-F238E27FC236}">
                  <a16:creationId xmlns:a16="http://schemas.microsoft.com/office/drawing/2014/main" id="{6E2E3361-D418-4F05-A910-86BDF893E4E6}"/>
                </a:ext>
              </a:extLst>
            </p:cNvPr>
            <p:cNvSpPr txBox="1"/>
            <p:nvPr/>
          </p:nvSpPr>
          <p:spPr>
            <a:xfrm>
              <a:off x="356794" y="1868885"/>
              <a:ext cx="407879" cy="369332"/>
            </a:xfrm>
            <a:prstGeom prst="rect">
              <a:avLst/>
            </a:prstGeom>
            <a:noFill/>
          </p:spPr>
          <p:txBody>
            <a:bodyPr wrap="square" rtlCol="0">
              <a:spAutoFit/>
            </a:bodyPr>
            <a:lstStyle/>
            <a:p>
              <a:pPr defTabSz="1218438"/>
              <a:r>
                <a:rPr lang="en-US" sz="1798" b="1" dirty="0">
                  <a:solidFill>
                    <a:srgbClr val="1F497D">
                      <a:lumMod val="60000"/>
                      <a:lumOff val="40000"/>
                    </a:srgbClr>
                  </a:solidFill>
                  <a:latin typeface="Calibri"/>
                </a:rPr>
                <a:t>1</a:t>
              </a:r>
            </a:p>
          </p:txBody>
        </p:sp>
        <p:sp>
          <p:nvSpPr>
            <p:cNvPr id="29" name="TextBox 28">
              <a:extLst>
                <a:ext uri="{FF2B5EF4-FFF2-40B4-BE49-F238E27FC236}">
                  <a16:creationId xmlns:a16="http://schemas.microsoft.com/office/drawing/2014/main" id="{4888B93F-D8A3-4820-B5C2-927212C8A43D}"/>
                </a:ext>
              </a:extLst>
            </p:cNvPr>
            <p:cNvSpPr txBox="1"/>
            <p:nvPr/>
          </p:nvSpPr>
          <p:spPr>
            <a:xfrm>
              <a:off x="344993" y="4727375"/>
              <a:ext cx="407879" cy="369332"/>
            </a:xfrm>
            <a:prstGeom prst="rect">
              <a:avLst/>
            </a:prstGeom>
            <a:noFill/>
          </p:spPr>
          <p:txBody>
            <a:bodyPr wrap="square" rtlCol="0">
              <a:spAutoFit/>
            </a:bodyPr>
            <a:lstStyle/>
            <a:p>
              <a:pPr defTabSz="1218438"/>
              <a:r>
                <a:rPr lang="en-US" sz="1798" b="1" dirty="0">
                  <a:solidFill>
                    <a:srgbClr val="1F497D">
                      <a:lumMod val="60000"/>
                      <a:lumOff val="40000"/>
                    </a:srgbClr>
                  </a:solidFill>
                  <a:latin typeface="Calibri"/>
                </a:rPr>
                <a:t>0</a:t>
              </a:r>
            </a:p>
          </p:txBody>
        </p:sp>
      </p:grpSp>
      <p:sp>
        <p:nvSpPr>
          <p:cNvPr id="33" name="Oval 32">
            <a:extLst>
              <a:ext uri="{FF2B5EF4-FFF2-40B4-BE49-F238E27FC236}">
                <a16:creationId xmlns:a16="http://schemas.microsoft.com/office/drawing/2014/main" id="{629CD5B9-EDCA-491C-A69B-C4BEE06840BC}"/>
              </a:ext>
            </a:extLst>
          </p:cNvPr>
          <p:cNvSpPr/>
          <p:nvPr/>
        </p:nvSpPr>
        <p:spPr>
          <a:xfrm>
            <a:off x="1805735" y="5298341"/>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4" name="Oval 33">
            <a:extLst>
              <a:ext uri="{FF2B5EF4-FFF2-40B4-BE49-F238E27FC236}">
                <a16:creationId xmlns:a16="http://schemas.microsoft.com/office/drawing/2014/main" id="{B2B5EBE4-B5E8-4244-BC2D-049527044329}"/>
              </a:ext>
            </a:extLst>
          </p:cNvPr>
          <p:cNvSpPr/>
          <p:nvPr/>
        </p:nvSpPr>
        <p:spPr>
          <a:xfrm>
            <a:off x="2733591"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5" name="Oval 34">
            <a:extLst>
              <a:ext uri="{FF2B5EF4-FFF2-40B4-BE49-F238E27FC236}">
                <a16:creationId xmlns:a16="http://schemas.microsoft.com/office/drawing/2014/main" id="{5DF0D24A-FC05-410C-B0B6-9877AA1CD6C6}"/>
              </a:ext>
            </a:extLst>
          </p:cNvPr>
          <p:cNvSpPr/>
          <p:nvPr/>
        </p:nvSpPr>
        <p:spPr>
          <a:xfrm>
            <a:off x="2175201" y="5290756"/>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6" name="Oval 35">
            <a:extLst>
              <a:ext uri="{FF2B5EF4-FFF2-40B4-BE49-F238E27FC236}">
                <a16:creationId xmlns:a16="http://schemas.microsoft.com/office/drawing/2014/main" id="{DE287F2F-4A57-426B-8E60-3ACEB108AD0B}"/>
              </a:ext>
            </a:extLst>
          </p:cNvPr>
          <p:cNvSpPr/>
          <p:nvPr/>
        </p:nvSpPr>
        <p:spPr>
          <a:xfrm>
            <a:off x="2935321" y="5298341"/>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8" name="Oval 37">
            <a:extLst>
              <a:ext uri="{FF2B5EF4-FFF2-40B4-BE49-F238E27FC236}">
                <a16:creationId xmlns:a16="http://schemas.microsoft.com/office/drawing/2014/main" id="{C0AA3C01-D495-49FE-9835-47E9AB8547F8}"/>
              </a:ext>
            </a:extLst>
          </p:cNvPr>
          <p:cNvSpPr/>
          <p:nvPr/>
        </p:nvSpPr>
        <p:spPr>
          <a:xfrm>
            <a:off x="3257390" y="5290288"/>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9" name="Oval 38">
            <a:extLst>
              <a:ext uri="{FF2B5EF4-FFF2-40B4-BE49-F238E27FC236}">
                <a16:creationId xmlns:a16="http://schemas.microsoft.com/office/drawing/2014/main" id="{A2676B9E-3C06-49C4-9637-FA31723F6A74}"/>
              </a:ext>
            </a:extLst>
          </p:cNvPr>
          <p:cNvSpPr/>
          <p:nvPr/>
        </p:nvSpPr>
        <p:spPr>
          <a:xfrm>
            <a:off x="3478345"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2" name="Oval 41">
            <a:extLst>
              <a:ext uri="{FF2B5EF4-FFF2-40B4-BE49-F238E27FC236}">
                <a16:creationId xmlns:a16="http://schemas.microsoft.com/office/drawing/2014/main" id="{887C7BD0-8E34-4BDD-96CE-1E595140808F}"/>
              </a:ext>
            </a:extLst>
          </p:cNvPr>
          <p:cNvSpPr/>
          <p:nvPr/>
        </p:nvSpPr>
        <p:spPr>
          <a:xfrm>
            <a:off x="3723118"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3" name="Oval 42">
            <a:extLst>
              <a:ext uri="{FF2B5EF4-FFF2-40B4-BE49-F238E27FC236}">
                <a16:creationId xmlns:a16="http://schemas.microsoft.com/office/drawing/2014/main" id="{D0740C90-9ECB-4B3E-9068-7E775ED12CA5}"/>
              </a:ext>
            </a:extLst>
          </p:cNvPr>
          <p:cNvSpPr/>
          <p:nvPr/>
        </p:nvSpPr>
        <p:spPr>
          <a:xfrm>
            <a:off x="4138363"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4" name="TextBox 43">
            <a:extLst>
              <a:ext uri="{FF2B5EF4-FFF2-40B4-BE49-F238E27FC236}">
                <a16:creationId xmlns:a16="http://schemas.microsoft.com/office/drawing/2014/main" id="{E0240C41-83C4-4C68-88D6-695D88C22E93}"/>
              </a:ext>
            </a:extLst>
          </p:cNvPr>
          <p:cNvSpPr txBox="1"/>
          <p:nvPr/>
        </p:nvSpPr>
        <p:spPr>
          <a:xfrm>
            <a:off x="3997838" y="5473221"/>
            <a:ext cx="1439410" cy="369140"/>
          </a:xfrm>
          <a:prstGeom prst="rect">
            <a:avLst/>
          </a:prstGeom>
          <a:noFill/>
        </p:spPr>
        <p:txBody>
          <a:bodyPr wrap="square" rtlCol="0">
            <a:spAutoFit/>
          </a:bodyPr>
          <a:lstStyle/>
          <a:p>
            <a:pPr defTabSz="1218438"/>
            <a:r>
              <a:rPr lang="en-US" sz="1798" dirty="0">
                <a:solidFill>
                  <a:prstClr val="black"/>
                </a:solidFill>
                <a:latin typeface="Calibri"/>
              </a:rPr>
              <a:t>weight</a:t>
            </a:r>
          </a:p>
        </p:txBody>
      </p:sp>
      <p:cxnSp>
        <p:nvCxnSpPr>
          <p:cNvPr id="3" name="Straight Arrow Connector 2">
            <a:extLst>
              <a:ext uri="{FF2B5EF4-FFF2-40B4-BE49-F238E27FC236}">
                <a16:creationId xmlns:a16="http://schemas.microsoft.com/office/drawing/2014/main" id="{60903B58-F966-4999-A179-5CB981844A56}"/>
              </a:ext>
            </a:extLst>
          </p:cNvPr>
          <p:cNvCxnSpPr/>
          <p:nvPr/>
        </p:nvCxnSpPr>
        <p:spPr>
          <a:xfrm flipV="1">
            <a:off x="159847" y="1298688"/>
            <a:ext cx="0" cy="152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134FF00-B40F-4592-96E8-43F33D25C7A7}"/>
              </a:ext>
            </a:extLst>
          </p:cNvPr>
          <p:cNvSpPr txBox="1"/>
          <p:nvPr/>
        </p:nvSpPr>
        <p:spPr>
          <a:xfrm>
            <a:off x="162827" y="837261"/>
            <a:ext cx="1290098" cy="922850"/>
          </a:xfrm>
          <a:prstGeom prst="rect">
            <a:avLst/>
          </a:prstGeom>
          <a:noFill/>
        </p:spPr>
        <p:txBody>
          <a:bodyPr wrap="square" rtlCol="0">
            <a:spAutoFit/>
          </a:bodyPr>
          <a:lstStyle/>
          <a:p>
            <a:pPr defTabSz="913852"/>
            <a:r>
              <a:rPr lang="en-US" sz="1798" b="1" dirty="0">
                <a:solidFill>
                  <a:prstClr val="black"/>
                </a:solidFill>
                <a:latin typeface="Calibri"/>
              </a:rPr>
              <a:t>Has heart disease or not</a:t>
            </a:r>
          </a:p>
        </p:txBody>
      </p:sp>
      <p:sp>
        <p:nvSpPr>
          <p:cNvPr id="5" name="TextBox 4">
            <a:extLst>
              <a:ext uri="{FF2B5EF4-FFF2-40B4-BE49-F238E27FC236}">
                <a16:creationId xmlns:a16="http://schemas.microsoft.com/office/drawing/2014/main" id="{A21083DD-6DAC-444B-9916-A65C1C30DAF2}"/>
              </a:ext>
            </a:extLst>
          </p:cNvPr>
          <p:cNvSpPr txBox="1"/>
          <p:nvPr/>
        </p:nvSpPr>
        <p:spPr>
          <a:xfrm>
            <a:off x="412266" y="5694228"/>
            <a:ext cx="5440023" cy="645995"/>
          </a:xfrm>
          <a:prstGeom prst="rect">
            <a:avLst/>
          </a:prstGeom>
          <a:noFill/>
        </p:spPr>
        <p:txBody>
          <a:bodyPr wrap="square" rtlCol="0">
            <a:spAutoFit/>
          </a:bodyPr>
          <a:lstStyle/>
          <a:p>
            <a:pPr defTabSz="913852"/>
            <a:r>
              <a:rPr lang="en-US" sz="1798" dirty="0">
                <a:solidFill>
                  <a:prstClr val="black"/>
                </a:solidFill>
                <a:latin typeface="Calibri"/>
              </a:rPr>
              <a:t>Blue – he is actually heart patient</a:t>
            </a:r>
          </a:p>
          <a:p>
            <a:pPr defTabSz="913852"/>
            <a:r>
              <a:rPr lang="en-US" sz="1798" dirty="0">
                <a:solidFill>
                  <a:prstClr val="black"/>
                </a:solidFill>
                <a:latin typeface="Calibri"/>
              </a:rPr>
              <a:t>Red – He is not heart patient</a:t>
            </a:r>
          </a:p>
        </p:txBody>
      </p:sp>
    </p:spTree>
    <p:extLst>
      <p:ext uri="{BB962C8B-B14F-4D97-AF65-F5344CB8AC3E}">
        <p14:creationId xmlns:p14="http://schemas.microsoft.com/office/powerpoint/2010/main" val="373984604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pPr algn="l"/>
            <a:r>
              <a:rPr lang="en-IN" dirty="0">
                <a:solidFill>
                  <a:schemeClr val="tx2">
                    <a:lumMod val="60000"/>
                    <a:lumOff val="40000"/>
                  </a:schemeClr>
                </a:solidFill>
                <a:latin typeface="Patua One" pitchFamily="2" charset="0"/>
              </a:rPr>
              <a:t>Confusion Matrix for the different Threshold</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6" name="Table 4">
            <a:extLst>
              <a:ext uri="{FF2B5EF4-FFF2-40B4-BE49-F238E27FC236}">
                <a16:creationId xmlns:a16="http://schemas.microsoft.com/office/drawing/2014/main" id="{80C5ABF6-7714-4A92-9E0B-B80BACAD8F3A}"/>
              </a:ext>
            </a:extLst>
          </p:cNvPr>
          <p:cNvGraphicFramePr>
            <a:graphicFrameLocks noGrp="1"/>
          </p:cNvGraphicFramePr>
          <p:nvPr/>
        </p:nvGraphicFramePr>
        <p:xfrm>
          <a:off x="397764" y="1359821"/>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4</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0</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059007371"/>
                  </a:ext>
                </a:extLst>
              </a:tr>
            </a:tbl>
          </a:graphicData>
        </a:graphic>
      </p:graphicFrame>
      <p:sp>
        <p:nvSpPr>
          <p:cNvPr id="7" name="Rectangle 6">
            <a:extLst>
              <a:ext uri="{FF2B5EF4-FFF2-40B4-BE49-F238E27FC236}">
                <a16:creationId xmlns:a16="http://schemas.microsoft.com/office/drawing/2014/main" id="{3B0B0639-257E-4D51-9BA3-7B1AF174C154}"/>
              </a:ext>
            </a:extLst>
          </p:cNvPr>
          <p:cNvSpPr/>
          <p:nvPr/>
        </p:nvSpPr>
        <p:spPr>
          <a:xfrm rot="5400000">
            <a:off x="592711" y="1647192"/>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graphicFrame>
        <p:nvGraphicFramePr>
          <p:cNvPr id="8" name="Table 4">
            <a:extLst>
              <a:ext uri="{FF2B5EF4-FFF2-40B4-BE49-F238E27FC236}">
                <a16:creationId xmlns:a16="http://schemas.microsoft.com/office/drawing/2014/main" id="{A38F83DD-6B6E-4D13-8FE6-414AFBC02915}"/>
              </a:ext>
            </a:extLst>
          </p:cNvPr>
          <p:cNvGraphicFramePr>
            <a:graphicFrameLocks noGrp="1"/>
          </p:cNvGraphicFramePr>
          <p:nvPr/>
        </p:nvGraphicFramePr>
        <p:xfrm>
          <a:off x="3359887" y="1359821"/>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4</a:t>
                      </a:r>
                    </a:p>
                  </a:txBody>
                  <a:tcPr marL="91392" marR="91392" marT="45696" marB="45696"/>
                </a:tc>
                <a:tc>
                  <a:txBody>
                    <a:bodyPr/>
                    <a:lstStyle/>
                    <a:p>
                      <a:r>
                        <a:rPr lang="en-US" sz="2800" b="1" dirty="0"/>
                        <a:t>3</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0</a:t>
                      </a:r>
                    </a:p>
                  </a:txBody>
                  <a:tcPr marL="91392" marR="91392" marT="45696" marB="45696"/>
                </a:tc>
                <a:tc>
                  <a:txBody>
                    <a:bodyPr/>
                    <a:lstStyle/>
                    <a:p>
                      <a:r>
                        <a:rPr lang="en-US" sz="2800" b="1" dirty="0"/>
                        <a:t>1</a:t>
                      </a:r>
                    </a:p>
                  </a:txBody>
                  <a:tcPr marL="91392" marR="91392" marT="45696" marB="45696"/>
                </a:tc>
                <a:extLst>
                  <a:ext uri="{0D108BD9-81ED-4DB2-BD59-A6C34878D82A}">
                    <a16:rowId xmlns:a16="http://schemas.microsoft.com/office/drawing/2014/main" val="1059007371"/>
                  </a:ext>
                </a:extLst>
              </a:tr>
            </a:tbl>
          </a:graphicData>
        </a:graphic>
      </p:graphicFrame>
      <p:sp>
        <p:nvSpPr>
          <p:cNvPr id="9" name="Rectangle 8">
            <a:extLst>
              <a:ext uri="{FF2B5EF4-FFF2-40B4-BE49-F238E27FC236}">
                <a16:creationId xmlns:a16="http://schemas.microsoft.com/office/drawing/2014/main" id="{29A3723E-9408-489D-BEEE-7687795BF7FB}"/>
              </a:ext>
            </a:extLst>
          </p:cNvPr>
          <p:cNvSpPr/>
          <p:nvPr/>
        </p:nvSpPr>
        <p:spPr>
          <a:xfrm rot="5400000">
            <a:off x="3554833" y="1647192"/>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graphicFrame>
        <p:nvGraphicFramePr>
          <p:cNvPr id="10" name="Table 4">
            <a:extLst>
              <a:ext uri="{FF2B5EF4-FFF2-40B4-BE49-F238E27FC236}">
                <a16:creationId xmlns:a16="http://schemas.microsoft.com/office/drawing/2014/main" id="{7E1C3A56-F859-4AE8-8599-2CB5E0D89810}"/>
              </a:ext>
            </a:extLst>
          </p:cNvPr>
          <p:cNvGraphicFramePr>
            <a:graphicFrameLocks noGrp="1"/>
          </p:cNvGraphicFramePr>
          <p:nvPr/>
        </p:nvGraphicFramePr>
        <p:xfrm>
          <a:off x="9456978" y="1363303"/>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3</a:t>
                      </a:r>
                    </a:p>
                  </a:txBody>
                  <a:tcPr marL="91392" marR="91392" marT="45696" marB="45696"/>
                </a:tc>
                <a:tc>
                  <a:txBody>
                    <a:bodyPr/>
                    <a:lstStyle/>
                    <a:p>
                      <a:r>
                        <a:rPr lang="en-US" sz="2800" b="1" dirty="0"/>
                        <a:t>1</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1</a:t>
                      </a:r>
                    </a:p>
                  </a:txBody>
                  <a:tcPr marL="91392" marR="91392" marT="45696" marB="45696"/>
                </a:tc>
                <a:tc>
                  <a:txBody>
                    <a:bodyPr/>
                    <a:lstStyle/>
                    <a:p>
                      <a:r>
                        <a:rPr lang="en-US" sz="2800" b="1" dirty="0"/>
                        <a:t>3</a:t>
                      </a:r>
                    </a:p>
                  </a:txBody>
                  <a:tcPr marL="91392" marR="91392" marT="45696" marB="45696"/>
                </a:tc>
                <a:extLst>
                  <a:ext uri="{0D108BD9-81ED-4DB2-BD59-A6C34878D82A}">
                    <a16:rowId xmlns:a16="http://schemas.microsoft.com/office/drawing/2014/main" val="1059007371"/>
                  </a:ext>
                </a:extLst>
              </a:tr>
            </a:tbl>
          </a:graphicData>
        </a:graphic>
      </p:graphicFrame>
      <p:sp>
        <p:nvSpPr>
          <p:cNvPr id="12" name="Rectangle 11">
            <a:extLst>
              <a:ext uri="{FF2B5EF4-FFF2-40B4-BE49-F238E27FC236}">
                <a16:creationId xmlns:a16="http://schemas.microsoft.com/office/drawing/2014/main" id="{43597D37-46D9-4465-A77E-8B75F10A2991}"/>
              </a:ext>
            </a:extLst>
          </p:cNvPr>
          <p:cNvSpPr/>
          <p:nvPr/>
        </p:nvSpPr>
        <p:spPr>
          <a:xfrm rot="5400000">
            <a:off x="9651925" y="1650675"/>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graphicFrame>
        <p:nvGraphicFramePr>
          <p:cNvPr id="13" name="Table 4">
            <a:extLst>
              <a:ext uri="{FF2B5EF4-FFF2-40B4-BE49-F238E27FC236}">
                <a16:creationId xmlns:a16="http://schemas.microsoft.com/office/drawing/2014/main" id="{46106161-C730-4AC6-A6C5-A8DEE117D2F0}"/>
              </a:ext>
            </a:extLst>
          </p:cNvPr>
          <p:cNvGraphicFramePr>
            <a:graphicFrameLocks noGrp="1"/>
          </p:cNvGraphicFramePr>
          <p:nvPr/>
        </p:nvGraphicFramePr>
        <p:xfrm>
          <a:off x="6440107" y="1363303"/>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4</a:t>
                      </a:r>
                    </a:p>
                  </a:txBody>
                  <a:tcPr marL="91392" marR="91392" marT="45696" marB="45696"/>
                </a:tc>
                <a:tc>
                  <a:txBody>
                    <a:bodyPr/>
                    <a:lstStyle/>
                    <a:p>
                      <a:r>
                        <a:rPr lang="en-US" sz="2800" b="1" dirty="0"/>
                        <a:t>2</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0</a:t>
                      </a:r>
                    </a:p>
                  </a:txBody>
                  <a:tcPr marL="91392" marR="91392" marT="45696" marB="45696"/>
                </a:tc>
                <a:tc>
                  <a:txBody>
                    <a:bodyPr/>
                    <a:lstStyle/>
                    <a:p>
                      <a:r>
                        <a:rPr lang="en-US" sz="2800" b="1" dirty="0"/>
                        <a:t>2</a:t>
                      </a:r>
                    </a:p>
                  </a:txBody>
                  <a:tcPr marL="91392" marR="91392" marT="45696" marB="45696"/>
                </a:tc>
                <a:extLst>
                  <a:ext uri="{0D108BD9-81ED-4DB2-BD59-A6C34878D82A}">
                    <a16:rowId xmlns:a16="http://schemas.microsoft.com/office/drawing/2014/main" val="1059007371"/>
                  </a:ext>
                </a:extLst>
              </a:tr>
            </a:tbl>
          </a:graphicData>
        </a:graphic>
      </p:graphicFrame>
      <p:sp>
        <p:nvSpPr>
          <p:cNvPr id="14" name="Rectangle 13">
            <a:extLst>
              <a:ext uri="{FF2B5EF4-FFF2-40B4-BE49-F238E27FC236}">
                <a16:creationId xmlns:a16="http://schemas.microsoft.com/office/drawing/2014/main" id="{C1C39C2E-2732-4614-AFAB-BAD776C70726}"/>
              </a:ext>
            </a:extLst>
          </p:cNvPr>
          <p:cNvSpPr/>
          <p:nvPr/>
        </p:nvSpPr>
        <p:spPr>
          <a:xfrm rot="5400000">
            <a:off x="6635054" y="1650675"/>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15" name="Rectangle 14">
            <a:extLst>
              <a:ext uri="{FF2B5EF4-FFF2-40B4-BE49-F238E27FC236}">
                <a16:creationId xmlns:a16="http://schemas.microsoft.com/office/drawing/2014/main" id="{94DDE1D7-D3EE-4B65-8C62-E2BF12B0973E}"/>
              </a:ext>
            </a:extLst>
          </p:cNvPr>
          <p:cNvSpPr/>
          <p:nvPr/>
        </p:nvSpPr>
        <p:spPr>
          <a:xfrm>
            <a:off x="397763" y="3252529"/>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1,1</a:t>
            </a:r>
          </a:p>
        </p:txBody>
      </p:sp>
      <p:sp>
        <p:nvSpPr>
          <p:cNvPr id="16" name="TextBox 15">
            <a:extLst>
              <a:ext uri="{FF2B5EF4-FFF2-40B4-BE49-F238E27FC236}">
                <a16:creationId xmlns:a16="http://schemas.microsoft.com/office/drawing/2014/main" id="{E108DCB0-FECF-4E21-85CC-152D132B800B}"/>
              </a:ext>
            </a:extLst>
          </p:cNvPr>
          <p:cNvSpPr txBox="1"/>
          <p:nvPr/>
        </p:nvSpPr>
        <p:spPr>
          <a:xfrm>
            <a:off x="338361" y="3899969"/>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0.7 </a:t>
            </a:r>
          </a:p>
        </p:txBody>
      </p:sp>
      <p:graphicFrame>
        <p:nvGraphicFramePr>
          <p:cNvPr id="17" name="Table 4">
            <a:extLst>
              <a:ext uri="{FF2B5EF4-FFF2-40B4-BE49-F238E27FC236}">
                <a16:creationId xmlns:a16="http://schemas.microsoft.com/office/drawing/2014/main" id="{AFC70671-14DE-434D-89D3-80476DDD1F11}"/>
              </a:ext>
            </a:extLst>
          </p:cNvPr>
          <p:cNvGraphicFramePr>
            <a:graphicFrameLocks noGrp="1"/>
          </p:cNvGraphicFramePr>
          <p:nvPr/>
        </p:nvGraphicFramePr>
        <p:xfrm>
          <a:off x="410334" y="4272086"/>
          <a:ext cx="2375027" cy="234072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3</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1</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059007371"/>
                  </a:ext>
                </a:extLst>
              </a:tr>
              <a:tr h="542550">
                <a:tc>
                  <a:txBody>
                    <a:bodyPr/>
                    <a:lstStyle/>
                    <a:p>
                      <a:endParaRPr lang="en-US" sz="1600" dirty="0">
                        <a:solidFill>
                          <a:schemeClr val="bg1"/>
                        </a:solidFill>
                      </a:endParaRPr>
                    </a:p>
                  </a:txBody>
                  <a:tcPr marL="91392" marR="91392" marT="45696" marB="45696">
                    <a:solidFill>
                      <a:schemeClr val="accent1"/>
                    </a:solidFill>
                  </a:tcPr>
                </a:tc>
                <a:tc>
                  <a:txBody>
                    <a:bodyPr/>
                    <a:lstStyle/>
                    <a:p>
                      <a:endParaRPr lang="en-US" sz="2800" b="1" dirty="0"/>
                    </a:p>
                  </a:txBody>
                  <a:tcPr marL="91392" marR="91392" marT="45696" marB="45696"/>
                </a:tc>
                <a:tc>
                  <a:txBody>
                    <a:bodyPr/>
                    <a:lstStyle/>
                    <a:p>
                      <a:endParaRPr lang="en-US" sz="2800" b="1" dirty="0"/>
                    </a:p>
                  </a:txBody>
                  <a:tcPr marL="91392" marR="91392" marT="45696" marB="45696"/>
                </a:tc>
                <a:extLst>
                  <a:ext uri="{0D108BD9-81ED-4DB2-BD59-A6C34878D82A}">
                    <a16:rowId xmlns:a16="http://schemas.microsoft.com/office/drawing/2014/main" val="2958095334"/>
                  </a:ext>
                </a:extLst>
              </a:tr>
            </a:tbl>
          </a:graphicData>
        </a:graphic>
      </p:graphicFrame>
      <p:sp>
        <p:nvSpPr>
          <p:cNvPr id="18" name="Rectangle 17">
            <a:extLst>
              <a:ext uri="{FF2B5EF4-FFF2-40B4-BE49-F238E27FC236}">
                <a16:creationId xmlns:a16="http://schemas.microsoft.com/office/drawing/2014/main" id="{F7C2909A-8AEB-4437-B0F8-3E759DB62454}"/>
              </a:ext>
            </a:extLst>
          </p:cNvPr>
          <p:cNvSpPr/>
          <p:nvPr/>
        </p:nvSpPr>
        <p:spPr>
          <a:xfrm rot="5400000">
            <a:off x="605280" y="4559457"/>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19" name="TextBox 18">
            <a:extLst>
              <a:ext uri="{FF2B5EF4-FFF2-40B4-BE49-F238E27FC236}">
                <a16:creationId xmlns:a16="http://schemas.microsoft.com/office/drawing/2014/main" id="{0AD30C8C-38D5-4A2E-9CC3-088C682D2CFF}"/>
              </a:ext>
            </a:extLst>
          </p:cNvPr>
          <p:cNvSpPr txBox="1"/>
          <p:nvPr/>
        </p:nvSpPr>
        <p:spPr>
          <a:xfrm>
            <a:off x="3300485" y="3899969"/>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0.8 </a:t>
            </a:r>
          </a:p>
        </p:txBody>
      </p:sp>
      <p:graphicFrame>
        <p:nvGraphicFramePr>
          <p:cNvPr id="20" name="Table 4">
            <a:extLst>
              <a:ext uri="{FF2B5EF4-FFF2-40B4-BE49-F238E27FC236}">
                <a16:creationId xmlns:a16="http://schemas.microsoft.com/office/drawing/2014/main" id="{6D0300C2-C0CF-44FB-8773-A1FCDCA9727F}"/>
              </a:ext>
            </a:extLst>
          </p:cNvPr>
          <p:cNvGraphicFramePr>
            <a:graphicFrameLocks noGrp="1"/>
          </p:cNvGraphicFramePr>
          <p:nvPr/>
        </p:nvGraphicFramePr>
        <p:xfrm>
          <a:off x="3372457" y="4272086"/>
          <a:ext cx="2375027" cy="234072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2</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2</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059007371"/>
                  </a:ext>
                </a:extLst>
              </a:tr>
              <a:tr h="542550">
                <a:tc>
                  <a:txBody>
                    <a:bodyPr/>
                    <a:lstStyle/>
                    <a:p>
                      <a:endParaRPr lang="en-US" sz="1600" dirty="0">
                        <a:solidFill>
                          <a:schemeClr val="bg1"/>
                        </a:solidFill>
                      </a:endParaRPr>
                    </a:p>
                  </a:txBody>
                  <a:tcPr marL="91392" marR="91392" marT="45696" marB="45696">
                    <a:solidFill>
                      <a:schemeClr val="accent1"/>
                    </a:solidFill>
                  </a:tcPr>
                </a:tc>
                <a:tc>
                  <a:txBody>
                    <a:bodyPr/>
                    <a:lstStyle/>
                    <a:p>
                      <a:endParaRPr lang="en-US" sz="2800" b="1" dirty="0"/>
                    </a:p>
                  </a:txBody>
                  <a:tcPr marL="91392" marR="91392" marT="45696" marB="45696"/>
                </a:tc>
                <a:tc>
                  <a:txBody>
                    <a:bodyPr/>
                    <a:lstStyle/>
                    <a:p>
                      <a:endParaRPr lang="en-US" sz="2800" b="1" dirty="0"/>
                    </a:p>
                  </a:txBody>
                  <a:tcPr marL="91392" marR="91392" marT="45696" marB="45696"/>
                </a:tc>
                <a:extLst>
                  <a:ext uri="{0D108BD9-81ED-4DB2-BD59-A6C34878D82A}">
                    <a16:rowId xmlns:a16="http://schemas.microsoft.com/office/drawing/2014/main" val="1984555558"/>
                  </a:ext>
                </a:extLst>
              </a:tr>
            </a:tbl>
          </a:graphicData>
        </a:graphic>
      </p:graphicFrame>
      <p:sp>
        <p:nvSpPr>
          <p:cNvPr id="21" name="Rectangle 20">
            <a:extLst>
              <a:ext uri="{FF2B5EF4-FFF2-40B4-BE49-F238E27FC236}">
                <a16:creationId xmlns:a16="http://schemas.microsoft.com/office/drawing/2014/main" id="{36C10F70-2315-476C-8530-0FBDF8371A53}"/>
              </a:ext>
            </a:extLst>
          </p:cNvPr>
          <p:cNvSpPr/>
          <p:nvPr/>
        </p:nvSpPr>
        <p:spPr>
          <a:xfrm rot="5400000">
            <a:off x="3567402" y="4559457"/>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22" name="TextBox 21">
            <a:extLst>
              <a:ext uri="{FF2B5EF4-FFF2-40B4-BE49-F238E27FC236}">
                <a16:creationId xmlns:a16="http://schemas.microsoft.com/office/drawing/2014/main" id="{78C790FC-9F5B-4158-8C6C-346BADF26644}"/>
              </a:ext>
            </a:extLst>
          </p:cNvPr>
          <p:cNvSpPr txBox="1"/>
          <p:nvPr/>
        </p:nvSpPr>
        <p:spPr>
          <a:xfrm>
            <a:off x="9397577" y="3903452"/>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1 </a:t>
            </a:r>
          </a:p>
        </p:txBody>
      </p:sp>
      <p:graphicFrame>
        <p:nvGraphicFramePr>
          <p:cNvPr id="23" name="Table 4">
            <a:extLst>
              <a:ext uri="{FF2B5EF4-FFF2-40B4-BE49-F238E27FC236}">
                <a16:creationId xmlns:a16="http://schemas.microsoft.com/office/drawing/2014/main" id="{B8B8F7CB-6128-443B-B0AC-4E7CA7A5E15D}"/>
              </a:ext>
            </a:extLst>
          </p:cNvPr>
          <p:cNvGraphicFramePr>
            <a:graphicFrameLocks noGrp="1"/>
          </p:cNvGraphicFramePr>
          <p:nvPr/>
        </p:nvGraphicFramePr>
        <p:xfrm>
          <a:off x="9469548" y="4275567"/>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0</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4</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059007371"/>
                  </a:ext>
                </a:extLst>
              </a:tr>
            </a:tbl>
          </a:graphicData>
        </a:graphic>
      </p:graphicFrame>
      <p:sp>
        <p:nvSpPr>
          <p:cNvPr id="24" name="Rectangle 23">
            <a:extLst>
              <a:ext uri="{FF2B5EF4-FFF2-40B4-BE49-F238E27FC236}">
                <a16:creationId xmlns:a16="http://schemas.microsoft.com/office/drawing/2014/main" id="{C3BADBD1-6BEC-40C7-B938-382A029D4D3C}"/>
              </a:ext>
            </a:extLst>
          </p:cNvPr>
          <p:cNvSpPr/>
          <p:nvPr/>
        </p:nvSpPr>
        <p:spPr>
          <a:xfrm rot="5400000">
            <a:off x="9664495" y="4562941"/>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25" name="TextBox 24">
            <a:extLst>
              <a:ext uri="{FF2B5EF4-FFF2-40B4-BE49-F238E27FC236}">
                <a16:creationId xmlns:a16="http://schemas.microsoft.com/office/drawing/2014/main" id="{FF4768C7-19BD-4D80-9D77-0E23F0772D8A}"/>
              </a:ext>
            </a:extLst>
          </p:cNvPr>
          <p:cNvSpPr txBox="1"/>
          <p:nvPr/>
        </p:nvSpPr>
        <p:spPr>
          <a:xfrm>
            <a:off x="6380706" y="3903453"/>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0.9 </a:t>
            </a:r>
          </a:p>
        </p:txBody>
      </p:sp>
      <p:graphicFrame>
        <p:nvGraphicFramePr>
          <p:cNvPr id="26" name="Table 4">
            <a:extLst>
              <a:ext uri="{FF2B5EF4-FFF2-40B4-BE49-F238E27FC236}">
                <a16:creationId xmlns:a16="http://schemas.microsoft.com/office/drawing/2014/main" id="{21C6A6F4-A89B-4E5C-8D57-B8CFD5946846}"/>
              </a:ext>
            </a:extLst>
          </p:cNvPr>
          <p:cNvGraphicFramePr>
            <a:graphicFrameLocks noGrp="1"/>
          </p:cNvGraphicFramePr>
          <p:nvPr/>
        </p:nvGraphicFramePr>
        <p:xfrm>
          <a:off x="6452677" y="4275570"/>
          <a:ext cx="2375027" cy="234072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1</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3</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059007371"/>
                  </a:ext>
                </a:extLst>
              </a:tr>
              <a:tr h="542550">
                <a:tc>
                  <a:txBody>
                    <a:bodyPr/>
                    <a:lstStyle/>
                    <a:p>
                      <a:endParaRPr lang="en-US" sz="1600" dirty="0">
                        <a:solidFill>
                          <a:schemeClr val="bg1"/>
                        </a:solidFill>
                      </a:endParaRPr>
                    </a:p>
                  </a:txBody>
                  <a:tcPr marL="91392" marR="91392" marT="45696" marB="45696">
                    <a:solidFill>
                      <a:schemeClr val="accent1"/>
                    </a:solidFill>
                  </a:tcPr>
                </a:tc>
                <a:tc>
                  <a:txBody>
                    <a:bodyPr/>
                    <a:lstStyle/>
                    <a:p>
                      <a:endParaRPr lang="en-US" sz="2800" b="1" dirty="0"/>
                    </a:p>
                  </a:txBody>
                  <a:tcPr marL="91392" marR="91392" marT="45696" marB="45696"/>
                </a:tc>
                <a:tc>
                  <a:txBody>
                    <a:bodyPr/>
                    <a:lstStyle/>
                    <a:p>
                      <a:endParaRPr lang="en-US" sz="2800" b="1" dirty="0"/>
                    </a:p>
                  </a:txBody>
                  <a:tcPr marL="91392" marR="91392" marT="45696" marB="45696"/>
                </a:tc>
                <a:extLst>
                  <a:ext uri="{0D108BD9-81ED-4DB2-BD59-A6C34878D82A}">
                    <a16:rowId xmlns:a16="http://schemas.microsoft.com/office/drawing/2014/main" val="3592725968"/>
                  </a:ext>
                </a:extLst>
              </a:tr>
            </a:tbl>
          </a:graphicData>
        </a:graphic>
      </p:graphicFrame>
      <p:sp>
        <p:nvSpPr>
          <p:cNvPr id="27" name="Rectangle 26">
            <a:extLst>
              <a:ext uri="{FF2B5EF4-FFF2-40B4-BE49-F238E27FC236}">
                <a16:creationId xmlns:a16="http://schemas.microsoft.com/office/drawing/2014/main" id="{4F79123B-0BBE-4E50-A356-7586561F99AB}"/>
              </a:ext>
            </a:extLst>
          </p:cNvPr>
          <p:cNvSpPr/>
          <p:nvPr/>
        </p:nvSpPr>
        <p:spPr>
          <a:xfrm rot="5400000">
            <a:off x="6647624" y="4562941"/>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28" name="Rectangle 27">
            <a:extLst>
              <a:ext uri="{FF2B5EF4-FFF2-40B4-BE49-F238E27FC236}">
                <a16:creationId xmlns:a16="http://schemas.microsoft.com/office/drawing/2014/main" id="{70D203D7-91D4-4EA0-919E-2754B209E685}"/>
              </a:ext>
            </a:extLst>
          </p:cNvPr>
          <p:cNvSpPr/>
          <p:nvPr/>
        </p:nvSpPr>
        <p:spPr>
          <a:xfrm>
            <a:off x="3372456" y="3247139"/>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1,0.90</a:t>
            </a:r>
          </a:p>
        </p:txBody>
      </p:sp>
      <p:sp>
        <p:nvSpPr>
          <p:cNvPr id="29" name="Rectangle 28">
            <a:extLst>
              <a:ext uri="{FF2B5EF4-FFF2-40B4-BE49-F238E27FC236}">
                <a16:creationId xmlns:a16="http://schemas.microsoft.com/office/drawing/2014/main" id="{41ABBC5C-2D17-4408-922A-644D905E573F}"/>
              </a:ext>
            </a:extLst>
          </p:cNvPr>
          <p:cNvSpPr/>
          <p:nvPr/>
        </p:nvSpPr>
        <p:spPr>
          <a:xfrm>
            <a:off x="6439218" y="3243925"/>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,1,0.75</a:t>
            </a:r>
          </a:p>
        </p:txBody>
      </p:sp>
      <p:sp>
        <p:nvSpPr>
          <p:cNvPr id="30" name="Rectangle 29">
            <a:extLst>
              <a:ext uri="{FF2B5EF4-FFF2-40B4-BE49-F238E27FC236}">
                <a16:creationId xmlns:a16="http://schemas.microsoft.com/office/drawing/2014/main" id="{2E1FC779-0E44-4C0A-BE92-57FBBD908BA4}"/>
              </a:ext>
            </a:extLst>
          </p:cNvPr>
          <p:cNvSpPr/>
          <p:nvPr/>
        </p:nvSpPr>
        <p:spPr>
          <a:xfrm>
            <a:off x="9473279" y="3252529"/>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1,0.5</a:t>
            </a:r>
          </a:p>
        </p:txBody>
      </p:sp>
      <p:sp>
        <p:nvSpPr>
          <p:cNvPr id="31" name="Rectangle 30">
            <a:extLst>
              <a:ext uri="{FF2B5EF4-FFF2-40B4-BE49-F238E27FC236}">
                <a16:creationId xmlns:a16="http://schemas.microsoft.com/office/drawing/2014/main" id="{5EFFD972-C5CA-406F-90CC-6E75E6306449}"/>
              </a:ext>
            </a:extLst>
          </p:cNvPr>
          <p:cNvSpPr/>
          <p:nvPr/>
        </p:nvSpPr>
        <p:spPr>
          <a:xfrm>
            <a:off x="409000" y="6138615"/>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0.75,0.25</a:t>
            </a:r>
          </a:p>
        </p:txBody>
      </p:sp>
      <p:sp>
        <p:nvSpPr>
          <p:cNvPr id="32" name="Rectangle 31">
            <a:extLst>
              <a:ext uri="{FF2B5EF4-FFF2-40B4-BE49-F238E27FC236}">
                <a16:creationId xmlns:a16="http://schemas.microsoft.com/office/drawing/2014/main" id="{62C3480B-0702-41A5-BF04-6AF434B7D4F6}"/>
              </a:ext>
            </a:extLst>
          </p:cNvPr>
          <p:cNvSpPr/>
          <p:nvPr/>
        </p:nvSpPr>
        <p:spPr>
          <a:xfrm>
            <a:off x="3383691" y="6133224"/>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0.75,0</a:t>
            </a:r>
          </a:p>
        </p:txBody>
      </p:sp>
      <p:sp>
        <p:nvSpPr>
          <p:cNvPr id="33" name="Rectangle 32">
            <a:extLst>
              <a:ext uri="{FF2B5EF4-FFF2-40B4-BE49-F238E27FC236}">
                <a16:creationId xmlns:a16="http://schemas.microsoft.com/office/drawing/2014/main" id="{A2F87084-5214-49A8-A489-387E07BD04C3}"/>
              </a:ext>
            </a:extLst>
          </p:cNvPr>
          <p:cNvSpPr/>
          <p:nvPr/>
        </p:nvSpPr>
        <p:spPr>
          <a:xfrm>
            <a:off x="6450454" y="6130010"/>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0.5,0</a:t>
            </a:r>
          </a:p>
        </p:txBody>
      </p:sp>
      <p:sp>
        <p:nvSpPr>
          <p:cNvPr id="34" name="Rectangle 33">
            <a:extLst>
              <a:ext uri="{FF2B5EF4-FFF2-40B4-BE49-F238E27FC236}">
                <a16:creationId xmlns:a16="http://schemas.microsoft.com/office/drawing/2014/main" id="{7D2C7C17-17DD-4543-A265-025AE1774002}"/>
              </a:ext>
            </a:extLst>
          </p:cNvPr>
          <p:cNvSpPr/>
          <p:nvPr/>
        </p:nvSpPr>
        <p:spPr>
          <a:xfrm>
            <a:off x="9484515" y="6138615"/>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0,0</a:t>
            </a:r>
          </a:p>
        </p:txBody>
      </p:sp>
      <p:sp>
        <p:nvSpPr>
          <p:cNvPr id="2" name="TextBox 1">
            <a:extLst>
              <a:ext uri="{FF2B5EF4-FFF2-40B4-BE49-F238E27FC236}">
                <a16:creationId xmlns:a16="http://schemas.microsoft.com/office/drawing/2014/main" id="{DC346438-AAF2-4DFC-A476-8658B902A5FB}"/>
              </a:ext>
            </a:extLst>
          </p:cNvPr>
          <p:cNvSpPr txBox="1"/>
          <p:nvPr/>
        </p:nvSpPr>
        <p:spPr>
          <a:xfrm>
            <a:off x="239788" y="930685"/>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0.1 </a:t>
            </a:r>
          </a:p>
        </p:txBody>
      </p:sp>
      <p:sp>
        <p:nvSpPr>
          <p:cNvPr id="3" name="TextBox 2">
            <a:extLst>
              <a:ext uri="{FF2B5EF4-FFF2-40B4-BE49-F238E27FC236}">
                <a16:creationId xmlns:a16="http://schemas.microsoft.com/office/drawing/2014/main" id="{7883E688-91C9-4558-A9AB-B791FE9D68E7}"/>
              </a:ext>
            </a:extLst>
          </p:cNvPr>
          <p:cNvSpPr txBox="1"/>
          <p:nvPr/>
        </p:nvSpPr>
        <p:spPr>
          <a:xfrm>
            <a:off x="3201910" y="930685"/>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0.2 </a:t>
            </a:r>
          </a:p>
        </p:txBody>
      </p:sp>
      <p:sp>
        <p:nvSpPr>
          <p:cNvPr id="4" name="TextBox 3">
            <a:extLst>
              <a:ext uri="{FF2B5EF4-FFF2-40B4-BE49-F238E27FC236}">
                <a16:creationId xmlns:a16="http://schemas.microsoft.com/office/drawing/2014/main" id="{5C6A0199-D05E-4FC6-BB5E-7F122D23B173}"/>
              </a:ext>
            </a:extLst>
          </p:cNvPr>
          <p:cNvSpPr txBox="1"/>
          <p:nvPr/>
        </p:nvSpPr>
        <p:spPr>
          <a:xfrm>
            <a:off x="9299002" y="934169"/>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0.4 </a:t>
            </a:r>
          </a:p>
        </p:txBody>
      </p:sp>
      <p:sp>
        <p:nvSpPr>
          <p:cNvPr id="5" name="TextBox 4">
            <a:extLst>
              <a:ext uri="{FF2B5EF4-FFF2-40B4-BE49-F238E27FC236}">
                <a16:creationId xmlns:a16="http://schemas.microsoft.com/office/drawing/2014/main" id="{776FEF21-EE7A-4665-BC59-78002F99ADB8}"/>
              </a:ext>
            </a:extLst>
          </p:cNvPr>
          <p:cNvSpPr txBox="1"/>
          <p:nvPr/>
        </p:nvSpPr>
        <p:spPr>
          <a:xfrm>
            <a:off x="6282132" y="934169"/>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0.3 </a:t>
            </a:r>
          </a:p>
        </p:txBody>
      </p:sp>
    </p:spTree>
    <p:extLst>
      <p:ext uri="{BB962C8B-B14F-4D97-AF65-F5344CB8AC3E}">
        <p14:creationId xmlns:p14="http://schemas.microsoft.com/office/powerpoint/2010/main" val="288005391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Title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pic>
        <p:nvPicPr>
          <p:cNvPr id="7" name="Picture 6">
            <a:extLst>
              <a:ext uri="{FF2B5EF4-FFF2-40B4-BE49-F238E27FC236}">
                <a16:creationId xmlns:a16="http://schemas.microsoft.com/office/drawing/2014/main" id="{CAB8BC5F-4FB9-F024-8C8A-51381CAC57AC}"/>
              </a:ext>
            </a:extLst>
          </p:cNvPr>
          <p:cNvPicPr>
            <a:picLocks noChangeAspect="1"/>
          </p:cNvPicPr>
          <p:nvPr/>
        </p:nvPicPr>
        <p:blipFill>
          <a:blip r:embed="rId3"/>
          <a:stretch>
            <a:fillRect/>
          </a:stretch>
        </p:blipFill>
        <p:spPr>
          <a:xfrm>
            <a:off x="7501765" y="447055"/>
            <a:ext cx="4500569" cy="2189858"/>
          </a:xfrm>
          <a:prstGeom prst="rect">
            <a:avLst/>
          </a:prstGeom>
        </p:spPr>
      </p:pic>
      <p:cxnSp>
        <p:nvCxnSpPr>
          <p:cNvPr id="9" name="Straight Arrow Connector 8">
            <a:extLst>
              <a:ext uri="{FF2B5EF4-FFF2-40B4-BE49-F238E27FC236}">
                <a16:creationId xmlns:a16="http://schemas.microsoft.com/office/drawing/2014/main" id="{B46E5F7B-40D0-8888-23D4-C731F4E317DB}"/>
              </a:ext>
            </a:extLst>
          </p:cNvPr>
          <p:cNvCxnSpPr/>
          <p:nvPr/>
        </p:nvCxnSpPr>
        <p:spPr>
          <a:xfrm flipV="1">
            <a:off x="825601" y="1124744"/>
            <a:ext cx="0" cy="460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20546C-458C-D5D7-0792-F73F377F056D}"/>
              </a:ext>
            </a:extLst>
          </p:cNvPr>
          <p:cNvCxnSpPr/>
          <p:nvPr/>
        </p:nvCxnSpPr>
        <p:spPr>
          <a:xfrm>
            <a:off x="753593" y="5733256"/>
            <a:ext cx="633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B53A6D-B2A7-78A3-5DC2-F3AAAA6DF222}"/>
              </a:ext>
            </a:extLst>
          </p:cNvPr>
          <p:cNvSpPr txBox="1"/>
          <p:nvPr/>
        </p:nvSpPr>
        <p:spPr>
          <a:xfrm>
            <a:off x="315525" y="1968548"/>
            <a:ext cx="221444" cy="923330"/>
          </a:xfrm>
          <a:prstGeom prst="rect">
            <a:avLst/>
          </a:prstGeom>
          <a:noFill/>
        </p:spPr>
        <p:txBody>
          <a:bodyPr wrap="square" rtlCol="0">
            <a:spAutoFit/>
          </a:bodyPr>
          <a:lstStyle/>
          <a:p>
            <a:r>
              <a:rPr lang="en-US" b="1" dirty="0"/>
              <a:t>TPR</a:t>
            </a:r>
          </a:p>
        </p:txBody>
      </p:sp>
      <p:sp>
        <p:nvSpPr>
          <p:cNvPr id="14" name="TextBox 13">
            <a:extLst>
              <a:ext uri="{FF2B5EF4-FFF2-40B4-BE49-F238E27FC236}">
                <a16:creationId xmlns:a16="http://schemas.microsoft.com/office/drawing/2014/main" id="{E1D3F3E2-7231-71C5-F69D-C1701402B150}"/>
              </a:ext>
            </a:extLst>
          </p:cNvPr>
          <p:cNvSpPr txBox="1"/>
          <p:nvPr/>
        </p:nvSpPr>
        <p:spPr>
          <a:xfrm>
            <a:off x="3018503" y="5949280"/>
            <a:ext cx="6154992" cy="369332"/>
          </a:xfrm>
          <a:prstGeom prst="rect">
            <a:avLst/>
          </a:prstGeom>
          <a:noFill/>
        </p:spPr>
        <p:txBody>
          <a:bodyPr wrap="square">
            <a:spAutoFit/>
          </a:bodyPr>
          <a:lstStyle/>
          <a:p>
            <a:r>
              <a:rPr lang="en-US" b="1" dirty="0"/>
              <a:t>FPR</a:t>
            </a:r>
          </a:p>
        </p:txBody>
      </p:sp>
      <p:sp>
        <p:nvSpPr>
          <p:cNvPr id="15" name="TextBox 14">
            <a:extLst>
              <a:ext uri="{FF2B5EF4-FFF2-40B4-BE49-F238E27FC236}">
                <a16:creationId xmlns:a16="http://schemas.microsoft.com/office/drawing/2014/main" id="{A4E77D52-7DE5-0D3D-12DB-ABE0AECE7FC4}"/>
              </a:ext>
            </a:extLst>
          </p:cNvPr>
          <p:cNvSpPr txBox="1"/>
          <p:nvPr/>
        </p:nvSpPr>
        <p:spPr>
          <a:xfrm>
            <a:off x="347814" y="1124744"/>
            <a:ext cx="477785"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58503AB3-0FD2-B165-A384-BB7A1E19CF3F}"/>
              </a:ext>
            </a:extLst>
          </p:cNvPr>
          <p:cNvSpPr txBox="1"/>
          <p:nvPr/>
        </p:nvSpPr>
        <p:spPr>
          <a:xfrm>
            <a:off x="6688711" y="5733255"/>
            <a:ext cx="477785"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34E2D981-548B-08E2-D135-2CDED481D088}"/>
              </a:ext>
            </a:extLst>
          </p:cNvPr>
          <p:cNvSpPr txBox="1"/>
          <p:nvPr/>
        </p:nvSpPr>
        <p:spPr>
          <a:xfrm>
            <a:off x="514699" y="5317232"/>
            <a:ext cx="477785" cy="369332"/>
          </a:xfrm>
          <a:prstGeom prst="rect">
            <a:avLst/>
          </a:prstGeom>
          <a:noFill/>
        </p:spPr>
        <p:txBody>
          <a:bodyPr wrap="square" rtlCol="0">
            <a:spAutoFit/>
          </a:bodyPr>
          <a:lstStyle/>
          <a:p>
            <a:r>
              <a:rPr lang="en-US" dirty="0"/>
              <a:t>0</a:t>
            </a:r>
          </a:p>
        </p:txBody>
      </p:sp>
      <p:sp>
        <p:nvSpPr>
          <p:cNvPr id="18" name="TextBox 17">
            <a:extLst>
              <a:ext uri="{FF2B5EF4-FFF2-40B4-BE49-F238E27FC236}">
                <a16:creationId xmlns:a16="http://schemas.microsoft.com/office/drawing/2014/main" id="{AA186410-76E8-4B76-FFB5-6EB10B8423F8}"/>
              </a:ext>
            </a:extLst>
          </p:cNvPr>
          <p:cNvSpPr txBox="1"/>
          <p:nvPr/>
        </p:nvSpPr>
        <p:spPr>
          <a:xfrm>
            <a:off x="825599" y="5778896"/>
            <a:ext cx="477785" cy="369332"/>
          </a:xfrm>
          <a:prstGeom prst="rect">
            <a:avLst/>
          </a:prstGeom>
          <a:noFill/>
        </p:spPr>
        <p:txBody>
          <a:bodyPr wrap="square" rtlCol="0">
            <a:spAutoFit/>
          </a:bodyPr>
          <a:lstStyle/>
          <a:p>
            <a:r>
              <a:rPr lang="en-US" dirty="0"/>
              <a:t>0</a:t>
            </a:r>
          </a:p>
        </p:txBody>
      </p:sp>
      <p:sp>
        <p:nvSpPr>
          <p:cNvPr id="19" name="Oval 18">
            <a:extLst>
              <a:ext uri="{FF2B5EF4-FFF2-40B4-BE49-F238E27FC236}">
                <a16:creationId xmlns:a16="http://schemas.microsoft.com/office/drawing/2014/main" id="{5DF60FC2-89FD-A8EE-7EA9-D09F2F2CB133}"/>
              </a:ext>
            </a:extLst>
          </p:cNvPr>
          <p:cNvSpPr/>
          <p:nvPr/>
        </p:nvSpPr>
        <p:spPr>
          <a:xfrm>
            <a:off x="6688711" y="1131910"/>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49B802C-8B65-3226-DA7E-5E800EE718D0}"/>
              </a:ext>
            </a:extLst>
          </p:cNvPr>
          <p:cNvSpPr/>
          <p:nvPr/>
        </p:nvSpPr>
        <p:spPr>
          <a:xfrm>
            <a:off x="6069443" y="1119008"/>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63E348-4076-29DC-A190-8B303E70E27B}"/>
              </a:ext>
            </a:extLst>
          </p:cNvPr>
          <p:cNvSpPr/>
          <p:nvPr/>
        </p:nvSpPr>
        <p:spPr>
          <a:xfrm>
            <a:off x="5370464" y="1119008"/>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06819C-FD4D-06AF-7022-32A483F938F8}"/>
              </a:ext>
            </a:extLst>
          </p:cNvPr>
          <p:cNvSpPr/>
          <p:nvPr/>
        </p:nvSpPr>
        <p:spPr>
          <a:xfrm>
            <a:off x="4070969" y="1131910"/>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22ED0B4-EA5A-4F5E-C1F0-A3409B7C8578}"/>
              </a:ext>
            </a:extLst>
          </p:cNvPr>
          <p:cNvSpPr/>
          <p:nvPr/>
        </p:nvSpPr>
        <p:spPr>
          <a:xfrm>
            <a:off x="1969197" y="1901264"/>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F576AC0-A49F-861C-1558-A69A6CEA4710}"/>
              </a:ext>
            </a:extLst>
          </p:cNvPr>
          <p:cNvSpPr/>
          <p:nvPr/>
        </p:nvSpPr>
        <p:spPr>
          <a:xfrm>
            <a:off x="689906" y="1916831"/>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43C1C82-7158-8818-8CF2-81DE33EBA60F}"/>
              </a:ext>
            </a:extLst>
          </p:cNvPr>
          <p:cNvSpPr txBox="1"/>
          <p:nvPr/>
        </p:nvSpPr>
        <p:spPr>
          <a:xfrm>
            <a:off x="6688710" y="798496"/>
            <a:ext cx="720080" cy="338554"/>
          </a:xfrm>
          <a:prstGeom prst="rect">
            <a:avLst/>
          </a:prstGeom>
          <a:noFill/>
        </p:spPr>
        <p:txBody>
          <a:bodyPr wrap="square" rtlCol="0">
            <a:spAutoFit/>
          </a:bodyPr>
          <a:lstStyle/>
          <a:p>
            <a:r>
              <a:rPr lang="en-US" sz="1600" dirty="0"/>
              <a:t>1,1</a:t>
            </a:r>
          </a:p>
        </p:txBody>
      </p:sp>
      <p:sp>
        <p:nvSpPr>
          <p:cNvPr id="26" name="TextBox 25">
            <a:extLst>
              <a:ext uri="{FF2B5EF4-FFF2-40B4-BE49-F238E27FC236}">
                <a16:creationId xmlns:a16="http://schemas.microsoft.com/office/drawing/2014/main" id="{7702F2DE-2B38-A03F-7D7F-97ABD48C5CA3}"/>
              </a:ext>
            </a:extLst>
          </p:cNvPr>
          <p:cNvSpPr txBox="1"/>
          <p:nvPr/>
        </p:nvSpPr>
        <p:spPr>
          <a:xfrm>
            <a:off x="5787001" y="780454"/>
            <a:ext cx="720080" cy="338554"/>
          </a:xfrm>
          <a:prstGeom prst="rect">
            <a:avLst/>
          </a:prstGeom>
          <a:noFill/>
        </p:spPr>
        <p:txBody>
          <a:bodyPr wrap="square" rtlCol="0">
            <a:spAutoFit/>
          </a:bodyPr>
          <a:lstStyle/>
          <a:p>
            <a:r>
              <a:rPr lang="en-US" sz="1600" dirty="0"/>
              <a:t>1,0.90</a:t>
            </a:r>
          </a:p>
        </p:txBody>
      </p:sp>
      <p:sp>
        <p:nvSpPr>
          <p:cNvPr id="27" name="TextBox 26">
            <a:extLst>
              <a:ext uri="{FF2B5EF4-FFF2-40B4-BE49-F238E27FC236}">
                <a16:creationId xmlns:a16="http://schemas.microsoft.com/office/drawing/2014/main" id="{2D25FE1F-48D2-B217-8131-3EB70E9ADB93}"/>
              </a:ext>
            </a:extLst>
          </p:cNvPr>
          <p:cNvSpPr txBox="1"/>
          <p:nvPr/>
        </p:nvSpPr>
        <p:spPr>
          <a:xfrm>
            <a:off x="5066921" y="733345"/>
            <a:ext cx="720080" cy="338554"/>
          </a:xfrm>
          <a:prstGeom prst="rect">
            <a:avLst/>
          </a:prstGeom>
          <a:noFill/>
        </p:spPr>
        <p:txBody>
          <a:bodyPr wrap="square" rtlCol="0">
            <a:spAutoFit/>
          </a:bodyPr>
          <a:lstStyle/>
          <a:p>
            <a:r>
              <a:rPr lang="en-US" sz="1600" dirty="0"/>
              <a:t>1,0.75</a:t>
            </a:r>
          </a:p>
        </p:txBody>
      </p:sp>
      <p:sp>
        <p:nvSpPr>
          <p:cNvPr id="28" name="TextBox 27">
            <a:extLst>
              <a:ext uri="{FF2B5EF4-FFF2-40B4-BE49-F238E27FC236}">
                <a16:creationId xmlns:a16="http://schemas.microsoft.com/office/drawing/2014/main" id="{720EF97D-F587-A941-EC88-A2BD1B857C80}"/>
              </a:ext>
            </a:extLst>
          </p:cNvPr>
          <p:cNvSpPr txBox="1"/>
          <p:nvPr/>
        </p:nvSpPr>
        <p:spPr>
          <a:xfrm>
            <a:off x="3940314" y="717541"/>
            <a:ext cx="720080" cy="338554"/>
          </a:xfrm>
          <a:prstGeom prst="rect">
            <a:avLst/>
          </a:prstGeom>
          <a:noFill/>
        </p:spPr>
        <p:txBody>
          <a:bodyPr wrap="square" rtlCol="0">
            <a:spAutoFit/>
          </a:bodyPr>
          <a:lstStyle/>
          <a:p>
            <a:r>
              <a:rPr lang="en-US" sz="1600" dirty="0"/>
              <a:t>1,0.5</a:t>
            </a:r>
          </a:p>
        </p:txBody>
      </p:sp>
      <p:sp>
        <p:nvSpPr>
          <p:cNvPr id="29" name="TextBox 28">
            <a:extLst>
              <a:ext uri="{FF2B5EF4-FFF2-40B4-BE49-F238E27FC236}">
                <a16:creationId xmlns:a16="http://schemas.microsoft.com/office/drawing/2014/main" id="{65169AE4-FAA2-D25E-4335-CBEF5F34EFB0}"/>
              </a:ext>
            </a:extLst>
          </p:cNvPr>
          <p:cNvSpPr txBox="1"/>
          <p:nvPr/>
        </p:nvSpPr>
        <p:spPr>
          <a:xfrm>
            <a:off x="1823554" y="1639654"/>
            <a:ext cx="720080" cy="261610"/>
          </a:xfrm>
          <a:prstGeom prst="rect">
            <a:avLst/>
          </a:prstGeom>
          <a:noFill/>
        </p:spPr>
        <p:txBody>
          <a:bodyPr wrap="square" rtlCol="0">
            <a:spAutoFit/>
          </a:bodyPr>
          <a:lstStyle/>
          <a:p>
            <a:r>
              <a:rPr lang="en-US" sz="1050" dirty="0"/>
              <a:t>0.75,0.25</a:t>
            </a:r>
          </a:p>
        </p:txBody>
      </p:sp>
      <p:sp>
        <p:nvSpPr>
          <p:cNvPr id="30" name="TextBox 29">
            <a:extLst>
              <a:ext uri="{FF2B5EF4-FFF2-40B4-BE49-F238E27FC236}">
                <a16:creationId xmlns:a16="http://schemas.microsoft.com/office/drawing/2014/main" id="{219CDD9C-448E-C6B1-DE34-D9C20265EFAB}"/>
              </a:ext>
            </a:extLst>
          </p:cNvPr>
          <p:cNvSpPr txBox="1"/>
          <p:nvPr/>
        </p:nvSpPr>
        <p:spPr>
          <a:xfrm>
            <a:off x="172107" y="1655221"/>
            <a:ext cx="720080" cy="261610"/>
          </a:xfrm>
          <a:prstGeom prst="rect">
            <a:avLst/>
          </a:prstGeom>
          <a:noFill/>
        </p:spPr>
        <p:txBody>
          <a:bodyPr wrap="square" rtlCol="0">
            <a:spAutoFit/>
          </a:bodyPr>
          <a:lstStyle/>
          <a:p>
            <a:r>
              <a:rPr lang="en-US" sz="1050" dirty="0"/>
              <a:t>0.75,0</a:t>
            </a:r>
          </a:p>
        </p:txBody>
      </p:sp>
      <p:sp>
        <p:nvSpPr>
          <p:cNvPr id="31" name="Oval 30">
            <a:extLst>
              <a:ext uri="{FF2B5EF4-FFF2-40B4-BE49-F238E27FC236}">
                <a16:creationId xmlns:a16="http://schemas.microsoft.com/office/drawing/2014/main" id="{D40C6FBB-7EDA-3953-D0A9-C3D46E99D1F0}"/>
              </a:ext>
            </a:extLst>
          </p:cNvPr>
          <p:cNvSpPr/>
          <p:nvPr/>
        </p:nvSpPr>
        <p:spPr>
          <a:xfrm>
            <a:off x="689906" y="3385212"/>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752DD1A-17EA-2E56-DE6F-3C412A6694F3}"/>
              </a:ext>
            </a:extLst>
          </p:cNvPr>
          <p:cNvSpPr txBox="1"/>
          <p:nvPr/>
        </p:nvSpPr>
        <p:spPr>
          <a:xfrm>
            <a:off x="172107" y="3295066"/>
            <a:ext cx="720080" cy="261610"/>
          </a:xfrm>
          <a:prstGeom prst="rect">
            <a:avLst/>
          </a:prstGeom>
          <a:noFill/>
        </p:spPr>
        <p:txBody>
          <a:bodyPr wrap="square" rtlCol="0">
            <a:spAutoFit/>
          </a:bodyPr>
          <a:lstStyle/>
          <a:p>
            <a:r>
              <a:rPr lang="en-US" sz="1050" dirty="0"/>
              <a:t>0.5,0</a:t>
            </a:r>
          </a:p>
        </p:txBody>
      </p:sp>
      <p:sp>
        <p:nvSpPr>
          <p:cNvPr id="33" name="Oval 32">
            <a:extLst>
              <a:ext uri="{FF2B5EF4-FFF2-40B4-BE49-F238E27FC236}">
                <a16:creationId xmlns:a16="http://schemas.microsoft.com/office/drawing/2014/main" id="{EEB3EEC7-044E-C563-DA2C-979EE1FA9D4B}"/>
              </a:ext>
            </a:extLst>
          </p:cNvPr>
          <p:cNvSpPr/>
          <p:nvPr/>
        </p:nvSpPr>
        <p:spPr>
          <a:xfrm>
            <a:off x="709365" y="5597165"/>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E875C78-C293-BBFF-4B25-3FD7DCE3AE6F}"/>
              </a:ext>
            </a:extLst>
          </p:cNvPr>
          <p:cNvSpPr txBox="1"/>
          <p:nvPr/>
        </p:nvSpPr>
        <p:spPr>
          <a:xfrm>
            <a:off x="110530" y="5621251"/>
            <a:ext cx="720080" cy="261610"/>
          </a:xfrm>
          <a:prstGeom prst="rect">
            <a:avLst/>
          </a:prstGeom>
          <a:noFill/>
        </p:spPr>
        <p:txBody>
          <a:bodyPr wrap="square" rtlCol="0">
            <a:spAutoFit/>
          </a:bodyPr>
          <a:lstStyle/>
          <a:p>
            <a:r>
              <a:rPr lang="en-US" sz="1050" dirty="0"/>
              <a:t>0,0</a:t>
            </a:r>
          </a:p>
        </p:txBody>
      </p:sp>
      <p:cxnSp>
        <p:nvCxnSpPr>
          <p:cNvPr id="36" name="Straight Connector 35">
            <a:extLst>
              <a:ext uri="{FF2B5EF4-FFF2-40B4-BE49-F238E27FC236}">
                <a16:creationId xmlns:a16="http://schemas.microsoft.com/office/drawing/2014/main" id="{EFC97868-2BE5-CB26-954E-F65839D15FBC}"/>
              </a:ext>
            </a:extLst>
          </p:cNvPr>
          <p:cNvCxnSpPr>
            <a:cxnSpLocks/>
            <a:endCxn id="22" idx="6"/>
          </p:cNvCxnSpPr>
          <p:nvPr/>
        </p:nvCxnSpPr>
        <p:spPr>
          <a:xfrm flipH="1">
            <a:off x="4342354" y="1249056"/>
            <a:ext cx="2482049" cy="2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6C9F25E-9275-D810-354D-6F4716DCEDEA}"/>
              </a:ext>
            </a:extLst>
          </p:cNvPr>
          <p:cNvCxnSpPr>
            <a:cxnSpLocks/>
            <a:endCxn id="23" idx="6"/>
          </p:cNvCxnSpPr>
          <p:nvPr/>
        </p:nvCxnSpPr>
        <p:spPr>
          <a:xfrm flipH="1">
            <a:off x="2240581" y="1264488"/>
            <a:ext cx="1990946" cy="78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BFEEAA-702A-739E-7472-2C07A5611542}"/>
              </a:ext>
            </a:extLst>
          </p:cNvPr>
          <p:cNvCxnSpPr>
            <a:cxnSpLocks/>
            <a:stCxn id="23" idx="2"/>
          </p:cNvCxnSpPr>
          <p:nvPr/>
        </p:nvCxnSpPr>
        <p:spPr>
          <a:xfrm flipH="1">
            <a:off x="960500" y="2045281"/>
            <a:ext cx="1008696" cy="3212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FECEB98-14C8-F8B1-D2D9-ABF05253CC9A}"/>
              </a:ext>
            </a:extLst>
          </p:cNvPr>
          <p:cNvSpPr txBox="1"/>
          <p:nvPr/>
        </p:nvSpPr>
        <p:spPr>
          <a:xfrm>
            <a:off x="7628581" y="2942144"/>
            <a:ext cx="4475416" cy="2554545"/>
          </a:xfrm>
          <a:prstGeom prst="rect">
            <a:avLst/>
          </a:prstGeom>
          <a:noFill/>
        </p:spPr>
        <p:txBody>
          <a:bodyPr wrap="square" rtlCol="0">
            <a:spAutoFit/>
          </a:bodyPr>
          <a:lstStyle/>
          <a:p>
            <a:r>
              <a:rPr lang="en-US" sz="1600" b="1" dirty="0"/>
              <a:t>ROC Curve</a:t>
            </a:r>
          </a:p>
          <a:p>
            <a:r>
              <a:rPr lang="en-US" sz="1600" dirty="0"/>
              <a:t>Is to determine which threshold level is giving the best result for our scenario. Rather looking at large no. of confusion matrixes, we can just look at ROC curve.</a:t>
            </a:r>
          </a:p>
          <a:p>
            <a:r>
              <a:rPr lang="en-US" sz="1600" b="1" dirty="0"/>
              <a:t>AUC Curve</a:t>
            </a:r>
          </a:p>
          <a:p>
            <a:r>
              <a:rPr lang="en-US" sz="1600" dirty="0"/>
              <a:t>Determine which Area under curve is best for our scenario.</a:t>
            </a:r>
          </a:p>
          <a:p>
            <a:endParaRPr lang="en-US" sz="1600" dirty="0"/>
          </a:p>
          <a:p>
            <a:endParaRPr lang="en-US" sz="1600" dirty="0"/>
          </a:p>
        </p:txBody>
      </p:sp>
      <p:sp>
        <p:nvSpPr>
          <p:cNvPr id="43" name="Freeform: Shape 42">
            <a:extLst>
              <a:ext uri="{FF2B5EF4-FFF2-40B4-BE49-F238E27FC236}">
                <a16:creationId xmlns:a16="http://schemas.microsoft.com/office/drawing/2014/main" id="{FBFA187B-77CA-AE25-9DFA-D992389D5C2C}"/>
              </a:ext>
            </a:extLst>
          </p:cNvPr>
          <p:cNvSpPr/>
          <p:nvPr/>
        </p:nvSpPr>
        <p:spPr>
          <a:xfrm>
            <a:off x="872767" y="1366685"/>
            <a:ext cx="6178551" cy="4237703"/>
          </a:xfrm>
          <a:custGeom>
            <a:avLst/>
            <a:gdLst>
              <a:gd name="connsiteX0" fmla="*/ 13725 w 6178551"/>
              <a:gd name="connsiteY0" fmla="*/ 4237703 h 4237703"/>
              <a:gd name="connsiteX1" fmla="*/ 967454 w 6178551"/>
              <a:gd name="connsiteY1" fmla="*/ 1032387 h 4237703"/>
              <a:gd name="connsiteX2" fmla="*/ 6178551 w 6178551"/>
              <a:gd name="connsiteY2" fmla="*/ 0 h 4237703"/>
            </a:gdLst>
            <a:ahLst/>
            <a:cxnLst>
              <a:cxn ang="0">
                <a:pos x="connsiteX0" y="connsiteY0"/>
              </a:cxn>
              <a:cxn ang="0">
                <a:pos x="connsiteX1" y="connsiteY1"/>
              </a:cxn>
              <a:cxn ang="0">
                <a:pos x="connsiteX2" y="connsiteY2"/>
              </a:cxn>
            </a:cxnLst>
            <a:rect l="l" t="t" r="r" b="b"/>
            <a:pathLst>
              <a:path w="6178551" h="4237703">
                <a:moveTo>
                  <a:pt x="13725" y="4237703"/>
                </a:moveTo>
                <a:cubicBezTo>
                  <a:pt x="-23146" y="2988187"/>
                  <a:pt x="-60017" y="1738671"/>
                  <a:pt x="967454" y="1032387"/>
                </a:cubicBezTo>
                <a:cubicBezTo>
                  <a:pt x="1994925" y="326103"/>
                  <a:pt x="4086738" y="163051"/>
                  <a:pt x="617855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FE4D19F6-B248-60DE-E64E-AF62096DC485}"/>
              </a:ext>
            </a:extLst>
          </p:cNvPr>
          <p:cNvCxnSpPr/>
          <p:nvPr/>
        </p:nvCxnSpPr>
        <p:spPr>
          <a:xfrm flipH="1">
            <a:off x="4799857" y="548680"/>
            <a:ext cx="267065" cy="583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BE6363D-B0EA-8B77-2431-14546305F373}"/>
              </a:ext>
            </a:extLst>
          </p:cNvPr>
          <p:cNvCxnSpPr/>
          <p:nvPr/>
        </p:nvCxnSpPr>
        <p:spPr>
          <a:xfrm flipH="1" flipV="1">
            <a:off x="4799856" y="1586409"/>
            <a:ext cx="202148" cy="330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A1A89B4-E291-3A30-0076-E63ECA6765F1}"/>
              </a:ext>
            </a:extLst>
          </p:cNvPr>
          <p:cNvSpPr txBox="1"/>
          <p:nvPr/>
        </p:nvSpPr>
        <p:spPr>
          <a:xfrm>
            <a:off x="4713789" y="150502"/>
            <a:ext cx="2146425" cy="369332"/>
          </a:xfrm>
          <a:prstGeom prst="rect">
            <a:avLst/>
          </a:prstGeom>
          <a:noFill/>
        </p:spPr>
        <p:txBody>
          <a:bodyPr wrap="square" rtlCol="0">
            <a:spAutoFit/>
          </a:bodyPr>
          <a:lstStyle/>
          <a:p>
            <a:r>
              <a:rPr lang="en-US" b="1" dirty="0"/>
              <a:t>Logistic reg.</a:t>
            </a:r>
          </a:p>
        </p:txBody>
      </p:sp>
      <p:sp>
        <p:nvSpPr>
          <p:cNvPr id="49" name="TextBox 48">
            <a:extLst>
              <a:ext uri="{FF2B5EF4-FFF2-40B4-BE49-F238E27FC236}">
                <a16:creationId xmlns:a16="http://schemas.microsoft.com/office/drawing/2014/main" id="{C4EB63D4-0449-24CA-60D5-05946CB0A505}"/>
              </a:ext>
            </a:extLst>
          </p:cNvPr>
          <p:cNvSpPr txBox="1"/>
          <p:nvPr/>
        </p:nvSpPr>
        <p:spPr>
          <a:xfrm>
            <a:off x="4759488" y="1859970"/>
            <a:ext cx="2146425" cy="369332"/>
          </a:xfrm>
          <a:prstGeom prst="rect">
            <a:avLst/>
          </a:prstGeom>
          <a:noFill/>
        </p:spPr>
        <p:txBody>
          <a:bodyPr wrap="square" rtlCol="0">
            <a:spAutoFit/>
          </a:bodyPr>
          <a:lstStyle/>
          <a:p>
            <a:r>
              <a:rPr lang="en-US" b="1" dirty="0"/>
              <a:t>Native bayes</a:t>
            </a:r>
          </a:p>
        </p:txBody>
      </p:sp>
      <mc:AlternateContent xmlns:mc="http://schemas.openxmlformats.org/markup-compatibility/2006">
        <mc:Choice xmlns:p14="http://schemas.microsoft.com/office/powerpoint/2010/main" Requires="p14">
          <p:contentPart p14:bwMode="auto" r:id="rId4">
            <p14:nvContentPartPr>
              <p14:cNvPr id="50" name="Ink 49">
                <a:extLst>
                  <a:ext uri="{FF2B5EF4-FFF2-40B4-BE49-F238E27FC236}">
                    <a16:creationId xmlns:a16="http://schemas.microsoft.com/office/drawing/2014/main" id="{08127AC8-EAC6-BEA1-3065-38901C48EC53}"/>
                  </a:ext>
                </a:extLst>
              </p14:cNvPr>
              <p14:cNvContentPartPr/>
              <p14:nvPr/>
            </p14:nvContentPartPr>
            <p14:xfrm>
              <a:off x="1984708" y="1808892"/>
              <a:ext cx="5114880" cy="3323160"/>
            </p14:xfrm>
          </p:contentPart>
        </mc:Choice>
        <mc:Fallback>
          <p:pic>
            <p:nvPicPr>
              <p:cNvPr id="50" name="Ink 49">
                <a:extLst>
                  <a:ext uri="{FF2B5EF4-FFF2-40B4-BE49-F238E27FC236}">
                    <a16:creationId xmlns:a16="http://schemas.microsoft.com/office/drawing/2014/main" id="{08127AC8-EAC6-BEA1-3065-38901C48EC53}"/>
                  </a:ext>
                </a:extLst>
              </p:cNvPr>
              <p:cNvPicPr/>
              <p:nvPr/>
            </p:nvPicPr>
            <p:blipFill>
              <a:blip r:embed="rId5"/>
              <a:stretch>
                <a:fillRect/>
              </a:stretch>
            </p:blipFill>
            <p:spPr>
              <a:xfrm>
                <a:off x="1930704" y="1700892"/>
                <a:ext cx="5222528" cy="353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1" name="Ink 50">
                <a:extLst>
                  <a:ext uri="{FF2B5EF4-FFF2-40B4-BE49-F238E27FC236}">
                    <a16:creationId xmlns:a16="http://schemas.microsoft.com/office/drawing/2014/main" id="{7748B78B-021B-5E1B-EA4B-9A340530128D}"/>
                  </a:ext>
                </a:extLst>
              </p14:cNvPr>
              <p14:cNvContentPartPr/>
              <p14:nvPr/>
            </p14:nvContentPartPr>
            <p14:xfrm>
              <a:off x="4514428" y="1455012"/>
              <a:ext cx="360" cy="360"/>
            </p14:xfrm>
          </p:contentPart>
        </mc:Choice>
        <mc:Fallback>
          <p:pic>
            <p:nvPicPr>
              <p:cNvPr id="51" name="Ink 50">
                <a:extLst>
                  <a:ext uri="{FF2B5EF4-FFF2-40B4-BE49-F238E27FC236}">
                    <a16:creationId xmlns:a16="http://schemas.microsoft.com/office/drawing/2014/main" id="{7748B78B-021B-5E1B-EA4B-9A340530128D}"/>
                  </a:ext>
                </a:extLst>
              </p:cNvPr>
              <p:cNvPicPr/>
              <p:nvPr/>
            </p:nvPicPr>
            <p:blipFill>
              <a:blip r:embed="rId7"/>
              <a:stretch>
                <a:fillRect/>
              </a:stretch>
            </p:blipFill>
            <p:spPr>
              <a:xfrm>
                <a:off x="4460428" y="134701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2" name="Ink 51">
                <a:extLst>
                  <a:ext uri="{FF2B5EF4-FFF2-40B4-BE49-F238E27FC236}">
                    <a16:creationId xmlns:a16="http://schemas.microsoft.com/office/drawing/2014/main" id="{D5C19EB6-3251-7A04-F0EE-6911032B3C99}"/>
                  </a:ext>
                </a:extLst>
              </p14:cNvPr>
              <p14:cNvContentPartPr/>
              <p14:nvPr/>
            </p14:nvContentPartPr>
            <p14:xfrm>
              <a:off x="835948" y="1455012"/>
              <a:ext cx="5931720" cy="3993840"/>
            </p14:xfrm>
          </p:contentPart>
        </mc:Choice>
        <mc:Fallback>
          <p:pic>
            <p:nvPicPr>
              <p:cNvPr id="52" name="Ink 51">
                <a:extLst>
                  <a:ext uri="{FF2B5EF4-FFF2-40B4-BE49-F238E27FC236}">
                    <a16:creationId xmlns:a16="http://schemas.microsoft.com/office/drawing/2014/main" id="{D5C19EB6-3251-7A04-F0EE-6911032B3C99}"/>
                  </a:ext>
                </a:extLst>
              </p:cNvPr>
              <p:cNvPicPr/>
              <p:nvPr/>
            </p:nvPicPr>
            <p:blipFill>
              <a:blip r:embed="rId9"/>
              <a:stretch>
                <a:fillRect/>
              </a:stretch>
            </p:blipFill>
            <p:spPr>
              <a:xfrm>
                <a:off x="781948" y="1347012"/>
                <a:ext cx="6039360" cy="4209480"/>
              </a:xfrm>
              <a:prstGeom prst="rect">
                <a:avLst/>
              </a:prstGeom>
            </p:spPr>
          </p:pic>
        </mc:Fallback>
      </mc:AlternateContent>
    </p:spTree>
    <p:extLst>
      <p:ext uri="{BB962C8B-B14F-4D97-AF65-F5344CB8AC3E}">
        <p14:creationId xmlns:p14="http://schemas.microsoft.com/office/powerpoint/2010/main" val="198735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2092881"/>
          </a:xfrm>
          <a:prstGeom prst="rect">
            <a:avLst/>
          </a:prstGeom>
          <a:noFill/>
        </p:spPr>
        <p:txBody>
          <a:bodyPr wrap="square" rtlCol="0">
            <a:spAutoFit/>
          </a:bodyPr>
          <a:lstStyle/>
          <a:p>
            <a:pPr marL="285750" marR="0" indent="-285750" algn="l" rtl="0" eaLnBrk="1" fontAlgn="auto" latinLnBrk="0" hangingPunct="1">
              <a:spcBef>
                <a:spcPts val="0"/>
              </a:spcBef>
              <a:spcAft>
                <a:spcPts val="0"/>
              </a:spcAft>
              <a:buFont typeface="Arial" panose="020B0604020202020204" pitchFamily="34" charset="0"/>
              <a:buChar char="•"/>
            </a:pPr>
            <a:r>
              <a:rPr lang="en-US" sz="1800" b="1" kern="1200" dirty="0">
                <a:solidFill>
                  <a:srgbClr val="000000"/>
                </a:solidFill>
                <a:effectLst/>
                <a:latin typeface="Calibri" panose="020F0502020204030204" pitchFamily="34" charset="0"/>
                <a:ea typeface="+mn-ea"/>
                <a:cs typeface="+mn-cs"/>
              </a:rPr>
              <a:t>Decision Making</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effectLst/>
                <a:latin typeface="Calibri" panose="020F0502020204030204" pitchFamily="34" charset="0"/>
              </a:rPr>
              <a:t>Introduction to ML</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latin typeface="Calibri" panose="020F0502020204030204" pitchFamily="34" charset="0"/>
              </a:rPr>
              <a:t>Types of ML Models</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effectLst/>
                <a:latin typeface="Calibri" panose="020F0502020204030204" pitchFamily="34" charset="0"/>
              </a:rPr>
              <a:t>Classification</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latin typeface="Calibri" panose="020F0502020204030204" pitchFamily="34" charset="0"/>
              </a:rPr>
              <a:t>Confusion Matrix</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effectLst/>
                <a:latin typeface="Calibri" panose="020F0502020204030204" pitchFamily="34" charset="0"/>
              </a:rPr>
              <a:t>AUC and ROC Curve</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latin typeface="Calibri" panose="020F0502020204030204" pitchFamily="34" charset="0"/>
              </a:rPr>
              <a:t>Scenario</a:t>
            </a:r>
            <a:endParaRPr lang="en-US" sz="1600" dirty="0">
              <a:effectLs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Profit Simulation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5940088"/>
          </a:xfrm>
          <a:prstGeom prst="rect">
            <a:avLst/>
          </a:prstGeom>
          <a:noFill/>
        </p:spPr>
        <p:txBody>
          <a:bodyPr wrap="square" rtlCol="0">
            <a:spAutoFit/>
          </a:bodyPr>
          <a:lstStyle/>
          <a:p>
            <a:r>
              <a:rPr lang="en-US" sz="2000" dirty="0"/>
              <a:t>12.4% employees were contacted, and we can detect 49% positive target</a:t>
            </a:r>
          </a:p>
          <a:p>
            <a:r>
              <a:rPr lang="en-IN" sz="2000" dirty="0"/>
              <a:t>If we contact 258 employee, we can detect 126 employees who has high probability to leave the organization.</a:t>
            </a:r>
          </a:p>
          <a:p>
            <a:r>
              <a:rPr lang="en-IN" sz="2000" dirty="0"/>
              <a:t>Total number of employees = 8000</a:t>
            </a:r>
          </a:p>
          <a:p>
            <a:r>
              <a:rPr lang="en-IN" sz="2000" b="1" i="1" dirty="0"/>
              <a:t>If we not had ML</a:t>
            </a:r>
          </a:p>
          <a:p>
            <a:r>
              <a:rPr lang="en-IN" sz="2000" dirty="0"/>
              <a:t>Contact 12.4% employees = 8000 * 12.4 = 992 Employees I need to contact if I not have ML</a:t>
            </a:r>
          </a:p>
          <a:p>
            <a:r>
              <a:rPr lang="en-IN" sz="2000" dirty="0"/>
              <a:t>Cost to contact them = 992 * 1$ = 992 $ is what I spent</a:t>
            </a:r>
          </a:p>
          <a:p>
            <a:r>
              <a:rPr lang="en-IN" sz="2000" dirty="0"/>
              <a:t>Profit with out ML = 992 * 10.625 % = 106 employees </a:t>
            </a:r>
          </a:p>
          <a:p>
            <a:r>
              <a:rPr lang="en-IN" sz="2000" dirty="0"/>
              <a:t>Saving = 106 * 10$ = 1060 $</a:t>
            </a:r>
          </a:p>
          <a:p>
            <a:r>
              <a:rPr lang="en-IN" sz="2000" dirty="0"/>
              <a:t>Net Saving = 1060 – 992 = </a:t>
            </a:r>
            <a:r>
              <a:rPr lang="en-IN" sz="2000" dirty="0">
                <a:highlight>
                  <a:srgbClr val="FFFF00"/>
                </a:highlight>
              </a:rPr>
              <a:t>68$</a:t>
            </a:r>
            <a:r>
              <a:rPr lang="en-IN" sz="2000" dirty="0"/>
              <a:t> I save if I randomly contact 12.4% employees</a:t>
            </a:r>
          </a:p>
          <a:p>
            <a:r>
              <a:rPr lang="en-IN" sz="2000" b="1" i="1" dirty="0"/>
              <a:t>Based on SAC Results</a:t>
            </a:r>
          </a:p>
          <a:p>
            <a:r>
              <a:rPr lang="en-IN" sz="2000" dirty="0"/>
              <a:t>Number of contacts = 258</a:t>
            </a:r>
          </a:p>
          <a:p>
            <a:r>
              <a:rPr lang="en-IN" sz="2000" dirty="0"/>
              <a:t>Cost = 258 *1$ = 258$</a:t>
            </a:r>
          </a:p>
          <a:p>
            <a:r>
              <a:rPr lang="en-IN" sz="2000" dirty="0"/>
              <a:t>Savings = 126*10$ = 1260 $</a:t>
            </a:r>
          </a:p>
          <a:p>
            <a:r>
              <a:rPr lang="en-IN" sz="2000" dirty="0"/>
              <a:t>Net Saving = 1260 – 258 = </a:t>
            </a:r>
            <a:r>
              <a:rPr lang="en-IN" sz="2000" dirty="0">
                <a:highlight>
                  <a:srgbClr val="FFFF00"/>
                </a:highlight>
              </a:rPr>
              <a:t>1002 $</a:t>
            </a:r>
          </a:p>
          <a:p>
            <a:endParaRPr lang="en-IN" sz="2000" dirty="0"/>
          </a:p>
          <a:p>
            <a:r>
              <a:rPr lang="en-IN" sz="2000" dirty="0"/>
              <a:t>Extra = 1002 – 68 = 934 $ extra you are saving</a:t>
            </a:r>
          </a:p>
          <a:p>
            <a:r>
              <a:rPr lang="en-IN" sz="2000" dirty="0"/>
              <a:t>1373% extra saving you have with SAP SAC.</a:t>
            </a:r>
          </a:p>
          <a:p>
            <a:endParaRPr lang="en-IN" sz="2000" dirty="0"/>
          </a:p>
          <a:p>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399798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Title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369332"/>
          </a:xfrm>
          <a:prstGeom prst="rect">
            <a:avLst/>
          </a:prstGeom>
          <a:noFill/>
        </p:spPr>
        <p:txBody>
          <a:bodyPr wrap="square" rtlCol="0">
            <a:spAutoFit/>
          </a:bodyPr>
          <a:lstStyle/>
          <a:p>
            <a:r>
              <a:rPr lang="en-US" dirty="0"/>
              <a:t>&lt;&gt;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cxnSp>
        <p:nvCxnSpPr>
          <p:cNvPr id="7" name="Straight Arrow Connector 6">
            <a:extLst>
              <a:ext uri="{FF2B5EF4-FFF2-40B4-BE49-F238E27FC236}">
                <a16:creationId xmlns:a16="http://schemas.microsoft.com/office/drawing/2014/main" id="{CF709ACB-2F81-173A-6E5F-35CD0C1938D7}"/>
              </a:ext>
            </a:extLst>
          </p:cNvPr>
          <p:cNvCxnSpPr/>
          <p:nvPr/>
        </p:nvCxnSpPr>
        <p:spPr>
          <a:xfrm flipV="1">
            <a:off x="2207568" y="1124744"/>
            <a:ext cx="0" cy="43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8569E7F-AB9D-E20A-365F-202111819340}"/>
              </a:ext>
            </a:extLst>
          </p:cNvPr>
          <p:cNvCxnSpPr>
            <a:cxnSpLocks/>
          </p:cNvCxnSpPr>
          <p:nvPr/>
        </p:nvCxnSpPr>
        <p:spPr>
          <a:xfrm>
            <a:off x="2139752" y="5445224"/>
            <a:ext cx="7912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721D8FF-C8CA-ACAE-6806-2AA6CAB5A87A}"/>
              </a:ext>
            </a:extLst>
          </p:cNvPr>
          <p:cNvSpPr txBox="1"/>
          <p:nvPr/>
        </p:nvSpPr>
        <p:spPr>
          <a:xfrm>
            <a:off x="1415481" y="1041703"/>
            <a:ext cx="648067" cy="369332"/>
          </a:xfrm>
          <a:prstGeom prst="rect">
            <a:avLst/>
          </a:prstGeom>
          <a:noFill/>
        </p:spPr>
        <p:txBody>
          <a:bodyPr wrap="square" rtlCol="0">
            <a:spAutoFit/>
          </a:bodyPr>
          <a:lstStyle/>
          <a:p>
            <a:r>
              <a:rPr lang="en-US" dirty="0"/>
              <a:t>1</a:t>
            </a:r>
          </a:p>
        </p:txBody>
      </p:sp>
      <p:sp>
        <p:nvSpPr>
          <p:cNvPr id="12" name="TextBox 11">
            <a:extLst>
              <a:ext uri="{FF2B5EF4-FFF2-40B4-BE49-F238E27FC236}">
                <a16:creationId xmlns:a16="http://schemas.microsoft.com/office/drawing/2014/main" id="{41DC2594-9B0C-19AB-89DD-ABB95EFE4E5E}"/>
              </a:ext>
            </a:extLst>
          </p:cNvPr>
          <p:cNvSpPr txBox="1"/>
          <p:nvPr/>
        </p:nvSpPr>
        <p:spPr>
          <a:xfrm>
            <a:off x="1525594" y="4983559"/>
            <a:ext cx="648067" cy="369332"/>
          </a:xfrm>
          <a:prstGeom prst="rect">
            <a:avLst/>
          </a:prstGeom>
          <a:noFill/>
        </p:spPr>
        <p:txBody>
          <a:bodyPr wrap="square" rtlCol="0">
            <a:spAutoFit/>
          </a:bodyPr>
          <a:lstStyle/>
          <a:p>
            <a:r>
              <a:rPr lang="en-US" dirty="0"/>
              <a:t>0</a:t>
            </a:r>
          </a:p>
        </p:txBody>
      </p:sp>
      <p:grpSp>
        <p:nvGrpSpPr>
          <p:cNvPr id="94" name="Group 93">
            <a:extLst>
              <a:ext uri="{FF2B5EF4-FFF2-40B4-BE49-F238E27FC236}">
                <a16:creationId xmlns:a16="http://schemas.microsoft.com/office/drawing/2014/main" id="{E6CFBF0D-59F0-B356-C0E4-16AD1DD0280D}"/>
              </a:ext>
            </a:extLst>
          </p:cNvPr>
          <p:cNvGrpSpPr/>
          <p:nvPr/>
        </p:nvGrpSpPr>
        <p:grpSpPr>
          <a:xfrm>
            <a:off x="1756828" y="1227132"/>
            <a:ext cx="7506360" cy="3989160"/>
            <a:chOff x="1755240" y="1227132"/>
            <a:chExt cx="7506360" cy="3989160"/>
          </a:xfrm>
        </p:grpSpPr>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EA74CFB4-C3D4-4A03-DD76-69F5F9075346}"/>
                    </a:ext>
                  </a:extLst>
                </p14:cNvPr>
                <p14:cNvContentPartPr/>
                <p14:nvPr/>
              </p14:nvContentPartPr>
              <p14:xfrm>
                <a:off x="8524320" y="2064852"/>
                <a:ext cx="147240" cy="347040"/>
              </p14:xfrm>
            </p:contentPart>
          </mc:Choice>
          <mc:Fallback xmlns="">
            <p:pic>
              <p:nvPicPr>
                <p:cNvPr id="33" name="Ink 32">
                  <a:extLst>
                    <a:ext uri="{FF2B5EF4-FFF2-40B4-BE49-F238E27FC236}">
                      <a16:creationId xmlns:a16="http://schemas.microsoft.com/office/drawing/2014/main" id="{EA74CFB4-C3D4-4A03-DD76-69F5F9075346}"/>
                    </a:ext>
                  </a:extLst>
                </p:cNvPr>
                <p:cNvPicPr/>
                <p:nvPr/>
              </p:nvPicPr>
              <p:blipFill>
                <a:blip r:embed="rId4"/>
                <a:stretch>
                  <a:fillRect/>
                </a:stretch>
              </p:blipFill>
              <p:spPr>
                <a:xfrm>
                  <a:off x="8515680" y="2055852"/>
                  <a:ext cx="164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7FF729BF-498F-E180-5F5C-6F2FDA434F58}"/>
                    </a:ext>
                  </a:extLst>
                </p14:cNvPr>
                <p14:cNvContentPartPr/>
                <p14:nvPr/>
              </p14:nvContentPartPr>
              <p14:xfrm>
                <a:off x="8446920" y="2585772"/>
                <a:ext cx="9360" cy="26640"/>
              </p14:xfrm>
            </p:contentPart>
          </mc:Choice>
          <mc:Fallback xmlns="">
            <p:pic>
              <p:nvPicPr>
                <p:cNvPr id="34" name="Ink 33">
                  <a:extLst>
                    <a:ext uri="{FF2B5EF4-FFF2-40B4-BE49-F238E27FC236}">
                      <a16:creationId xmlns:a16="http://schemas.microsoft.com/office/drawing/2014/main" id="{7FF729BF-498F-E180-5F5C-6F2FDA434F58}"/>
                    </a:ext>
                  </a:extLst>
                </p:cNvPr>
                <p:cNvPicPr/>
                <p:nvPr/>
              </p:nvPicPr>
              <p:blipFill>
                <a:blip r:embed="rId6"/>
                <a:stretch>
                  <a:fillRect/>
                </a:stretch>
              </p:blipFill>
              <p:spPr>
                <a:xfrm>
                  <a:off x="8437920" y="2577132"/>
                  <a:ext cx="270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ED1AF7FC-E124-B07E-0505-4F5E5E156F44}"/>
                    </a:ext>
                  </a:extLst>
                </p14:cNvPr>
                <p14:cNvContentPartPr/>
                <p14:nvPr/>
              </p14:nvContentPartPr>
              <p14:xfrm>
                <a:off x="8927520" y="4660452"/>
                <a:ext cx="20880" cy="15120"/>
              </p14:xfrm>
            </p:contentPart>
          </mc:Choice>
          <mc:Fallback xmlns="">
            <p:pic>
              <p:nvPicPr>
                <p:cNvPr id="44" name="Ink 43">
                  <a:extLst>
                    <a:ext uri="{FF2B5EF4-FFF2-40B4-BE49-F238E27FC236}">
                      <a16:creationId xmlns:a16="http://schemas.microsoft.com/office/drawing/2014/main" id="{ED1AF7FC-E124-B07E-0505-4F5E5E156F44}"/>
                    </a:ext>
                  </a:extLst>
                </p:cNvPr>
                <p:cNvPicPr/>
                <p:nvPr/>
              </p:nvPicPr>
              <p:blipFill>
                <a:blip r:embed="rId8"/>
                <a:stretch>
                  <a:fillRect/>
                </a:stretch>
              </p:blipFill>
              <p:spPr>
                <a:xfrm>
                  <a:off x="8918880" y="4651812"/>
                  <a:ext cx="385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5" name="Ink 44">
                  <a:extLst>
                    <a:ext uri="{FF2B5EF4-FFF2-40B4-BE49-F238E27FC236}">
                      <a16:creationId xmlns:a16="http://schemas.microsoft.com/office/drawing/2014/main" id="{DBF77D9B-6EF5-B0FB-EA1C-8F7BCADF95F4}"/>
                    </a:ext>
                  </a:extLst>
                </p14:cNvPr>
                <p14:cNvContentPartPr/>
                <p14:nvPr/>
              </p14:nvContentPartPr>
              <p14:xfrm>
                <a:off x="8613960" y="3436092"/>
                <a:ext cx="569520" cy="929880"/>
              </p14:xfrm>
            </p:contentPart>
          </mc:Choice>
          <mc:Fallback xmlns="">
            <p:pic>
              <p:nvPicPr>
                <p:cNvPr id="45" name="Ink 44">
                  <a:extLst>
                    <a:ext uri="{FF2B5EF4-FFF2-40B4-BE49-F238E27FC236}">
                      <a16:creationId xmlns:a16="http://schemas.microsoft.com/office/drawing/2014/main" id="{DBF77D9B-6EF5-B0FB-EA1C-8F7BCADF95F4}"/>
                    </a:ext>
                  </a:extLst>
                </p:cNvPr>
                <p:cNvPicPr/>
                <p:nvPr/>
              </p:nvPicPr>
              <p:blipFill>
                <a:blip r:embed="rId10"/>
                <a:stretch>
                  <a:fillRect/>
                </a:stretch>
              </p:blipFill>
              <p:spPr>
                <a:xfrm>
                  <a:off x="8604960" y="3427452"/>
                  <a:ext cx="587160" cy="947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4A5C733-FD0B-0929-84BE-3603A0C51E14}"/>
                    </a:ext>
                  </a:extLst>
                </p14:cNvPr>
                <p14:cNvContentPartPr/>
                <p14:nvPr/>
              </p14:nvContentPartPr>
              <p14:xfrm>
                <a:off x="2824800" y="4955292"/>
                <a:ext cx="70560" cy="360"/>
              </p14:xfrm>
            </p:contentPart>
          </mc:Choice>
          <mc:Fallback xmlns="">
            <p:pic>
              <p:nvPicPr>
                <p:cNvPr id="13" name="Ink 12">
                  <a:extLst>
                    <a:ext uri="{FF2B5EF4-FFF2-40B4-BE49-F238E27FC236}">
                      <a16:creationId xmlns:a16="http://schemas.microsoft.com/office/drawing/2014/main" id="{F4A5C733-FD0B-0929-84BE-3603A0C51E14}"/>
                    </a:ext>
                  </a:extLst>
                </p:cNvPr>
                <p:cNvPicPr/>
                <p:nvPr/>
              </p:nvPicPr>
              <p:blipFill>
                <a:blip r:embed="rId12"/>
                <a:stretch>
                  <a:fillRect/>
                </a:stretch>
              </p:blipFill>
              <p:spPr>
                <a:xfrm>
                  <a:off x="2815800" y="4946652"/>
                  <a:ext cx="88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33649030-C875-0B63-E6AC-6D951E952FA1}"/>
                    </a:ext>
                  </a:extLst>
                </p14:cNvPr>
                <p14:cNvContentPartPr/>
                <p14:nvPr/>
              </p14:nvContentPartPr>
              <p14:xfrm>
                <a:off x="2928120" y="4837572"/>
                <a:ext cx="574200" cy="118440"/>
              </p14:xfrm>
            </p:contentPart>
          </mc:Choice>
          <mc:Fallback xmlns="">
            <p:pic>
              <p:nvPicPr>
                <p:cNvPr id="14" name="Ink 13">
                  <a:extLst>
                    <a:ext uri="{FF2B5EF4-FFF2-40B4-BE49-F238E27FC236}">
                      <a16:creationId xmlns:a16="http://schemas.microsoft.com/office/drawing/2014/main" id="{33649030-C875-0B63-E6AC-6D951E952FA1}"/>
                    </a:ext>
                  </a:extLst>
                </p:cNvPr>
                <p:cNvPicPr/>
                <p:nvPr/>
              </p:nvPicPr>
              <p:blipFill>
                <a:blip r:embed="rId14"/>
                <a:stretch>
                  <a:fillRect/>
                </a:stretch>
              </p:blipFill>
              <p:spPr>
                <a:xfrm>
                  <a:off x="2919120" y="4828572"/>
                  <a:ext cx="5918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9D8D659E-3894-285E-6A21-1874FC0E75A4}"/>
                    </a:ext>
                  </a:extLst>
                </p14:cNvPr>
                <p14:cNvContentPartPr/>
                <p14:nvPr/>
              </p14:nvContentPartPr>
              <p14:xfrm>
                <a:off x="4184520" y="4847292"/>
                <a:ext cx="666360" cy="32040"/>
              </p14:xfrm>
            </p:contentPart>
          </mc:Choice>
          <mc:Fallback xmlns="">
            <p:pic>
              <p:nvPicPr>
                <p:cNvPr id="15" name="Ink 14">
                  <a:extLst>
                    <a:ext uri="{FF2B5EF4-FFF2-40B4-BE49-F238E27FC236}">
                      <a16:creationId xmlns:a16="http://schemas.microsoft.com/office/drawing/2014/main" id="{9D8D659E-3894-285E-6A21-1874FC0E75A4}"/>
                    </a:ext>
                  </a:extLst>
                </p:cNvPr>
                <p:cNvPicPr/>
                <p:nvPr/>
              </p:nvPicPr>
              <p:blipFill>
                <a:blip r:embed="rId16"/>
                <a:stretch>
                  <a:fillRect/>
                </a:stretch>
              </p:blipFill>
              <p:spPr>
                <a:xfrm>
                  <a:off x="4175520" y="4838292"/>
                  <a:ext cx="684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5B32D49C-D900-579B-E2A0-8D09AEB6D0DF}"/>
                    </a:ext>
                  </a:extLst>
                </p14:cNvPr>
                <p14:cNvContentPartPr/>
                <p14:nvPr/>
              </p14:nvContentPartPr>
              <p14:xfrm>
                <a:off x="4131240" y="4459212"/>
                <a:ext cx="853920" cy="367200"/>
              </p14:xfrm>
            </p:contentPart>
          </mc:Choice>
          <mc:Fallback xmlns="">
            <p:pic>
              <p:nvPicPr>
                <p:cNvPr id="16" name="Ink 15">
                  <a:extLst>
                    <a:ext uri="{FF2B5EF4-FFF2-40B4-BE49-F238E27FC236}">
                      <a16:creationId xmlns:a16="http://schemas.microsoft.com/office/drawing/2014/main" id="{5B32D49C-D900-579B-E2A0-8D09AEB6D0DF}"/>
                    </a:ext>
                  </a:extLst>
                </p:cNvPr>
                <p:cNvPicPr/>
                <p:nvPr/>
              </p:nvPicPr>
              <p:blipFill>
                <a:blip r:embed="rId18"/>
                <a:stretch>
                  <a:fillRect/>
                </a:stretch>
              </p:blipFill>
              <p:spPr>
                <a:xfrm>
                  <a:off x="4122240" y="4450212"/>
                  <a:ext cx="87156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FC9BC1FB-BBD6-8C8C-8FB4-F5AD3CAEAE43}"/>
                    </a:ext>
                  </a:extLst>
                </p14:cNvPr>
                <p14:cNvContentPartPr/>
                <p14:nvPr/>
              </p14:nvContentPartPr>
              <p14:xfrm>
                <a:off x="2808240" y="4247532"/>
                <a:ext cx="731880" cy="117360"/>
              </p14:xfrm>
            </p:contentPart>
          </mc:Choice>
          <mc:Fallback xmlns="">
            <p:pic>
              <p:nvPicPr>
                <p:cNvPr id="17" name="Ink 16">
                  <a:extLst>
                    <a:ext uri="{FF2B5EF4-FFF2-40B4-BE49-F238E27FC236}">
                      <a16:creationId xmlns:a16="http://schemas.microsoft.com/office/drawing/2014/main" id="{FC9BC1FB-BBD6-8C8C-8FB4-F5AD3CAEAE43}"/>
                    </a:ext>
                  </a:extLst>
                </p:cNvPr>
                <p:cNvPicPr/>
                <p:nvPr/>
              </p:nvPicPr>
              <p:blipFill>
                <a:blip r:embed="rId20"/>
                <a:stretch>
                  <a:fillRect/>
                </a:stretch>
              </p:blipFill>
              <p:spPr>
                <a:xfrm>
                  <a:off x="2799600" y="4238532"/>
                  <a:ext cx="7495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361C78A2-9E42-9B6C-3502-7C47BB8BD572}"/>
                    </a:ext>
                  </a:extLst>
                </p14:cNvPr>
                <p14:cNvContentPartPr/>
                <p14:nvPr/>
              </p14:nvContentPartPr>
              <p14:xfrm>
                <a:off x="3021360" y="3120372"/>
                <a:ext cx="144720" cy="753480"/>
              </p14:xfrm>
            </p:contentPart>
          </mc:Choice>
          <mc:Fallback xmlns="">
            <p:pic>
              <p:nvPicPr>
                <p:cNvPr id="18" name="Ink 17">
                  <a:extLst>
                    <a:ext uri="{FF2B5EF4-FFF2-40B4-BE49-F238E27FC236}">
                      <a16:creationId xmlns:a16="http://schemas.microsoft.com/office/drawing/2014/main" id="{361C78A2-9E42-9B6C-3502-7C47BB8BD572}"/>
                    </a:ext>
                  </a:extLst>
                </p:cNvPr>
                <p:cNvPicPr/>
                <p:nvPr/>
              </p:nvPicPr>
              <p:blipFill>
                <a:blip r:embed="rId22"/>
                <a:stretch>
                  <a:fillRect/>
                </a:stretch>
              </p:blipFill>
              <p:spPr>
                <a:xfrm>
                  <a:off x="3012720" y="3111372"/>
                  <a:ext cx="162360" cy="771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AD25FB88-50AD-7A25-8B53-D2DD37C7BB59}"/>
                    </a:ext>
                  </a:extLst>
                </p14:cNvPr>
                <p14:cNvContentPartPr/>
                <p14:nvPr/>
              </p14:nvContentPartPr>
              <p14:xfrm>
                <a:off x="3127920" y="1934892"/>
                <a:ext cx="58320" cy="61560"/>
              </p14:xfrm>
            </p:contentPart>
          </mc:Choice>
          <mc:Fallback xmlns="">
            <p:pic>
              <p:nvPicPr>
                <p:cNvPr id="21" name="Ink 20">
                  <a:extLst>
                    <a:ext uri="{FF2B5EF4-FFF2-40B4-BE49-F238E27FC236}">
                      <a16:creationId xmlns:a16="http://schemas.microsoft.com/office/drawing/2014/main" id="{AD25FB88-50AD-7A25-8B53-D2DD37C7BB59}"/>
                    </a:ext>
                  </a:extLst>
                </p:cNvPr>
                <p:cNvPicPr/>
                <p:nvPr/>
              </p:nvPicPr>
              <p:blipFill>
                <a:blip r:embed="rId24"/>
                <a:stretch>
                  <a:fillRect/>
                </a:stretch>
              </p:blipFill>
              <p:spPr>
                <a:xfrm>
                  <a:off x="3118920" y="1925892"/>
                  <a:ext cx="7596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554E064E-8E6B-9E3A-8942-9A2B24CA3E48}"/>
                    </a:ext>
                  </a:extLst>
                </p14:cNvPr>
                <p14:cNvContentPartPr/>
                <p14:nvPr/>
              </p14:nvContentPartPr>
              <p14:xfrm>
                <a:off x="4376400" y="2009412"/>
                <a:ext cx="28800" cy="6480"/>
              </p14:xfrm>
            </p:contentPart>
          </mc:Choice>
          <mc:Fallback xmlns="">
            <p:pic>
              <p:nvPicPr>
                <p:cNvPr id="22" name="Ink 21">
                  <a:extLst>
                    <a:ext uri="{FF2B5EF4-FFF2-40B4-BE49-F238E27FC236}">
                      <a16:creationId xmlns:a16="http://schemas.microsoft.com/office/drawing/2014/main" id="{554E064E-8E6B-9E3A-8942-9A2B24CA3E48}"/>
                    </a:ext>
                  </a:extLst>
                </p:cNvPr>
                <p:cNvPicPr/>
                <p:nvPr/>
              </p:nvPicPr>
              <p:blipFill>
                <a:blip r:embed="rId26"/>
                <a:stretch>
                  <a:fillRect/>
                </a:stretch>
              </p:blipFill>
              <p:spPr>
                <a:xfrm>
                  <a:off x="4367400" y="2000772"/>
                  <a:ext cx="464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178B6F40-BA6F-7AE1-7AF6-6F2F7E2FF1E9}"/>
                    </a:ext>
                  </a:extLst>
                </p14:cNvPr>
                <p14:cNvContentPartPr/>
                <p14:nvPr/>
              </p14:nvContentPartPr>
              <p14:xfrm>
                <a:off x="5171640" y="2398572"/>
                <a:ext cx="42840" cy="24120"/>
              </p14:xfrm>
            </p:contentPart>
          </mc:Choice>
          <mc:Fallback xmlns="">
            <p:pic>
              <p:nvPicPr>
                <p:cNvPr id="23" name="Ink 22">
                  <a:extLst>
                    <a:ext uri="{FF2B5EF4-FFF2-40B4-BE49-F238E27FC236}">
                      <a16:creationId xmlns:a16="http://schemas.microsoft.com/office/drawing/2014/main" id="{178B6F40-BA6F-7AE1-7AF6-6F2F7E2FF1E9}"/>
                    </a:ext>
                  </a:extLst>
                </p:cNvPr>
                <p:cNvPicPr/>
                <p:nvPr/>
              </p:nvPicPr>
              <p:blipFill>
                <a:blip r:embed="rId28"/>
                <a:stretch>
                  <a:fillRect/>
                </a:stretch>
              </p:blipFill>
              <p:spPr>
                <a:xfrm>
                  <a:off x="5162640" y="2389932"/>
                  <a:ext cx="604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20AE1191-C1C1-C59C-B874-768DB086CA3F}"/>
                    </a:ext>
                  </a:extLst>
                </p14:cNvPr>
                <p14:cNvContentPartPr/>
                <p14:nvPr/>
              </p14:nvContentPartPr>
              <p14:xfrm>
                <a:off x="3137640" y="2678292"/>
                <a:ext cx="1326240" cy="93600"/>
              </p14:xfrm>
            </p:contentPart>
          </mc:Choice>
          <mc:Fallback xmlns="">
            <p:pic>
              <p:nvPicPr>
                <p:cNvPr id="24" name="Ink 23">
                  <a:extLst>
                    <a:ext uri="{FF2B5EF4-FFF2-40B4-BE49-F238E27FC236}">
                      <a16:creationId xmlns:a16="http://schemas.microsoft.com/office/drawing/2014/main" id="{20AE1191-C1C1-C59C-B874-768DB086CA3F}"/>
                    </a:ext>
                  </a:extLst>
                </p:cNvPr>
                <p:cNvPicPr/>
                <p:nvPr/>
              </p:nvPicPr>
              <p:blipFill>
                <a:blip r:embed="rId30"/>
                <a:stretch>
                  <a:fillRect/>
                </a:stretch>
              </p:blipFill>
              <p:spPr>
                <a:xfrm>
                  <a:off x="3129000" y="2669652"/>
                  <a:ext cx="13438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63BE366D-9B7E-2F21-96F1-FAABF7AD888F}"/>
                    </a:ext>
                  </a:extLst>
                </p14:cNvPr>
                <p14:cNvContentPartPr/>
                <p14:nvPr/>
              </p14:nvContentPartPr>
              <p14:xfrm>
                <a:off x="2605560" y="2110572"/>
                <a:ext cx="315000" cy="209880"/>
              </p14:xfrm>
            </p:contentPart>
          </mc:Choice>
          <mc:Fallback xmlns="">
            <p:pic>
              <p:nvPicPr>
                <p:cNvPr id="25" name="Ink 24">
                  <a:extLst>
                    <a:ext uri="{FF2B5EF4-FFF2-40B4-BE49-F238E27FC236}">
                      <a16:creationId xmlns:a16="http://schemas.microsoft.com/office/drawing/2014/main" id="{63BE366D-9B7E-2F21-96F1-FAABF7AD888F}"/>
                    </a:ext>
                  </a:extLst>
                </p:cNvPr>
                <p:cNvPicPr/>
                <p:nvPr/>
              </p:nvPicPr>
              <p:blipFill>
                <a:blip r:embed="rId32"/>
                <a:stretch>
                  <a:fillRect/>
                </a:stretch>
              </p:blipFill>
              <p:spPr>
                <a:xfrm>
                  <a:off x="2596560" y="2101932"/>
                  <a:ext cx="3326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FC670D74-971C-7669-25A6-82D1DE5107B5}"/>
                    </a:ext>
                  </a:extLst>
                </p14:cNvPr>
                <p14:cNvContentPartPr/>
                <p14:nvPr/>
              </p14:nvContentPartPr>
              <p14:xfrm>
                <a:off x="3932520" y="1907172"/>
                <a:ext cx="33480" cy="6480"/>
              </p14:xfrm>
            </p:contentPart>
          </mc:Choice>
          <mc:Fallback xmlns="">
            <p:pic>
              <p:nvPicPr>
                <p:cNvPr id="26" name="Ink 25">
                  <a:extLst>
                    <a:ext uri="{FF2B5EF4-FFF2-40B4-BE49-F238E27FC236}">
                      <a16:creationId xmlns:a16="http://schemas.microsoft.com/office/drawing/2014/main" id="{FC670D74-971C-7669-25A6-82D1DE5107B5}"/>
                    </a:ext>
                  </a:extLst>
                </p:cNvPr>
                <p:cNvPicPr/>
                <p:nvPr/>
              </p:nvPicPr>
              <p:blipFill>
                <a:blip r:embed="rId34"/>
                <a:stretch>
                  <a:fillRect/>
                </a:stretch>
              </p:blipFill>
              <p:spPr>
                <a:xfrm>
                  <a:off x="3923880" y="1898172"/>
                  <a:ext cx="51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B3665C33-8CD4-4EB3-6576-4632E4F1CC8E}"/>
                    </a:ext>
                  </a:extLst>
                </p14:cNvPr>
                <p14:cNvContentPartPr/>
                <p14:nvPr/>
              </p14:nvContentPartPr>
              <p14:xfrm>
                <a:off x="3865200" y="1227132"/>
                <a:ext cx="469080" cy="651240"/>
              </p14:xfrm>
            </p:contentPart>
          </mc:Choice>
          <mc:Fallback xmlns="">
            <p:pic>
              <p:nvPicPr>
                <p:cNvPr id="27" name="Ink 26">
                  <a:extLst>
                    <a:ext uri="{FF2B5EF4-FFF2-40B4-BE49-F238E27FC236}">
                      <a16:creationId xmlns:a16="http://schemas.microsoft.com/office/drawing/2014/main" id="{B3665C33-8CD4-4EB3-6576-4632E4F1CC8E}"/>
                    </a:ext>
                  </a:extLst>
                </p:cNvPr>
                <p:cNvPicPr/>
                <p:nvPr/>
              </p:nvPicPr>
              <p:blipFill>
                <a:blip r:embed="rId36"/>
                <a:stretch>
                  <a:fillRect/>
                </a:stretch>
              </p:blipFill>
              <p:spPr>
                <a:xfrm>
                  <a:off x="3856200" y="1218132"/>
                  <a:ext cx="486720" cy="668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7D4C44B1-B358-2F6D-CCB3-9ABEF1ABE39E}"/>
                    </a:ext>
                  </a:extLst>
                </p14:cNvPr>
                <p14:cNvContentPartPr/>
                <p14:nvPr/>
              </p14:nvContentPartPr>
              <p14:xfrm>
                <a:off x="3421680" y="1317492"/>
                <a:ext cx="137880" cy="973800"/>
              </p14:xfrm>
            </p:contentPart>
          </mc:Choice>
          <mc:Fallback xmlns="">
            <p:pic>
              <p:nvPicPr>
                <p:cNvPr id="28" name="Ink 27">
                  <a:extLst>
                    <a:ext uri="{FF2B5EF4-FFF2-40B4-BE49-F238E27FC236}">
                      <a16:creationId xmlns:a16="http://schemas.microsoft.com/office/drawing/2014/main" id="{7D4C44B1-B358-2F6D-CCB3-9ABEF1ABE39E}"/>
                    </a:ext>
                  </a:extLst>
                </p:cNvPr>
                <p:cNvPicPr/>
                <p:nvPr/>
              </p:nvPicPr>
              <p:blipFill>
                <a:blip r:embed="rId38"/>
                <a:stretch>
                  <a:fillRect/>
                </a:stretch>
              </p:blipFill>
              <p:spPr>
                <a:xfrm>
                  <a:off x="3412680" y="1308492"/>
                  <a:ext cx="155520" cy="991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9DD877B0-5A5B-AFCD-FA3D-7F7E08BCE68F}"/>
                    </a:ext>
                  </a:extLst>
                </p14:cNvPr>
                <p14:cNvContentPartPr/>
                <p14:nvPr/>
              </p14:nvContentPartPr>
              <p14:xfrm>
                <a:off x="3755760" y="2634732"/>
                <a:ext cx="492120" cy="49680"/>
              </p14:xfrm>
            </p:contentPart>
          </mc:Choice>
          <mc:Fallback xmlns="">
            <p:pic>
              <p:nvPicPr>
                <p:cNvPr id="29" name="Ink 28">
                  <a:extLst>
                    <a:ext uri="{FF2B5EF4-FFF2-40B4-BE49-F238E27FC236}">
                      <a16:creationId xmlns:a16="http://schemas.microsoft.com/office/drawing/2014/main" id="{9DD877B0-5A5B-AFCD-FA3D-7F7E08BCE68F}"/>
                    </a:ext>
                  </a:extLst>
                </p:cNvPr>
                <p:cNvPicPr/>
                <p:nvPr/>
              </p:nvPicPr>
              <p:blipFill>
                <a:blip r:embed="rId40"/>
                <a:stretch>
                  <a:fillRect/>
                </a:stretch>
              </p:blipFill>
              <p:spPr>
                <a:xfrm>
                  <a:off x="3746760" y="2625732"/>
                  <a:ext cx="509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DE4130E0-2450-DA74-A705-7CF6AA487E12}"/>
                    </a:ext>
                  </a:extLst>
                </p14:cNvPr>
                <p14:cNvContentPartPr/>
                <p14:nvPr/>
              </p14:nvContentPartPr>
              <p14:xfrm>
                <a:off x="5256240" y="2306772"/>
                <a:ext cx="14040" cy="4320"/>
              </p14:xfrm>
            </p:contentPart>
          </mc:Choice>
          <mc:Fallback xmlns="">
            <p:pic>
              <p:nvPicPr>
                <p:cNvPr id="30" name="Ink 29">
                  <a:extLst>
                    <a:ext uri="{FF2B5EF4-FFF2-40B4-BE49-F238E27FC236}">
                      <a16:creationId xmlns:a16="http://schemas.microsoft.com/office/drawing/2014/main" id="{DE4130E0-2450-DA74-A705-7CF6AA487E12}"/>
                    </a:ext>
                  </a:extLst>
                </p:cNvPr>
                <p:cNvPicPr/>
                <p:nvPr/>
              </p:nvPicPr>
              <p:blipFill>
                <a:blip r:embed="rId42"/>
                <a:stretch>
                  <a:fillRect/>
                </a:stretch>
              </p:blipFill>
              <p:spPr>
                <a:xfrm>
                  <a:off x="5247600" y="2297772"/>
                  <a:ext cx="316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B2123318-E970-B8AF-7BB8-F20FC2FD02EE}"/>
                    </a:ext>
                  </a:extLst>
                </p14:cNvPr>
                <p14:cNvContentPartPr/>
                <p14:nvPr/>
              </p14:nvContentPartPr>
              <p14:xfrm>
                <a:off x="6446040" y="1524132"/>
                <a:ext cx="480240" cy="196920"/>
              </p14:xfrm>
            </p:contentPart>
          </mc:Choice>
          <mc:Fallback xmlns="">
            <p:pic>
              <p:nvPicPr>
                <p:cNvPr id="31" name="Ink 30">
                  <a:extLst>
                    <a:ext uri="{FF2B5EF4-FFF2-40B4-BE49-F238E27FC236}">
                      <a16:creationId xmlns:a16="http://schemas.microsoft.com/office/drawing/2014/main" id="{B2123318-E970-B8AF-7BB8-F20FC2FD02EE}"/>
                    </a:ext>
                  </a:extLst>
                </p:cNvPr>
                <p:cNvPicPr/>
                <p:nvPr/>
              </p:nvPicPr>
              <p:blipFill>
                <a:blip r:embed="rId44"/>
                <a:stretch>
                  <a:fillRect/>
                </a:stretch>
              </p:blipFill>
              <p:spPr>
                <a:xfrm>
                  <a:off x="6437400" y="1515132"/>
                  <a:ext cx="4978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59F5FEE4-C05E-5CC0-A7C3-69BC35709E81}"/>
                    </a:ext>
                  </a:extLst>
                </p14:cNvPr>
                <p14:cNvContentPartPr/>
                <p14:nvPr/>
              </p14:nvContentPartPr>
              <p14:xfrm>
                <a:off x="7344600" y="1465092"/>
                <a:ext cx="695520" cy="211320"/>
              </p14:xfrm>
            </p:contentPart>
          </mc:Choice>
          <mc:Fallback xmlns="">
            <p:pic>
              <p:nvPicPr>
                <p:cNvPr id="32" name="Ink 31">
                  <a:extLst>
                    <a:ext uri="{FF2B5EF4-FFF2-40B4-BE49-F238E27FC236}">
                      <a16:creationId xmlns:a16="http://schemas.microsoft.com/office/drawing/2014/main" id="{59F5FEE4-C05E-5CC0-A7C3-69BC35709E81}"/>
                    </a:ext>
                  </a:extLst>
                </p:cNvPr>
                <p:cNvPicPr/>
                <p:nvPr/>
              </p:nvPicPr>
              <p:blipFill>
                <a:blip r:embed="rId46"/>
                <a:stretch>
                  <a:fillRect/>
                </a:stretch>
              </p:blipFill>
              <p:spPr>
                <a:xfrm>
                  <a:off x="7335600" y="1456092"/>
                  <a:ext cx="7131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B7112FD1-7BB8-1CF2-CF70-7461CB64542A}"/>
                    </a:ext>
                  </a:extLst>
                </p14:cNvPr>
                <p14:cNvContentPartPr/>
                <p14:nvPr/>
              </p14:nvContentPartPr>
              <p14:xfrm>
                <a:off x="5663760" y="1330092"/>
                <a:ext cx="649080" cy="607320"/>
              </p14:xfrm>
            </p:contentPart>
          </mc:Choice>
          <mc:Fallback xmlns="">
            <p:pic>
              <p:nvPicPr>
                <p:cNvPr id="35" name="Ink 34">
                  <a:extLst>
                    <a:ext uri="{FF2B5EF4-FFF2-40B4-BE49-F238E27FC236}">
                      <a16:creationId xmlns:a16="http://schemas.microsoft.com/office/drawing/2014/main" id="{B7112FD1-7BB8-1CF2-CF70-7461CB64542A}"/>
                    </a:ext>
                  </a:extLst>
                </p:cNvPr>
                <p:cNvPicPr/>
                <p:nvPr/>
              </p:nvPicPr>
              <p:blipFill>
                <a:blip r:embed="rId48"/>
                <a:stretch>
                  <a:fillRect/>
                </a:stretch>
              </p:blipFill>
              <p:spPr>
                <a:xfrm>
                  <a:off x="5654760" y="1321092"/>
                  <a:ext cx="666720" cy="624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C2D924F0-55A3-9D96-5C29-FBF97376F4B8}"/>
                    </a:ext>
                  </a:extLst>
                </p14:cNvPr>
                <p14:cNvContentPartPr/>
                <p14:nvPr/>
              </p14:nvContentPartPr>
              <p14:xfrm>
                <a:off x="5118360" y="1268172"/>
                <a:ext cx="407160" cy="980640"/>
              </p14:xfrm>
            </p:contentPart>
          </mc:Choice>
          <mc:Fallback xmlns="">
            <p:pic>
              <p:nvPicPr>
                <p:cNvPr id="36" name="Ink 35">
                  <a:extLst>
                    <a:ext uri="{FF2B5EF4-FFF2-40B4-BE49-F238E27FC236}">
                      <a16:creationId xmlns:a16="http://schemas.microsoft.com/office/drawing/2014/main" id="{C2D924F0-55A3-9D96-5C29-FBF97376F4B8}"/>
                    </a:ext>
                  </a:extLst>
                </p:cNvPr>
                <p:cNvPicPr/>
                <p:nvPr/>
              </p:nvPicPr>
              <p:blipFill>
                <a:blip r:embed="rId50"/>
                <a:stretch>
                  <a:fillRect/>
                </a:stretch>
              </p:blipFill>
              <p:spPr>
                <a:xfrm>
                  <a:off x="5109720" y="1259172"/>
                  <a:ext cx="424800" cy="998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7" name="Ink 36">
                  <a:extLst>
                    <a:ext uri="{FF2B5EF4-FFF2-40B4-BE49-F238E27FC236}">
                      <a16:creationId xmlns:a16="http://schemas.microsoft.com/office/drawing/2014/main" id="{E78854ED-952F-3A96-2AF7-1CE7F126EE72}"/>
                    </a:ext>
                  </a:extLst>
                </p14:cNvPr>
                <p14:cNvContentPartPr/>
                <p14:nvPr/>
              </p14:nvContentPartPr>
              <p14:xfrm>
                <a:off x="5781480" y="2792052"/>
                <a:ext cx="177480" cy="459720"/>
              </p14:xfrm>
            </p:contentPart>
          </mc:Choice>
          <mc:Fallback xmlns="">
            <p:pic>
              <p:nvPicPr>
                <p:cNvPr id="37" name="Ink 36">
                  <a:extLst>
                    <a:ext uri="{FF2B5EF4-FFF2-40B4-BE49-F238E27FC236}">
                      <a16:creationId xmlns:a16="http://schemas.microsoft.com/office/drawing/2014/main" id="{E78854ED-952F-3A96-2AF7-1CE7F126EE72}"/>
                    </a:ext>
                  </a:extLst>
                </p:cNvPr>
                <p:cNvPicPr/>
                <p:nvPr/>
              </p:nvPicPr>
              <p:blipFill>
                <a:blip r:embed="rId52"/>
                <a:stretch>
                  <a:fillRect/>
                </a:stretch>
              </p:blipFill>
              <p:spPr>
                <a:xfrm>
                  <a:off x="5772480" y="2783412"/>
                  <a:ext cx="19512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Ink 37">
                  <a:extLst>
                    <a:ext uri="{FF2B5EF4-FFF2-40B4-BE49-F238E27FC236}">
                      <a16:creationId xmlns:a16="http://schemas.microsoft.com/office/drawing/2014/main" id="{7A4269FA-731C-770D-FF0F-3C09BE283BC6}"/>
                    </a:ext>
                  </a:extLst>
                </p14:cNvPr>
                <p14:cNvContentPartPr/>
                <p14:nvPr/>
              </p14:nvContentPartPr>
              <p14:xfrm>
                <a:off x="5723160" y="3559212"/>
                <a:ext cx="19080" cy="11880"/>
              </p14:xfrm>
            </p:contentPart>
          </mc:Choice>
          <mc:Fallback xmlns="">
            <p:pic>
              <p:nvPicPr>
                <p:cNvPr id="38" name="Ink 37">
                  <a:extLst>
                    <a:ext uri="{FF2B5EF4-FFF2-40B4-BE49-F238E27FC236}">
                      <a16:creationId xmlns:a16="http://schemas.microsoft.com/office/drawing/2014/main" id="{7A4269FA-731C-770D-FF0F-3C09BE283BC6}"/>
                    </a:ext>
                  </a:extLst>
                </p:cNvPr>
                <p:cNvPicPr/>
                <p:nvPr/>
              </p:nvPicPr>
              <p:blipFill>
                <a:blip r:embed="rId54"/>
                <a:stretch>
                  <a:fillRect/>
                </a:stretch>
              </p:blipFill>
              <p:spPr>
                <a:xfrm>
                  <a:off x="5714160" y="3550212"/>
                  <a:ext cx="367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F742A94F-5797-E810-F5F0-04EADD6C1FAD}"/>
                    </a:ext>
                  </a:extLst>
                </p14:cNvPr>
                <p14:cNvContentPartPr/>
                <p14:nvPr/>
              </p14:nvContentPartPr>
              <p14:xfrm>
                <a:off x="3867720" y="3071052"/>
                <a:ext cx="743760" cy="350640"/>
              </p14:xfrm>
            </p:contentPart>
          </mc:Choice>
          <mc:Fallback xmlns="">
            <p:pic>
              <p:nvPicPr>
                <p:cNvPr id="39" name="Ink 38">
                  <a:extLst>
                    <a:ext uri="{FF2B5EF4-FFF2-40B4-BE49-F238E27FC236}">
                      <a16:creationId xmlns:a16="http://schemas.microsoft.com/office/drawing/2014/main" id="{F742A94F-5797-E810-F5F0-04EADD6C1FAD}"/>
                    </a:ext>
                  </a:extLst>
                </p:cNvPr>
                <p:cNvPicPr/>
                <p:nvPr/>
              </p:nvPicPr>
              <p:blipFill>
                <a:blip r:embed="rId56"/>
                <a:stretch>
                  <a:fillRect/>
                </a:stretch>
              </p:blipFill>
              <p:spPr>
                <a:xfrm>
                  <a:off x="3859080" y="3062412"/>
                  <a:ext cx="76140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515F656E-85BF-6592-F177-03D9CEEBDC20}"/>
                    </a:ext>
                  </a:extLst>
                </p14:cNvPr>
                <p14:cNvContentPartPr/>
                <p14:nvPr/>
              </p14:nvContentPartPr>
              <p14:xfrm>
                <a:off x="3450840" y="3352932"/>
                <a:ext cx="196920" cy="604440"/>
              </p14:xfrm>
            </p:contentPart>
          </mc:Choice>
          <mc:Fallback xmlns="">
            <p:pic>
              <p:nvPicPr>
                <p:cNvPr id="40" name="Ink 39">
                  <a:extLst>
                    <a:ext uri="{FF2B5EF4-FFF2-40B4-BE49-F238E27FC236}">
                      <a16:creationId xmlns:a16="http://schemas.microsoft.com/office/drawing/2014/main" id="{515F656E-85BF-6592-F177-03D9CEEBDC20}"/>
                    </a:ext>
                  </a:extLst>
                </p:cNvPr>
                <p:cNvPicPr/>
                <p:nvPr/>
              </p:nvPicPr>
              <p:blipFill>
                <a:blip r:embed="rId58"/>
                <a:stretch>
                  <a:fillRect/>
                </a:stretch>
              </p:blipFill>
              <p:spPr>
                <a:xfrm>
                  <a:off x="3442200" y="3343932"/>
                  <a:ext cx="214560" cy="622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7A1F4441-502A-406B-B9C3-F7A1078EF16D}"/>
                    </a:ext>
                  </a:extLst>
                </p14:cNvPr>
                <p14:cNvContentPartPr/>
                <p14:nvPr/>
              </p14:nvContentPartPr>
              <p14:xfrm>
                <a:off x="4001280" y="4109652"/>
                <a:ext cx="1257120" cy="172800"/>
              </p14:xfrm>
            </p:contentPart>
          </mc:Choice>
          <mc:Fallback xmlns="">
            <p:pic>
              <p:nvPicPr>
                <p:cNvPr id="41" name="Ink 40">
                  <a:extLst>
                    <a:ext uri="{FF2B5EF4-FFF2-40B4-BE49-F238E27FC236}">
                      <a16:creationId xmlns:a16="http://schemas.microsoft.com/office/drawing/2014/main" id="{7A1F4441-502A-406B-B9C3-F7A1078EF16D}"/>
                    </a:ext>
                  </a:extLst>
                </p:cNvPr>
                <p:cNvPicPr/>
                <p:nvPr/>
              </p:nvPicPr>
              <p:blipFill>
                <a:blip r:embed="rId60"/>
                <a:stretch>
                  <a:fillRect/>
                </a:stretch>
              </p:blipFill>
              <p:spPr>
                <a:xfrm>
                  <a:off x="3992640" y="4100652"/>
                  <a:ext cx="12747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Ink 41">
                  <a:extLst>
                    <a:ext uri="{FF2B5EF4-FFF2-40B4-BE49-F238E27FC236}">
                      <a16:creationId xmlns:a16="http://schemas.microsoft.com/office/drawing/2014/main" id="{321A0C6A-13B2-773B-C170-5B68E7BDD474}"/>
                    </a:ext>
                  </a:extLst>
                </p14:cNvPr>
                <p14:cNvContentPartPr/>
                <p14:nvPr/>
              </p14:nvContentPartPr>
              <p14:xfrm>
                <a:off x="5958240" y="4316292"/>
                <a:ext cx="1219320" cy="358560"/>
              </p14:xfrm>
            </p:contentPart>
          </mc:Choice>
          <mc:Fallback xmlns="">
            <p:pic>
              <p:nvPicPr>
                <p:cNvPr id="42" name="Ink 41">
                  <a:extLst>
                    <a:ext uri="{FF2B5EF4-FFF2-40B4-BE49-F238E27FC236}">
                      <a16:creationId xmlns:a16="http://schemas.microsoft.com/office/drawing/2014/main" id="{321A0C6A-13B2-773B-C170-5B68E7BDD474}"/>
                    </a:ext>
                  </a:extLst>
                </p:cNvPr>
                <p:cNvPicPr/>
                <p:nvPr/>
              </p:nvPicPr>
              <p:blipFill>
                <a:blip r:embed="rId62"/>
                <a:stretch>
                  <a:fillRect/>
                </a:stretch>
              </p:blipFill>
              <p:spPr>
                <a:xfrm>
                  <a:off x="5949600" y="4307292"/>
                  <a:ext cx="123696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3" name="Ink 42">
                  <a:extLst>
                    <a:ext uri="{FF2B5EF4-FFF2-40B4-BE49-F238E27FC236}">
                      <a16:creationId xmlns:a16="http://schemas.microsoft.com/office/drawing/2014/main" id="{5D167971-50EA-D8EB-C587-80070EB563B2}"/>
                    </a:ext>
                  </a:extLst>
                </p14:cNvPr>
                <p14:cNvContentPartPr/>
                <p14:nvPr/>
              </p14:nvContentPartPr>
              <p14:xfrm>
                <a:off x="7610280" y="4984812"/>
                <a:ext cx="292680" cy="231480"/>
              </p14:xfrm>
            </p:contentPart>
          </mc:Choice>
          <mc:Fallback xmlns="">
            <p:pic>
              <p:nvPicPr>
                <p:cNvPr id="43" name="Ink 42">
                  <a:extLst>
                    <a:ext uri="{FF2B5EF4-FFF2-40B4-BE49-F238E27FC236}">
                      <a16:creationId xmlns:a16="http://schemas.microsoft.com/office/drawing/2014/main" id="{5D167971-50EA-D8EB-C587-80070EB563B2}"/>
                    </a:ext>
                  </a:extLst>
                </p:cNvPr>
                <p:cNvPicPr/>
                <p:nvPr/>
              </p:nvPicPr>
              <p:blipFill>
                <a:blip r:embed="rId64"/>
                <a:stretch>
                  <a:fillRect/>
                </a:stretch>
              </p:blipFill>
              <p:spPr>
                <a:xfrm>
                  <a:off x="7601280" y="4975812"/>
                  <a:ext cx="3103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a16="http://schemas.microsoft.com/office/drawing/2014/main" id="{D70855B5-EB84-3CA9-4098-BEA7898A98FD}"/>
                    </a:ext>
                  </a:extLst>
                </p14:cNvPr>
                <p14:cNvContentPartPr/>
                <p14:nvPr/>
              </p14:nvContentPartPr>
              <p14:xfrm>
                <a:off x="7737360" y="3042972"/>
                <a:ext cx="30240" cy="44280"/>
              </p14:xfrm>
            </p:contentPart>
          </mc:Choice>
          <mc:Fallback xmlns="">
            <p:pic>
              <p:nvPicPr>
                <p:cNvPr id="46" name="Ink 45">
                  <a:extLst>
                    <a:ext uri="{FF2B5EF4-FFF2-40B4-BE49-F238E27FC236}">
                      <a16:creationId xmlns:a16="http://schemas.microsoft.com/office/drawing/2014/main" id="{D70855B5-EB84-3CA9-4098-BEA7898A98FD}"/>
                    </a:ext>
                  </a:extLst>
                </p:cNvPr>
                <p:cNvPicPr/>
                <p:nvPr/>
              </p:nvPicPr>
              <p:blipFill>
                <a:blip r:embed="rId66"/>
                <a:stretch>
                  <a:fillRect/>
                </a:stretch>
              </p:blipFill>
              <p:spPr>
                <a:xfrm>
                  <a:off x="7728360" y="3034332"/>
                  <a:ext cx="478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7" name="Ink 46">
                  <a:extLst>
                    <a:ext uri="{FF2B5EF4-FFF2-40B4-BE49-F238E27FC236}">
                      <a16:creationId xmlns:a16="http://schemas.microsoft.com/office/drawing/2014/main" id="{5C8AF8E8-D29D-66B6-3FC5-9F08258F1C03}"/>
                    </a:ext>
                  </a:extLst>
                </p14:cNvPr>
                <p14:cNvContentPartPr/>
                <p14:nvPr/>
              </p14:nvContentPartPr>
              <p14:xfrm>
                <a:off x="6813600" y="3204972"/>
                <a:ext cx="226440" cy="633600"/>
              </p14:xfrm>
            </p:contentPart>
          </mc:Choice>
          <mc:Fallback xmlns="">
            <p:pic>
              <p:nvPicPr>
                <p:cNvPr id="47" name="Ink 46">
                  <a:extLst>
                    <a:ext uri="{FF2B5EF4-FFF2-40B4-BE49-F238E27FC236}">
                      <a16:creationId xmlns:a16="http://schemas.microsoft.com/office/drawing/2014/main" id="{5C8AF8E8-D29D-66B6-3FC5-9F08258F1C03}"/>
                    </a:ext>
                  </a:extLst>
                </p:cNvPr>
                <p:cNvPicPr/>
                <p:nvPr/>
              </p:nvPicPr>
              <p:blipFill>
                <a:blip r:embed="rId68"/>
                <a:stretch>
                  <a:fillRect/>
                </a:stretch>
              </p:blipFill>
              <p:spPr>
                <a:xfrm>
                  <a:off x="6804600" y="3196332"/>
                  <a:ext cx="244080" cy="651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Ink 47">
                  <a:extLst>
                    <a:ext uri="{FF2B5EF4-FFF2-40B4-BE49-F238E27FC236}">
                      <a16:creationId xmlns:a16="http://schemas.microsoft.com/office/drawing/2014/main" id="{0C1EF09E-C879-8830-65A9-7C71E82C9C10}"/>
                    </a:ext>
                  </a:extLst>
                </p14:cNvPr>
                <p14:cNvContentPartPr/>
                <p14:nvPr/>
              </p14:nvContentPartPr>
              <p14:xfrm>
                <a:off x="6990720" y="4139172"/>
                <a:ext cx="843480" cy="158040"/>
              </p14:xfrm>
            </p:contentPart>
          </mc:Choice>
          <mc:Fallback xmlns="">
            <p:pic>
              <p:nvPicPr>
                <p:cNvPr id="48" name="Ink 47">
                  <a:extLst>
                    <a:ext uri="{FF2B5EF4-FFF2-40B4-BE49-F238E27FC236}">
                      <a16:creationId xmlns:a16="http://schemas.microsoft.com/office/drawing/2014/main" id="{0C1EF09E-C879-8830-65A9-7C71E82C9C10}"/>
                    </a:ext>
                  </a:extLst>
                </p:cNvPr>
                <p:cNvPicPr/>
                <p:nvPr/>
              </p:nvPicPr>
              <p:blipFill>
                <a:blip r:embed="rId70"/>
                <a:stretch>
                  <a:fillRect/>
                </a:stretch>
              </p:blipFill>
              <p:spPr>
                <a:xfrm>
                  <a:off x="6981720" y="4130532"/>
                  <a:ext cx="8611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9" name="Ink 48">
                  <a:extLst>
                    <a:ext uri="{FF2B5EF4-FFF2-40B4-BE49-F238E27FC236}">
                      <a16:creationId xmlns:a16="http://schemas.microsoft.com/office/drawing/2014/main" id="{6F54AC78-7172-92DE-A263-50E9F796BA73}"/>
                    </a:ext>
                  </a:extLst>
                </p14:cNvPr>
                <p14:cNvContentPartPr/>
                <p14:nvPr/>
              </p14:nvContentPartPr>
              <p14:xfrm>
                <a:off x="7270800" y="3423492"/>
                <a:ext cx="742320" cy="716400"/>
              </p14:xfrm>
            </p:contentPart>
          </mc:Choice>
          <mc:Fallback xmlns="">
            <p:pic>
              <p:nvPicPr>
                <p:cNvPr id="49" name="Ink 48">
                  <a:extLst>
                    <a:ext uri="{FF2B5EF4-FFF2-40B4-BE49-F238E27FC236}">
                      <a16:creationId xmlns:a16="http://schemas.microsoft.com/office/drawing/2014/main" id="{6F54AC78-7172-92DE-A263-50E9F796BA73}"/>
                    </a:ext>
                  </a:extLst>
                </p:cNvPr>
                <p:cNvPicPr/>
                <p:nvPr/>
              </p:nvPicPr>
              <p:blipFill>
                <a:blip r:embed="rId72"/>
                <a:stretch>
                  <a:fillRect/>
                </a:stretch>
              </p:blipFill>
              <p:spPr>
                <a:xfrm>
                  <a:off x="7262160" y="3414492"/>
                  <a:ext cx="759960"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0" name="Ink 49">
                  <a:extLst>
                    <a:ext uri="{FF2B5EF4-FFF2-40B4-BE49-F238E27FC236}">
                      <a16:creationId xmlns:a16="http://schemas.microsoft.com/office/drawing/2014/main" id="{8CF99A1B-81F9-BAC2-6328-CF0E762D0268}"/>
                    </a:ext>
                  </a:extLst>
                </p14:cNvPr>
                <p14:cNvContentPartPr/>
                <p14:nvPr/>
              </p14:nvContentPartPr>
              <p14:xfrm>
                <a:off x="6545400" y="2937132"/>
                <a:ext cx="62280" cy="81720"/>
              </p14:xfrm>
            </p:contentPart>
          </mc:Choice>
          <mc:Fallback xmlns="">
            <p:pic>
              <p:nvPicPr>
                <p:cNvPr id="50" name="Ink 49">
                  <a:extLst>
                    <a:ext uri="{FF2B5EF4-FFF2-40B4-BE49-F238E27FC236}">
                      <a16:creationId xmlns:a16="http://schemas.microsoft.com/office/drawing/2014/main" id="{8CF99A1B-81F9-BAC2-6328-CF0E762D0268}"/>
                    </a:ext>
                  </a:extLst>
                </p:cNvPr>
                <p:cNvPicPr/>
                <p:nvPr/>
              </p:nvPicPr>
              <p:blipFill>
                <a:blip r:embed="rId74"/>
                <a:stretch>
                  <a:fillRect/>
                </a:stretch>
              </p:blipFill>
              <p:spPr>
                <a:xfrm>
                  <a:off x="6536760" y="2928492"/>
                  <a:ext cx="799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1" name="Ink 50">
                  <a:extLst>
                    <a:ext uri="{FF2B5EF4-FFF2-40B4-BE49-F238E27FC236}">
                      <a16:creationId xmlns:a16="http://schemas.microsoft.com/office/drawing/2014/main" id="{6DFE202E-F05A-955B-8B44-FDCCB8E17579}"/>
                    </a:ext>
                  </a:extLst>
                </p14:cNvPr>
                <p14:cNvContentPartPr/>
                <p14:nvPr/>
              </p14:nvContentPartPr>
              <p14:xfrm>
                <a:off x="6617040" y="2251332"/>
                <a:ext cx="975240" cy="324720"/>
              </p14:xfrm>
            </p:contentPart>
          </mc:Choice>
          <mc:Fallback xmlns="">
            <p:pic>
              <p:nvPicPr>
                <p:cNvPr id="51" name="Ink 50">
                  <a:extLst>
                    <a:ext uri="{FF2B5EF4-FFF2-40B4-BE49-F238E27FC236}">
                      <a16:creationId xmlns:a16="http://schemas.microsoft.com/office/drawing/2014/main" id="{6DFE202E-F05A-955B-8B44-FDCCB8E17579}"/>
                    </a:ext>
                  </a:extLst>
                </p:cNvPr>
                <p:cNvPicPr/>
                <p:nvPr/>
              </p:nvPicPr>
              <p:blipFill>
                <a:blip r:embed="rId76"/>
                <a:stretch>
                  <a:fillRect/>
                </a:stretch>
              </p:blipFill>
              <p:spPr>
                <a:xfrm>
                  <a:off x="6608400" y="2242692"/>
                  <a:ext cx="99288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2" name="Ink 51">
                  <a:extLst>
                    <a:ext uri="{FF2B5EF4-FFF2-40B4-BE49-F238E27FC236}">
                      <a16:creationId xmlns:a16="http://schemas.microsoft.com/office/drawing/2014/main" id="{B270AF32-4923-AEAA-C779-A52991E09BBD}"/>
                    </a:ext>
                  </a:extLst>
                </p14:cNvPr>
                <p14:cNvContentPartPr/>
                <p14:nvPr/>
              </p14:nvContentPartPr>
              <p14:xfrm>
                <a:off x="8091960" y="2359692"/>
                <a:ext cx="69120" cy="426960"/>
              </p14:xfrm>
            </p:contentPart>
          </mc:Choice>
          <mc:Fallback xmlns="">
            <p:pic>
              <p:nvPicPr>
                <p:cNvPr id="52" name="Ink 51">
                  <a:extLst>
                    <a:ext uri="{FF2B5EF4-FFF2-40B4-BE49-F238E27FC236}">
                      <a16:creationId xmlns:a16="http://schemas.microsoft.com/office/drawing/2014/main" id="{B270AF32-4923-AEAA-C779-A52991E09BBD}"/>
                    </a:ext>
                  </a:extLst>
                </p:cNvPr>
                <p:cNvPicPr/>
                <p:nvPr/>
              </p:nvPicPr>
              <p:blipFill>
                <a:blip r:embed="rId78"/>
                <a:stretch>
                  <a:fillRect/>
                </a:stretch>
              </p:blipFill>
              <p:spPr>
                <a:xfrm>
                  <a:off x="8082960" y="2351052"/>
                  <a:ext cx="867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E3BE564E-DCEB-35A2-2752-EAF9ECCE15D8}"/>
                    </a:ext>
                  </a:extLst>
                </p14:cNvPr>
                <p14:cNvContentPartPr/>
                <p14:nvPr/>
              </p14:nvContentPartPr>
              <p14:xfrm>
                <a:off x="5294760" y="2840652"/>
                <a:ext cx="44280" cy="30240"/>
              </p14:xfrm>
            </p:contentPart>
          </mc:Choice>
          <mc:Fallback xmlns="">
            <p:pic>
              <p:nvPicPr>
                <p:cNvPr id="53" name="Ink 52">
                  <a:extLst>
                    <a:ext uri="{FF2B5EF4-FFF2-40B4-BE49-F238E27FC236}">
                      <a16:creationId xmlns:a16="http://schemas.microsoft.com/office/drawing/2014/main" id="{E3BE564E-DCEB-35A2-2752-EAF9ECCE15D8}"/>
                    </a:ext>
                  </a:extLst>
                </p:cNvPr>
                <p:cNvPicPr/>
                <p:nvPr/>
              </p:nvPicPr>
              <p:blipFill>
                <a:blip r:embed="rId80"/>
                <a:stretch>
                  <a:fillRect/>
                </a:stretch>
              </p:blipFill>
              <p:spPr>
                <a:xfrm>
                  <a:off x="5286120" y="2832012"/>
                  <a:ext cx="619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5029CFD7-2DD5-90EB-5271-98A4A3B3E2B0}"/>
                    </a:ext>
                  </a:extLst>
                </p14:cNvPr>
                <p14:cNvContentPartPr/>
                <p14:nvPr/>
              </p14:nvContentPartPr>
              <p14:xfrm>
                <a:off x="5006400" y="3156012"/>
                <a:ext cx="185400" cy="482400"/>
              </p14:xfrm>
            </p:contentPart>
          </mc:Choice>
          <mc:Fallback xmlns="">
            <p:pic>
              <p:nvPicPr>
                <p:cNvPr id="54" name="Ink 53">
                  <a:extLst>
                    <a:ext uri="{FF2B5EF4-FFF2-40B4-BE49-F238E27FC236}">
                      <a16:creationId xmlns:a16="http://schemas.microsoft.com/office/drawing/2014/main" id="{5029CFD7-2DD5-90EB-5271-98A4A3B3E2B0}"/>
                    </a:ext>
                  </a:extLst>
                </p:cNvPr>
                <p:cNvPicPr/>
                <p:nvPr/>
              </p:nvPicPr>
              <p:blipFill>
                <a:blip r:embed="rId82"/>
                <a:stretch>
                  <a:fillRect/>
                </a:stretch>
              </p:blipFill>
              <p:spPr>
                <a:xfrm>
                  <a:off x="4997760" y="3147012"/>
                  <a:ext cx="20304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A0BB0E53-75A5-D81A-B476-10F96673DBFA}"/>
                    </a:ext>
                  </a:extLst>
                </p14:cNvPr>
                <p14:cNvContentPartPr/>
                <p14:nvPr/>
              </p14:nvContentPartPr>
              <p14:xfrm>
                <a:off x="5309520" y="3962412"/>
                <a:ext cx="2160" cy="4320"/>
              </p14:xfrm>
            </p:contentPart>
          </mc:Choice>
          <mc:Fallback xmlns="">
            <p:pic>
              <p:nvPicPr>
                <p:cNvPr id="55" name="Ink 54">
                  <a:extLst>
                    <a:ext uri="{FF2B5EF4-FFF2-40B4-BE49-F238E27FC236}">
                      <a16:creationId xmlns:a16="http://schemas.microsoft.com/office/drawing/2014/main" id="{A0BB0E53-75A5-D81A-B476-10F96673DBFA}"/>
                    </a:ext>
                  </a:extLst>
                </p:cNvPr>
                <p:cNvPicPr/>
                <p:nvPr/>
              </p:nvPicPr>
              <p:blipFill>
                <a:blip r:embed="rId84"/>
                <a:stretch>
                  <a:fillRect/>
                </a:stretch>
              </p:blipFill>
              <p:spPr>
                <a:xfrm>
                  <a:off x="5300520" y="3953412"/>
                  <a:ext cx="19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39765255-9861-7738-5233-A6E7F3D67033}"/>
                    </a:ext>
                  </a:extLst>
                </p14:cNvPr>
                <p14:cNvContentPartPr/>
                <p14:nvPr/>
              </p14:nvContentPartPr>
              <p14:xfrm>
                <a:off x="5397720" y="4217652"/>
                <a:ext cx="963720" cy="224640"/>
              </p14:xfrm>
            </p:contentPart>
          </mc:Choice>
          <mc:Fallback xmlns="">
            <p:pic>
              <p:nvPicPr>
                <p:cNvPr id="56" name="Ink 55">
                  <a:extLst>
                    <a:ext uri="{FF2B5EF4-FFF2-40B4-BE49-F238E27FC236}">
                      <a16:creationId xmlns:a16="http://schemas.microsoft.com/office/drawing/2014/main" id="{39765255-9861-7738-5233-A6E7F3D67033}"/>
                    </a:ext>
                  </a:extLst>
                </p:cNvPr>
                <p:cNvPicPr/>
                <p:nvPr/>
              </p:nvPicPr>
              <p:blipFill>
                <a:blip r:embed="rId86"/>
                <a:stretch>
                  <a:fillRect/>
                </a:stretch>
              </p:blipFill>
              <p:spPr>
                <a:xfrm>
                  <a:off x="5389080" y="4209012"/>
                  <a:ext cx="9813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7" name="Ink 56">
                  <a:extLst>
                    <a:ext uri="{FF2B5EF4-FFF2-40B4-BE49-F238E27FC236}">
                      <a16:creationId xmlns:a16="http://schemas.microsoft.com/office/drawing/2014/main" id="{17888DCF-A338-9773-4773-D97DFF833848}"/>
                    </a:ext>
                  </a:extLst>
                </p14:cNvPr>
                <p14:cNvContentPartPr/>
                <p14:nvPr/>
              </p14:nvContentPartPr>
              <p14:xfrm>
                <a:off x="6054720" y="4561812"/>
                <a:ext cx="405360" cy="247680"/>
              </p14:xfrm>
            </p:contentPart>
          </mc:Choice>
          <mc:Fallback xmlns="">
            <p:pic>
              <p:nvPicPr>
                <p:cNvPr id="57" name="Ink 56">
                  <a:extLst>
                    <a:ext uri="{FF2B5EF4-FFF2-40B4-BE49-F238E27FC236}">
                      <a16:creationId xmlns:a16="http://schemas.microsoft.com/office/drawing/2014/main" id="{17888DCF-A338-9773-4773-D97DFF833848}"/>
                    </a:ext>
                  </a:extLst>
                </p:cNvPr>
                <p:cNvPicPr/>
                <p:nvPr/>
              </p:nvPicPr>
              <p:blipFill>
                <a:blip r:embed="rId88"/>
                <a:stretch>
                  <a:fillRect/>
                </a:stretch>
              </p:blipFill>
              <p:spPr>
                <a:xfrm>
                  <a:off x="6046080" y="4553172"/>
                  <a:ext cx="4230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8" name="Ink 57">
                  <a:extLst>
                    <a:ext uri="{FF2B5EF4-FFF2-40B4-BE49-F238E27FC236}">
                      <a16:creationId xmlns:a16="http://schemas.microsoft.com/office/drawing/2014/main" id="{11D29603-0318-BAB0-31C4-6447EF6049ED}"/>
                    </a:ext>
                  </a:extLst>
                </p14:cNvPr>
                <p14:cNvContentPartPr/>
                <p14:nvPr/>
              </p14:nvContentPartPr>
              <p14:xfrm>
                <a:off x="5527680" y="4965012"/>
                <a:ext cx="381960" cy="55440"/>
              </p14:xfrm>
            </p:contentPart>
          </mc:Choice>
          <mc:Fallback xmlns="">
            <p:pic>
              <p:nvPicPr>
                <p:cNvPr id="58" name="Ink 57">
                  <a:extLst>
                    <a:ext uri="{FF2B5EF4-FFF2-40B4-BE49-F238E27FC236}">
                      <a16:creationId xmlns:a16="http://schemas.microsoft.com/office/drawing/2014/main" id="{11D29603-0318-BAB0-31C4-6447EF6049ED}"/>
                    </a:ext>
                  </a:extLst>
                </p:cNvPr>
                <p:cNvPicPr/>
                <p:nvPr/>
              </p:nvPicPr>
              <p:blipFill>
                <a:blip r:embed="rId90"/>
                <a:stretch>
                  <a:fillRect/>
                </a:stretch>
              </p:blipFill>
              <p:spPr>
                <a:xfrm>
                  <a:off x="5518680" y="4956372"/>
                  <a:ext cx="3996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0" name="Ink 59">
                  <a:extLst>
                    <a:ext uri="{FF2B5EF4-FFF2-40B4-BE49-F238E27FC236}">
                      <a16:creationId xmlns:a16="http://schemas.microsoft.com/office/drawing/2014/main" id="{784939F1-8E00-0F43-D372-DC5AF8AC30BC}"/>
                    </a:ext>
                  </a:extLst>
                </p14:cNvPr>
                <p14:cNvContentPartPr/>
                <p14:nvPr/>
              </p14:nvContentPartPr>
              <p14:xfrm>
                <a:off x="2160600" y="5063652"/>
                <a:ext cx="90000" cy="10440"/>
              </p14:xfrm>
            </p:contentPart>
          </mc:Choice>
          <mc:Fallback xmlns="">
            <p:pic>
              <p:nvPicPr>
                <p:cNvPr id="60" name="Ink 59">
                  <a:extLst>
                    <a:ext uri="{FF2B5EF4-FFF2-40B4-BE49-F238E27FC236}">
                      <a16:creationId xmlns:a16="http://schemas.microsoft.com/office/drawing/2014/main" id="{784939F1-8E00-0F43-D372-DC5AF8AC30BC}"/>
                    </a:ext>
                  </a:extLst>
                </p:cNvPr>
                <p:cNvPicPr/>
                <p:nvPr/>
              </p:nvPicPr>
              <p:blipFill>
                <a:blip r:embed="rId92"/>
                <a:stretch>
                  <a:fillRect/>
                </a:stretch>
              </p:blipFill>
              <p:spPr>
                <a:xfrm>
                  <a:off x="2151960" y="5055012"/>
                  <a:ext cx="1076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1" name="Ink 60">
                  <a:extLst>
                    <a:ext uri="{FF2B5EF4-FFF2-40B4-BE49-F238E27FC236}">
                      <a16:creationId xmlns:a16="http://schemas.microsoft.com/office/drawing/2014/main" id="{A948CB44-E812-20A6-E06B-A0D82AAFF321}"/>
                    </a:ext>
                  </a:extLst>
                </p14:cNvPr>
                <p14:cNvContentPartPr/>
                <p14:nvPr/>
              </p14:nvContentPartPr>
              <p14:xfrm>
                <a:off x="1867560" y="4982652"/>
                <a:ext cx="81360" cy="139680"/>
              </p14:xfrm>
            </p:contentPart>
          </mc:Choice>
          <mc:Fallback xmlns="">
            <p:pic>
              <p:nvPicPr>
                <p:cNvPr id="61" name="Ink 60">
                  <a:extLst>
                    <a:ext uri="{FF2B5EF4-FFF2-40B4-BE49-F238E27FC236}">
                      <a16:creationId xmlns:a16="http://schemas.microsoft.com/office/drawing/2014/main" id="{A948CB44-E812-20A6-E06B-A0D82AAFF321}"/>
                    </a:ext>
                  </a:extLst>
                </p:cNvPr>
                <p:cNvPicPr/>
                <p:nvPr/>
              </p:nvPicPr>
              <p:blipFill>
                <a:blip r:embed="rId94"/>
                <a:stretch>
                  <a:fillRect/>
                </a:stretch>
              </p:blipFill>
              <p:spPr>
                <a:xfrm>
                  <a:off x="1858560" y="4973652"/>
                  <a:ext cx="990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2" name="Ink 61">
                  <a:extLst>
                    <a:ext uri="{FF2B5EF4-FFF2-40B4-BE49-F238E27FC236}">
                      <a16:creationId xmlns:a16="http://schemas.microsoft.com/office/drawing/2014/main" id="{C06AC330-FAE7-6FF5-8550-257AB9613795}"/>
                    </a:ext>
                  </a:extLst>
                </p14:cNvPr>
                <p14:cNvContentPartPr/>
                <p14:nvPr/>
              </p14:nvContentPartPr>
              <p14:xfrm>
                <a:off x="2044680" y="5071212"/>
                <a:ext cx="360" cy="2520"/>
              </p14:xfrm>
            </p:contentPart>
          </mc:Choice>
          <mc:Fallback xmlns="">
            <p:pic>
              <p:nvPicPr>
                <p:cNvPr id="62" name="Ink 61">
                  <a:extLst>
                    <a:ext uri="{FF2B5EF4-FFF2-40B4-BE49-F238E27FC236}">
                      <a16:creationId xmlns:a16="http://schemas.microsoft.com/office/drawing/2014/main" id="{C06AC330-FAE7-6FF5-8550-257AB9613795}"/>
                    </a:ext>
                  </a:extLst>
                </p:cNvPr>
                <p:cNvPicPr/>
                <p:nvPr/>
              </p:nvPicPr>
              <p:blipFill>
                <a:blip r:embed="rId84"/>
                <a:stretch>
                  <a:fillRect/>
                </a:stretch>
              </p:blipFill>
              <p:spPr>
                <a:xfrm>
                  <a:off x="2036040" y="5062572"/>
                  <a:ext cx="18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D4365ABE-22AC-3AA3-DD97-B205D371FCA2}"/>
                    </a:ext>
                  </a:extLst>
                </p14:cNvPr>
                <p14:cNvContentPartPr/>
                <p14:nvPr/>
              </p14:nvContentPartPr>
              <p14:xfrm>
                <a:off x="2054760" y="4984812"/>
                <a:ext cx="14400" cy="89280"/>
              </p14:xfrm>
            </p:contentPart>
          </mc:Choice>
          <mc:Fallback xmlns="">
            <p:pic>
              <p:nvPicPr>
                <p:cNvPr id="63" name="Ink 62">
                  <a:extLst>
                    <a:ext uri="{FF2B5EF4-FFF2-40B4-BE49-F238E27FC236}">
                      <a16:creationId xmlns:a16="http://schemas.microsoft.com/office/drawing/2014/main" id="{D4365ABE-22AC-3AA3-DD97-B205D371FCA2}"/>
                    </a:ext>
                  </a:extLst>
                </p:cNvPr>
                <p:cNvPicPr/>
                <p:nvPr/>
              </p:nvPicPr>
              <p:blipFill>
                <a:blip r:embed="rId97"/>
                <a:stretch>
                  <a:fillRect/>
                </a:stretch>
              </p:blipFill>
              <p:spPr>
                <a:xfrm>
                  <a:off x="2045760" y="4975812"/>
                  <a:ext cx="320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D0EDB69E-F174-9ED6-B71E-F1909AB60954}"/>
                    </a:ext>
                  </a:extLst>
                </p14:cNvPr>
                <p14:cNvContentPartPr/>
                <p14:nvPr/>
              </p14:nvContentPartPr>
              <p14:xfrm>
                <a:off x="1829040" y="4754412"/>
                <a:ext cx="74520" cy="78840"/>
              </p14:xfrm>
            </p:contentPart>
          </mc:Choice>
          <mc:Fallback xmlns="">
            <p:pic>
              <p:nvPicPr>
                <p:cNvPr id="65" name="Ink 64">
                  <a:extLst>
                    <a:ext uri="{FF2B5EF4-FFF2-40B4-BE49-F238E27FC236}">
                      <a16:creationId xmlns:a16="http://schemas.microsoft.com/office/drawing/2014/main" id="{D0EDB69E-F174-9ED6-B71E-F1909AB60954}"/>
                    </a:ext>
                  </a:extLst>
                </p:cNvPr>
                <p:cNvPicPr/>
                <p:nvPr/>
              </p:nvPicPr>
              <p:blipFill>
                <a:blip r:embed="rId99"/>
                <a:stretch>
                  <a:fillRect/>
                </a:stretch>
              </p:blipFill>
              <p:spPr>
                <a:xfrm>
                  <a:off x="1820040" y="4745772"/>
                  <a:ext cx="921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Ink 63">
                  <a:extLst>
                    <a:ext uri="{FF2B5EF4-FFF2-40B4-BE49-F238E27FC236}">
                      <a16:creationId xmlns:a16="http://schemas.microsoft.com/office/drawing/2014/main" id="{9777EAF6-F8E2-6CB2-FA47-1F65785A11CB}"/>
                    </a:ext>
                  </a:extLst>
                </p14:cNvPr>
                <p14:cNvContentPartPr/>
                <p14:nvPr/>
              </p14:nvContentPartPr>
              <p14:xfrm>
                <a:off x="2192640" y="4790412"/>
                <a:ext cx="10080" cy="7920"/>
              </p14:xfrm>
            </p:contentPart>
          </mc:Choice>
          <mc:Fallback xmlns="">
            <p:pic>
              <p:nvPicPr>
                <p:cNvPr id="64" name="Ink 63">
                  <a:extLst>
                    <a:ext uri="{FF2B5EF4-FFF2-40B4-BE49-F238E27FC236}">
                      <a16:creationId xmlns:a16="http://schemas.microsoft.com/office/drawing/2014/main" id="{9777EAF6-F8E2-6CB2-FA47-1F65785A11CB}"/>
                    </a:ext>
                  </a:extLst>
                </p:cNvPr>
                <p:cNvPicPr/>
                <p:nvPr/>
              </p:nvPicPr>
              <p:blipFill>
                <a:blip r:embed="rId101"/>
                <a:stretch>
                  <a:fillRect/>
                </a:stretch>
              </p:blipFill>
              <p:spPr>
                <a:xfrm>
                  <a:off x="2183640" y="4781412"/>
                  <a:ext cx="277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6DF7FD6F-045A-E568-55B0-20226ED8239E}"/>
                    </a:ext>
                  </a:extLst>
                </p14:cNvPr>
                <p14:cNvContentPartPr/>
                <p14:nvPr/>
              </p14:nvContentPartPr>
              <p14:xfrm>
                <a:off x="2031360" y="4778532"/>
                <a:ext cx="4320" cy="2160"/>
              </p14:xfrm>
            </p:contentPart>
          </mc:Choice>
          <mc:Fallback xmlns="">
            <p:pic>
              <p:nvPicPr>
                <p:cNvPr id="66" name="Ink 65">
                  <a:extLst>
                    <a:ext uri="{FF2B5EF4-FFF2-40B4-BE49-F238E27FC236}">
                      <a16:creationId xmlns:a16="http://schemas.microsoft.com/office/drawing/2014/main" id="{6DF7FD6F-045A-E568-55B0-20226ED8239E}"/>
                    </a:ext>
                  </a:extLst>
                </p:cNvPr>
                <p:cNvPicPr/>
                <p:nvPr/>
              </p:nvPicPr>
              <p:blipFill>
                <a:blip r:embed="rId84"/>
                <a:stretch>
                  <a:fillRect/>
                </a:stretch>
              </p:blipFill>
              <p:spPr>
                <a:xfrm>
                  <a:off x="2022360" y="4769532"/>
                  <a:ext cx="219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7" name="Ink 66">
                  <a:extLst>
                    <a:ext uri="{FF2B5EF4-FFF2-40B4-BE49-F238E27FC236}">
                      <a16:creationId xmlns:a16="http://schemas.microsoft.com/office/drawing/2014/main" id="{F1F33402-3531-BA93-DC5C-C748AFD65C8E}"/>
                    </a:ext>
                  </a:extLst>
                </p14:cNvPr>
                <p14:cNvContentPartPr/>
                <p14:nvPr/>
              </p14:nvContentPartPr>
              <p14:xfrm>
                <a:off x="2070600" y="4721652"/>
                <a:ext cx="27720" cy="81720"/>
              </p14:xfrm>
            </p:contentPart>
          </mc:Choice>
          <mc:Fallback xmlns="">
            <p:pic>
              <p:nvPicPr>
                <p:cNvPr id="67" name="Ink 66">
                  <a:extLst>
                    <a:ext uri="{FF2B5EF4-FFF2-40B4-BE49-F238E27FC236}">
                      <a16:creationId xmlns:a16="http://schemas.microsoft.com/office/drawing/2014/main" id="{F1F33402-3531-BA93-DC5C-C748AFD65C8E}"/>
                    </a:ext>
                  </a:extLst>
                </p:cNvPr>
                <p:cNvPicPr/>
                <p:nvPr/>
              </p:nvPicPr>
              <p:blipFill>
                <a:blip r:embed="rId104"/>
                <a:stretch>
                  <a:fillRect/>
                </a:stretch>
              </p:blipFill>
              <p:spPr>
                <a:xfrm>
                  <a:off x="2061960" y="4712652"/>
                  <a:ext cx="453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8" name="Ink 67">
                  <a:extLst>
                    <a:ext uri="{FF2B5EF4-FFF2-40B4-BE49-F238E27FC236}">
                      <a16:creationId xmlns:a16="http://schemas.microsoft.com/office/drawing/2014/main" id="{E12F6FD2-ACC0-189F-A784-7C65DF812766}"/>
                    </a:ext>
                  </a:extLst>
                </p14:cNvPr>
                <p14:cNvContentPartPr/>
                <p14:nvPr/>
              </p14:nvContentPartPr>
              <p14:xfrm>
                <a:off x="2237280" y="4449492"/>
                <a:ext cx="30600" cy="14400"/>
              </p14:xfrm>
            </p:contentPart>
          </mc:Choice>
          <mc:Fallback xmlns="">
            <p:pic>
              <p:nvPicPr>
                <p:cNvPr id="68" name="Ink 67">
                  <a:extLst>
                    <a:ext uri="{FF2B5EF4-FFF2-40B4-BE49-F238E27FC236}">
                      <a16:creationId xmlns:a16="http://schemas.microsoft.com/office/drawing/2014/main" id="{E12F6FD2-ACC0-189F-A784-7C65DF812766}"/>
                    </a:ext>
                  </a:extLst>
                </p:cNvPr>
                <p:cNvPicPr/>
                <p:nvPr/>
              </p:nvPicPr>
              <p:blipFill>
                <a:blip r:embed="rId106"/>
                <a:stretch>
                  <a:fillRect/>
                </a:stretch>
              </p:blipFill>
              <p:spPr>
                <a:xfrm>
                  <a:off x="2228640" y="4440852"/>
                  <a:ext cx="482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9" name="Ink 68">
                  <a:extLst>
                    <a:ext uri="{FF2B5EF4-FFF2-40B4-BE49-F238E27FC236}">
                      <a16:creationId xmlns:a16="http://schemas.microsoft.com/office/drawing/2014/main" id="{8E431BBC-6757-9E1A-AFF1-6643E6C8CF14}"/>
                    </a:ext>
                  </a:extLst>
                </p14:cNvPr>
                <p14:cNvContentPartPr/>
                <p14:nvPr/>
              </p14:nvContentPartPr>
              <p14:xfrm>
                <a:off x="1857840" y="4424652"/>
                <a:ext cx="90720" cy="106560"/>
              </p14:xfrm>
            </p:contentPart>
          </mc:Choice>
          <mc:Fallback xmlns="">
            <p:pic>
              <p:nvPicPr>
                <p:cNvPr id="69" name="Ink 68">
                  <a:extLst>
                    <a:ext uri="{FF2B5EF4-FFF2-40B4-BE49-F238E27FC236}">
                      <a16:creationId xmlns:a16="http://schemas.microsoft.com/office/drawing/2014/main" id="{8E431BBC-6757-9E1A-AFF1-6643E6C8CF14}"/>
                    </a:ext>
                  </a:extLst>
                </p:cNvPr>
                <p:cNvPicPr/>
                <p:nvPr/>
              </p:nvPicPr>
              <p:blipFill>
                <a:blip r:embed="rId108"/>
                <a:stretch>
                  <a:fillRect/>
                </a:stretch>
              </p:blipFill>
              <p:spPr>
                <a:xfrm>
                  <a:off x="1848840" y="4415652"/>
                  <a:ext cx="10836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0" name="Ink 69">
                  <a:extLst>
                    <a:ext uri="{FF2B5EF4-FFF2-40B4-BE49-F238E27FC236}">
                      <a16:creationId xmlns:a16="http://schemas.microsoft.com/office/drawing/2014/main" id="{2348CA41-EBF3-F6DE-8011-EF6CDF74208B}"/>
                    </a:ext>
                  </a:extLst>
                </p14:cNvPr>
                <p14:cNvContentPartPr/>
                <p14:nvPr/>
              </p14:nvContentPartPr>
              <p14:xfrm>
                <a:off x="2054760" y="4463532"/>
                <a:ext cx="360" cy="2160"/>
              </p14:xfrm>
            </p:contentPart>
          </mc:Choice>
          <mc:Fallback xmlns="">
            <p:pic>
              <p:nvPicPr>
                <p:cNvPr id="70" name="Ink 69">
                  <a:extLst>
                    <a:ext uri="{FF2B5EF4-FFF2-40B4-BE49-F238E27FC236}">
                      <a16:creationId xmlns:a16="http://schemas.microsoft.com/office/drawing/2014/main" id="{2348CA41-EBF3-F6DE-8011-EF6CDF74208B}"/>
                    </a:ext>
                  </a:extLst>
                </p:cNvPr>
                <p:cNvPicPr/>
                <p:nvPr/>
              </p:nvPicPr>
              <p:blipFill>
                <a:blip r:embed="rId84"/>
                <a:stretch>
                  <a:fillRect/>
                </a:stretch>
              </p:blipFill>
              <p:spPr>
                <a:xfrm>
                  <a:off x="2045760" y="4454532"/>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D01A43C4-6920-AE16-A72D-3D5DF6B49D40}"/>
                    </a:ext>
                  </a:extLst>
                </p14:cNvPr>
                <p14:cNvContentPartPr/>
                <p14:nvPr/>
              </p14:nvContentPartPr>
              <p14:xfrm>
                <a:off x="2068440" y="4397652"/>
                <a:ext cx="52200" cy="104400"/>
              </p14:xfrm>
            </p:contentPart>
          </mc:Choice>
          <mc:Fallback xmlns="">
            <p:pic>
              <p:nvPicPr>
                <p:cNvPr id="71" name="Ink 70">
                  <a:extLst>
                    <a:ext uri="{FF2B5EF4-FFF2-40B4-BE49-F238E27FC236}">
                      <a16:creationId xmlns:a16="http://schemas.microsoft.com/office/drawing/2014/main" id="{D01A43C4-6920-AE16-A72D-3D5DF6B49D40}"/>
                    </a:ext>
                  </a:extLst>
                </p:cNvPr>
                <p:cNvPicPr/>
                <p:nvPr/>
              </p:nvPicPr>
              <p:blipFill>
                <a:blip r:embed="rId111"/>
                <a:stretch>
                  <a:fillRect/>
                </a:stretch>
              </p:blipFill>
              <p:spPr>
                <a:xfrm>
                  <a:off x="2059440" y="4389012"/>
                  <a:ext cx="698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E5925903-EFDB-C88F-9B75-12FEAD1944CF}"/>
                    </a:ext>
                  </a:extLst>
                </p14:cNvPr>
                <p14:cNvContentPartPr/>
                <p14:nvPr/>
              </p14:nvContentPartPr>
              <p14:xfrm>
                <a:off x="2143320" y="4119732"/>
                <a:ext cx="18000" cy="360"/>
              </p14:xfrm>
            </p:contentPart>
          </mc:Choice>
          <mc:Fallback xmlns="">
            <p:pic>
              <p:nvPicPr>
                <p:cNvPr id="72" name="Ink 71">
                  <a:extLst>
                    <a:ext uri="{FF2B5EF4-FFF2-40B4-BE49-F238E27FC236}">
                      <a16:creationId xmlns:a16="http://schemas.microsoft.com/office/drawing/2014/main" id="{E5925903-EFDB-C88F-9B75-12FEAD1944CF}"/>
                    </a:ext>
                  </a:extLst>
                </p:cNvPr>
                <p:cNvPicPr/>
                <p:nvPr/>
              </p:nvPicPr>
              <p:blipFill>
                <a:blip r:embed="rId113"/>
                <a:stretch>
                  <a:fillRect/>
                </a:stretch>
              </p:blipFill>
              <p:spPr>
                <a:xfrm>
                  <a:off x="2134680" y="4111092"/>
                  <a:ext cx="35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Ink 72">
                  <a:extLst>
                    <a:ext uri="{FF2B5EF4-FFF2-40B4-BE49-F238E27FC236}">
                      <a16:creationId xmlns:a16="http://schemas.microsoft.com/office/drawing/2014/main" id="{CB915803-43A5-8C02-4616-430D20BE0CF9}"/>
                    </a:ext>
                  </a:extLst>
                </p14:cNvPr>
                <p14:cNvContentPartPr/>
                <p14:nvPr/>
              </p14:nvContentPartPr>
              <p14:xfrm>
                <a:off x="1758120" y="4129452"/>
                <a:ext cx="91080" cy="90720"/>
              </p14:xfrm>
            </p:contentPart>
          </mc:Choice>
          <mc:Fallback xmlns="">
            <p:pic>
              <p:nvPicPr>
                <p:cNvPr id="73" name="Ink 72">
                  <a:extLst>
                    <a:ext uri="{FF2B5EF4-FFF2-40B4-BE49-F238E27FC236}">
                      <a16:creationId xmlns:a16="http://schemas.microsoft.com/office/drawing/2014/main" id="{CB915803-43A5-8C02-4616-430D20BE0CF9}"/>
                    </a:ext>
                  </a:extLst>
                </p:cNvPr>
                <p:cNvPicPr/>
                <p:nvPr/>
              </p:nvPicPr>
              <p:blipFill>
                <a:blip r:embed="rId115"/>
                <a:stretch>
                  <a:fillRect/>
                </a:stretch>
              </p:blipFill>
              <p:spPr>
                <a:xfrm>
                  <a:off x="1749480" y="4120812"/>
                  <a:ext cx="1087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Ink 73">
                  <a:extLst>
                    <a:ext uri="{FF2B5EF4-FFF2-40B4-BE49-F238E27FC236}">
                      <a16:creationId xmlns:a16="http://schemas.microsoft.com/office/drawing/2014/main" id="{00E43360-6DC7-6927-3792-453404D4DE79}"/>
                    </a:ext>
                  </a:extLst>
                </p14:cNvPr>
                <p14:cNvContentPartPr/>
                <p14:nvPr/>
              </p14:nvContentPartPr>
              <p14:xfrm>
                <a:off x="1907520" y="4158612"/>
                <a:ext cx="360" cy="360"/>
              </p14:xfrm>
            </p:contentPart>
          </mc:Choice>
          <mc:Fallback xmlns="">
            <p:pic>
              <p:nvPicPr>
                <p:cNvPr id="74" name="Ink 73">
                  <a:extLst>
                    <a:ext uri="{FF2B5EF4-FFF2-40B4-BE49-F238E27FC236}">
                      <a16:creationId xmlns:a16="http://schemas.microsoft.com/office/drawing/2014/main" id="{00E43360-6DC7-6927-3792-453404D4DE79}"/>
                    </a:ext>
                  </a:extLst>
                </p:cNvPr>
                <p:cNvPicPr/>
                <p:nvPr/>
              </p:nvPicPr>
              <p:blipFill>
                <a:blip r:embed="rId84"/>
                <a:stretch>
                  <a:fillRect/>
                </a:stretch>
              </p:blipFill>
              <p:spPr>
                <a:xfrm>
                  <a:off x="1898520" y="4149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5" name="Ink 74">
                  <a:extLst>
                    <a:ext uri="{FF2B5EF4-FFF2-40B4-BE49-F238E27FC236}">
                      <a16:creationId xmlns:a16="http://schemas.microsoft.com/office/drawing/2014/main" id="{C9E5EF24-13AB-9F6C-699F-269C96A27316}"/>
                    </a:ext>
                  </a:extLst>
                </p14:cNvPr>
                <p14:cNvContentPartPr/>
                <p14:nvPr/>
              </p14:nvContentPartPr>
              <p14:xfrm>
                <a:off x="1944960" y="4080132"/>
                <a:ext cx="83160" cy="43200"/>
              </p14:xfrm>
            </p:contentPart>
          </mc:Choice>
          <mc:Fallback xmlns="">
            <p:pic>
              <p:nvPicPr>
                <p:cNvPr id="75" name="Ink 74">
                  <a:extLst>
                    <a:ext uri="{FF2B5EF4-FFF2-40B4-BE49-F238E27FC236}">
                      <a16:creationId xmlns:a16="http://schemas.microsoft.com/office/drawing/2014/main" id="{C9E5EF24-13AB-9F6C-699F-269C96A27316}"/>
                    </a:ext>
                  </a:extLst>
                </p:cNvPr>
                <p:cNvPicPr/>
                <p:nvPr/>
              </p:nvPicPr>
              <p:blipFill>
                <a:blip r:embed="rId118"/>
                <a:stretch>
                  <a:fillRect/>
                </a:stretch>
              </p:blipFill>
              <p:spPr>
                <a:xfrm>
                  <a:off x="1936320" y="4071492"/>
                  <a:ext cx="1008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6" name="Ink 75">
                  <a:extLst>
                    <a:ext uri="{FF2B5EF4-FFF2-40B4-BE49-F238E27FC236}">
                      <a16:creationId xmlns:a16="http://schemas.microsoft.com/office/drawing/2014/main" id="{98F43FB9-48F4-7D33-A1C4-ABFCA59964EF}"/>
                    </a:ext>
                  </a:extLst>
                </p14:cNvPr>
                <p14:cNvContentPartPr/>
                <p14:nvPr/>
              </p14:nvContentPartPr>
              <p14:xfrm>
                <a:off x="2162760" y="3781332"/>
                <a:ext cx="90720" cy="4320"/>
              </p14:xfrm>
            </p:contentPart>
          </mc:Choice>
          <mc:Fallback xmlns="">
            <p:pic>
              <p:nvPicPr>
                <p:cNvPr id="76" name="Ink 75">
                  <a:extLst>
                    <a:ext uri="{FF2B5EF4-FFF2-40B4-BE49-F238E27FC236}">
                      <a16:creationId xmlns:a16="http://schemas.microsoft.com/office/drawing/2014/main" id="{98F43FB9-48F4-7D33-A1C4-ABFCA59964EF}"/>
                    </a:ext>
                  </a:extLst>
                </p:cNvPr>
                <p:cNvPicPr/>
                <p:nvPr/>
              </p:nvPicPr>
              <p:blipFill>
                <a:blip r:embed="rId120"/>
                <a:stretch>
                  <a:fillRect/>
                </a:stretch>
              </p:blipFill>
              <p:spPr>
                <a:xfrm>
                  <a:off x="2154120" y="3772692"/>
                  <a:ext cx="1083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7" name="Ink 76">
                  <a:extLst>
                    <a:ext uri="{FF2B5EF4-FFF2-40B4-BE49-F238E27FC236}">
                      <a16:creationId xmlns:a16="http://schemas.microsoft.com/office/drawing/2014/main" id="{881AB266-2F02-4D6B-454B-27B8916AC0D4}"/>
                    </a:ext>
                  </a:extLst>
                </p14:cNvPr>
                <p14:cNvContentPartPr/>
                <p14:nvPr/>
              </p14:nvContentPartPr>
              <p14:xfrm>
                <a:off x="1804200" y="3728052"/>
                <a:ext cx="84600" cy="122400"/>
              </p14:xfrm>
            </p:contentPart>
          </mc:Choice>
          <mc:Fallback xmlns="">
            <p:pic>
              <p:nvPicPr>
                <p:cNvPr id="77" name="Ink 76">
                  <a:extLst>
                    <a:ext uri="{FF2B5EF4-FFF2-40B4-BE49-F238E27FC236}">
                      <a16:creationId xmlns:a16="http://schemas.microsoft.com/office/drawing/2014/main" id="{881AB266-2F02-4D6B-454B-27B8916AC0D4}"/>
                    </a:ext>
                  </a:extLst>
                </p:cNvPr>
                <p:cNvPicPr/>
                <p:nvPr/>
              </p:nvPicPr>
              <p:blipFill>
                <a:blip r:embed="rId122"/>
                <a:stretch>
                  <a:fillRect/>
                </a:stretch>
              </p:blipFill>
              <p:spPr>
                <a:xfrm>
                  <a:off x="1795200" y="3719412"/>
                  <a:ext cx="1022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8" name="Ink 77">
                  <a:extLst>
                    <a:ext uri="{FF2B5EF4-FFF2-40B4-BE49-F238E27FC236}">
                      <a16:creationId xmlns:a16="http://schemas.microsoft.com/office/drawing/2014/main" id="{ABE556C9-139F-A6EE-1EA7-B27CE51756F9}"/>
                    </a:ext>
                  </a:extLst>
                </p14:cNvPr>
                <p14:cNvContentPartPr/>
                <p14:nvPr/>
              </p14:nvContentPartPr>
              <p14:xfrm>
                <a:off x="1966200" y="3785292"/>
                <a:ext cx="360" cy="360"/>
              </p14:xfrm>
            </p:contentPart>
          </mc:Choice>
          <mc:Fallback xmlns="">
            <p:pic>
              <p:nvPicPr>
                <p:cNvPr id="78" name="Ink 77">
                  <a:extLst>
                    <a:ext uri="{FF2B5EF4-FFF2-40B4-BE49-F238E27FC236}">
                      <a16:creationId xmlns:a16="http://schemas.microsoft.com/office/drawing/2014/main" id="{ABE556C9-139F-A6EE-1EA7-B27CE51756F9}"/>
                    </a:ext>
                  </a:extLst>
                </p:cNvPr>
                <p:cNvPicPr/>
                <p:nvPr/>
              </p:nvPicPr>
              <p:blipFill>
                <a:blip r:embed="rId84"/>
                <a:stretch>
                  <a:fillRect/>
                </a:stretch>
              </p:blipFill>
              <p:spPr>
                <a:xfrm>
                  <a:off x="1957560" y="37766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9" name="Ink 78">
                  <a:extLst>
                    <a:ext uri="{FF2B5EF4-FFF2-40B4-BE49-F238E27FC236}">
                      <a16:creationId xmlns:a16="http://schemas.microsoft.com/office/drawing/2014/main" id="{19F7C637-73E1-19E8-53C0-B9AE8633E56A}"/>
                    </a:ext>
                  </a:extLst>
                </p14:cNvPr>
                <p14:cNvContentPartPr/>
                <p14:nvPr/>
              </p14:nvContentPartPr>
              <p14:xfrm>
                <a:off x="2002920" y="3608892"/>
                <a:ext cx="80280" cy="177840"/>
              </p14:xfrm>
            </p:contentPart>
          </mc:Choice>
          <mc:Fallback xmlns="">
            <p:pic>
              <p:nvPicPr>
                <p:cNvPr id="79" name="Ink 78">
                  <a:extLst>
                    <a:ext uri="{FF2B5EF4-FFF2-40B4-BE49-F238E27FC236}">
                      <a16:creationId xmlns:a16="http://schemas.microsoft.com/office/drawing/2014/main" id="{19F7C637-73E1-19E8-53C0-B9AE8633E56A}"/>
                    </a:ext>
                  </a:extLst>
                </p:cNvPr>
                <p:cNvPicPr/>
                <p:nvPr/>
              </p:nvPicPr>
              <p:blipFill>
                <a:blip r:embed="rId125"/>
                <a:stretch>
                  <a:fillRect/>
                </a:stretch>
              </p:blipFill>
              <p:spPr>
                <a:xfrm>
                  <a:off x="1993920" y="3599892"/>
                  <a:ext cx="979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0" name="Ink 79">
                  <a:extLst>
                    <a:ext uri="{FF2B5EF4-FFF2-40B4-BE49-F238E27FC236}">
                      <a16:creationId xmlns:a16="http://schemas.microsoft.com/office/drawing/2014/main" id="{C7A6BF5A-370B-D296-3DAD-6D9C89A0F62C}"/>
                    </a:ext>
                  </a:extLst>
                </p14:cNvPr>
                <p14:cNvContentPartPr/>
                <p14:nvPr/>
              </p14:nvContentPartPr>
              <p14:xfrm>
                <a:off x="2219640" y="3416292"/>
                <a:ext cx="44640" cy="25200"/>
              </p14:xfrm>
            </p:contentPart>
          </mc:Choice>
          <mc:Fallback xmlns="">
            <p:pic>
              <p:nvPicPr>
                <p:cNvPr id="80" name="Ink 79">
                  <a:extLst>
                    <a:ext uri="{FF2B5EF4-FFF2-40B4-BE49-F238E27FC236}">
                      <a16:creationId xmlns:a16="http://schemas.microsoft.com/office/drawing/2014/main" id="{C7A6BF5A-370B-D296-3DAD-6D9C89A0F62C}"/>
                    </a:ext>
                  </a:extLst>
                </p:cNvPr>
                <p:cNvPicPr/>
                <p:nvPr/>
              </p:nvPicPr>
              <p:blipFill>
                <a:blip r:embed="rId127"/>
                <a:stretch>
                  <a:fillRect/>
                </a:stretch>
              </p:blipFill>
              <p:spPr>
                <a:xfrm>
                  <a:off x="2210640" y="3407292"/>
                  <a:ext cx="622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1" name="Ink 80">
                  <a:extLst>
                    <a:ext uri="{FF2B5EF4-FFF2-40B4-BE49-F238E27FC236}">
                      <a16:creationId xmlns:a16="http://schemas.microsoft.com/office/drawing/2014/main" id="{63DD9C8B-4E01-BD61-DB7D-05B4E947CE96}"/>
                    </a:ext>
                  </a:extLst>
                </p14:cNvPr>
                <p14:cNvContentPartPr/>
                <p14:nvPr/>
              </p14:nvContentPartPr>
              <p14:xfrm>
                <a:off x="1755240" y="3264012"/>
                <a:ext cx="95760" cy="118440"/>
              </p14:xfrm>
            </p:contentPart>
          </mc:Choice>
          <mc:Fallback xmlns="">
            <p:pic>
              <p:nvPicPr>
                <p:cNvPr id="81" name="Ink 80">
                  <a:extLst>
                    <a:ext uri="{FF2B5EF4-FFF2-40B4-BE49-F238E27FC236}">
                      <a16:creationId xmlns:a16="http://schemas.microsoft.com/office/drawing/2014/main" id="{63DD9C8B-4E01-BD61-DB7D-05B4E947CE96}"/>
                    </a:ext>
                  </a:extLst>
                </p:cNvPr>
                <p:cNvPicPr/>
                <p:nvPr/>
              </p:nvPicPr>
              <p:blipFill>
                <a:blip r:embed="rId129"/>
                <a:stretch>
                  <a:fillRect/>
                </a:stretch>
              </p:blipFill>
              <p:spPr>
                <a:xfrm>
                  <a:off x="1746240" y="3255372"/>
                  <a:ext cx="1134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2" name="Ink 81">
                  <a:extLst>
                    <a:ext uri="{FF2B5EF4-FFF2-40B4-BE49-F238E27FC236}">
                      <a16:creationId xmlns:a16="http://schemas.microsoft.com/office/drawing/2014/main" id="{0489FA7D-1293-875B-BDCB-C1A33E8C99F7}"/>
                    </a:ext>
                  </a:extLst>
                </p14:cNvPr>
                <p14:cNvContentPartPr/>
                <p14:nvPr/>
              </p14:nvContentPartPr>
              <p14:xfrm>
                <a:off x="1976280" y="3370572"/>
                <a:ext cx="360" cy="2160"/>
              </p14:xfrm>
            </p:contentPart>
          </mc:Choice>
          <mc:Fallback xmlns="">
            <p:pic>
              <p:nvPicPr>
                <p:cNvPr id="82" name="Ink 81">
                  <a:extLst>
                    <a:ext uri="{FF2B5EF4-FFF2-40B4-BE49-F238E27FC236}">
                      <a16:creationId xmlns:a16="http://schemas.microsoft.com/office/drawing/2014/main" id="{0489FA7D-1293-875B-BDCB-C1A33E8C99F7}"/>
                    </a:ext>
                  </a:extLst>
                </p:cNvPr>
                <p:cNvPicPr/>
                <p:nvPr/>
              </p:nvPicPr>
              <p:blipFill>
                <a:blip r:embed="rId84"/>
                <a:stretch>
                  <a:fillRect/>
                </a:stretch>
              </p:blipFill>
              <p:spPr>
                <a:xfrm>
                  <a:off x="1967280" y="3361932"/>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3" name="Ink 82">
                  <a:extLst>
                    <a:ext uri="{FF2B5EF4-FFF2-40B4-BE49-F238E27FC236}">
                      <a16:creationId xmlns:a16="http://schemas.microsoft.com/office/drawing/2014/main" id="{08807E19-106A-4DED-B2E3-CA1C7A3A7918}"/>
                    </a:ext>
                  </a:extLst>
                </p14:cNvPr>
                <p14:cNvContentPartPr/>
                <p14:nvPr/>
              </p14:nvContentPartPr>
              <p14:xfrm>
                <a:off x="2004360" y="3248532"/>
                <a:ext cx="89640" cy="122400"/>
              </p14:xfrm>
            </p:contentPart>
          </mc:Choice>
          <mc:Fallback xmlns="">
            <p:pic>
              <p:nvPicPr>
                <p:cNvPr id="83" name="Ink 82">
                  <a:extLst>
                    <a:ext uri="{FF2B5EF4-FFF2-40B4-BE49-F238E27FC236}">
                      <a16:creationId xmlns:a16="http://schemas.microsoft.com/office/drawing/2014/main" id="{08807E19-106A-4DED-B2E3-CA1C7A3A7918}"/>
                    </a:ext>
                  </a:extLst>
                </p:cNvPr>
                <p:cNvPicPr/>
                <p:nvPr/>
              </p:nvPicPr>
              <p:blipFill>
                <a:blip r:embed="rId132"/>
                <a:stretch>
                  <a:fillRect/>
                </a:stretch>
              </p:blipFill>
              <p:spPr>
                <a:xfrm>
                  <a:off x="1995360" y="3239532"/>
                  <a:ext cx="1072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4" name="Ink 83">
                  <a:extLst>
                    <a:ext uri="{FF2B5EF4-FFF2-40B4-BE49-F238E27FC236}">
                      <a16:creationId xmlns:a16="http://schemas.microsoft.com/office/drawing/2014/main" id="{1FC5BAE5-05A1-9423-F313-97CEAAB0A132}"/>
                    </a:ext>
                  </a:extLst>
                </p14:cNvPr>
                <p14:cNvContentPartPr/>
                <p14:nvPr/>
              </p14:nvContentPartPr>
              <p14:xfrm>
                <a:off x="2200200" y="2788452"/>
                <a:ext cx="34920" cy="4320"/>
              </p14:xfrm>
            </p:contentPart>
          </mc:Choice>
          <mc:Fallback xmlns="">
            <p:pic>
              <p:nvPicPr>
                <p:cNvPr id="84" name="Ink 83">
                  <a:extLst>
                    <a:ext uri="{FF2B5EF4-FFF2-40B4-BE49-F238E27FC236}">
                      <a16:creationId xmlns:a16="http://schemas.microsoft.com/office/drawing/2014/main" id="{1FC5BAE5-05A1-9423-F313-97CEAAB0A132}"/>
                    </a:ext>
                  </a:extLst>
                </p:cNvPr>
                <p:cNvPicPr/>
                <p:nvPr/>
              </p:nvPicPr>
              <p:blipFill>
                <a:blip r:embed="rId134"/>
                <a:stretch>
                  <a:fillRect/>
                </a:stretch>
              </p:blipFill>
              <p:spPr>
                <a:xfrm>
                  <a:off x="2191200" y="2779452"/>
                  <a:ext cx="525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5" name="Ink 84">
                  <a:extLst>
                    <a:ext uri="{FF2B5EF4-FFF2-40B4-BE49-F238E27FC236}">
                      <a16:creationId xmlns:a16="http://schemas.microsoft.com/office/drawing/2014/main" id="{37C514DC-0AB3-01CA-AF10-8A7778093D66}"/>
                    </a:ext>
                  </a:extLst>
                </p14:cNvPr>
                <p14:cNvContentPartPr/>
                <p14:nvPr/>
              </p14:nvContentPartPr>
              <p14:xfrm>
                <a:off x="2192640" y="2424492"/>
                <a:ext cx="63000" cy="43920"/>
              </p14:xfrm>
            </p:contentPart>
          </mc:Choice>
          <mc:Fallback xmlns="">
            <p:pic>
              <p:nvPicPr>
                <p:cNvPr id="85" name="Ink 84">
                  <a:extLst>
                    <a:ext uri="{FF2B5EF4-FFF2-40B4-BE49-F238E27FC236}">
                      <a16:creationId xmlns:a16="http://schemas.microsoft.com/office/drawing/2014/main" id="{37C514DC-0AB3-01CA-AF10-8A7778093D66}"/>
                    </a:ext>
                  </a:extLst>
                </p:cNvPr>
                <p:cNvPicPr/>
                <p:nvPr/>
              </p:nvPicPr>
              <p:blipFill>
                <a:blip r:embed="rId136"/>
                <a:stretch>
                  <a:fillRect/>
                </a:stretch>
              </p:blipFill>
              <p:spPr>
                <a:xfrm>
                  <a:off x="2183640" y="2415492"/>
                  <a:ext cx="806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6" name="Ink 85">
                  <a:extLst>
                    <a:ext uri="{FF2B5EF4-FFF2-40B4-BE49-F238E27FC236}">
                      <a16:creationId xmlns:a16="http://schemas.microsoft.com/office/drawing/2014/main" id="{E855F443-5977-D4D9-02CD-65D0EBDB0C57}"/>
                    </a:ext>
                  </a:extLst>
                </p14:cNvPr>
                <p14:cNvContentPartPr/>
                <p14:nvPr/>
              </p14:nvContentPartPr>
              <p14:xfrm>
                <a:off x="2212080" y="1661292"/>
                <a:ext cx="36720" cy="10440"/>
              </p14:xfrm>
            </p:contentPart>
          </mc:Choice>
          <mc:Fallback xmlns="">
            <p:pic>
              <p:nvPicPr>
                <p:cNvPr id="86" name="Ink 85">
                  <a:extLst>
                    <a:ext uri="{FF2B5EF4-FFF2-40B4-BE49-F238E27FC236}">
                      <a16:creationId xmlns:a16="http://schemas.microsoft.com/office/drawing/2014/main" id="{E855F443-5977-D4D9-02CD-65D0EBDB0C57}"/>
                    </a:ext>
                  </a:extLst>
                </p:cNvPr>
                <p:cNvPicPr/>
                <p:nvPr/>
              </p:nvPicPr>
              <p:blipFill>
                <a:blip r:embed="rId138"/>
                <a:stretch>
                  <a:fillRect/>
                </a:stretch>
              </p:blipFill>
              <p:spPr>
                <a:xfrm>
                  <a:off x="2203080" y="1652292"/>
                  <a:ext cx="543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3" name="Ink 92">
                  <a:extLst>
                    <a:ext uri="{FF2B5EF4-FFF2-40B4-BE49-F238E27FC236}">
                      <a16:creationId xmlns:a16="http://schemas.microsoft.com/office/drawing/2014/main" id="{B2BDF9DD-F3E8-D59E-8751-2F38D4EDBAB7}"/>
                    </a:ext>
                  </a:extLst>
                </p14:cNvPr>
                <p14:cNvContentPartPr/>
                <p14:nvPr/>
              </p14:nvContentPartPr>
              <p14:xfrm>
                <a:off x="2251680" y="3175452"/>
                <a:ext cx="7009920" cy="216720"/>
              </p14:xfrm>
            </p:contentPart>
          </mc:Choice>
          <mc:Fallback xmlns="">
            <p:pic>
              <p:nvPicPr>
                <p:cNvPr id="93" name="Ink 92">
                  <a:extLst>
                    <a:ext uri="{FF2B5EF4-FFF2-40B4-BE49-F238E27FC236}">
                      <a16:creationId xmlns:a16="http://schemas.microsoft.com/office/drawing/2014/main" id="{B2BDF9DD-F3E8-D59E-8751-2F38D4EDBAB7}"/>
                    </a:ext>
                  </a:extLst>
                </p:cNvPr>
                <p:cNvPicPr/>
                <p:nvPr/>
              </p:nvPicPr>
              <p:blipFill>
                <a:blip r:embed="rId140"/>
                <a:stretch>
                  <a:fillRect/>
                </a:stretch>
              </p:blipFill>
              <p:spPr>
                <a:xfrm>
                  <a:off x="2242680" y="3166812"/>
                  <a:ext cx="7027560" cy="234360"/>
                </a:xfrm>
                <a:prstGeom prst="rect">
                  <a:avLst/>
                </a:prstGeom>
              </p:spPr>
            </p:pic>
          </mc:Fallback>
        </mc:AlternateContent>
      </p:grpSp>
      <p:grpSp>
        <p:nvGrpSpPr>
          <p:cNvPr id="97" name="Group 96">
            <a:extLst>
              <a:ext uri="{FF2B5EF4-FFF2-40B4-BE49-F238E27FC236}">
                <a16:creationId xmlns:a16="http://schemas.microsoft.com/office/drawing/2014/main" id="{61E1B62A-E6E8-0F8A-9C8C-AB5757965133}"/>
              </a:ext>
            </a:extLst>
          </p:cNvPr>
          <p:cNvGrpSpPr/>
          <p:nvPr/>
        </p:nvGrpSpPr>
        <p:grpSpPr>
          <a:xfrm>
            <a:off x="9196588" y="2751012"/>
            <a:ext cx="138600" cy="358200"/>
            <a:chOff x="9195000" y="2751012"/>
            <a:chExt cx="138600" cy="358200"/>
          </a:xfrm>
        </p:grpSpPr>
        <mc:AlternateContent xmlns:mc="http://schemas.openxmlformats.org/markup-compatibility/2006" xmlns:p14="http://schemas.microsoft.com/office/powerpoint/2010/main">
          <mc:Choice Requires="p14">
            <p:contentPart p14:bwMode="auto" r:id="rId141">
              <p14:nvContentPartPr>
                <p14:cNvPr id="95" name="Ink 94">
                  <a:extLst>
                    <a:ext uri="{FF2B5EF4-FFF2-40B4-BE49-F238E27FC236}">
                      <a16:creationId xmlns:a16="http://schemas.microsoft.com/office/drawing/2014/main" id="{11051F01-067A-47AA-CD7A-BBB2A0D50042}"/>
                    </a:ext>
                  </a:extLst>
                </p14:cNvPr>
                <p14:cNvContentPartPr/>
                <p14:nvPr/>
              </p14:nvContentPartPr>
              <p14:xfrm>
                <a:off x="9242160" y="2814732"/>
                <a:ext cx="51840" cy="294480"/>
              </p14:xfrm>
            </p:contentPart>
          </mc:Choice>
          <mc:Fallback xmlns="">
            <p:pic>
              <p:nvPicPr>
                <p:cNvPr id="95" name="Ink 94">
                  <a:extLst>
                    <a:ext uri="{FF2B5EF4-FFF2-40B4-BE49-F238E27FC236}">
                      <a16:creationId xmlns:a16="http://schemas.microsoft.com/office/drawing/2014/main" id="{11051F01-067A-47AA-CD7A-BBB2A0D50042}"/>
                    </a:ext>
                  </a:extLst>
                </p:cNvPr>
                <p:cNvPicPr/>
                <p:nvPr/>
              </p:nvPicPr>
              <p:blipFill>
                <a:blip r:embed="rId142"/>
                <a:stretch>
                  <a:fillRect/>
                </a:stretch>
              </p:blipFill>
              <p:spPr>
                <a:xfrm>
                  <a:off x="9233160" y="2806092"/>
                  <a:ext cx="6948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6" name="Ink 95">
                  <a:extLst>
                    <a:ext uri="{FF2B5EF4-FFF2-40B4-BE49-F238E27FC236}">
                      <a16:creationId xmlns:a16="http://schemas.microsoft.com/office/drawing/2014/main" id="{AB655FEB-7F3E-0B89-8391-B311A0604F71}"/>
                    </a:ext>
                  </a:extLst>
                </p14:cNvPr>
                <p14:cNvContentPartPr/>
                <p14:nvPr/>
              </p14:nvContentPartPr>
              <p14:xfrm>
                <a:off x="9195000" y="2751012"/>
                <a:ext cx="138600" cy="101160"/>
              </p14:xfrm>
            </p:contentPart>
          </mc:Choice>
          <mc:Fallback xmlns="">
            <p:pic>
              <p:nvPicPr>
                <p:cNvPr id="96" name="Ink 95">
                  <a:extLst>
                    <a:ext uri="{FF2B5EF4-FFF2-40B4-BE49-F238E27FC236}">
                      <a16:creationId xmlns:a16="http://schemas.microsoft.com/office/drawing/2014/main" id="{AB655FEB-7F3E-0B89-8391-B311A0604F71}"/>
                    </a:ext>
                  </a:extLst>
                </p:cNvPr>
                <p:cNvPicPr/>
                <p:nvPr/>
              </p:nvPicPr>
              <p:blipFill>
                <a:blip r:embed="rId144"/>
                <a:stretch>
                  <a:fillRect/>
                </a:stretch>
              </p:blipFill>
              <p:spPr>
                <a:xfrm>
                  <a:off x="9186360" y="2742012"/>
                  <a:ext cx="156240" cy="118800"/>
                </a:xfrm>
                <a:prstGeom prst="rect">
                  <a:avLst/>
                </a:prstGeom>
              </p:spPr>
            </p:pic>
          </mc:Fallback>
        </mc:AlternateContent>
      </p:grpSp>
      <p:grpSp>
        <p:nvGrpSpPr>
          <p:cNvPr id="101" name="Group 100">
            <a:extLst>
              <a:ext uri="{FF2B5EF4-FFF2-40B4-BE49-F238E27FC236}">
                <a16:creationId xmlns:a16="http://schemas.microsoft.com/office/drawing/2014/main" id="{A0AE204B-2BE7-ED06-7778-C1AB5EE0FA6D}"/>
              </a:ext>
            </a:extLst>
          </p:cNvPr>
          <p:cNvGrpSpPr/>
          <p:nvPr/>
        </p:nvGrpSpPr>
        <p:grpSpPr>
          <a:xfrm>
            <a:off x="9155548" y="3303612"/>
            <a:ext cx="186840" cy="277560"/>
            <a:chOff x="9153960" y="3303612"/>
            <a:chExt cx="186840" cy="277560"/>
          </a:xfrm>
        </p:grpSpPr>
        <mc:AlternateContent xmlns:mc="http://schemas.openxmlformats.org/markup-compatibility/2006" xmlns:p14="http://schemas.microsoft.com/office/powerpoint/2010/main">
          <mc:Choice Requires="p14">
            <p:contentPart p14:bwMode="auto" r:id="rId145">
              <p14:nvContentPartPr>
                <p14:cNvPr id="98" name="Ink 97">
                  <a:extLst>
                    <a:ext uri="{FF2B5EF4-FFF2-40B4-BE49-F238E27FC236}">
                      <a16:creationId xmlns:a16="http://schemas.microsoft.com/office/drawing/2014/main" id="{2E8F1226-B230-CCF1-E6D5-394A4BD0AE1D}"/>
                    </a:ext>
                  </a:extLst>
                </p14:cNvPr>
                <p14:cNvContentPartPr/>
                <p14:nvPr/>
              </p14:nvContentPartPr>
              <p14:xfrm>
                <a:off x="9222720" y="3303612"/>
                <a:ext cx="34200" cy="271440"/>
              </p14:xfrm>
            </p:contentPart>
          </mc:Choice>
          <mc:Fallback xmlns="">
            <p:pic>
              <p:nvPicPr>
                <p:cNvPr id="98" name="Ink 97">
                  <a:extLst>
                    <a:ext uri="{FF2B5EF4-FFF2-40B4-BE49-F238E27FC236}">
                      <a16:creationId xmlns:a16="http://schemas.microsoft.com/office/drawing/2014/main" id="{2E8F1226-B230-CCF1-E6D5-394A4BD0AE1D}"/>
                    </a:ext>
                  </a:extLst>
                </p:cNvPr>
                <p:cNvPicPr/>
                <p:nvPr/>
              </p:nvPicPr>
              <p:blipFill>
                <a:blip r:embed="rId146"/>
                <a:stretch>
                  <a:fillRect/>
                </a:stretch>
              </p:blipFill>
              <p:spPr>
                <a:xfrm>
                  <a:off x="9213720" y="3294972"/>
                  <a:ext cx="518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9" name="Ink 98">
                  <a:extLst>
                    <a:ext uri="{FF2B5EF4-FFF2-40B4-BE49-F238E27FC236}">
                      <a16:creationId xmlns:a16="http://schemas.microsoft.com/office/drawing/2014/main" id="{322461DF-FCD4-5B0C-ED23-B56CCD5A1964}"/>
                    </a:ext>
                  </a:extLst>
                </p14:cNvPr>
                <p14:cNvContentPartPr/>
                <p14:nvPr/>
              </p14:nvContentPartPr>
              <p14:xfrm>
                <a:off x="9153960" y="3519612"/>
                <a:ext cx="43920" cy="33840"/>
              </p14:xfrm>
            </p:contentPart>
          </mc:Choice>
          <mc:Fallback xmlns="">
            <p:pic>
              <p:nvPicPr>
                <p:cNvPr id="99" name="Ink 98">
                  <a:extLst>
                    <a:ext uri="{FF2B5EF4-FFF2-40B4-BE49-F238E27FC236}">
                      <a16:creationId xmlns:a16="http://schemas.microsoft.com/office/drawing/2014/main" id="{322461DF-FCD4-5B0C-ED23-B56CCD5A1964}"/>
                    </a:ext>
                  </a:extLst>
                </p:cNvPr>
                <p:cNvPicPr/>
                <p:nvPr/>
              </p:nvPicPr>
              <p:blipFill>
                <a:blip r:embed="rId80"/>
                <a:stretch>
                  <a:fillRect/>
                </a:stretch>
              </p:blipFill>
              <p:spPr>
                <a:xfrm>
                  <a:off x="9144960" y="3510972"/>
                  <a:ext cx="615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0" name="Ink 99">
                  <a:extLst>
                    <a:ext uri="{FF2B5EF4-FFF2-40B4-BE49-F238E27FC236}">
                      <a16:creationId xmlns:a16="http://schemas.microsoft.com/office/drawing/2014/main" id="{49461960-EA85-43F9-B483-DBE990D61CF6}"/>
                    </a:ext>
                  </a:extLst>
                </p14:cNvPr>
                <p14:cNvContentPartPr/>
                <p14:nvPr/>
              </p14:nvContentPartPr>
              <p14:xfrm>
                <a:off x="9252240" y="3517452"/>
                <a:ext cx="88560" cy="63720"/>
              </p14:xfrm>
            </p:contentPart>
          </mc:Choice>
          <mc:Fallback xmlns="">
            <p:pic>
              <p:nvPicPr>
                <p:cNvPr id="100" name="Ink 99">
                  <a:extLst>
                    <a:ext uri="{FF2B5EF4-FFF2-40B4-BE49-F238E27FC236}">
                      <a16:creationId xmlns:a16="http://schemas.microsoft.com/office/drawing/2014/main" id="{49461960-EA85-43F9-B483-DBE990D61CF6}"/>
                    </a:ext>
                  </a:extLst>
                </p:cNvPr>
                <p:cNvPicPr/>
                <p:nvPr/>
              </p:nvPicPr>
              <p:blipFill>
                <a:blip r:embed="rId149"/>
                <a:stretch>
                  <a:fillRect/>
                </a:stretch>
              </p:blipFill>
              <p:spPr>
                <a:xfrm>
                  <a:off x="9243600" y="3508452"/>
                  <a:ext cx="106200" cy="81360"/>
                </a:xfrm>
                <a:prstGeom prst="rect">
                  <a:avLst/>
                </a:prstGeom>
              </p:spPr>
            </p:pic>
          </mc:Fallback>
        </mc:AlternateContent>
      </p:grpSp>
      <p:cxnSp>
        <p:nvCxnSpPr>
          <p:cNvPr id="103" name="Straight Connector 102">
            <a:extLst>
              <a:ext uri="{FF2B5EF4-FFF2-40B4-BE49-F238E27FC236}">
                <a16:creationId xmlns:a16="http://schemas.microsoft.com/office/drawing/2014/main" id="{DAE4B341-7E15-8482-532B-C95A202A4F0A}"/>
              </a:ext>
            </a:extLst>
          </p:cNvPr>
          <p:cNvCxnSpPr/>
          <p:nvPr/>
        </p:nvCxnSpPr>
        <p:spPr>
          <a:xfrm flipV="1">
            <a:off x="2265868" y="5029452"/>
            <a:ext cx="7786380" cy="2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C226277-3C94-AFC7-63A0-E9FB8539F8B7}"/>
              </a:ext>
            </a:extLst>
          </p:cNvPr>
          <p:cNvCxnSpPr/>
          <p:nvPr/>
        </p:nvCxnSpPr>
        <p:spPr>
          <a:xfrm flipV="1">
            <a:off x="2186508" y="4631424"/>
            <a:ext cx="7786380" cy="2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588A095-921B-ED78-57AA-6BCF2EC57FA2}"/>
              </a:ext>
            </a:extLst>
          </p:cNvPr>
          <p:cNvCxnSpPr/>
          <p:nvPr/>
        </p:nvCxnSpPr>
        <p:spPr>
          <a:xfrm flipV="1">
            <a:off x="2153908" y="4148915"/>
            <a:ext cx="7786380" cy="2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68E0D8A-9BD6-5339-6317-78BB8A2EFEA2}"/>
              </a:ext>
            </a:extLst>
          </p:cNvPr>
          <p:cNvCxnSpPr/>
          <p:nvPr/>
        </p:nvCxnSpPr>
        <p:spPr>
          <a:xfrm flipV="1">
            <a:off x="2250388" y="3736332"/>
            <a:ext cx="7786380" cy="2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AD645E2-8342-A105-FB37-810E4423F401}"/>
              </a:ext>
            </a:extLst>
          </p:cNvPr>
          <p:cNvCxnSpPr/>
          <p:nvPr/>
        </p:nvCxnSpPr>
        <p:spPr>
          <a:xfrm flipV="1">
            <a:off x="2209708" y="3313681"/>
            <a:ext cx="7786380" cy="23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125F262C-FC52-DDB0-2FAA-A0F41B85DF84}"/>
              </a:ext>
            </a:extLst>
          </p:cNvPr>
          <p:cNvGrpSpPr/>
          <p:nvPr/>
        </p:nvGrpSpPr>
        <p:grpSpPr>
          <a:xfrm>
            <a:off x="9184446" y="1291877"/>
            <a:ext cx="186840" cy="277560"/>
            <a:chOff x="9153960" y="3303612"/>
            <a:chExt cx="186840" cy="277560"/>
          </a:xfrm>
        </p:grpSpPr>
        <mc:AlternateContent xmlns:mc="http://schemas.openxmlformats.org/markup-compatibility/2006" xmlns:p14="http://schemas.microsoft.com/office/powerpoint/2010/main">
          <mc:Choice Requires="p14">
            <p:contentPart p14:bwMode="auto" r:id="rId150">
              <p14:nvContentPartPr>
                <p14:cNvPr id="109" name="Ink 108">
                  <a:extLst>
                    <a:ext uri="{FF2B5EF4-FFF2-40B4-BE49-F238E27FC236}">
                      <a16:creationId xmlns:a16="http://schemas.microsoft.com/office/drawing/2014/main" id="{915A62E2-B048-F412-8F1F-C10A8FDE55C5}"/>
                    </a:ext>
                  </a:extLst>
                </p14:cNvPr>
                <p14:cNvContentPartPr/>
                <p14:nvPr/>
              </p14:nvContentPartPr>
              <p14:xfrm>
                <a:off x="9222720" y="3303612"/>
                <a:ext cx="34200" cy="271440"/>
              </p14:xfrm>
            </p:contentPart>
          </mc:Choice>
          <mc:Fallback xmlns="">
            <p:pic>
              <p:nvPicPr>
                <p:cNvPr id="109" name="Ink 108">
                  <a:extLst>
                    <a:ext uri="{FF2B5EF4-FFF2-40B4-BE49-F238E27FC236}">
                      <a16:creationId xmlns:a16="http://schemas.microsoft.com/office/drawing/2014/main" id="{915A62E2-B048-F412-8F1F-C10A8FDE55C5}"/>
                    </a:ext>
                  </a:extLst>
                </p:cNvPr>
                <p:cNvPicPr/>
                <p:nvPr/>
              </p:nvPicPr>
              <p:blipFill>
                <a:blip r:embed="rId146"/>
                <a:stretch>
                  <a:fillRect/>
                </a:stretch>
              </p:blipFill>
              <p:spPr>
                <a:xfrm>
                  <a:off x="9213720" y="3294972"/>
                  <a:ext cx="518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0" name="Ink 109">
                  <a:extLst>
                    <a:ext uri="{FF2B5EF4-FFF2-40B4-BE49-F238E27FC236}">
                      <a16:creationId xmlns:a16="http://schemas.microsoft.com/office/drawing/2014/main" id="{B1C65B45-B20B-3001-59DF-681A6668DCB9}"/>
                    </a:ext>
                  </a:extLst>
                </p14:cNvPr>
                <p14:cNvContentPartPr/>
                <p14:nvPr/>
              </p14:nvContentPartPr>
              <p14:xfrm>
                <a:off x="9153960" y="3519612"/>
                <a:ext cx="43920" cy="33840"/>
              </p14:xfrm>
            </p:contentPart>
          </mc:Choice>
          <mc:Fallback xmlns="">
            <p:pic>
              <p:nvPicPr>
                <p:cNvPr id="110" name="Ink 109">
                  <a:extLst>
                    <a:ext uri="{FF2B5EF4-FFF2-40B4-BE49-F238E27FC236}">
                      <a16:creationId xmlns:a16="http://schemas.microsoft.com/office/drawing/2014/main" id="{B1C65B45-B20B-3001-59DF-681A6668DCB9}"/>
                    </a:ext>
                  </a:extLst>
                </p:cNvPr>
                <p:cNvPicPr/>
                <p:nvPr/>
              </p:nvPicPr>
              <p:blipFill>
                <a:blip r:embed="rId80"/>
                <a:stretch>
                  <a:fillRect/>
                </a:stretch>
              </p:blipFill>
              <p:spPr>
                <a:xfrm>
                  <a:off x="9144960" y="3510972"/>
                  <a:ext cx="615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1" name="Ink 110">
                  <a:extLst>
                    <a:ext uri="{FF2B5EF4-FFF2-40B4-BE49-F238E27FC236}">
                      <a16:creationId xmlns:a16="http://schemas.microsoft.com/office/drawing/2014/main" id="{008F303A-9EF4-3DDE-7623-316ABC5EA5CF}"/>
                    </a:ext>
                  </a:extLst>
                </p14:cNvPr>
                <p14:cNvContentPartPr/>
                <p14:nvPr/>
              </p14:nvContentPartPr>
              <p14:xfrm>
                <a:off x="9252240" y="3517452"/>
                <a:ext cx="88560" cy="63720"/>
              </p14:xfrm>
            </p:contentPart>
          </mc:Choice>
          <mc:Fallback xmlns="">
            <p:pic>
              <p:nvPicPr>
                <p:cNvPr id="111" name="Ink 110">
                  <a:extLst>
                    <a:ext uri="{FF2B5EF4-FFF2-40B4-BE49-F238E27FC236}">
                      <a16:creationId xmlns:a16="http://schemas.microsoft.com/office/drawing/2014/main" id="{008F303A-9EF4-3DDE-7623-316ABC5EA5CF}"/>
                    </a:ext>
                  </a:extLst>
                </p:cNvPr>
                <p:cNvPicPr/>
                <p:nvPr/>
              </p:nvPicPr>
              <p:blipFill>
                <a:blip r:embed="rId149"/>
                <a:stretch>
                  <a:fillRect/>
                </a:stretch>
              </p:blipFill>
              <p:spPr>
                <a:xfrm>
                  <a:off x="9243600" y="3508452"/>
                  <a:ext cx="106200" cy="81360"/>
                </a:xfrm>
                <a:prstGeom prst="rect">
                  <a:avLst/>
                </a:prstGeom>
              </p:spPr>
            </p:pic>
          </mc:Fallback>
        </mc:AlternateContent>
      </p:grpSp>
      <p:cxnSp>
        <p:nvCxnSpPr>
          <p:cNvPr id="112" name="Straight Connector 111">
            <a:extLst>
              <a:ext uri="{FF2B5EF4-FFF2-40B4-BE49-F238E27FC236}">
                <a16:creationId xmlns:a16="http://schemas.microsoft.com/office/drawing/2014/main" id="{1F3BC722-6ACC-3686-C486-9629812AD42A}"/>
              </a:ext>
            </a:extLst>
          </p:cNvPr>
          <p:cNvCxnSpPr/>
          <p:nvPr/>
        </p:nvCxnSpPr>
        <p:spPr>
          <a:xfrm flipV="1">
            <a:off x="2294766" y="3017717"/>
            <a:ext cx="7786380" cy="2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F50476F-A1A9-82D6-111A-C8882965FC54}"/>
              </a:ext>
            </a:extLst>
          </p:cNvPr>
          <p:cNvCxnSpPr/>
          <p:nvPr/>
        </p:nvCxnSpPr>
        <p:spPr>
          <a:xfrm flipV="1">
            <a:off x="2215406" y="2619689"/>
            <a:ext cx="7786380" cy="2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591CFA0-EB02-52D6-99F8-28615087A333}"/>
              </a:ext>
            </a:extLst>
          </p:cNvPr>
          <p:cNvCxnSpPr/>
          <p:nvPr/>
        </p:nvCxnSpPr>
        <p:spPr>
          <a:xfrm flipV="1">
            <a:off x="2182806" y="2137180"/>
            <a:ext cx="7786380" cy="2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AAB7C2A-91E7-1880-9028-1E3F11DABE32}"/>
              </a:ext>
            </a:extLst>
          </p:cNvPr>
          <p:cNvCxnSpPr/>
          <p:nvPr/>
        </p:nvCxnSpPr>
        <p:spPr>
          <a:xfrm flipV="1">
            <a:off x="2279286" y="1724597"/>
            <a:ext cx="7786380" cy="2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B42F275-9643-58C3-6B9F-781450618584}"/>
              </a:ext>
            </a:extLst>
          </p:cNvPr>
          <p:cNvCxnSpPr/>
          <p:nvPr/>
        </p:nvCxnSpPr>
        <p:spPr>
          <a:xfrm flipV="1">
            <a:off x="2238606" y="1301946"/>
            <a:ext cx="7786380" cy="2304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ight Brace 116">
            <a:extLst>
              <a:ext uri="{FF2B5EF4-FFF2-40B4-BE49-F238E27FC236}">
                <a16:creationId xmlns:a16="http://schemas.microsoft.com/office/drawing/2014/main" id="{72051E73-8C74-B185-3E69-AF8DA5356EEC}"/>
              </a:ext>
            </a:extLst>
          </p:cNvPr>
          <p:cNvSpPr/>
          <p:nvPr/>
        </p:nvSpPr>
        <p:spPr>
          <a:xfrm>
            <a:off x="10121345" y="1253772"/>
            <a:ext cx="417758" cy="9345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Right Brace 117">
            <a:extLst>
              <a:ext uri="{FF2B5EF4-FFF2-40B4-BE49-F238E27FC236}">
                <a16:creationId xmlns:a16="http://schemas.microsoft.com/office/drawing/2014/main" id="{BD90B196-C8EB-B298-4DFE-C0988069E65E}"/>
              </a:ext>
            </a:extLst>
          </p:cNvPr>
          <p:cNvSpPr/>
          <p:nvPr/>
        </p:nvSpPr>
        <p:spPr>
          <a:xfrm>
            <a:off x="10086127" y="2291370"/>
            <a:ext cx="417758" cy="31534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Oval 118">
            <a:extLst>
              <a:ext uri="{FF2B5EF4-FFF2-40B4-BE49-F238E27FC236}">
                <a16:creationId xmlns:a16="http://schemas.microsoft.com/office/drawing/2014/main" id="{10C11CA2-746B-A102-33B1-5F6595D85238}"/>
              </a:ext>
            </a:extLst>
          </p:cNvPr>
          <p:cNvSpPr/>
          <p:nvPr/>
        </p:nvSpPr>
        <p:spPr>
          <a:xfrm>
            <a:off x="2607149" y="1465092"/>
            <a:ext cx="289797" cy="213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0" name="Oval 119">
            <a:extLst>
              <a:ext uri="{FF2B5EF4-FFF2-40B4-BE49-F238E27FC236}">
                <a16:creationId xmlns:a16="http://schemas.microsoft.com/office/drawing/2014/main" id="{A42D08B0-E52F-125E-1B71-CC7D8185C34A}"/>
              </a:ext>
            </a:extLst>
          </p:cNvPr>
          <p:cNvSpPr/>
          <p:nvPr/>
        </p:nvSpPr>
        <p:spPr>
          <a:xfrm>
            <a:off x="2770592" y="1804964"/>
            <a:ext cx="289797" cy="213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mc:AlternateContent xmlns:mc="http://schemas.openxmlformats.org/markup-compatibility/2006">
        <mc:Choice xmlns:p14="http://schemas.microsoft.com/office/powerpoint/2010/main" Requires="p14">
          <p:contentPart p14:bwMode="auto" r:id="rId153">
            <p14:nvContentPartPr>
              <p14:cNvPr id="121" name="Ink 120">
                <a:extLst>
                  <a:ext uri="{FF2B5EF4-FFF2-40B4-BE49-F238E27FC236}">
                    <a16:creationId xmlns:a16="http://schemas.microsoft.com/office/drawing/2014/main" id="{0080E5F8-7E13-DCEE-F6AE-D59F90BA9F2C}"/>
                  </a:ext>
                </a:extLst>
              </p14:cNvPr>
              <p14:cNvContentPartPr/>
              <p14:nvPr/>
            </p14:nvContentPartPr>
            <p14:xfrm>
              <a:off x="1377748" y="1005732"/>
              <a:ext cx="500040" cy="556920"/>
            </p14:xfrm>
          </p:contentPart>
        </mc:Choice>
        <mc:Fallback>
          <p:pic>
            <p:nvPicPr>
              <p:cNvPr id="121" name="Ink 120">
                <a:extLst>
                  <a:ext uri="{FF2B5EF4-FFF2-40B4-BE49-F238E27FC236}">
                    <a16:creationId xmlns:a16="http://schemas.microsoft.com/office/drawing/2014/main" id="{0080E5F8-7E13-DCEE-F6AE-D59F90BA9F2C}"/>
                  </a:ext>
                </a:extLst>
              </p:cNvPr>
              <p:cNvPicPr/>
              <p:nvPr/>
            </p:nvPicPr>
            <p:blipFill>
              <a:blip r:embed="rId154"/>
              <a:stretch>
                <a:fillRect/>
              </a:stretch>
            </p:blipFill>
            <p:spPr>
              <a:xfrm>
                <a:off x="1368748" y="996732"/>
                <a:ext cx="51768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22" name="Ink 121">
                <a:extLst>
                  <a:ext uri="{FF2B5EF4-FFF2-40B4-BE49-F238E27FC236}">
                    <a16:creationId xmlns:a16="http://schemas.microsoft.com/office/drawing/2014/main" id="{EEF652B9-3C94-6C96-DFDB-6A58EB896D17}"/>
                  </a:ext>
                </a:extLst>
              </p14:cNvPr>
              <p14:cNvContentPartPr/>
              <p14:nvPr/>
            </p14:nvContentPartPr>
            <p14:xfrm>
              <a:off x="5559868" y="1214532"/>
              <a:ext cx="307800" cy="278280"/>
            </p14:xfrm>
          </p:contentPart>
        </mc:Choice>
        <mc:Fallback>
          <p:pic>
            <p:nvPicPr>
              <p:cNvPr id="122" name="Ink 121">
                <a:extLst>
                  <a:ext uri="{FF2B5EF4-FFF2-40B4-BE49-F238E27FC236}">
                    <a16:creationId xmlns:a16="http://schemas.microsoft.com/office/drawing/2014/main" id="{EEF652B9-3C94-6C96-DFDB-6A58EB896D17}"/>
                  </a:ext>
                </a:extLst>
              </p:cNvPr>
              <p:cNvPicPr/>
              <p:nvPr/>
            </p:nvPicPr>
            <p:blipFill>
              <a:blip r:embed="rId156"/>
              <a:stretch>
                <a:fillRect/>
              </a:stretch>
            </p:blipFill>
            <p:spPr>
              <a:xfrm>
                <a:off x="5550857" y="1205532"/>
                <a:ext cx="325461"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23" name="Ink 122">
                <a:extLst>
                  <a:ext uri="{FF2B5EF4-FFF2-40B4-BE49-F238E27FC236}">
                    <a16:creationId xmlns:a16="http://schemas.microsoft.com/office/drawing/2014/main" id="{E1D59520-B3AA-0D06-5312-D146671DDB6A}"/>
                  </a:ext>
                </a:extLst>
              </p14:cNvPr>
              <p14:cNvContentPartPr/>
              <p14:nvPr/>
            </p14:nvContentPartPr>
            <p14:xfrm>
              <a:off x="6285268" y="1511892"/>
              <a:ext cx="366480" cy="269640"/>
            </p14:xfrm>
          </p:contentPart>
        </mc:Choice>
        <mc:Fallback>
          <p:pic>
            <p:nvPicPr>
              <p:cNvPr id="123" name="Ink 122">
                <a:extLst>
                  <a:ext uri="{FF2B5EF4-FFF2-40B4-BE49-F238E27FC236}">
                    <a16:creationId xmlns:a16="http://schemas.microsoft.com/office/drawing/2014/main" id="{E1D59520-B3AA-0D06-5312-D146671DDB6A}"/>
                  </a:ext>
                </a:extLst>
              </p:cNvPr>
              <p:cNvPicPr/>
              <p:nvPr/>
            </p:nvPicPr>
            <p:blipFill>
              <a:blip r:embed="rId158"/>
              <a:stretch>
                <a:fillRect/>
              </a:stretch>
            </p:blipFill>
            <p:spPr>
              <a:xfrm>
                <a:off x="6276268" y="1502892"/>
                <a:ext cx="3841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24" name="Ink 123">
                <a:extLst>
                  <a:ext uri="{FF2B5EF4-FFF2-40B4-BE49-F238E27FC236}">
                    <a16:creationId xmlns:a16="http://schemas.microsoft.com/office/drawing/2014/main" id="{5D070984-CBC2-2875-F87D-907EA1DF2F40}"/>
                  </a:ext>
                </a:extLst>
              </p14:cNvPr>
              <p14:cNvContentPartPr/>
              <p14:nvPr/>
            </p14:nvContentPartPr>
            <p14:xfrm>
              <a:off x="6769468" y="1396692"/>
              <a:ext cx="284400" cy="264600"/>
            </p14:xfrm>
          </p:contentPart>
        </mc:Choice>
        <mc:Fallback>
          <p:pic>
            <p:nvPicPr>
              <p:cNvPr id="124" name="Ink 123">
                <a:extLst>
                  <a:ext uri="{FF2B5EF4-FFF2-40B4-BE49-F238E27FC236}">
                    <a16:creationId xmlns:a16="http://schemas.microsoft.com/office/drawing/2014/main" id="{5D070984-CBC2-2875-F87D-907EA1DF2F40}"/>
                  </a:ext>
                </a:extLst>
              </p:cNvPr>
              <p:cNvPicPr/>
              <p:nvPr/>
            </p:nvPicPr>
            <p:blipFill>
              <a:blip r:embed="rId160"/>
              <a:stretch>
                <a:fillRect/>
              </a:stretch>
            </p:blipFill>
            <p:spPr>
              <a:xfrm>
                <a:off x="6760468" y="1387692"/>
                <a:ext cx="3020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25" name="Ink 124">
                <a:extLst>
                  <a:ext uri="{FF2B5EF4-FFF2-40B4-BE49-F238E27FC236}">
                    <a16:creationId xmlns:a16="http://schemas.microsoft.com/office/drawing/2014/main" id="{93BD5CF9-924D-71B7-73E4-E51BE14473E3}"/>
                  </a:ext>
                </a:extLst>
              </p14:cNvPr>
              <p14:cNvContentPartPr/>
              <p14:nvPr/>
            </p14:nvContentPartPr>
            <p14:xfrm>
              <a:off x="7228108" y="1295172"/>
              <a:ext cx="326160" cy="240120"/>
            </p14:xfrm>
          </p:contentPart>
        </mc:Choice>
        <mc:Fallback>
          <p:pic>
            <p:nvPicPr>
              <p:cNvPr id="125" name="Ink 124">
                <a:extLst>
                  <a:ext uri="{FF2B5EF4-FFF2-40B4-BE49-F238E27FC236}">
                    <a16:creationId xmlns:a16="http://schemas.microsoft.com/office/drawing/2014/main" id="{93BD5CF9-924D-71B7-73E4-E51BE14473E3}"/>
                  </a:ext>
                </a:extLst>
              </p:cNvPr>
              <p:cNvPicPr/>
              <p:nvPr/>
            </p:nvPicPr>
            <p:blipFill>
              <a:blip r:embed="rId162"/>
              <a:stretch>
                <a:fillRect/>
              </a:stretch>
            </p:blipFill>
            <p:spPr>
              <a:xfrm>
                <a:off x="7219108" y="1286172"/>
                <a:ext cx="3438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26" name="Ink 125">
                <a:extLst>
                  <a:ext uri="{FF2B5EF4-FFF2-40B4-BE49-F238E27FC236}">
                    <a16:creationId xmlns:a16="http://schemas.microsoft.com/office/drawing/2014/main" id="{FA702E50-744D-0FBB-93CE-BFDA192031C0}"/>
                  </a:ext>
                </a:extLst>
              </p14:cNvPr>
              <p14:cNvContentPartPr/>
              <p14:nvPr/>
            </p14:nvContentPartPr>
            <p14:xfrm>
              <a:off x="7885468" y="1474812"/>
              <a:ext cx="345240" cy="218880"/>
            </p14:xfrm>
          </p:contentPart>
        </mc:Choice>
        <mc:Fallback>
          <p:pic>
            <p:nvPicPr>
              <p:cNvPr id="126" name="Ink 125">
                <a:extLst>
                  <a:ext uri="{FF2B5EF4-FFF2-40B4-BE49-F238E27FC236}">
                    <a16:creationId xmlns:a16="http://schemas.microsoft.com/office/drawing/2014/main" id="{FA702E50-744D-0FBB-93CE-BFDA192031C0}"/>
                  </a:ext>
                </a:extLst>
              </p:cNvPr>
              <p:cNvPicPr/>
              <p:nvPr/>
            </p:nvPicPr>
            <p:blipFill>
              <a:blip r:embed="rId164"/>
              <a:stretch>
                <a:fillRect/>
              </a:stretch>
            </p:blipFill>
            <p:spPr>
              <a:xfrm>
                <a:off x="7876468" y="1465812"/>
                <a:ext cx="362880" cy="236520"/>
              </a:xfrm>
              <a:prstGeom prst="rect">
                <a:avLst/>
              </a:prstGeom>
            </p:spPr>
          </p:pic>
        </mc:Fallback>
      </mc:AlternateContent>
      <p:grpSp>
        <p:nvGrpSpPr>
          <p:cNvPr id="140" name="Group 139">
            <a:extLst>
              <a:ext uri="{FF2B5EF4-FFF2-40B4-BE49-F238E27FC236}">
                <a16:creationId xmlns:a16="http://schemas.microsoft.com/office/drawing/2014/main" id="{F9AF0506-6AA9-3BA4-B498-8EBC8C498E98}"/>
              </a:ext>
            </a:extLst>
          </p:cNvPr>
          <p:cNvGrpSpPr/>
          <p:nvPr/>
        </p:nvGrpSpPr>
        <p:grpSpPr>
          <a:xfrm>
            <a:off x="334108" y="1326852"/>
            <a:ext cx="1800000" cy="975600"/>
            <a:chOff x="332520" y="1326852"/>
            <a:chExt cx="1800000" cy="975600"/>
          </a:xfrm>
        </p:grpSpPr>
        <mc:AlternateContent xmlns:mc="http://schemas.openxmlformats.org/markup-compatibility/2006" xmlns:p14="http://schemas.microsoft.com/office/powerpoint/2010/main">
          <mc:Choice Requires="p14">
            <p:contentPart p14:bwMode="auto" r:id="rId165">
              <p14:nvContentPartPr>
                <p14:cNvPr id="132" name="Ink 131">
                  <a:extLst>
                    <a:ext uri="{FF2B5EF4-FFF2-40B4-BE49-F238E27FC236}">
                      <a16:creationId xmlns:a16="http://schemas.microsoft.com/office/drawing/2014/main" id="{16EB6D2F-E648-5EC5-6D64-294A6CA4AF7A}"/>
                    </a:ext>
                  </a:extLst>
                </p14:cNvPr>
                <p14:cNvContentPartPr/>
                <p14:nvPr/>
              </p14:nvContentPartPr>
              <p14:xfrm>
                <a:off x="2006520" y="1326852"/>
                <a:ext cx="126000" cy="965880"/>
              </p14:xfrm>
            </p:contentPart>
          </mc:Choice>
          <mc:Fallback xmlns="">
            <p:pic>
              <p:nvPicPr>
                <p:cNvPr id="132" name="Ink 131">
                  <a:extLst>
                    <a:ext uri="{FF2B5EF4-FFF2-40B4-BE49-F238E27FC236}">
                      <a16:creationId xmlns:a16="http://schemas.microsoft.com/office/drawing/2014/main" id="{16EB6D2F-E648-5EC5-6D64-294A6CA4AF7A}"/>
                    </a:ext>
                  </a:extLst>
                </p:cNvPr>
                <p:cNvPicPr/>
                <p:nvPr/>
              </p:nvPicPr>
              <p:blipFill>
                <a:blip r:embed="rId166"/>
                <a:stretch>
                  <a:fillRect/>
                </a:stretch>
              </p:blipFill>
              <p:spPr>
                <a:xfrm>
                  <a:off x="1997880" y="1318212"/>
                  <a:ext cx="143640" cy="9835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33" name="Ink 132">
                  <a:extLst>
                    <a:ext uri="{FF2B5EF4-FFF2-40B4-BE49-F238E27FC236}">
                      <a16:creationId xmlns:a16="http://schemas.microsoft.com/office/drawing/2014/main" id="{386AB006-5AA1-8FB6-6D0A-76ADAF6ABC30}"/>
                    </a:ext>
                  </a:extLst>
                </p14:cNvPr>
                <p14:cNvContentPartPr/>
                <p14:nvPr/>
              </p14:nvContentPartPr>
              <p14:xfrm>
                <a:off x="1346280" y="1764972"/>
                <a:ext cx="718920" cy="195840"/>
              </p14:xfrm>
            </p:contentPart>
          </mc:Choice>
          <mc:Fallback xmlns="">
            <p:pic>
              <p:nvPicPr>
                <p:cNvPr id="133" name="Ink 132">
                  <a:extLst>
                    <a:ext uri="{FF2B5EF4-FFF2-40B4-BE49-F238E27FC236}">
                      <a16:creationId xmlns:a16="http://schemas.microsoft.com/office/drawing/2014/main" id="{386AB006-5AA1-8FB6-6D0A-76ADAF6ABC30}"/>
                    </a:ext>
                  </a:extLst>
                </p:cNvPr>
                <p:cNvPicPr/>
                <p:nvPr/>
              </p:nvPicPr>
              <p:blipFill>
                <a:blip r:embed="rId168"/>
                <a:stretch>
                  <a:fillRect/>
                </a:stretch>
              </p:blipFill>
              <p:spPr>
                <a:xfrm>
                  <a:off x="1337280" y="1756332"/>
                  <a:ext cx="7365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35" name="Ink 134">
                  <a:extLst>
                    <a:ext uri="{FF2B5EF4-FFF2-40B4-BE49-F238E27FC236}">
                      <a16:creationId xmlns:a16="http://schemas.microsoft.com/office/drawing/2014/main" id="{67D2C8F8-6E54-A3BA-30A9-518ADF28892E}"/>
                    </a:ext>
                  </a:extLst>
                </p14:cNvPr>
                <p14:cNvContentPartPr/>
                <p14:nvPr/>
              </p14:nvContentPartPr>
              <p14:xfrm>
                <a:off x="332520" y="2004732"/>
                <a:ext cx="218520" cy="297720"/>
              </p14:xfrm>
            </p:contentPart>
          </mc:Choice>
          <mc:Fallback xmlns="">
            <p:pic>
              <p:nvPicPr>
                <p:cNvPr id="135" name="Ink 134">
                  <a:extLst>
                    <a:ext uri="{FF2B5EF4-FFF2-40B4-BE49-F238E27FC236}">
                      <a16:creationId xmlns:a16="http://schemas.microsoft.com/office/drawing/2014/main" id="{67D2C8F8-6E54-A3BA-30A9-518ADF28892E}"/>
                    </a:ext>
                  </a:extLst>
                </p:cNvPr>
                <p:cNvPicPr/>
                <p:nvPr/>
              </p:nvPicPr>
              <p:blipFill>
                <a:blip r:embed="rId170"/>
                <a:stretch>
                  <a:fillRect/>
                </a:stretch>
              </p:blipFill>
              <p:spPr>
                <a:xfrm>
                  <a:off x="323880" y="1996092"/>
                  <a:ext cx="2361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36" name="Ink 135">
                  <a:extLst>
                    <a:ext uri="{FF2B5EF4-FFF2-40B4-BE49-F238E27FC236}">
                      <a16:creationId xmlns:a16="http://schemas.microsoft.com/office/drawing/2014/main" id="{313C0FAF-5DB7-E11F-28B7-2F48E6B65901}"/>
                    </a:ext>
                  </a:extLst>
                </p14:cNvPr>
                <p14:cNvContentPartPr/>
                <p14:nvPr/>
              </p14:nvContentPartPr>
              <p14:xfrm>
                <a:off x="538800" y="2082852"/>
                <a:ext cx="140400" cy="129240"/>
              </p14:xfrm>
            </p:contentPart>
          </mc:Choice>
          <mc:Fallback xmlns="">
            <p:pic>
              <p:nvPicPr>
                <p:cNvPr id="136" name="Ink 135">
                  <a:extLst>
                    <a:ext uri="{FF2B5EF4-FFF2-40B4-BE49-F238E27FC236}">
                      <a16:creationId xmlns:a16="http://schemas.microsoft.com/office/drawing/2014/main" id="{313C0FAF-5DB7-E11F-28B7-2F48E6B65901}"/>
                    </a:ext>
                  </a:extLst>
                </p:cNvPr>
                <p:cNvPicPr/>
                <p:nvPr/>
              </p:nvPicPr>
              <p:blipFill>
                <a:blip r:embed="rId172"/>
                <a:stretch>
                  <a:fillRect/>
                </a:stretch>
              </p:blipFill>
              <p:spPr>
                <a:xfrm>
                  <a:off x="529800" y="2073852"/>
                  <a:ext cx="1580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37" name="Ink 136">
                  <a:extLst>
                    <a:ext uri="{FF2B5EF4-FFF2-40B4-BE49-F238E27FC236}">
                      <a16:creationId xmlns:a16="http://schemas.microsoft.com/office/drawing/2014/main" id="{29941FDC-5489-4BCB-FBB2-5FF2EA9DB3AD}"/>
                    </a:ext>
                  </a:extLst>
                </p14:cNvPr>
                <p14:cNvContentPartPr/>
                <p14:nvPr/>
              </p14:nvContentPartPr>
              <p14:xfrm>
                <a:off x="697200" y="2025252"/>
                <a:ext cx="188640" cy="117720"/>
              </p14:xfrm>
            </p:contentPart>
          </mc:Choice>
          <mc:Fallback xmlns="">
            <p:pic>
              <p:nvPicPr>
                <p:cNvPr id="137" name="Ink 136">
                  <a:extLst>
                    <a:ext uri="{FF2B5EF4-FFF2-40B4-BE49-F238E27FC236}">
                      <a16:creationId xmlns:a16="http://schemas.microsoft.com/office/drawing/2014/main" id="{29941FDC-5489-4BCB-FBB2-5FF2EA9DB3AD}"/>
                    </a:ext>
                  </a:extLst>
                </p:cNvPr>
                <p:cNvPicPr/>
                <p:nvPr/>
              </p:nvPicPr>
              <p:blipFill>
                <a:blip r:embed="rId174"/>
                <a:stretch>
                  <a:fillRect/>
                </a:stretch>
              </p:blipFill>
              <p:spPr>
                <a:xfrm>
                  <a:off x="688200" y="2016252"/>
                  <a:ext cx="2062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38" name="Ink 137">
                  <a:extLst>
                    <a:ext uri="{FF2B5EF4-FFF2-40B4-BE49-F238E27FC236}">
                      <a16:creationId xmlns:a16="http://schemas.microsoft.com/office/drawing/2014/main" id="{B2C7D9F2-04A7-2604-6226-E9F002C255DE}"/>
                    </a:ext>
                  </a:extLst>
                </p14:cNvPr>
                <p14:cNvContentPartPr/>
                <p14:nvPr/>
              </p14:nvContentPartPr>
              <p14:xfrm>
                <a:off x="885480" y="1943172"/>
                <a:ext cx="128520" cy="120960"/>
              </p14:xfrm>
            </p:contentPart>
          </mc:Choice>
          <mc:Fallback xmlns="">
            <p:pic>
              <p:nvPicPr>
                <p:cNvPr id="138" name="Ink 137">
                  <a:extLst>
                    <a:ext uri="{FF2B5EF4-FFF2-40B4-BE49-F238E27FC236}">
                      <a16:creationId xmlns:a16="http://schemas.microsoft.com/office/drawing/2014/main" id="{B2C7D9F2-04A7-2604-6226-E9F002C255DE}"/>
                    </a:ext>
                  </a:extLst>
                </p:cNvPr>
                <p:cNvPicPr/>
                <p:nvPr/>
              </p:nvPicPr>
              <p:blipFill>
                <a:blip r:embed="rId176"/>
                <a:stretch>
                  <a:fillRect/>
                </a:stretch>
              </p:blipFill>
              <p:spPr>
                <a:xfrm>
                  <a:off x="876480" y="1934172"/>
                  <a:ext cx="1461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39" name="Ink 138">
                  <a:extLst>
                    <a:ext uri="{FF2B5EF4-FFF2-40B4-BE49-F238E27FC236}">
                      <a16:creationId xmlns:a16="http://schemas.microsoft.com/office/drawing/2014/main" id="{E23A950A-B9E1-3683-DA39-7DCFC3DDDE2B}"/>
                    </a:ext>
                  </a:extLst>
                </p14:cNvPr>
                <p14:cNvContentPartPr/>
                <p14:nvPr/>
              </p14:nvContentPartPr>
              <p14:xfrm>
                <a:off x="1061880" y="1889172"/>
                <a:ext cx="155880" cy="137520"/>
              </p14:xfrm>
            </p:contentPart>
          </mc:Choice>
          <mc:Fallback xmlns="">
            <p:pic>
              <p:nvPicPr>
                <p:cNvPr id="139" name="Ink 138">
                  <a:extLst>
                    <a:ext uri="{FF2B5EF4-FFF2-40B4-BE49-F238E27FC236}">
                      <a16:creationId xmlns:a16="http://schemas.microsoft.com/office/drawing/2014/main" id="{E23A950A-B9E1-3683-DA39-7DCFC3DDDE2B}"/>
                    </a:ext>
                  </a:extLst>
                </p:cNvPr>
                <p:cNvPicPr/>
                <p:nvPr/>
              </p:nvPicPr>
              <p:blipFill>
                <a:blip r:embed="rId178"/>
                <a:stretch>
                  <a:fillRect/>
                </a:stretch>
              </p:blipFill>
              <p:spPr>
                <a:xfrm>
                  <a:off x="1053240" y="1880172"/>
                  <a:ext cx="173520" cy="155160"/>
                </a:xfrm>
                <a:prstGeom prst="rect">
                  <a:avLst/>
                </a:prstGeom>
              </p:spPr>
            </p:pic>
          </mc:Fallback>
        </mc:AlternateContent>
      </p:grpSp>
      <p:grpSp>
        <p:nvGrpSpPr>
          <p:cNvPr id="155" name="Group 154">
            <a:extLst>
              <a:ext uri="{FF2B5EF4-FFF2-40B4-BE49-F238E27FC236}">
                <a16:creationId xmlns:a16="http://schemas.microsoft.com/office/drawing/2014/main" id="{014BD2AD-50B1-6147-E051-62927DAD8891}"/>
              </a:ext>
            </a:extLst>
          </p:cNvPr>
          <p:cNvGrpSpPr/>
          <p:nvPr/>
        </p:nvGrpSpPr>
        <p:grpSpPr>
          <a:xfrm>
            <a:off x="3009988" y="443772"/>
            <a:ext cx="2616120" cy="1660320"/>
            <a:chOff x="3008400" y="443772"/>
            <a:chExt cx="2616120" cy="1660320"/>
          </a:xfrm>
        </p:grpSpPr>
        <mc:AlternateContent xmlns:mc="http://schemas.openxmlformats.org/markup-compatibility/2006" xmlns:p14="http://schemas.microsoft.com/office/powerpoint/2010/main">
          <mc:Choice Requires="p14">
            <p:contentPart p14:bwMode="auto" r:id="rId179">
              <p14:nvContentPartPr>
                <p14:cNvPr id="127" name="Ink 126">
                  <a:extLst>
                    <a:ext uri="{FF2B5EF4-FFF2-40B4-BE49-F238E27FC236}">
                      <a16:creationId xmlns:a16="http://schemas.microsoft.com/office/drawing/2014/main" id="{A0CE07D9-8DBF-E2B9-2592-B6392B65DA7C}"/>
                    </a:ext>
                  </a:extLst>
                </p14:cNvPr>
                <p14:cNvContentPartPr/>
                <p14:nvPr/>
              </p14:nvContentPartPr>
              <p14:xfrm>
                <a:off x="3008400" y="1836252"/>
                <a:ext cx="306000" cy="248760"/>
              </p14:xfrm>
            </p:contentPart>
          </mc:Choice>
          <mc:Fallback xmlns="">
            <p:pic>
              <p:nvPicPr>
                <p:cNvPr id="127" name="Ink 126">
                  <a:extLst>
                    <a:ext uri="{FF2B5EF4-FFF2-40B4-BE49-F238E27FC236}">
                      <a16:creationId xmlns:a16="http://schemas.microsoft.com/office/drawing/2014/main" id="{A0CE07D9-8DBF-E2B9-2592-B6392B65DA7C}"/>
                    </a:ext>
                  </a:extLst>
                </p:cNvPr>
                <p:cNvPicPr/>
                <p:nvPr/>
              </p:nvPicPr>
              <p:blipFill>
                <a:blip r:embed="rId180"/>
                <a:stretch>
                  <a:fillRect/>
                </a:stretch>
              </p:blipFill>
              <p:spPr>
                <a:xfrm>
                  <a:off x="2999400" y="1827252"/>
                  <a:ext cx="3236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8" name="Ink 127">
                  <a:extLst>
                    <a:ext uri="{FF2B5EF4-FFF2-40B4-BE49-F238E27FC236}">
                      <a16:creationId xmlns:a16="http://schemas.microsoft.com/office/drawing/2014/main" id="{8D266C21-1AE1-1B06-FD94-BDF665188850}"/>
                    </a:ext>
                  </a:extLst>
                </p14:cNvPr>
                <p14:cNvContentPartPr/>
                <p14:nvPr/>
              </p14:nvContentPartPr>
              <p14:xfrm>
                <a:off x="3489000" y="1802412"/>
                <a:ext cx="276120" cy="293760"/>
              </p14:xfrm>
            </p:contentPart>
          </mc:Choice>
          <mc:Fallback xmlns="">
            <p:pic>
              <p:nvPicPr>
                <p:cNvPr id="128" name="Ink 127">
                  <a:extLst>
                    <a:ext uri="{FF2B5EF4-FFF2-40B4-BE49-F238E27FC236}">
                      <a16:creationId xmlns:a16="http://schemas.microsoft.com/office/drawing/2014/main" id="{8D266C21-1AE1-1B06-FD94-BDF665188850}"/>
                    </a:ext>
                  </a:extLst>
                </p:cNvPr>
                <p:cNvPicPr/>
                <p:nvPr/>
              </p:nvPicPr>
              <p:blipFill>
                <a:blip r:embed="rId182"/>
                <a:stretch>
                  <a:fillRect/>
                </a:stretch>
              </p:blipFill>
              <p:spPr>
                <a:xfrm>
                  <a:off x="3480000" y="1793772"/>
                  <a:ext cx="2937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9" name="Ink 128">
                  <a:extLst>
                    <a:ext uri="{FF2B5EF4-FFF2-40B4-BE49-F238E27FC236}">
                      <a16:creationId xmlns:a16="http://schemas.microsoft.com/office/drawing/2014/main" id="{912ED302-D1EB-8ECB-D450-8A3D62D42FEB}"/>
                    </a:ext>
                  </a:extLst>
                </p14:cNvPr>
                <p14:cNvContentPartPr/>
                <p14:nvPr/>
              </p14:nvContentPartPr>
              <p14:xfrm>
                <a:off x="3900120" y="1808172"/>
                <a:ext cx="242280" cy="239760"/>
              </p14:xfrm>
            </p:contentPart>
          </mc:Choice>
          <mc:Fallback xmlns="">
            <p:pic>
              <p:nvPicPr>
                <p:cNvPr id="129" name="Ink 128">
                  <a:extLst>
                    <a:ext uri="{FF2B5EF4-FFF2-40B4-BE49-F238E27FC236}">
                      <a16:creationId xmlns:a16="http://schemas.microsoft.com/office/drawing/2014/main" id="{912ED302-D1EB-8ECB-D450-8A3D62D42FEB}"/>
                    </a:ext>
                  </a:extLst>
                </p:cNvPr>
                <p:cNvPicPr/>
                <p:nvPr/>
              </p:nvPicPr>
              <p:blipFill>
                <a:blip r:embed="rId184"/>
                <a:stretch>
                  <a:fillRect/>
                </a:stretch>
              </p:blipFill>
              <p:spPr>
                <a:xfrm>
                  <a:off x="3891480" y="1799172"/>
                  <a:ext cx="2599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30" name="Ink 129">
                  <a:extLst>
                    <a:ext uri="{FF2B5EF4-FFF2-40B4-BE49-F238E27FC236}">
                      <a16:creationId xmlns:a16="http://schemas.microsoft.com/office/drawing/2014/main" id="{A54C447C-90C1-7F0A-44E2-D94755149F6F}"/>
                    </a:ext>
                  </a:extLst>
                </p14:cNvPr>
                <p14:cNvContentPartPr/>
                <p14:nvPr/>
              </p14:nvContentPartPr>
              <p14:xfrm>
                <a:off x="4188840" y="1759572"/>
                <a:ext cx="365040" cy="344520"/>
              </p14:xfrm>
            </p:contentPart>
          </mc:Choice>
          <mc:Fallback xmlns="">
            <p:pic>
              <p:nvPicPr>
                <p:cNvPr id="130" name="Ink 129">
                  <a:extLst>
                    <a:ext uri="{FF2B5EF4-FFF2-40B4-BE49-F238E27FC236}">
                      <a16:creationId xmlns:a16="http://schemas.microsoft.com/office/drawing/2014/main" id="{A54C447C-90C1-7F0A-44E2-D94755149F6F}"/>
                    </a:ext>
                  </a:extLst>
                </p:cNvPr>
                <p:cNvPicPr/>
                <p:nvPr/>
              </p:nvPicPr>
              <p:blipFill>
                <a:blip r:embed="rId186"/>
                <a:stretch>
                  <a:fillRect/>
                </a:stretch>
              </p:blipFill>
              <p:spPr>
                <a:xfrm>
                  <a:off x="4179840" y="1750572"/>
                  <a:ext cx="3826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41" name="Ink 140">
                  <a:extLst>
                    <a:ext uri="{FF2B5EF4-FFF2-40B4-BE49-F238E27FC236}">
                      <a16:creationId xmlns:a16="http://schemas.microsoft.com/office/drawing/2014/main" id="{D4FF013C-5868-134D-1923-F07F3F428E58}"/>
                    </a:ext>
                  </a:extLst>
                </p14:cNvPr>
                <p14:cNvContentPartPr/>
                <p14:nvPr/>
              </p14:nvContentPartPr>
              <p14:xfrm>
                <a:off x="3293520" y="727812"/>
                <a:ext cx="822960" cy="651240"/>
              </p14:xfrm>
            </p:contentPart>
          </mc:Choice>
          <mc:Fallback xmlns="">
            <p:pic>
              <p:nvPicPr>
                <p:cNvPr id="141" name="Ink 140">
                  <a:extLst>
                    <a:ext uri="{FF2B5EF4-FFF2-40B4-BE49-F238E27FC236}">
                      <a16:creationId xmlns:a16="http://schemas.microsoft.com/office/drawing/2014/main" id="{D4FF013C-5868-134D-1923-F07F3F428E58}"/>
                    </a:ext>
                  </a:extLst>
                </p:cNvPr>
                <p:cNvPicPr/>
                <p:nvPr/>
              </p:nvPicPr>
              <p:blipFill>
                <a:blip r:embed="rId188"/>
                <a:stretch>
                  <a:fillRect/>
                </a:stretch>
              </p:blipFill>
              <p:spPr>
                <a:xfrm>
                  <a:off x="3284520" y="719172"/>
                  <a:ext cx="840600" cy="6688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42" name="Ink 141">
                  <a:extLst>
                    <a:ext uri="{FF2B5EF4-FFF2-40B4-BE49-F238E27FC236}">
                      <a16:creationId xmlns:a16="http://schemas.microsoft.com/office/drawing/2014/main" id="{3CA980C1-0586-CD24-71CD-9BCF597CAA44}"/>
                    </a:ext>
                  </a:extLst>
                </p14:cNvPr>
                <p14:cNvContentPartPr/>
                <p14:nvPr/>
              </p14:nvContentPartPr>
              <p14:xfrm>
                <a:off x="3244560" y="1199412"/>
                <a:ext cx="218160" cy="198720"/>
              </p14:xfrm>
            </p:contentPart>
          </mc:Choice>
          <mc:Fallback xmlns="">
            <p:pic>
              <p:nvPicPr>
                <p:cNvPr id="142" name="Ink 141">
                  <a:extLst>
                    <a:ext uri="{FF2B5EF4-FFF2-40B4-BE49-F238E27FC236}">
                      <a16:creationId xmlns:a16="http://schemas.microsoft.com/office/drawing/2014/main" id="{3CA980C1-0586-CD24-71CD-9BCF597CAA44}"/>
                    </a:ext>
                  </a:extLst>
                </p:cNvPr>
                <p:cNvPicPr/>
                <p:nvPr/>
              </p:nvPicPr>
              <p:blipFill>
                <a:blip r:embed="rId190"/>
                <a:stretch>
                  <a:fillRect/>
                </a:stretch>
              </p:blipFill>
              <p:spPr>
                <a:xfrm>
                  <a:off x="3235920" y="1190412"/>
                  <a:ext cx="2358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43" name="Ink 142">
                  <a:extLst>
                    <a:ext uri="{FF2B5EF4-FFF2-40B4-BE49-F238E27FC236}">
                      <a16:creationId xmlns:a16="http://schemas.microsoft.com/office/drawing/2014/main" id="{745248EA-B03D-E9B9-C288-9F6248F8C550}"/>
                    </a:ext>
                  </a:extLst>
                </p14:cNvPr>
                <p14:cNvContentPartPr/>
                <p14:nvPr/>
              </p14:nvContentPartPr>
              <p14:xfrm>
                <a:off x="3375240" y="1622052"/>
                <a:ext cx="144360" cy="194760"/>
              </p14:xfrm>
            </p:contentPart>
          </mc:Choice>
          <mc:Fallback xmlns="">
            <p:pic>
              <p:nvPicPr>
                <p:cNvPr id="143" name="Ink 142">
                  <a:extLst>
                    <a:ext uri="{FF2B5EF4-FFF2-40B4-BE49-F238E27FC236}">
                      <a16:creationId xmlns:a16="http://schemas.microsoft.com/office/drawing/2014/main" id="{745248EA-B03D-E9B9-C288-9F6248F8C550}"/>
                    </a:ext>
                  </a:extLst>
                </p:cNvPr>
                <p:cNvPicPr/>
                <p:nvPr/>
              </p:nvPicPr>
              <p:blipFill>
                <a:blip r:embed="rId192"/>
                <a:stretch>
                  <a:fillRect/>
                </a:stretch>
              </p:blipFill>
              <p:spPr>
                <a:xfrm>
                  <a:off x="3366600" y="1613412"/>
                  <a:ext cx="1620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44" name="Ink 143">
                  <a:extLst>
                    <a:ext uri="{FF2B5EF4-FFF2-40B4-BE49-F238E27FC236}">
                      <a16:creationId xmlns:a16="http://schemas.microsoft.com/office/drawing/2014/main" id="{E3B2CA97-1ADA-C2E3-C896-3F74C8B8C90F}"/>
                    </a:ext>
                  </a:extLst>
                </p14:cNvPr>
                <p14:cNvContentPartPr/>
                <p14:nvPr/>
              </p14:nvContentPartPr>
              <p14:xfrm>
                <a:off x="3372360" y="1119852"/>
                <a:ext cx="807480" cy="660240"/>
              </p14:xfrm>
            </p:contentPart>
          </mc:Choice>
          <mc:Fallback xmlns="">
            <p:pic>
              <p:nvPicPr>
                <p:cNvPr id="144" name="Ink 143">
                  <a:extLst>
                    <a:ext uri="{FF2B5EF4-FFF2-40B4-BE49-F238E27FC236}">
                      <a16:creationId xmlns:a16="http://schemas.microsoft.com/office/drawing/2014/main" id="{E3B2CA97-1ADA-C2E3-C896-3F74C8B8C90F}"/>
                    </a:ext>
                  </a:extLst>
                </p:cNvPr>
                <p:cNvPicPr/>
                <p:nvPr/>
              </p:nvPicPr>
              <p:blipFill>
                <a:blip r:embed="rId194"/>
                <a:stretch>
                  <a:fillRect/>
                </a:stretch>
              </p:blipFill>
              <p:spPr>
                <a:xfrm>
                  <a:off x="3363720" y="1110852"/>
                  <a:ext cx="82512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45" name="Ink 144">
                  <a:extLst>
                    <a:ext uri="{FF2B5EF4-FFF2-40B4-BE49-F238E27FC236}">
                      <a16:creationId xmlns:a16="http://schemas.microsoft.com/office/drawing/2014/main" id="{1BBEFD72-1FC4-D08A-3608-90DE4C557522}"/>
                    </a:ext>
                  </a:extLst>
                </p14:cNvPr>
                <p14:cNvContentPartPr/>
                <p14:nvPr/>
              </p14:nvContentPartPr>
              <p14:xfrm>
                <a:off x="4277040" y="759492"/>
                <a:ext cx="177840" cy="245880"/>
              </p14:xfrm>
            </p:contentPart>
          </mc:Choice>
          <mc:Fallback xmlns="">
            <p:pic>
              <p:nvPicPr>
                <p:cNvPr id="145" name="Ink 144">
                  <a:extLst>
                    <a:ext uri="{FF2B5EF4-FFF2-40B4-BE49-F238E27FC236}">
                      <a16:creationId xmlns:a16="http://schemas.microsoft.com/office/drawing/2014/main" id="{1BBEFD72-1FC4-D08A-3608-90DE4C557522}"/>
                    </a:ext>
                  </a:extLst>
                </p:cNvPr>
                <p:cNvPicPr/>
                <p:nvPr/>
              </p:nvPicPr>
              <p:blipFill>
                <a:blip r:embed="rId196"/>
                <a:stretch>
                  <a:fillRect/>
                </a:stretch>
              </p:blipFill>
              <p:spPr>
                <a:xfrm>
                  <a:off x="4268400" y="750852"/>
                  <a:ext cx="1954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46" name="Ink 145">
                  <a:extLst>
                    <a:ext uri="{FF2B5EF4-FFF2-40B4-BE49-F238E27FC236}">
                      <a16:creationId xmlns:a16="http://schemas.microsoft.com/office/drawing/2014/main" id="{32AB07B5-6745-CDC6-E818-C22C4CAA94E0}"/>
                    </a:ext>
                  </a:extLst>
                </p14:cNvPr>
                <p14:cNvContentPartPr/>
                <p14:nvPr/>
              </p14:nvContentPartPr>
              <p14:xfrm>
                <a:off x="4262640" y="880092"/>
                <a:ext cx="97560" cy="102960"/>
              </p14:xfrm>
            </p:contentPart>
          </mc:Choice>
          <mc:Fallback xmlns="">
            <p:pic>
              <p:nvPicPr>
                <p:cNvPr id="146" name="Ink 145">
                  <a:extLst>
                    <a:ext uri="{FF2B5EF4-FFF2-40B4-BE49-F238E27FC236}">
                      <a16:creationId xmlns:a16="http://schemas.microsoft.com/office/drawing/2014/main" id="{32AB07B5-6745-CDC6-E818-C22C4CAA94E0}"/>
                    </a:ext>
                  </a:extLst>
                </p:cNvPr>
                <p:cNvPicPr/>
                <p:nvPr/>
              </p:nvPicPr>
              <p:blipFill>
                <a:blip r:embed="rId198"/>
                <a:stretch>
                  <a:fillRect/>
                </a:stretch>
              </p:blipFill>
              <p:spPr>
                <a:xfrm>
                  <a:off x="4254000" y="871452"/>
                  <a:ext cx="1152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47" name="Ink 146">
                  <a:extLst>
                    <a:ext uri="{FF2B5EF4-FFF2-40B4-BE49-F238E27FC236}">
                      <a16:creationId xmlns:a16="http://schemas.microsoft.com/office/drawing/2014/main" id="{72744A6C-DDDA-3837-39DB-6CB1CFB16158}"/>
                    </a:ext>
                  </a:extLst>
                </p14:cNvPr>
                <p14:cNvContentPartPr/>
                <p14:nvPr/>
              </p14:nvContentPartPr>
              <p14:xfrm>
                <a:off x="4453800" y="798012"/>
                <a:ext cx="73080" cy="142200"/>
              </p14:xfrm>
            </p:contentPart>
          </mc:Choice>
          <mc:Fallback xmlns="">
            <p:pic>
              <p:nvPicPr>
                <p:cNvPr id="147" name="Ink 146">
                  <a:extLst>
                    <a:ext uri="{FF2B5EF4-FFF2-40B4-BE49-F238E27FC236}">
                      <a16:creationId xmlns:a16="http://schemas.microsoft.com/office/drawing/2014/main" id="{72744A6C-DDDA-3837-39DB-6CB1CFB16158}"/>
                    </a:ext>
                  </a:extLst>
                </p:cNvPr>
                <p:cNvPicPr/>
                <p:nvPr/>
              </p:nvPicPr>
              <p:blipFill>
                <a:blip r:embed="rId200"/>
                <a:stretch>
                  <a:fillRect/>
                </a:stretch>
              </p:blipFill>
              <p:spPr>
                <a:xfrm>
                  <a:off x="4444800" y="789372"/>
                  <a:ext cx="907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48" name="Ink 147">
                  <a:extLst>
                    <a:ext uri="{FF2B5EF4-FFF2-40B4-BE49-F238E27FC236}">
                      <a16:creationId xmlns:a16="http://schemas.microsoft.com/office/drawing/2014/main" id="{7D435555-4832-573B-8216-040061D7230A}"/>
                    </a:ext>
                  </a:extLst>
                </p14:cNvPr>
                <p14:cNvContentPartPr/>
                <p14:nvPr/>
              </p14:nvContentPartPr>
              <p14:xfrm>
                <a:off x="4569000" y="760212"/>
                <a:ext cx="84240" cy="153720"/>
              </p14:xfrm>
            </p:contentPart>
          </mc:Choice>
          <mc:Fallback xmlns="">
            <p:pic>
              <p:nvPicPr>
                <p:cNvPr id="148" name="Ink 147">
                  <a:extLst>
                    <a:ext uri="{FF2B5EF4-FFF2-40B4-BE49-F238E27FC236}">
                      <a16:creationId xmlns:a16="http://schemas.microsoft.com/office/drawing/2014/main" id="{7D435555-4832-573B-8216-040061D7230A}"/>
                    </a:ext>
                  </a:extLst>
                </p:cNvPr>
                <p:cNvPicPr/>
                <p:nvPr/>
              </p:nvPicPr>
              <p:blipFill>
                <a:blip r:embed="rId202"/>
                <a:stretch>
                  <a:fillRect/>
                </a:stretch>
              </p:blipFill>
              <p:spPr>
                <a:xfrm>
                  <a:off x="4560360" y="751212"/>
                  <a:ext cx="1018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49" name="Ink 148">
                  <a:extLst>
                    <a:ext uri="{FF2B5EF4-FFF2-40B4-BE49-F238E27FC236}">
                      <a16:creationId xmlns:a16="http://schemas.microsoft.com/office/drawing/2014/main" id="{33F77EC3-DB04-610A-6C54-52F48F10B5BE}"/>
                    </a:ext>
                  </a:extLst>
                </p14:cNvPr>
                <p14:cNvContentPartPr/>
                <p14:nvPr/>
              </p14:nvContentPartPr>
              <p14:xfrm>
                <a:off x="4719480" y="681732"/>
                <a:ext cx="48960" cy="232560"/>
              </p14:xfrm>
            </p:contentPart>
          </mc:Choice>
          <mc:Fallback xmlns="">
            <p:pic>
              <p:nvPicPr>
                <p:cNvPr id="149" name="Ink 148">
                  <a:extLst>
                    <a:ext uri="{FF2B5EF4-FFF2-40B4-BE49-F238E27FC236}">
                      <a16:creationId xmlns:a16="http://schemas.microsoft.com/office/drawing/2014/main" id="{33F77EC3-DB04-610A-6C54-52F48F10B5BE}"/>
                    </a:ext>
                  </a:extLst>
                </p:cNvPr>
                <p:cNvPicPr/>
                <p:nvPr/>
              </p:nvPicPr>
              <p:blipFill>
                <a:blip r:embed="rId204"/>
                <a:stretch>
                  <a:fillRect/>
                </a:stretch>
              </p:blipFill>
              <p:spPr>
                <a:xfrm>
                  <a:off x="4710840" y="672732"/>
                  <a:ext cx="666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50" name="Ink 149">
                  <a:extLst>
                    <a:ext uri="{FF2B5EF4-FFF2-40B4-BE49-F238E27FC236}">
                      <a16:creationId xmlns:a16="http://schemas.microsoft.com/office/drawing/2014/main" id="{29559910-E281-FEC3-F5B3-20DC49DAFF76}"/>
                    </a:ext>
                  </a:extLst>
                </p14:cNvPr>
                <p14:cNvContentPartPr/>
                <p14:nvPr/>
              </p14:nvContentPartPr>
              <p14:xfrm>
                <a:off x="4770600" y="752292"/>
                <a:ext cx="154080" cy="317880"/>
              </p14:xfrm>
            </p:contentPart>
          </mc:Choice>
          <mc:Fallback xmlns="">
            <p:pic>
              <p:nvPicPr>
                <p:cNvPr id="150" name="Ink 149">
                  <a:extLst>
                    <a:ext uri="{FF2B5EF4-FFF2-40B4-BE49-F238E27FC236}">
                      <a16:creationId xmlns:a16="http://schemas.microsoft.com/office/drawing/2014/main" id="{29559910-E281-FEC3-F5B3-20DC49DAFF76}"/>
                    </a:ext>
                  </a:extLst>
                </p:cNvPr>
                <p:cNvPicPr/>
                <p:nvPr/>
              </p:nvPicPr>
              <p:blipFill>
                <a:blip r:embed="rId206"/>
                <a:stretch>
                  <a:fillRect/>
                </a:stretch>
              </p:blipFill>
              <p:spPr>
                <a:xfrm>
                  <a:off x="4761600" y="743292"/>
                  <a:ext cx="1717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1" name="Ink 150">
                  <a:extLst>
                    <a:ext uri="{FF2B5EF4-FFF2-40B4-BE49-F238E27FC236}">
                      <a16:creationId xmlns:a16="http://schemas.microsoft.com/office/drawing/2014/main" id="{BFE94B17-05E1-2707-41D5-7EF373FBD90D}"/>
                    </a:ext>
                  </a:extLst>
                </p14:cNvPr>
                <p14:cNvContentPartPr/>
                <p14:nvPr/>
              </p14:nvContentPartPr>
              <p14:xfrm>
                <a:off x="4910280" y="710172"/>
                <a:ext cx="182160" cy="142920"/>
              </p14:xfrm>
            </p:contentPart>
          </mc:Choice>
          <mc:Fallback xmlns="">
            <p:pic>
              <p:nvPicPr>
                <p:cNvPr id="151" name="Ink 150">
                  <a:extLst>
                    <a:ext uri="{FF2B5EF4-FFF2-40B4-BE49-F238E27FC236}">
                      <a16:creationId xmlns:a16="http://schemas.microsoft.com/office/drawing/2014/main" id="{BFE94B17-05E1-2707-41D5-7EF373FBD90D}"/>
                    </a:ext>
                  </a:extLst>
                </p:cNvPr>
                <p:cNvPicPr/>
                <p:nvPr/>
              </p:nvPicPr>
              <p:blipFill>
                <a:blip r:embed="rId208"/>
                <a:stretch>
                  <a:fillRect/>
                </a:stretch>
              </p:blipFill>
              <p:spPr>
                <a:xfrm>
                  <a:off x="4901280" y="701172"/>
                  <a:ext cx="1998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2" name="Ink 151">
                  <a:extLst>
                    <a:ext uri="{FF2B5EF4-FFF2-40B4-BE49-F238E27FC236}">
                      <a16:creationId xmlns:a16="http://schemas.microsoft.com/office/drawing/2014/main" id="{1A92A1F8-4FB0-014D-9A8D-7F0F60AB5EEE}"/>
                    </a:ext>
                  </a:extLst>
                </p14:cNvPr>
                <p14:cNvContentPartPr/>
                <p14:nvPr/>
              </p14:nvContentPartPr>
              <p14:xfrm>
                <a:off x="5114400" y="668772"/>
                <a:ext cx="113040" cy="137880"/>
              </p14:xfrm>
            </p:contentPart>
          </mc:Choice>
          <mc:Fallback xmlns="">
            <p:pic>
              <p:nvPicPr>
                <p:cNvPr id="152" name="Ink 151">
                  <a:extLst>
                    <a:ext uri="{FF2B5EF4-FFF2-40B4-BE49-F238E27FC236}">
                      <a16:creationId xmlns:a16="http://schemas.microsoft.com/office/drawing/2014/main" id="{1A92A1F8-4FB0-014D-9A8D-7F0F60AB5EEE}"/>
                    </a:ext>
                  </a:extLst>
                </p:cNvPr>
                <p:cNvPicPr/>
                <p:nvPr/>
              </p:nvPicPr>
              <p:blipFill>
                <a:blip r:embed="rId210"/>
                <a:stretch>
                  <a:fillRect/>
                </a:stretch>
              </p:blipFill>
              <p:spPr>
                <a:xfrm>
                  <a:off x="5105760" y="659772"/>
                  <a:ext cx="1306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3" name="Ink 152">
                  <a:extLst>
                    <a:ext uri="{FF2B5EF4-FFF2-40B4-BE49-F238E27FC236}">
                      <a16:creationId xmlns:a16="http://schemas.microsoft.com/office/drawing/2014/main" id="{DEC4EC8B-0EB3-82C7-357C-5D4F577EDBA2}"/>
                    </a:ext>
                  </a:extLst>
                </p14:cNvPr>
                <p14:cNvContentPartPr/>
                <p14:nvPr/>
              </p14:nvContentPartPr>
              <p14:xfrm>
                <a:off x="5282880" y="443772"/>
                <a:ext cx="220680" cy="340920"/>
              </p14:xfrm>
            </p:contentPart>
          </mc:Choice>
          <mc:Fallback xmlns="">
            <p:pic>
              <p:nvPicPr>
                <p:cNvPr id="153" name="Ink 152">
                  <a:extLst>
                    <a:ext uri="{FF2B5EF4-FFF2-40B4-BE49-F238E27FC236}">
                      <a16:creationId xmlns:a16="http://schemas.microsoft.com/office/drawing/2014/main" id="{DEC4EC8B-0EB3-82C7-357C-5D4F577EDBA2}"/>
                    </a:ext>
                  </a:extLst>
                </p:cNvPr>
                <p:cNvPicPr/>
                <p:nvPr/>
              </p:nvPicPr>
              <p:blipFill>
                <a:blip r:embed="rId212"/>
                <a:stretch>
                  <a:fillRect/>
                </a:stretch>
              </p:blipFill>
              <p:spPr>
                <a:xfrm>
                  <a:off x="5273880" y="435132"/>
                  <a:ext cx="23832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4" name="Ink 153">
                  <a:extLst>
                    <a:ext uri="{FF2B5EF4-FFF2-40B4-BE49-F238E27FC236}">
                      <a16:creationId xmlns:a16="http://schemas.microsoft.com/office/drawing/2014/main" id="{3E4A2BAB-D9A8-1A81-378B-EB50CDDD7076}"/>
                    </a:ext>
                  </a:extLst>
                </p14:cNvPr>
                <p14:cNvContentPartPr/>
                <p14:nvPr/>
              </p14:nvContentPartPr>
              <p14:xfrm>
                <a:off x="5620200" y="609372"/>
                <a:ext cx="4320" cy="21240"/>
              </p14:xfrm>
            </p:contentPart>
          </mc:Choice>
          <mc:Fallback xmlns="">
            <p:pic>
              <p:nvPicPr>
                <p:cNvPr id="154" name="Ink 153">
                  <a:extLst>
                    <a:ext uri="{FF2B5EF4-FFF2-40B4-BE49-F238E27FC236}">
                      <a16:creationId xmlns:a16="http://schemas.microsoft.com/office/drawing/2014/main" id="{3E4A2BAB-D9A8-1A81-378B-EB50CDDD7076}"/>
                    </a:ext>
                  </a:extLst>
                </p:cNvPr>
                <p:cNvPicPr/>
                <p:nvPr/>
              </p:nvPicPr>
              <p:blipFill>
                <a:blip r:embed="rId214"/>
                <a:stretch>
                  <a:fillRect/>
                </a:stretch>
              </p:blipFill>
              <p:spPr>
                <a:xfrm>
                  <a:off x="5611200" y="600732"/>
                  <a:ext cx="21960" cy="38880"/>
                </a:xfrm>
                <a:prstGeom prst="rect">
                  <a:avLst/>
                </a:prstGeom>
              </p:spPr>
            </p:pic>
          </mc:Fallback>
        </mc:AlternateContent>
      </p:grpSp>
    </p:spTree>
    <p:extLst>
      <p:ext uri="{BB962C8B-B14F-4D97-AF65-F5344CB8AC3E}">
        <p14:creationId xmlns:p14="http://schemas.microsoft.com/office/powerpoint/2010/main" val="3830873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12</a:t>
            </a:r>
          </a:p>
        </p:txBody>
      </p:sp>
    </p:spTree>
    <p:extLst>
      <p:ext uri="{BB962C8B-B14F-4D97-AF65-F5344CB8AC3E}">
        <p14:creationId xmlns:p14="http://schemas.microsoft.com/office/powerpoint/2010/main" val="386777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r>
              <a:rPr lang="en-IN" dirty="0">
                <a:solidFill>
                  <a:schemeClr val="tx2">
                    <a:lumMod val="60000"/>
                    <a:lumOff val="40000"/>
                  </a:schemeClr>
                </a:solidFill>
                <a:latin typeface="Patua One" pitchFamily="2" charset="0"/>
              </a:rPr>
              <a:t>SAP Intelligent Enterprise Strategy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A3A9536-5394-4EC8-A823-598AB9D2D36B}"/>
              </a:ext>
            </a:extLst>
          </p:cNvPr>
          <p:cNvPicPr>
            <a:picLocks noChangeAspect="1"/>
          </p:cNvPicPr>
          <p:nvPr/>
        </p:nvPicPr>
        <p:blipFill>
          <a:blip r:embed="rId3"/>
          <a:stretch>
            <a:fillRect/>
          </a:stretch>
        </p:blipFill>
        <p:spPr>
          <a:xfrm>
            <a:off x="638643" y="934861"/>
            <a:ext cx="10914720" cy="5362151"/>
          </a:xfrm>
          <a:prstGeom prst="rect">
            <a:avLst/>
          </a:prstGeom>
        </p:spPr>
      </p:pic>
    </p:spTree>
    <p:extLst>
      <p:ext uri="{BB962C8B-B14F-4D97-AF65-F5344CB8AC3E}">
        <p14:creationId xmlns:p14="http://schemas.microsoft.com/office/powerpoint/2010/main" val="5644270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r>
              <a:rPr lang="en-IN" dirty="0">
                <a:solidFill>
                  <a:schemeClr val="tx2">
                    <a:lumMod val="60000"/>
                    <a:lumOff val="40000"/>
                  </a:schemeClr>
                </a:solidFill>
                <a:latin typeface="Patua One" pitchFamily="2" charset="0"/>
              </a:rPr>
              <a:t>How </a:t>
            </a:r>
            <a:r>
              <a:rPr lang="en-IN" sz="3198" dirty="0">
                <a:solidFill>
                  <a:schemeClr val="tx2">
                    <a:lumMod val="60000"/>
                    <a:lumOff val="40000"/>
                  </a:schemeClr>
                </a:solidFill>
                <a:latin typeface="Patua One" pitchFamily="2" charset="0"/>
              </a:rPr>
              <a:t>decision making happens?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pic>
        <p:nvPicPr>
          <p:cNvPr id="2052" name="Picture 4">
            <a:extLst>
              <a:ext uri="{FF2B5EF4-FFF2-40B4-BE49-F238E27FC236}">
                <a16:creationId xmlns:a16="http://schemas.microsoft.com/office/drawing/2014/main" id="{B44EA0FD-4709-449B-A0D6-D00CA537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213" y="1305721"/>
            <a:ext cx="5659983" cy="4844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8C4FB-05A8-4619-ADDA-C32CFEF17FE9}"/>
              </a:ext>
            </a:extLst>
          </p:cNvPr>
          <p:cNvSpPr txBox="1"/>
          <p:nvPr/>
        </p:nvSpPr>
        <p:spPr>
          <a:xfrm>
            <a:off x="8183145" y="1773678"/>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Data engineer</a:t>
            </a:r>
          </a:p>
          <a:p>
            <a:pPr defTabSz="1218224">
              <a:defRPr/>
            </a:pPr>
            <a:r>
              <a:rPr lang="en-US" sz="1600" dirty="0">
                <a:solidFill>
                  <a:srgbClr val="FFC000"/>
                </a:solidFill>
                <a:latin typeface="Buxton Sketch" panose="03080500000500000004" pitchFamily="66" charset="0"/>
              </a:rPr>
              <a:t>Collect and track</a:t>
            </a:r>
          </a:p>
        </p:txBody>
      </p:sp>
      <p:sp>
        <p:nvSpPr>
          <p:cNvPr id="15" name="TextBox 14">
            <a:extLst>
              <a:ext uri="{FF2B5EF4-FFF2-40B4-BE49-F238E27FC236}">
                <a16:creationId xmlns:a16="http://schemas.microsoft.com/office/drawing/2014/main" id="{AE2B8119-C198-4473-B0D3-EE2BEE32A153}"/>
              </a:ext>
            </a:extLst>
          </p:cNvPr>
          <p:cNvSpPr txBox="1"/>
          <p:nvPr/>
        </p:nvSpPr>
        <p:spPr>
          <a:xfrm>
            <a:off x="8781302" y="3524055"/>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Data scientist</a:t>
            </a:r>
          </a:p>
          <a:p>
            <a:pPr defTabSz="1218224">
              <a:defRPr/>
            </a:pPr>
            <a:r>
              <a:rPr lang="en-US" sz="1600" dirty="0">
                <a:solidFill>
                  <a:srgbClr val="FFC000"/>
                </a:solidFill>
                <a:latin typeface="Buxton Sketch" panose="03080500000500000004" pitchFamily="66" charset="0"/>
              </a:rPr>
              <a:t>analyze</a:t>
            </a:r>
          </a:p>
        </p:txBody>
      </p:sp>
      <p:sp>
        <p:nvSpPr>
          <p:cNvPr id="16" name="TextBox 15">
            <a:extLst>
              <a:ext uri="{FF2B5EF4-FFF2-40B4-BE49-F238E27FC236}">
                <a16:creationId xmlns:a16="http://schemas.microsoft.com/office/drawing/2014/main" id="{C0CD3476-2BB4-4AA1-946F-AFE9149666AB}"/>
              </a:ext>
            </a:extLst>
          </p:cNvPr>
          <p:cNvSpPr txBox="1"/>
          <p:nvPr/>
        </p:nvSpPr>
        <p:spPr>
          <a:xfrm>
            <a:off x="6480973" y="5293761"/>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Data scientist</a:t>
            </a:r>
          </a:p>
          <a:p>
            <a:pPr defTabSz="1218224">
              <a:defRPr/>
            </a:pPr>
            <a:r>
              <a:rPr lang="en-US" sz="1600" dirty="0">
                <a:solidFill>
                  <a:srgbClr val="FFC000"/>
                </a:solidFill>
                <a:latin typeface="Buxton Sketch" panose="03080500000500000004" pitchFamily="66" charset="0"/>
              </a:rPr>
              <a:t>Predict using models</a:t>
            </a:r>
          </a:p>
        </p:txBody>
      </p:sp>
      <p:sp>
        <p:nvSpPr>
          <p:cNvPr id="17" name="TextBox 16">
            <a:extLst>
              <a:ext uri="{FF2B5EF4-FFF2-40B4-BE49-F238E27FC236}">
                <a16:creationId xmlns:a16="http://schemas.microsoft.com/office/drawing/2014/main" id="{50DB89E6-9416-4D39-9738-515E78702264}"/>
              </a:ext>
            </a:extLst>
          </p:cNvPr>
          <p:cNvSpPr txBox="1"/>
          <p:nvPr/>
        </p:nvSpPr>
        <p:spPr>
          <a:xfrm>
            <a:off x="1320262" y="3524055"/>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Decision Makers</a:t>
            </a:r>
          </a:p>
          <a:p>
            <a:pPr defTabSz="1218224">
              <a:defRPr/>
            </a:pPr>
            <a:r>
              <a:rPr lang="en-US" sz="1600" dirty="0">
                <a:solidFill>
                  <a:srgbClr val="FFC000"/>
                </a:solidFill>
                <a:latin typeface="Buxton Sketch" panose="03080500000500000004" pitchFamily="66" charset="0"/>
              </a:rPr>
              <a:t>CEO’s office</a:t>
            </a:r>
          </a:p>
        </p:txBody>
      </p:sp>
      <p:sp>
        <p:nvSpPr>
          <p:cNvPr id="18" name="TextBox 17">
            <a:extLst>
              <a:ext uri="{FF2B5EF4-FFF2-40B4-BE49-F238E27FC236}">
                <a16:creationId xmlns:a16="http://schemas.microsoft.com/office/drawing/2014/main" id="{9EA7B3D7-9D4B-4454-84AC-9BC3F0847F30}"/>
              </a:ext>
            </a:extLst>
          </p:cNvPr>
          <p:cNvSpPr txBox="1"/>
          <p:nvPr/>
        </p:nvSpPr>
        <p:spPr>
          <a:xfrm>
            <a:off x="2137624" y="1376157"/>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Employees</a:t>
            </a:r>
          </a:p>
          <a:p>
            <a:pPr defTabSz="1218224">
              <a:defRPr/>
            </a:pPr>
            <a:r>
              <a:rPr lang="en-US" sz="1600" dirty="0">
                <a:solidFill>
                  <a:srgbClr val="FFC000"/>
                </a:solidFill>
                <a:latin typeface="Buxton Sketch" panose="03080500000500000004" pitchFamily="66" charset="0"/>
              </a:rPr>
              <a:t>Act accordingly</a:t>
            </a:r>
          </a:p>
        </p:txBody>
      </p:sp>
    </p:spTree>
    <p:extLst>
      <p:ext uri="{BB962C8B-B14F-4D97-AF65-F5344CB8AC3E}">
        <p14:creationId xmlns:p14="http://schemas.microsoft.com/office/powerpoint/2010/main" val="1640160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Introduction to ML (Machine Learning)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It is a </a:t>
            </a:r>
            <a:r>
              <a:rPr lang="en-US" b="1" dirty="0"/>
              <a:t>field of study </a:t>
            </a:r>
            <a:r>
              <a:rPr lang="en-US" dirty="0"/>
              <a:t>that gives computers the ability to learn by itself over the time based on business-critical data w/o being programming explicitly. E.g. Amazon, Netflix</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31B455E7-03BE-FBB7-B6DF-466E9BA39FA8}"/>
              </a:ext>
            </a:extLst>
          </p:cNvPr>
          <p:cNvSpPr/>
          <p:nvPr/>
        </p:nvSpPr>
        <p:spPr>
          <a:xfrm>
            <a:off x="2135560" y="3429000"/>
            <a:ext cx="237626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sp>
        <p:nvSpPr>
          <p:cNvPr id="7" name="Arrow: Right 6">
            <a:extLst>
              <a:ext uri="{FF2B5EF4-FFF2-40B4-BE49-F238E27FC236}">
                <a16:creationId xmlns:a16="http://schemas.microsoft.com/office/drawing/2014/main" id="{EA8C7E02-6565-41E7-DCF7-18EDF6CB1736}"/>
              </a:ext>
            </a:extLst>
          </p:cNvPr>
          <p:cNvSpPr/>
          <p:nvPr/>
        </p:nvSpPr>
        <p:spPr>
          <a:xfrm>
            <a:off x="479376" y="3429001"/>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8" name="Arrow: Right 7">
            <a:extLst>
              <a:ext uri="{FF2B5EF4-FFF2-40B4-BE49-F238E27FC236}">
                <a16:creationId xmlns:a16="http://schemas.microsoft.com/office/drawing/2014/main" id="{B2E92981-BB85-9F22-8D38-22A661B38EB3}"/>
              </a:ext>
            </a:extLst>
          </p:cNvPr>
          <p:cNvSpPr/>
          <p:nvPr/>
        </p:nvSpPr>
        <p:spPr>
          <a:xfrm>
            <a:off x="479376" y="4412398"/>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Arrow: Right 8">
            <a:extLst>
              <a:ext uri="{FF2B5EF4-FFF2-40B4-BE49-F238E27FC236}">
                <a16:creationId xmlns:a16="http://schemas.microsoft.com/office/drawing/2014/main" id="{8938F34D-6B72-19C0-6568-128DE8E89B95}"/>
              </a:ext>
            </a:extLst>
          </p:cNvPr>
          <p:cNvSpPr/>
          <p:nvPr/>
        </p:nvSpPr>
        <p:spPr>
          <a:xfrm>
            <a:off x="4430641" y="3844499"/>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0" name="Rectangle 9">
            <a:extLst>
              <a:ext uri="{FF2B5EF4-FFF2-40B4-BE49-F238E27FC236}">
                <a16:creationId xmlns:a16="http://schemas.microsoft.com/office/drawing/2014/main" id="{DB8256EE-AB63-96FB-5369-2BD14B97A686}"/>
              </a:ext>
            </a:extLst>
          </p:cNvPr>
          <p:cNvSpPr/>
          <p:nvPr/>
        </p:nvSpPr>
        <p:spPr>
          <a:xfrm>
            <a:off x="8237890" y="3429000"/>
            <a:ext cx="237626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sp>
        <p:nvSpPr>
          <p:cNvPr id="11" name="Arrow: Right 10">
            <a:extLst>
              <a:ext uri="{FF2B5EF4-FFF2-40B4-BE49-F238E27FC236}">
                <a16:creationId xmlns:a16="http://schemas.microsoft.com/office/drawing/2014/main" id="{3D30A570-6971-A929-3BE4-2498CACD5FFF}"/>
              </a:ext>
            </a:extLst>
          </p:cNvPr>
          <p:cNvSpPr/>
          <p:nvPr/>
        </p:nvSpPr>
        <p:spPr>
          <a:xfrm>
            <a:off x="6581706" y="3429001"/>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Arrow: Right 11">
            <a:extLst>
              <a:ext uri="{FF2B5EF4-FFF2-40B4-BE49-F238E27FC236}">
                <a16:creationId xmlns:a16="http://schemas.microsoft.com/office/drawing/2014/main" id="{FD05BD35-7CA1-93CE-D5DC-028C866AFE79}"/>
              </a:ext>
            </a:extLst>
          </p:cNvPr>
          <p:cNvSpPr/>
          <p:nvPr/>
        </p:nvSpPr>
        <p:spPr>
          <a:xfrm>
            <a:off x="10554269" y="3731225"/>
            <a:ext cx="1512168" cy="1096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a:t>
            </a:r>
          </a:p>
          <a:p>
            <a:pPr algn="ctr"/>
            <a:r>
              <a:rPr lang="en-US" sz="1600" dirty="0"/>
              <a:t>model</a:t>
            </a:r>
          </a:p>
        </p:txBody>
      </p:sp>
      <p:sp>
        <p:nvSpPr>
          <p:cNvPr id="13" name="Arrow: Right 12">
            <a:extLst>
              <a:ext uri="{FF2B5EF4-FFF2-40B4-BE49-F238E27FC236}">
                <a16:creationId xmlns:a16="http://schemas.microsoft.com/office/drawing/2014/main" id="{EC373EFC-B67B-EBE1-C685-46ED6FE1F67C}"/>
              </a:ext>
            </a:extLst>
          </p:cNvPr>
          <p:cNvSpPr/>
          <p:nvPr/>
        </p:nvSpPr>
        <p:spPr>
          <a:xfrm>
            <a:off x="6582523" y="4351380"/>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Expected output</a:t>
            </a:r>
          </a:p>
        </p:txBody>
      </p:sp>
    </p:spTree>
    <p:extLst>
      <p:ext uri="{BB962C8B-B14F-4D97-AF65-F5344CB8AC3E}">
        <p14:creationId xmlns:p14="http://schemas.microsoft.com/office/powerpoint/2010/main" val="40241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Example of ML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aphicFrame>
        <p:nvGraphicFramePr>
          <p:cNvPr id="6" name="Table 6">
            <a:extLst>
              <a:ext uri="{FF2B5EF4-FFF2-40B4-BE49-F238E27FC236}">
                <a16:creationId xmlns:a16="http://schemas.microsoft.com/office/drawing/2014/main" id="{F5E0B1C6-5A22-2250-8FAE-8DE690B9B634}"/>
              </a:ext>
            </a:extLst>
          </p:cNvPr>
          <p:cNvGraphicFramePr>
            <a:graphicFrameLocks noGrp="1"/>
          </p:cNvGraphicFramePr>
          <p:nvPr/>
        </p:nvGraphicFramePr>
        <p:xfrm>
          <a:off x="191344" y="918253"/>
          <a:ext cx="3054830" cy="2682240"/>
        </p:xfrm>
        <a:graphic>
          <a:graphicData uri="http://schemas.openxmlformats.org/drawingml/2006/table">
            <a:tbl>
              <a:tblPr firstRow="1" bandRow="1">
                <a:tableStyleId>{5C22544A-7EE6-4342-B048-85BDC9FD1C3A}</a:tableStyleId>
              </a:tblPr>
              <a:tblGrid>
                <a:gridCol w="1527415">
                  <a:extLst>
                    <a:ext uri="{9D8B030D-6E8A-4147-A177-3AD203B41FA5}">
                      <a16:colId xmlns:a16="http://schemas.microsoft.com/office/drawing/2014/main" val="3954940460"/>
                    </a:ext>
                  </a:extLst>
                </a:gridCol>
                <a:gridCol w="1527415">
                  <a:extLst>
                    <a:ext uri="{9D8B030D-6E8A-4147-A177-3AD203B41FA5}">
                      <a16:colId xmlns:a16="http://schemas.microsoft.com/office/drawing/2014/main" val="2580922205"/>
                    </a:ext>
                  </a:extLst>
                </a:gridCol>
              </a:tblGrid>
              <a:tr h="248569">
                <a:tc>
                  <a:txBody>
                    <a:bodyPr/>
                    <a:lstStyle/>
                    <a:p>
                      <a:r>
                        <a:rPr lang="en-US" sz="1600" dirty="0"/>
                        <a:t>Marks</a:t>
                      </a:r>
                    </a:p>
                  </a:txBody>
                  <a:tcPr/>
                </a:tc>
                <a:tc>
                  <a:txBody>
                    <a:bodyPr/>
                    <a:lstStyle/>
                    <a:p>
                      <a:r>
                        <a:rPr lang="en-US" sz="1600" dirty="0"/>
                        <a:t>Result</a:t>
                      </a:r>
                    </a:p>
                  </a:txBody>
                  <a:tcPr/>
                </a:tc>
                <a:extLst>
                  <a:ext uri="{0D108BD9-81ED-4DB2-BD59-A6C34878D82A}">
                    <a16:rowId xmlns:a16="http://schemas.microsoft.com/office/drawing/2014/main" val="2587184214"/>
                  </a:ext>
                </a:extLst>
              </a:tr>
              <a:tr h="248569">
                <a:tc>
                  <a:txBody>
                    <a:bodyPr/>
                    <a:lstStyle/>
                    <a:p>
                      <a:r>
                        <a:rPr lang="en-US" sz="1600" dirty="0"/>
                        <a:t>9</a:t>
                      </a:r>
                    </a:p>
                  </a:txBody>
                  <a:tcPr/>
                </a:tc>
                <a:tc>
                  <a:txBody>
                    <a:bodyPr/>
                    <a:lstStyle/>
                    <a:p>
                      <a:r>
                        <a:rPr lang="en-US" sz="1600" dirty="0"/>
                        <a:t>Pass</a:t>
                      </a:r>
                    </a:p>
                  </a:txBody>
                  <a:tcPr/>
                </a:tc>
                <a:extLst>
                  <a:ext uri="{0D108BD9-81ED-4DB2-BD59-A6C34878D82A}">
                    <a16:rowId xmlns:a16="http://schemas.microsoft.com/office/drawing/2014/main" val="2037955716"/>
                  </a:ext>
                </a:extLst>
              </a:tr>
              <a:tr h="248569">
                <a:tc>
                  <a:txBody>
                    <a:bodyPr/>
                    <a:lstStyle/>
                    <a:p>
                      <a:r>
                        <a:rPr lang="en-US" sz="1600" dirty="0"/>
                        <a:t>2</a:t>
                      </a:r>
                    </a:p>
                  </a:txBody>
                  <a:tcPr/>
                </a:tc>
                <a:tc>
                  <a:txBody>
                    <a:bodyPr/>
                    <a:lstStyle/>
                    <a:p>
                      <a:r>
                        <a:rPr lang="en-US" sz="1600" dirty="0"/>
                        <a:t>Fail</a:t>
                      </a:r>
                    </a:p>
                  </a:txBody>
                  <a:tcPr/>
                </a:tc>
                <a:extLst>
                  <a:ext uri="{0D108BD9-81ED-4DB2-BD59-A6C34878D82A}">
                    <a16:rowId xmlns:a16="http://schemas.microsoft.com/office/drawing/2014/main" val="1376221903"/>
                  </a:ext>
                </a:extLst>
              </a:tr>
              <a:tr h="248569">
                <a:tc>
                  <a:txBody>
                    <a:bodyPr/>
                    <a:lstStyle/>
                    <a:p>
                      <a:r>
                        <a:rPr lang="en-US" sz="1600" dirty="0"/>
                        <a:t>3</a:t>
                      </a:r>
                    </a:p>
                  </a:txBody>
                  <a:tcPr/>
                </a:tc>
                <a:tc>
                  <a:txBody>
                    <a:bodyPr/>
                    <a:lstStyle/>
                    <a:p>
                      <a:r>
                        <a:rPr lang="en-US" sz="1600" dirty="0"/>
                        <a:t>Fail</a:t>
                      </a:r>
                    </a:p>
                  </a:txBody>
                  <a:tcPr/>
                </a:tc>
                <a:extLst>
                  <a:ext uri="{0D108BD9-81ED-4DB2-BD59-A6C34878D82A}">
                    <a16:rowId xmlns:a16="http://schemas.microsoft.com/office/drawing/2014/main" val="91470579"/>
                  </a:ext>
                </a:extLst>
              </a:tr>
              <a:tr h="248569">
                <a:tc>
                  <a:txBody>
                    <a:bodyPr/>
                    <a:lstStyle/>
                    <a:p>
                      <a:r>
                        <a:rPr lang="en-US" sz="1600" dirty="0"/>
                        <a:t>5</a:t>
                      </a:r>
                    </a:p>
                  </a:txBody>
                  <a:tcPr/>
                </a:tc>
                <a:tc>
                  <a:txBody>
                    <a:bodyPr/>
                    <a:lstStyle/>
                    <a:p>
                      <a:r>
                        <a:rPr lang="en-US" sz="1600" dirty="0"/>
                        <a:t>Pass</a:t>
                      </a:r>
                    </a:p>
                  </a:txBody>
                  <a:tcPr/>
                </a:tc>
                <a:extLst>
                  <a:ext uri="{0D108BD9-81ED-4DB2-BD59-A6C34878D82A}">
                    <a16:rowId xmlns:a16="http://schemas.microsoft.com/office/drawing/2014/main" val="2676292985"/>
                  </a:ext>
                </a:extLst>
              </a:tr>
              <a:tr h="248569">
                <a:tc>
                  <a:txBody>
                    <a:bodyPr/>
                    <a:lstStyle/>
                    <a:p>
                      <a:r>
                        <a:rPr lang="en-US" sz="1600" dirty="0"/>
                        <a:t>8</a:t>
                      </a:r>
                    </a:p>
                  </a:txBody>
                  <a:tcPr/>
                </a:tc>
                <a:tc>
                  <a:txBody>
                    <a:bodyPr/>
                    <a:lstStyle/>
                    <a:p>
                      <a:r>
                        <a:rPr lang="en-US" sz="1600" dirty="0"/>
                        <a:t>Pass</a:t>
                      </a:r>
                    </a:p>
                  </a:txBody>
                  <a:tcPr/>
                </a:tc>
                <a:extLst>
                  <a:ext uri="{0D108BD9-81ED-4DB2-BD59-A6C34878D82A}">
                    <a16:rowId xmlns:a16="http://schemas.microsoft.com/office/drawing/2014/main" val="1341139627"/>
                  </a:ext>
                </a:extLst>
              </a:tr>
              <a:tr h="248569">
                <a:tc>
                  <a:txBody>
                    <a:bodyPr/>
                    <a:lstStyle/>
                    <a:p>
                      <a:r>
                        <a:rPr lang="en-US" sz="1600" dirty="0"/>
                        <a:t>4</a:t>
                      </a:r>
                    </a:p>
                  </a:txBody>
                  <a:tcPr/>
                </a:tc>
                <a:tc>
                  <a:txBody>
                    <a:bodyPr/>
                    <a:lstStyle/>
                    <a:p>
                      <a:r>
                        <a:rPr lang="en-US" sz="1600" dirty="0"/>
                        <a:t>Fail</a:t>
                      </a:r>
                    </a:p>
                  </a:txBody>
                  <a:tcPr/>
                </a:tc>
                <a:extLst>
                  <a:ext uri="{0D108BD9-81ED-4DB2-BD59-A6C34878D82A}">
                    <a16:rowId xmlns:a16="http://schemas.microsoft.com/office/drawing/2014/main" val="2342602491"/>
                  </a:ext>
                </a:extLst>
              </a:tr>
              <a:tr h="248569">
                <a:tc>
                  <a:txBody>
                    <a:bodyPr/>
                    <a:lstStyle/>
                    <a:p>
                      <a:r>
                        <a:rPr lang="en-US" sz="1600" dirty="0"/>
                        <a:t>7</a:t>
                      </a:r>
                    </a:p>
                  </a:txBody>
                  <a:tcPr/>
                </a:tc>
                <a:tc>
                  <a:txBody>
                    <a:bodyPr/>
                    <a:lstStyle/>
                    <a:p>
                      <a:r>
                        <a:rPr lang="en-US" sz="1600" dirty="0"/>
                        <a:t>Pass</a:t>
                      </a:r>
                    </a:p>
                  </a:txBody>
                  <a:tcPr/>
                </a:tc>
                <a:extLst>
                  <a:ext uri="{0D108BD9-81ED-4DB2-BD59-A6C34878D82A}">
                    <a16:rowId xmlns:a16="http://schemas.microsoft.com/office/drawing/2014/main" val="592801989"/>
                  </a:ext>
                </a:extLst>
              </a:tr>
            </a:tbl>
          </a:graphicData>
        </a:graphic>
      </p:graphicFrame>
      <p:sp>
        <p:nvSpPr>
          <p:cNvPr id="7" name="Arrow: Right 6">
            <a:extLst>
              <a:ext uri="{FF2B5EF4-FFF2-40B4-BE49-F238E27FC236}">
                <a16:creationId xmlns:a16="http://schemas.microsoft.com/office/drawing/2014/main" id="{8F73825A-0A8B-B55E-BA6B-D458E5895CEB}"/>
              </a:ext>
            </a:extLst>
          </p:cNvPr>
          <p:cNvSpPr/>
          <p:nvPr/>
        </p:nvSpPr>
        <p:spPr>
          <a:xfrm>
            <a:off x="3246174" y="1196752"/>
            <a:ext cx="1755830" cy="1512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A6440D-9F1C-7632-2426-CBD43B98C24F}"/>
              </a:ext>
            </a:extLst>
          </p:cNvPr>
          <p:cNvSpPr/>
          <p:nvPr/>
        </p:nvSpPr>
        <p:spPr>
          <a:xfrm>
            <a:off x="5002004" y="809709"/>
            <a:ext cx="3054830"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sz="1400" i="1" dirty="0">
              <a:effectLst>
                <a:outerShdw blurRad="38100" dist="38100" dir="2700000" algn="tl">
                  <a:srgbClr val="000000">
                    <a:alpha val="43137"/>
                  </a:srgbClr>
                </a:outerShdw>
              </a:effectLst>
            </a:endParaRPr>
          </a:p>
          <a:p>
            <a:pPr algn="ctr"/>
            <a:r>
              <a:rPr lang="en-US" i="1" dirty="0">
                <a:effectLst>
                  <a:outerShdw blurRad="38100" dist="38100" dir="2700000" algn="tl">
                    <a:srgbClr val="000000">
                      <a:alpha val="43137"/>
                    </a:srgbClr>
                  </a:outerShdw>
                </a:effectLst>
              </a:rPr>
              <a:t>Machine learning tries to identify a rule/predictive model with highest accuracy</a:t>
            </a:r>
          </a:p>
          <a:p>
            <a:pPr algn="ctr"/>
            <a:endParaRPr lang="en-US" dirty="0"/>
          </a:p>
        </p:txBody>
      </p:sp>
      <p:sp>
        <p:nvSpPr>
          <p:cNvPr id="9" name="Arrow: Right 8">
            <a:extLst>
              <a:ext uri="{FF2B5EF4-FFF2-40B4-BE49-F238E27FC236}">
                <a16:creationId xmlns:a16="http://schemas.microsoft.com/office/drawing/2014/main" id="{3165F2AE-76FE-195F-E939-DF9874BDE0BC}"/>
              </a:ext>
            </a:extLst>
          </p:cNvPr>
          <p:cNvSpPr/>
          <p:nvPr/>
        </p:nvSpPr>
        <p:spPr>
          <a:xfrm>
            <a:off x="7824192" y="1485183"/>
            <a:ext cx="122413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9BE518E-A42A-7FBC-E912-055458B9E3AB}"/>
              </a:ext>
            </a:extLst>
          </p:cNvPr>
          <p:cNvSpPr/>
          <p:nvPr/>
        </p:nvSpPr>
        <p:spPr>
          <a:xfrm>
            <a:off x="9048328" y="1196753"/>
            <a:ext cx="2880320" cy="1845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RULE</a:t>
            </a:r>
          </a:p>
          <a:p>
            <a:r>
              <a:rPr lang="en-US" dirty="0"/>
              <a:t>If Marks &gt;= 5 Then</a:t>
            </a:r>
          </a:p>
          <a:p>
            <a:r>
              <a:rPr lang="en-US" dirty="0"/>
              <a:t>    Passed</a:t>
            </a:r>
          </a:p>
          <a:p>
            <a:r>
              <a:rPr lang="en-US" dirty="0"/>
              <a:t>Else</a:t>
            </a:r>
          </a:p>
          <a:p>
            <a:r>
              <a:rPr lang="en-US" dirty="0"/>
              <a:t>    Failed</a:t>
            </a:r>
          </a:p>
        </p:txBody>
      </p:sp>
      <p:graphicFrame>
        <p:nvGraphicFramePr>
          <p:cNvPr id="11" name="Table 6">
            <a:extLst>
              <a:ext uri="{FF2B5EF4-FFF2-40B4-BE49-F238E27FC236}">
                <a16:creationId xmlns:a16="http://schemas.microsoft.com/office/drawing/2014/main" id="{DF2193BF-8800-7716-30B3-00650133F6E0}"/>
              </a:ext>
            </a:extLst>
          </p:cNvPr>
          <p:cNvGraphicFramePr>
            <a:graphicFrameLocks noGrp="1"/>
          </p:cNvGraphicFramePr>
          <p:nvPr/>
        </p:nvGraphicFramePr>
        <p:xfrm>
          <a:off x="1847528" y="4159029"/>
          <a:ext cx="3054830" cy="2011680"/>
        </p:xfrm>
        <a:graphic>
          <a:graphicData uri="http://schemas.openxmlformats.org/drawingml/2006/table">
            <a:tbl>
              <a:tblPr firstRow="1" bandRow="1">
                <a:tableStyleId>{5C22544A-7EE6-4342-B048-85BDC9FD1C3A}</a:tableStyleId>
              </a:tblPr>
              <a:tblGrid>
                <a:gridCol w="1527415">
                  <a:extLst>
                    <a:ext uri="{9D8B030D-6E8A-4147-A177-3AD203B41FA5}">
                      <a16:colId xmlns:a16="http://schemas.microsoft.com/office/drawing/2014/main" val="3954940460"/>
                    </a:ext>
                  </a:extLst>
                </a:gridCol>
                <a:gridCol w="1527415">
                  <a:extLst>
                    <a:ext uri="{9D8B030D-6E8A-4147-A177-3AD203B41FA5}">
                      <a16:colId xmlns:a16="http://schemas.microsoft.com/office/drawing/2014/main" val="2580922205"/>
                    </a:ext>
                  </a:extLst>
                </a:gridCol>
              </a:tblGrid>
              <a:tr h="239446">
                <a:tc>
                  <a:txBody>
                    <a:bodyPr/>
                    <a:lstStyle/>
                    <a:p>
                      <a:r>
                        <a:rPr lang="en-US" sz="1600" dirty="0"/>
                        <a:t>Marks</a:t>
                      </a:r>
                    </a:p>
                  </a:txBody>
                  <a:tcPr/>
                </a:tc>
                <a:tc>
                  <a:txBody>
                    <a:bodyPr/>
                    <a:lstStyle/>
                    <a:p>
                      <a:r>
                        <a:rPr lang="en-US" sz="1600" dirty="0"/>
                        <a:t>Actual</a:t>
                      </a:r>
                    </a:p>
                  </a:txBody>
                  <a:tcPr>
                    <a:solidFill>
                      <a:schemeClr val="bg1">
                        <a:lumMod val="75000"/>
                      </a:schemeClr>
                    </a:solidFill>
                  </a:tcPr>
                </a:tc>
                <a:extLst>
                  <a:ext uri="{0D108BD9-81ED-4DB2-BD59-A6C34878D82A}">
                    <a16:rowId xmlns:a16="http://schemas.microsoft.com/office/drawing/2014/main" val="2587184214"/>
                  </a:ext>
                </a:extLst>
              </a:tr>
              <a:tr h="248569">
                <a:tc>
                  <a:txBody>
                    <a:bodyPr/>
                    <a:lstStyle/>
                    <a:p>
                      <a:r>
                        <a:rPr lang="en-US" sz="1600" dirty="0"/>
                        <a:t>3</a:t>
                      </a:r>
                    </a:p>
                  </a:txBody>
                  <a:tcPr/>
                </a:tc>
                <a:tc>
                  <a:txBody>
                    <a:bodyPr/>
                    <a:lstStyle/>
                    <a:p>
                      <a:r>
                        <a:rPr lang="en-US" sz="1600" dirty="0"/>
                        <a:t>Fail</a:t>
                      </a:r>
                    </a:p>
                  </a:txBody>
                  <a:tcPr>
                    <a:solidFill>
                      <a:schemeClr val="bg1">
                        <a:lumMod val="75000"/>
                      </a:schemeClr>
                    </a:solidFill>
                  </a:tcPr>
                </a:tc>
                <a:extLst>
                  <a:ext uri="{0D108BD9-81ED-4DB2-BD59-A6C34878D82A}">
                    <a16:rowId xmlns:a16="http://schemas.microsoft.com/office/drawing/2014/main" val="2037955716"/>
                  </a:ext>
                </a:extLst>
              </a:tr>
              <a:tr h="248569">
                <a:tc>
                  <a:txBody>
                    <a:bodyPr/>
                    <a:lstStyle/>
                    <a:p>
                      <a:r>
                        <a:rPr lang="en-US" sz="1600" dirty="0"/>
                        <a:t>5</a:t>
                      </a:r>
                    </a:p>
                  </a:txBody>
                  <a:tcPr/>
                </a:tc>
                <a:tc>
                  <a:txBody>
                    <a:bodyPr/>
                    <a:lstStyle/>
                    <a:p>
                      <a:r>
                        <a:rPr lang="en-US" sz="1600" dirty="0"/>
                        <a:t>Pass</a:t>
                      </a:r>
                    </a:p>
                  </a:txBody>
                  <a:tcPr>
                    <a:solidFill>
                      <a:schemeClr val="bg1">
                        <a:lumMod val="75000"/>
                      </a:schemeClr>
                    </a:solidFill>
                  </a:tcPr>
                </a:tc>
                <a:extLst>
                  <a:ext uri="{0D108BD9-81ED-4DB2-BD59-A6C34878D82A}">
                    <a16:rowId xmlns:a16="http://schemas.microsoft.com/office/drawing/2014/main" val="1376221903"/>
                  </a:ext>
                </a:extLst>
              </a:tr>
              <a:tr h="248569">
                <a:tc>
                  <a:txBody>
                    <a:bodyPr/>
                    <a:lstStyle/>
                    <a:p>
                      <a:r>
                        <a:rPr lang="en-US" sz="1600" dirty="0"/>
                        <a:t>7</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Pass</a:t>
                      </a:r>
                    </a:p>
                  </a:txBody>
                  <a:tcPr>
                    <a:solidFill>
                      <a:schemeClr val="bg1">
                        <a:lumMod val="75000"/>
                      </a:schemeClr>
                    </a:solidFill>
                  </a:tcPr>
                </a:tc>
                <a:extLst>
                  <a:ext uri="{0D108BD9-81ED-4DB2-BD59-A6C34878D82A}">
                    <a16:rowId xmlns:a16="http://schemas.microsoft.com/office/drawing/2014/main" val="91470579"/>
                  </a:ext>
                </a:extLst>
              </a:tr>
              <a:tr h="248569">
                <a:tc>
                  <a:txBody>
                    <a:bodyPr/>
                    <a:lstStyle/>
                    <a:p>
                      <a:r>
                        <a:rPr lang="en-US" sz="1600" dirty="0"/>
                        <a:t>10</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Pass</a:t>
                      </a:r>
                    </a:p>
                  </a:txBody>
                  <a:tcPr>
                    <a:solidFill>
                      <a:schemeClr val="bg1">
                        <a:lumMod val="75000"/>
                      </a:schemeClr>
                    </a:solidFill>
                  </a:tcPr>
                </a:tc>
                <a:extLst>
                  <a:ext uri="{0D108BD9-81ED-4DB2-BD59-A6C34878D82A}">
                    <a16:rowId xmlns:a16="http://schemas.microsoft.com/office/drawing/2014/main" val="2676292985"/>
                  </a:ext>
                </a:extLst>
              </a:tr>
              <a:tr h="248569">
                <a:tc>
                  <a:txBody>
                    <a:bodyPr/>
                    <a:lstStyle/>
                    <a:p>
                      <a:r>
                        <a:rPr lang="en-US" sz="1600" dirty="0"/>
                        <a:t>2</a:t>
                      </a:r>
                    </a:p>
                  </a:txBody>
                  <a:tcPr/>
                </a:tc>
                <a:tc>
                  <a:txBody>
                    <a:bodyPr/>
                    <a:lstStyle/>
                    <a:p>
                      <a:r>
                        <a:rPr lang="en-US" sz="1600" dirty="0"/>
                        <a:t>Fail</a:t>
                      </a:r>
                    </a:p>
                  </a:txBody>
                  <a:tcPr>
                    <a:solidFill>
                      <a:schemeClr val="bg1">
                        <a:lumMod val="75000"/>
                      </a:schemeClr>
                    </a:solidFill>
                  </a:tcPr>
                </a:tc>
                <a:extLst>
                  <a:ext uri="{0D108BD9-81ED-4DB2-BD59-A6C34878D82A}">
                    <a16:rowId xmlns:a16="http://schemas.microsoft.com/office/drawing/2014/main" val="1341139627"/>
                  </a:ext>
                </a:extLst>
              </a:tr>
            </a:tbl>
          </a:graphicData>
        </a:graphic>
      </p:graphicFrame>
      <p:sp>
        <p:nvSpPr>
          <p:cNvPr id="12" name="Rectangle: Rounded Corners 11">
            <a:extLst>
              <a:ext uri="{FF2B5EF4-FFF2-40B4-BE49-F238E27FC236}">
                <a16:creationId xmlns:a16="http://schemas.microsoft.com/office/drawing/2014/main" id="{4CCEC9FD-A264-5DBC-24DB-F46F94EABABE}"/>
              </a:ext>
            </a:extLst>
          </p:cNvPr>
          <p:cNvSpPr/>
          <p:nvPr/>
        </p:nvSpPr>
        <p:spPr>
          <a:xfrm>
            <a:off x="5749835" y="4183744"/>
            <a:ext cx="2880320" cy="1845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RULE</a:t>
            </a:r>
          </a:p>
          <a:p>
            <a:r>
              <a:rPr lang="en-US" dirty="0"/>
              <a:t>If Marks &gt;= 5 Then</a:t>
            </a:r>
          </a:p>
          <a:p>
            <a:r>
              <a:rPr lang="en-US" dirty="0"/>
              <a:t>    Passed</a:t>
            </a:r>
          </a:p>
          <a:p>
            <a:r>
              <a:rPr lang="en-US" dirty="0"/>
              <a:t>Else</a:t>
            </a:r>
          </a:p>
          <a:p>
            <a:r>
              <a:rPr lang="en-US" dirty="0"/>
              <a:t>    Failed</a:t>
            </a:r>
          </a:p>
        </p:txBody>
      </p:sp>
      <p:cxnSp>
        <p:nvCxnSpPr>
          <p:cNvPr id="14" name="Connector: Elbow 13">
            <a:extLst>
              <a:ext uri="{FF2B5EF4-FFF2-40B4-BE49-F238E27FC236}">
                <a16:creationId xmlns:a16="http://schemas.microsoft.com/office/drawing/2014/main" id="{06CFA1F0-AD65-B229-1E62-838BE82722CC}"/>
              </a:ext>
            </a:extLst>
          </p:cNvPr>
          <p:cNvCxnSpPr>
            <a:cxnSpLocks/>
            <a:endCxn id="12" idx="1"/>
          </p:cNvCxnSpPr>
          <p:nvPr/>
        </p:nvCxnSpPr>
        <p:spPr>
          <a:xfrm>
            <a:off x="2711625" y="4299902"/>
            <a:ext cx="3038211" cy="8064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6">
            <a:extLst>
              <a:ext uri="{FF2B5EF4-FFF2-40B4-BE49-F238E27FC236}">
                <a16:creationId xmlns:a16="http://schemas.microsoft.com/office/drawing/2014/main" id="{AA9BF9E3-D73F-3BCA-280B-58A0DB7C9915}"/>
              </a:ext>
            </a:extLst>
          </p:cNvPr>
          <p:cNvGraphicFramePr>
            <a:graphicFrameLocks noGrp="1"/>
          </p:cNvGraphicFramePr>
          <p:nvPr/>
        </p:nvGraphicFramePr>
        <p:xfrm>
          <a:off x="9012593" y="4183743"/>
          <a:ext cx="3054830" cy="2011680"/>
        </p:xfrm>
        <a:graphic>
          <a:graphicData uri="http://schemas.openxmlformats.org/drawingml/2006/table">
            <a:tbl>
              <a:tblPr firstRow="1" bandRow="1">
                <a:tableStyleId>{5C22544A-7EE6-4342-B048-85BDC9FD1C3A}</a:tableStyleId>
              </a:tblPr>
              <a:tblGrid>
                <a:gridCol w="1527415">
                  <a:extLst>
                    <a:ext uri="{9D8B030D-6E8A-4147-A177-3AD203B41FA5}">
                      <a16:colId xmlns:a16="http://schemas.microsoft.com/office/drawing/2014/main" val="3954940460"/>
                    </a:ext>
                  </a:extLst>
                </a:gridCol>
                <a:gridCol w="1527415">
                  <a:extLst>
                    <a:ext uri="{9D8B030D-6E8A-4147-A177-3AD203B41FA5}">
                      <a16:colId xmlns:a16="http://schemas.microsoft.com/office/drawing/2014/main" val="2580922205"/>
                    </a:ext>
                  </a:extLst>
                </a:gridCol>
              </a:tblGrid>
              <a:tr h="239446">
                <a:tc>
                  <a:txBody>
                    <a:bodyPr/>
                    <a:lstStyle/>
                    <a:p>
                      <a:r>
                        <a:rPr lang="en-US" sz="1600" dirty="0"/>
                        <a:t>Marks</a:t>
                      </a:r>
                    </a:p>
                  </a:txBody>
                  <a:tcPr/>
                </a:tc>
                <a:tc>
                  <a:txBody>
                    <a:bodyPr/>
                    <a:lstStyle/>
                    <a:p>
                      <a:r>
                        <a:rPr lang="en-US" sz="1600" dirty="0"/>
                        <a:t>Predicted Op</a:t>
                      </a:r>
                    </a:p>
                  </a:txBody>
                  <a:tcPr>
                    <a:solidFill>
                      <a:srgbClr val="FFC000"/>
                    </a:solidFill>
                  </a:tcPr>
                </a:tc>
                <a:extLst>
                  <a:ext uri="{0D108BD9-81ED-4DB2-BD59-A6C34878D82A}">
                    <a16:rowId xmlns:a16="http://schemas.microsoft.com/office/drawing/2014/main" val="2587184214"/>
                  </a:ext>
                </a:extLst>
              </a:tr>
              <a:tr h="248569">
                <a:tc>
                  <a:txBody>
                    <a:bodyPr/>
                    <a:lstStyle/>
                    <a:p>
                      <a:r>
                        <a:rPr lang="en-US" sz="1600" dirty="0"/>
                        <a:t>3</a:t>
                      </a:r>
                    </a:p>
                  </a:txBody>
                  <a:tcPr/>
                </a:tc>
                <a:tc>
                  <a:txBody>
                    <a:bodyPr/>
                    <a:lstStyle/>
                    <a:p>
                      <a:r>
                        <a:rPr lang="en-US" sz="1600" dirty="0"/>
                        <a:t>Fail</a:t>
                      </a:r>
                    </a:p>
                  </a:txBody>
                  <a:tcPr>
                    <a:solidFill>
                      <a:srgbClr val="FFC000"/>
                    </a:solidFill>
                  </a:tcPr>
                </a:tc>
                <a:extLst>
                  <a:ext uri="{0D108BD9-81ED-4DB2-BD59-A6C34878D82A}">
                    <a16:rowId xmlns:a16="http://schemas.microsoft.com/office/drawing/2014/main" val="2037955716"/>
                  </a:ext>
                </a:extLst>
              </a:tr>
              <a:tr h="248569">
                <a:tc>
                  <a:txBody>
                    <a:bodyPr/>
                    <a:lstStyle/>
                    <a:p>
                      <a:r>
                        <a:rPr lang="en-US" sz="1600" dirty="0"/>
                        <a:t>5</a:t>
                      </a:r>
                    </a:p>
                  </a:txBody>
                  <a:tcPr/>
                </a:tc>
                <a:tc>
                  <a:txBody>
                    <a:bodyPr/>
                    <a:lstStyle/>
                    <a:p>
                      <a:r>
                        <a:rPr lang="en-US" sz="1600" dirty="0"/>
                        <a:t>Pass</a:t>
                      </a:r>
                    </a:p>
                  </a:txBody>
                  <a:tcPr>
                    <a:solidFill>
                      <a:srgbClr val="FFC000"/>
                    </a:solidFill>
                  </a:tcPr>
                </a:tc>
                <a:extLst>
                  <a:ext uri="{0D108BD9-81ED-4DB2-BD59-A6C34878D82A}">
                    <a16:rowId xmlns:a16="http://schemas.microsoft.com/office/drawing/2014/main" val="1376221903"/>
                  </a:ext>
                </a:extLst>
              </a:tr>
              <a:tr h="248569">
                <a:tc>
                  <a:txBody>
                    <a:bodyPr/>
                    <a:lstStyle/>
                    <a:p>
                      <a:r>
                        <a:rPr lang="en-US" sz="1600" dirty="0"/>
                        <a:t>7</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Pass</a:t>
                      </a:r>
                    </a:p>
                  </a:txBody>
                  <a:tcPr>
                    <a:solidFill>
                      <a:srgbClr val="FFC000"/>
                    </a:solidFill>
                  </a:tcPr>
                </a:tc>
                <a:extLst>
                  <a:ext uri="{0D108BD9-81ED-4DB2-BD59-A6C34878D82A}">
                    <a16:rowId xmlns:a16="http://schemas.microsoft.com/office/drawing/2014/main" val="91470579"/>
                  </a:ext>
                </a:extLst>
              </a:tr>
              <a:tr h="248569">
                <a:tc>
                  <a:txBody>
                    <a:bodyPr/>
                    <a:lstStyle/>
                    <a:p>
                      <a:r>
                        <a:rPr lang="en-US" sz="1600" dirty="0"/>
                        <a:t>10</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Pass</a:t>
                      </a:r>
                    </a:p>
                  </a:txBody>
                  <a:tcPr>
                    <a:solidFill>
                      <a:srgbClr val="FFC000"/>
                    </a:solidFill>
                  </a:tcPr>
                </a:tc>
                <a:extLst>
                  <a:ext uri="{0D108BD9-81ED-4DB2-BD59-A6C34878D82A}">
                    <a16:rowId xmlns:a16="http://schemas.microsoft.com/office/drawing/2014/main" val="2676292985"/>
                  </a:ext>
                </a:extLst>
              </a:tr>
              <a:tr h="248569">
                <a:tc>
                  <a:txBody>
                    <a:bodyPr/>
                    <a:lstStyle/>
                    <a:p>
                      <a:r>
                        <a:rPr lang="en-US" sz="1600" dirty="0"/>
                        <a:t>2</a:t>
                      </a:r>
                    </a:p>
                  </a:txBody>
                  <a:tcPr/>
                </a:tc>
                <a:tc>
                  <a:txBody>
                    <a:bodyPr/>
                    <a:lstStyle/>
                    <a:p>
                      <a:r>
                        <a:rPr lang="en-US" sz="1600" dirty="0"/>
                        <a:t>Fail</a:t>
                      </a:r>
                    </a:p>
                  </a:txBody>
                  <a:tcPr>
                    <a:solidFill>
                      <a:srgbClr val="FFC000"/>
                    </a:solidFill>
                  </a:tcPr>
                </a:tc>
                <a:extLst>
                  <a:ext uri="{0D108BD9-81ED-4DB2-BD59-A6C34878D82A}">
                    <a16:rowId xmlns:a16="http://schemas.microsoft.com/office/drawing/2014/main" val="1341139627"/>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124A5247-46D8-2D61-2342-85F23D846392}"/>
                  </a:ext>
                </a:extLst>
              </p14:cNvPr>
              <p14:cNvContentPartPr/>
              <p14:nvPr/>
            </p14:nvContentPartPr>
            <p14:xfrm>
              <a:off x="3276028" y="4441932"/>
              <a:ext cx="646560" cy="464040"/>
            </p14:xfrm>
          </p:contentPart>
        </mc:Choice>
        <mc:Fallback>
          <p:pic>
            <p:nvPicPr>
              <p:cNvPr id="18" name="Ink 17">
                <a:extLst>
                  <a:ext uri="{FF2B5EF4-FFF2-40B4-BE49-F238E27FC236}">
                    <a16:creationId xmlns:a16="http://schemas.microsoft.com/office/drawing/2014/main" id="{124A5247-46D8-2D61-2342-85F23D846392}"/>
                  </a:ext>
                </a:extLst>
              </p:cNvPr>
              <p:cNvPicPr/>
              <p:nvPr/>
            </p:nvPicPr>
            <p:blipFill>
              <a:blip r:embed="rId4"/>
              <a:stretch>
                <a:fillRect/>
              </a:stretch>
            </p:blipFill>
            <p:spPr>
              <a:xfrm>
                <a:off x="3267028" y="4432932"/>
                <a:ext cx="66420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33094D2E-414D-1804-BD09-2DF722F086CE}"/>
                  </a:ext>
                </a:extLst>
              </p14:cNvPr>
              <p14:cNvContentPartPr/>
              <p14:nvPr/>
            </p14:nvContentPartPr>
            <p14:xfrm>
              <a:off x="10539388" y="4407012"/>
              <a:ext cx="560160" cy="428400"/>
            </p14:xfrm>
          </p:contentPart>
        </mc:Choice>
        <mc:Fallback>
          <p:pic>
            <p:nvPicPr>
              <p:cNvPr id="19" name="Ink 18">
                <a:extLst>
                  <a:ext uri="{FF2B5EF4-FFF2-40B4-BE49-F238E27FC236}">
                    <a16:creationId xmlns:a16="http://schemas.microsoft.com/office/drawing/2014/main" id="{33094D2E-414D-1804-BD09-2DF722F086CE}"/>
                  </a:ext>
                </a:extLst>
              </p:cNvPr>
              <p:cNvPicPr/>
              <p:nvPr/>
            </p:nvPicPr>
            <p:blipFill>
              <a:blip r:embed="rId6"/>
              <a:stretch>
                <a:fillRect/>
              </a:stretch>
            </p:blipFill>
            <p:spPr>
              <a:xfrm>
                <a:off x="10530388" y="4398012"/>
                <a:ext cx="577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39248FB5-3406-2906-3858-982A71A2AE76}"/>
                  </a:ext>
                </a:extLst>
              </p14:cNvPr>
              <p14:cNvContentPartPr/>
              <p14:nvPr/>
            </p14:nvContentPartPr>
            <p14:xfrm>
              <a:off x="3372868" y="4815972"/>
              <a:ext cx="660240" cy="346320"/>
            </p14:xfrm>
          </p:contentPart>
        </mc:Choice>
        <mc:Fallback>
          <p:pic>
            <p:nvPicPr>
              <p:cNvPr id="27" name="Ink 26">
                <a:extLst>
                  <a:ext uri="{FF2B5EF4-FFF2-40B4-BE49-F238E27FC236}">
                    <a16:creationId xmlns:a16="http://schemas.microsoft.com/office/drawing/2014/main" id="{39248FB5-3406-2906-3858-982A71A2AE76}"/>
                  </a:ext>
                </a:extLst>
              </p:cNvPr>
              <p:cNvPicPr/>
              <p:nvPr/>
            </p:nvPicPr>
            <p:blipFill>
              <a:blip r:embed="rId8"/>
              <a:stretch>
                <a:fillRect/>
              </a:stretch>
            </p:blipFill>
            <p:spPr>
              <a:xfrm>
                <a:off x="3363868" y="4806981"/>
                <a:ext cx="677880" cy="36394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Ink 27">
                <a:extLst>
                  <a:ext uri="{FF2B5EF4-FFF2-40B4-BE49-F238E27FC236}">
                    <a16:creationId xmlns:a16="http://schemas.microsoft.com/office/drawing/2014/main" id="{1C7F5E70-E7FB-5037-7522-5DD9CD137C0D}"/>
                  </a:ext>
                </a:extLst>
              </p14:cNvPr>
              <p14:cNvContentPartPr/>
              <p14:nvPr/>
            </p14:nvContentPartPr>
            <p14:xfrm>
              <a:off x="10481068" y="4828572"/>
              <a:ext cx="690120" cy="462960"/>
            </p14:xfrm>
          </p:contentPart>
        </mc:Choice>
        <mc:Fallback>
          <p:pic>
            <p:nvPicPr>
              <p:cNvPr id="28" name="Ink 27">
                <a:extLst>
                  <a:ext uri="{FF2B5EF4-FFF2-40B4-BE49-F238E27FC236}">
                    <a16:creationId xmlns:a16="http://schemas.microsoft.com/office/drawing/2014/main" id="{1C7F5E70-E7FB-5037-7522-5DD9CD137C0D}"/>
                  </a:ext>
                </a:extLst>
              </p:cNvPr>
              <p:cNvPicPr/>
              <p:nvPr/>
            </p:nvPicPr>
            <p:blipFill>
              <a:blip r:embed="rId10"/>
              <a:stretch>
                <a:fillRect/>
              </a:stretch>
            </p:blipFill>
            <p:spPr>
              <a:xfrm>
                <a:off x="10472068" y="4819565"/>
                <a:ext cx="707760" cy="48061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90930A16-4422-36F1-740B-CDC4301BF144}"/>
                  </a:ext>
                </a:extLst>
              </p14:cNvPr>
              <p14:cNvContentPartPr/>
              <p14:nvPr/>
            </p14:nvContentPartPr>
            <p14:xfrm>
              <a:off x="3353068" y="5133852"/>
              <a:ext cx="594000" cy="345240"/>
            </p14:xfrm>
          </p:contentPart>
        </mc:Choice>
        <mc:Fallback>
          <p:pic>
            <p:nvPicPr>
              <p:cNvPr id="33" name="Ink 32">
                <a:extLst>
                  <a:ext uri="{FF2B5EF4-FFF2-40B4-BE49-F238E27FC236}">
                    <a16:creationId xmlns:a16="http://schemas.microsoft.com/office/drawing/2014/main" id="{90930A16-4422-36F1-740B-CDC4301BF144}"/>
                  </a:ext>
                </a:extLst>
              </p:cNvPr>
              <p:cNvPicPr/>
              <p:nvPr/>
            </p:nvPicPr>
            <p:blipFill>
              <a:blip r:embed="rId12"/>
              <a:stretch>
                <a:fillRect/>
              </a:stretch>
            </p:blipFill>
            <p:spPr>
              <a:xfrm>
                <a:off x="3344068" y="5124852"/>
                <a:ext cx="6116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4" name="Ink 33">
                <a:extLst>
                  <a:ext uri="{FF2B5EF4-FFF2-40B4-BE49-F238E27FC236}">
                    <a16:creationId xmlns:a16="http://schemas.microsoft.com/office/drawing/2014/main" id="{942748E5-95B8-C0BD-8CF7-88E63F780D3F}"/>
                  </a:ext>
                </a:extLst>
              </p14:cNvPr>
              <p14:cNvContentPartPr/>
              <p14:nvPr/>
            </p14:nvContentPartPr>
            <p14:xfrm>
              <a:off x="10461988" y="5214492"/>
              <a:ext cx="698400" cy="362520"/>
            </p14:xfrm>
          </p:contentPart>
        </mc:Choice>
        <mc:Fallback>
          <p:pic>
            <p:nvPicPr>
              <p:cNvPr id="34" name="Ink 33">
                <a:extLst>
                  <a:ext uri="{FF2B5EF4-FFF2-40B4-BE49-F238E27FC236}">
                    <a16:creationId xmlns:a16="http://schemas.microsoft.com/office/drawing/2014/main" id="{942748E5-95B8-C0BD-8CF7-88E63F780D3F}"/>
                  </a:ext>
                </a:extLst>
              </p:cNvPr>
              <p:cNvPicPr/>
              <p:nvPr/>
            </p:nvPicPr>
            <p:blipFill>
              <a:blip r:embed="rId14"/>
              <a:stretch>
                <a:fillRect/>
              </a:stretch>
            </p:blipFill>
            <p:spPr>
              <a:xfrm>
                <a:off x="10452988" y="5205492"/>
                <a:ext cx="71604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1" name="Ink 40">
                <a:extLst>
                  <a:ext uri="{FF2B5EF4-FFF2-40B4-BE49-F238E27FC236}">
                    <a16:creationId xmlns:a16="http://schemas.microsoft.com/office/drawing/2014/main" id="{304425EA-DE57-1E69-EE73-D8DC1AE83BD0}"/>
                  </a:ext>
                </a:extLst>
              </p14:cNvPr>
              <p14:cNvContentPartPr/>
              <p14:nvPr/>
            </p14:nvContentPartPr>
            <p14:xfrm>
              <a:off x="3323548" y="5405652"/>
              <a:ext cx="859680" cy="486360"/>
            </p14:xfrm>
          </p:contentPart>
        </mc:Choice>
        <mc:Fallback>
          <p:pic>
            <p:nvPicPr>
              <p:cNvPr id="41" name="Ink 40">
                <a:extLst>
                  <a:ext uri="{FF2B5EF4-FFF2-40B4-BE49-F238E27FC236}">
                    <a16:creationId xmlns:a16="http://schemas.microsoft.com/office/drawing/2014/main" id="{304425EA-DE57-1E69-EE73-D8DC1AE83BD0}"/>
                  </a:ext>
                </a:extLst>
              </p:cNvPr>
              <p:cNvPicPr/>
              <p:nvPr/>
            </p:nvPicPr>
            <p:blipFill>
              <a:blip r:embed="rId16"/>
              <a:stretch>
                <a:fillRect/>
              </a:stretch>
            </p:blipFill>
            <p:spPr>
              <a:xfrm>
                <a:off x="3314552" y="5396652"/>
                <a:ext cx="877313"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2" name="Ink 41">
                <a:extLst>
                  <a:ext uri="{FF2B5EF4-FFF2-40B4-BE49-F238E27FC236}">
                    <a16:creationId xmlns:a16="http://schemas.microsoft.com/office/drawing/2014/main" id="{10EA6417-637B-A74B-6FB2-E949D2CCAEEB}"/>
                  </a:ext>
                </a:extLst>
              </p14:cNvPr>
              <p14:cNvContentPartPr/>
              <p14:nvPr/>
            </p14:nvContentPartPr>
            <p14:xfrm>
              <a:off x="10334548" y="5484852"/>
              <a:ext cx="717840" cy="404280"/>
            </p14:xfrm>
          </p:contentPart>
        </mc:Choice>
        <mc:Fallback>
          <p:pic>
            <p:nvPicPr>
              <p:cNvPr id="42" name="Ink 41">
                <a:extLst>
                  <a:ext uri="{FF2B5EF4-FFF2-40B4-BE49-F238E27FC236}">
                    <a16:creationId xmlns:a16="http://schemas.microsoft.com/office/drawing/2014/main" id="{10EA6417-637B-A74B-6FB2-E949D2CCAEEB}"/>
                  </a:ext>
                </a:extLst>
              </p:cNvPr>
              <p:cNvPicPr/>
              <p:nvPr/>
            </p:nvPicPr>
            <p:blipFill>
              <a:blip r:embed="rId18"/>
              <a:stretch>
                <a:fillRect/>
              </a:stretch>
            </p:blipFill>
            <p:spPr>
              <a:xfrm>
                <a:off x="10325548" y="5475852"/>
                <a:ext cx="73548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9" name="Ink 48">
                <a:extLst>
                  <a:ext uri="{FF2B5EF4-FFF2-40B4-BE49-F238E27FC236}">
                    <a16:creationId xmlns:a16="http://schemas.microsoft.com/office/drawing/2014/main" id="{86CD7C98-569A-C5D3-B8F8-76AB17EC0E9C}"/>
                  </a:ext>
                </a:extLst>
              </p14:cNvPr>
              <p14:cNvContentPartPr/>
              <p14:nvPr/>
            </p14:nvContentPartPr>
            <p14:xfrm>
              <a:off x="3348388" y="5758092"/>
              <a:ext cx="724320" cy="414720"/>
            </p14:xfrm>
          </p:contentPart>
        </mc:Choice>
        <mc:Fallback>
          <p:pic>
            <p:nvPicPr>
              <p:cNvPr id="49" name="Ink 48">
                <a:extLst>
                  <a:ext uri="{FF2B5EF4-FFF2-40B4-BE49-F238E27FC236}">
                    <a16:creationId xmlns:a16="http://schemas.microsoft.com/office/drawing/2014/main" id="{86CD7C98-569A-C5D3-B8F8-76AB17EC0E9C}"/>
                  </a:ext>
                </a:extLst>
              </p:cNvPr>
              <p:cNvPicPr/>
              <p:nvPr/>
            </p:nvPicPr>
            <p:blipFill>
              <a:blip r:embed="rId20"/>
              <a:stretch>
                <a:fillRect/>
              </a:stretch>
            </p:blipFill>
            <p:spPr>
              <a:xfrm>
                <a:off x="3339384" y="5749092"/>
                <a:ext cx="741969"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0" name="Ink 49">
                <a:extLst>
                  <a:ext uri="{FF2B5EF4-FFF2-40B4-BE49-F238E27FC236}">
                    <a16:creationId xmlns:a16="http://schemas.microsoft.com/office/drawing/2014/main" id="{2E8A22F5-2ACE-28C7-D5EB-BE3ACB3788D5}"/>
                  </a:ext>
                </a:extLst>
              </p14:cNvPr>
              <p14:cNvContentPartPr/>
              <p14:nvPr/>
            </p14:nvContentPartPr>
            <p14:xfrm>
              <a:off x="10433548" y="5807052"/>
              <a:ext cx="620640" cy="466560"/>
            </p14:xfrm>
          </p:contentPart>
        </mc:Choice>
        <mc:Fallback>
          <p:pic>
            <p:nvPicPr>
              <p:cNvPr id="50" name="Ink 49">
                <a:extLst>
                  <a:ext uri="{FF2B5EF4-FFF2-40B4-BE49-F238E27FC236}">
                    <a16:creationId xmlns:a16="http://schemas.microsoft.com/office/drawing/2014/main" id="{2E8A22F5-2ACE-28C7-D5EB-BE3ACB3788D5}"/>
                  </a:ext>
                </a:extLst>
              </p:cNvPr>
              <p:cNvPicPr/>
              <p:nvPr/>
            </p:nvPicPr>
            <p:blipFill>
              <a:blip r:embed="rId22"/>
              <a:stretch>
                <a:fillRect/>
              </a:stretch>
            </p:blipFill>
            <p:spPr>
              <a:xfrm>
                <a:off x="10424553" y="5798052"/>
                <a:ext cx="63827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7" name="Ink 56">
                <a:extLst>
                  <a:ext uri="{FF2B5EF4-FFF2-40B4-BE49-F238E27FC236}">
                    <a16:creationId xmlns:a16="http://schemas.microsoft.com/office/drawing/2014/main" id="{78C8C2C8-DB9F-17D6-0B16-0665B4D6F594}"/>
                  </a:ext>
                </a:extLst>
              </p14:cNvPr>
              <p14:cNvContentPartPr/>
              <p14:nvPr/>
            </p14:nvContentPartPr>
            <p14:xfrm>
              <a:off x="9430228" y="3519612"/>
              <a:ext cx="21600" cy="206640"/>
            </p14:xfrm>
          </p:contentPart>
        </mc:Choice>
        <mc:Fallback>
          <p:pic>
            <p:nvPicPr>
              <p:cNvPr id="57" name="Ink 56">
                <a:extLst>
                  <a:ext uri="{FF2B5EF4-FFF2-40B4-BE49-F238E27FC236}">
                    <a16:creationId xmlns:a16="http://schemas.microsoft.com/office/drawing/2014/main" id="{78C8C2C8-DB9F-17D6-0B16-0665B4D6F594}"/>
                  </a:ext>
                </a:extLst>
              </p:cNvPr>
              <p:cNvPicPr/>
              <p:nvPr/>
            </p:nvPicPr>
            <p:blipFill>
              <a:blip r:embed="rId24"/>
              <a:stretch>
                <a:fillRect/>
              </a:stretch>
            </p:blipFill>
            <p:spPr>
              <a:xfrm>
                <a:off x="9421228" y="3510596"/>
                <a:ext cx="39240" cy="224311"/>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9" name="Ink 58">
                <a:extLst>
                  <a:ext uri="{FF2B5EF4-FFF2-40B4-BE49-F238E27FC236}">
                    <a16:creationId xmlns:a16="http://schemas.microsoft.com/office/drawing/2014/main" id="{50D709C4-497E-9697-6288-D9C7010D7E19}"/>
                  </a:ext>
                </a:extLst>
              </p14:cNvPr>
              <p14:cNvContentPartPr/>
              <p14:nvPr/>
            </p14:nvContentPartPr>
            <p14:xfrm>
              <a:off x="9578548" y="3591612"/>
              <a:ext cx="136440" cy="141120"/>
            </p14:xfrm>
          </p:contentPart>
        </mc:Choice>
        <mc:Fallback>
          <p:pic>
            <p:nvPicPr>
              <p:cNvPr id="59" name="Ink 58">
                <a:extLst>
                  <a:ext uri="{FF2B5EF4-FFF2-40B4-BE49-F238E27FC236}">
                    <a16:creationId xmlns:a16="http://schemas.microsoft.com/office/drawing/2014/main" id="{50D709C4-497E-9697-6288-D9C7010D7E19}"/>
                  </a:ext>
                </a:extLst>
              </p:cNvPr>
              <p:cNvPicPr/>
              <p:nvPr/>
            </p:nvPicPr>
            <p:blipFill>
              <a:blip r:embed="rId26"/>
              <a:stretch>
                <a:fillRect/>
              </a:stretch>
            </p:blipFill>
            <p:spPr>
              <a:xfrm>
                <a:off x="9569548" y="3582612"/>
                <a:ext cx="1540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0" name="Ink 59">
                <a:extLst>
                  <a:ext uri="{FF2B5EF4-FFF2-40B4-BE49-F238E27FC236}">
                    <a16:creationId xmlns:a16="http://schemas.microsoft.com/office/drawing/2014/main" id="{02A195F1-7DFD-89BD-0236-BCFE61B72CCE}"/>
                  </a:ext>
                </a:extLst>
              </p14:cNvPr>
              <p14:cNvContentPartPr/>
              <p14:nvPr/>
            </p14:nvContentPartPr>
            <p14:xfrm>
              <a:off x="9804988" y="3572892"/>
              <a:ext cx="154800" cy="127080"/>
            </p14:xfrm>
          </p:contentPart>
        </mc:Choice>
        <mc:Fallback>
          <p:pic>
            <p:nvPicPr>
              <p:cNvPr id="60" name="Ink 59">
                <a:extLst>
                  <a:ext uri="{FF2B5EF4-FFF2-40B4-BE49-F238E27FC236}">
                    <a16:creationId xmlns:a16="http://schemas.microsoft.com/office/drawing/2014/main" id="{02A195F1-7DFD-89BD-0236-BCFE61B72CCE}"/>
                  </a:ext>
                </a:extLst>
              </p:cNvPr>
              <p:cNvPicPr/>
              <p:nvPr/>
            </p:nvPicPr>
            <p:blipFill>
              <a:blip r:embed="rId28"/>
              <a:stretch>
                <a:fillRect/>
              </a:stretch>
            </p:blipFill>
            <p:spPr>
              <a:xfrm>
                <a:off x="9795988" y="3563892"/>
                <a:ext cx="1724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1" name="Ink 60">
                <a:extLst>
                  <a:ext uri="{FF2B5EF4-FFF2-40B4-BE49-F238E27FC236}">
                    <a16:creationId xmlns:a16="http://schemas.microsoft.com/office/drawing/2014/main" id="{531C02BD-689C-BD87-22B5-4C043213F858}"/>
                  </a:ext>
                </a:extLst>
              </p14:cNvPr>
              <p14:cNvContentPartPr/>
              <p14:nvPr/>
            </p14:nvContentPartPr>
            <p14:xfrm>
              <a:off x="10012708" y="3522852"/>
              <a:ext cx="35640" cy="59040"/>
            </p14:xfrm>
          </p:contentPart>
        </mc:Choice>
        <mc:Fallback>
          <p:pic>
            <p:nvPicPr>
              <p:cNvPr id="61" name="Ink 60">
                <a:extLst>
                  <a:ext uri="{FF2B5EF4-FFF2-40B4-BE49-F238E27FC236}">
                    <a16:creationId xmlns:a16="http://schemas.microsoft.com/office/drawing/2014/main" id="{531C02BD-689C-BD87-22B5-4C043213F858}"/>
                  </a:ext>
                </a:extLst>
              </p:cNvPr>
              <p:cNvPicPr/>
              <p:nvPr/>
            </p:nvPicPr>
            <p:blipFill>
              <a:blip r:embed="rId30"/>
              <a:stretch>
                <a:fillRect/>
              </a:stretch>
            </p:blipFill>
            <p:spPr>
              <a:xfrm>
                <a:off x="10003708" y="3513852"/>
                <a:ext cx="532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2" name="Ink 61">
                <a:extLst>
                  <a:ext uri="{FF2B5EF4-FFF2-40B4-BE49-F238E27FC236}">
                    <a16:creationId xmlns:a16="http://schemas.microsoft.com/office/drawing/2014/main" id="{B3885FD6-E6F9-31C9-11A4-11EF3A43DA77}"/>
                  </a:ext>
                </a:extLst>
              </p14:cNvPr>
              <p14:cNvContentPartPr/>
              <p14:nvPr/>
            </p14:nvContentPartPr>
            <p14:xfrm>
              <a:off x="10112068" y="3529692"/>
              <a:ext cx="36720" cy="176040"/>
            </p14:xfrm>
          </p:contentPart>
        </mc:Choice>
        <mc:Fallback>
          <p:pic>
            <p:nvPicPr>
              <p:cNvPr id="62" name="Ink 61">
                <a:extLst>
                  <a:ext uri="{FF2B5EF4-FFF2-40B4-BE49-F238E27FC236}">
                    <a16:creationId xmlns:a16="http://schemas.microsoft.com/office/drawing/2014/main" id="{B3885FD6-E6F9-31C9-11A4-11EF3A43DA77}"/>
                  </a:ext>
                </a:extLst>
              </p:cNvPr>
              <p:cNvPicPr/>
              <p:nvPr/>
            </p:nvPicPr>
            <p:blipFill>
              <a:blip r:embed="rId32"/>
              <a:stretch>
                <a:fillRect/>
              </a:stretch>
            </p:blipFill>
            <p:spPr>
              <a:xfrm>
                <a:off x="10103155" y="3520692"/>
                <a:ext cx="54189"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3" name="Ink 62">
                <a:extLst>
                  <a:ext uri="{FF2B5EF4-FFF2-40B4-BE49-F238E27FC236}">
                    <a16:creationId xmlns:a16="http://schemas.microsoft.com/office/drawing/2014/main" id="{B0EF1E47-DAFC-9486-A58D-C2F66A485984}"/>
                  </a:ext>
                </a:extLst>
              </p14:cNvPr>
              <p14:cNvContentPartPr/>
              <p14:nvPr/>
            </p14:nvContentPartPr>
            <p14:xfrm>
              <a:off x="10218628" y="3628692"/>
              <a:ext cx="50040" cy="42480"/>
            </p14:xfrm>
          </p:contentPart>
        </mc:Choice>
        <mc:Fallback>
          <p:pic>
            <p:nvPicPr>
              <p:cNvPr id="63" name="Ink 62">
                <a:extLst>
                  <a:ext uri="{FF2B5EF4-FFF2-40B4-BE49-F238E27FC236}">
                    <a16:creationId xmlns:a16="http://schemas.microsoft.com/office/drawing/2014/main" id="{B0EF1E47-DAFC-9486-A58D-C2F66A485984}"/>
                  </a:ext>
                </a:extLst>
              </p:cNvPr>
              <p:cNvPicPr/>
              <p:nvPr/>
            </p:nvPicPr>
            <p:blipFill>
              <a:blip r:embed="rId34"/>
              <a:stretch>
                <a:fillRect/>
              </a:stretch>
            </p:blipFill>
            <p:spPr>
              <a:xfrm>
                <a:off x="10209628" y="3619615"/>
                <a:ext cx="67680" cy="60271"/>
              </a:xfrm>
              <a:prstGeom prst="rect">
                <a:avLst/>
              </a:prstGeom>
            </p:spPr>
          </p:pic>
        </mc:Fallback>
      </mc:AlternateContent>
      <p:grpSp>
        <p:nvGrpSpPr>
          <p:cNvPr id="70" name="Group 69">
            <a:extLst>
              <a:ext uri="{FF2B5EF4-FFF2-40B4-BE49-F238E27FC236}">
                <a16:creationId xmlns:a16="http://schemas.microsoft.com/office/drawing/2014/main" id="{74F3855C-8066-8497-0A15-2B2798995A44}"/>
              </a:ext>
            </a:extLst>
          </p:cNvPr>
          <p:cNvGrpSpPr/>
          <p:nvPr/>
        </p:nvGrpSpPr>
        <p:grpSpPr>
          <a:xfrm>
            <a:off x="3531268" y="3492972"/>
            <a:ext cx="312840" cy="740160"/>
            <a:chOff x="3529680" y="3492972"/>
            <a:chExt cx="312840" cy="740160"/>
          </a:xfrm>
        </p:grpSpPr>
        <mc:AlternateContent xmlns:mc="http://schemas.openxmlformats.org/markup-compatibility/2006" xmlns:p14="http://schemas.microsoft.com/office/powerpoint/2010/main">
          <mc:Choice Requires="p14">
            <p:contentPart p14:bwMode="auto" r:id="rId35">
              <p14:nvContentPartPr>
                <p14:cNvPr id="65" name="Ink 64">
                  <a:extLst>
                    <a:ext uri="{FF2B5EF4-FFF2-40B4-BE49-F238E27FC236}">
                      <a16:creationId xmlns:a16="http://schemas.microsoft.com/office/drawing/2014/main" id="{24EA434D-1182-6251-99D1-42149A1EF8DE}"/>
                    </a:ext>
                  </a:extLst>
                </p14:cNvPr>
                <p14:cNvContentPartPr/>
                <p14:nvPr/>
              </p14:nvContentPartPr>
              <p14:xfrm>
                <a:off x="3529680" y="3492972"/>
                <a:ext cx="312840" cy="222120"/>
              </p14:xfrm>
            </p:contentPart>
          </mc:Choice>
          <mc:Fallback xmlns="">
            <p:pic>
              <p:nvPicPr>
                <p:cNvPr id="65" name="Ink 64">
                  <a:extLst>
                    <a:ext uri="{FF2B5EF4-FFF2-40B4-BE49-F238E27FC236}">
                      <a16:creationId xmlns:a16="http://schemas.microsoft.com/office/drawing/2014/main" id="{24EA434D-1182-6251-99D1-42149A1EF8DE}"/>
                    </a:ext>
                  </a:extLst>
                </p:cNvPr>
                <p:cNvPicPr/>
                <p:nvPr/>
              </p:nvPicPr>
              <p:blipFill>
                <a:blip r:embed="rId36"/>
                <a:stretch>
                  <a:fillRect/>
                </a:stretch>
              </p:blipFill>
              <p:spPr>
                <a:xfrm>
                  <a:off x="3520680" y="3484332"/>
                  <a:ext cx="3304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6" name="Ink 65">
                  <a:extLst>
                    <a:ext uri="{FF2B5EF4-FFF2-40B4-BE49-F238E27FC236}">
                      <a16:creationId xmlns:a16="http://schemas.microsoft.com/office/drawing/2014/main" id="{210CB020-7DB9-81C2-DC95-69CE53123E6E}"/>
                    </a:ext>
                  </a:extLst>
                </p14:cNvPr>
                <p14:cNvContentPartPr/>
                <p14:nvPr/>
              </p14:nvContentPartPr>
              <p14:xfrm>
                <a:off x="3577200" y="3715092"/>
                <a:ext cx="229320" cy="209520"/>
              </p14:xfrm>
            </p:contentPart>
          </mc:Choice>
          <mc:Fallback xmlns="">
            <p:pic>
              <p:nvPicPr>
                <p:cNvPr id="66" name="Ink 65">
                  <a:extLst>
                    <a:ext uri="{FF2B5EF4-FFF2-40B4-BE49-F238E27FC236}">
                      <a16:creationId xmlns:a16="http://schemas.microsoft.com/office/drawing/2014/main" id="{210CB020-7DB9-81C2-DC95-69CE53123E6E}"/>
                    </a:ext>
                  </a:extLst>
                </p:cNvPr>
                <p:cNvPicPr/>
                <p:nvPr/>
              </p:nvPicPr>
              <p:blipFill>
                <a:blip r:embed="rId38"/>
                <a:stretch>
                  <a:fillRect/>
                </a:stretch>
              </p:blipFill>
              <p:spPr>
                <a:xfrm>
                  <a:off x="3568560" y="3706452"/>
                  <a:ext cx="2469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7" name="Ink 66">
                  <a:extLst>
                    <a:ext uri="{FF2B5EF4-FFF2-40B4-BE49-F238E27FC236}">
                      <a16:creationId xmlns:a16="http://schemas.microsoft.com/office/drawing/2014/main" id="{047BE08D-1A88-F102-8AD2-E29E711F157F}"/>
                    </a:ext>
                  </a:extLst>
                </p14:cNvPr>
                <p14:cNvContentPartPr/>
                <p14:nvPr/>
              </p14:nvContentPartPr>
              <p14:xfrm>
                <a:off x="3706440" y="3952692"/>
                <a:ext cx="33840" cy="280440"/>
              </p14:xfrm>
            </p:contentPart>
          </mc:Choice>
          <mc:Fallback xmlns="">
            <p:pic>
              <p:nvPicPr>
                <p:cNvPr id="67" name="Ink 66">
                  <a:extLst>
                    <a:ext uri="{FF2B5EF4-FFF2-40B4-BE49-F238E27FC236}">
                      <a16:creationId xmlns:a16="http://schemas.microsoft.com/office/drawing/2014/main" id="{047BE08D-1A88-F102-8AD2-E29E711F157F}"/>
                    </a:ext>
                  </a:extLst>
                </p:cNvPr>
                <p:cNvPicPr/>
                <p:nvPr/>
              </p:nvPicPr>
              <p:blipFill>
                <a:blip r:embed="rId40"/>
                <a:stretch>
                  <a:fillRect/>
                </a:stretch>
              </p:blipFill>
              <p:spPr>
                <a:xfrm>
                  <a:off x="3697440" y="3943692"/>
                  <a:ext cx="514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8" name="Ink 67">
                  <a:extLst>
                    <a:ext uri="{FF2B5EF4-FFF2-40B4-BE49-F238E27FC236}">
                      <a16:creationId xmlns:a16="http://schemas.microsoft.com/office/drawing/2014/main" id="{44F79875-5E79-E38D-7FD1-915EBC39EF02}"/>
                    </a:ext>
                  </a:extLst>
                </p14:cNvPr>
                <p14:cNvContentPartPr/>
                <p14:nvPr/>
              </p14:nvContentPartPr>
              <p14:xfrm>
                <a:off x="3667560" y="4168692"/>
                <a:ext cx="107280" cy="30960"/>
              </p14:xfrm>
            </p:contentPart>
          </mc:Choice>
          <mc:Fallback xmlns="">
            <p:pic>
              <p:nvPicPr>
                <p:cNvPr id="68" name="Ink 67">
                  <a:extLst>
                    <a:ext uri="{FF2B5EF4-FFF2-40B4-BE49-F238E27FC236}">
                      <a16:creationId xmlns:a16="http://schemas.microsoft.com/office/drawing/2014/main" id="{44F79875-5E79-E38D-7FD1-915EBC39EF02}"/>
                    </a:ext>
                  </a:extLst>
                </p:cNvPr>
                <p:cNvPicPr/>
                <p:nvPr/>
              </p:nvPicPr>
              <p:blipFill>
                <a:blip r:embed="rId42"/>
                <a:stretch>
                  <a:fillRect/>
                </a:stretch>
              </p:blipFill>
              <p:spPr>
                <a:xfrm>
                  <a:off x="3658560" y="4159692"/>
                  <a:ext cx="1249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9" name="Ink 68">
                  <a:extLst>
                    <a:ext uri="{FF2B5EF4-FFF2-40B4-BE49-F238E27FC236}">
                      <a16:creationId xmlns:a16="http://schemas.microsoft.com/office/drawing/2014/main" id="{BC331A56-13A8-81AD-48EF-32B162946EBC}"/>
                    </a:ext>
                  </a:extLst>
                </p14:cNvPr>
                <p14:cNvContentPartPr/>
                <p14:nvPr/>
              </p14:nvContentPartPr>
              <p14:xfrm>
                <a:off x="3724080" y="4144572"/>
                <a:ext cx="91080" cy="71640"/>
              </p14:xfrm>
            </p:contentPart>
          </mc:Choice>
          <mc:Fallback xmlns="">
            <p:pic>
              <p:nvPicPr>
                <p:cNvPr id="69" name="Ink 68">
                  <a:extLst>
                    <a:ext uri="{FF2B5EF4-FFF2-40B4-BE49-F238E27FC236}">
                      <a16:creationId xmlns:a16="http://schemas.microsoft.com/office/drawing/2014/main" id="{BC331A56-13A8-81AD-48EF-32B162946EBC}"/>
                    </a:ext>
                  </a:extLst>
                </p:cNvPr>
                <p:cNvPicPr/>
                <p:nvPr/>
              </p:nvPicPr>
              <p:blipFill>
                <a:blip r:embed="rId44"/>
                <a:stretch>
                  <a:fillRect/>
                </a:stretch>
              </p:blipFill>
              <p:spPr>
                <a:xfrm>
                  <a:off x="3715080" y="4135932"/>
                  <a:ext cx="108720" cy="89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
            <p14:nvContentPartPr>
              <p14:cNvPr id="71" name="Ink 70">
                <a:extLst>
                  <a:ext uri="{FF2B5EF4-FFF2-40B4-BE49-F238E27FC236}">
                    <a16:creationId xmlns:a16="http://schemas.microsoft.com/office/drawing/2014/main" id="{75920B53-F114-378F-0909-540BA9105A3C}"/>
                  </a:ext>
                </a:extLst>
              </p14:cNvPr>
              <p14:cNvContentPartPr/>
              <p14:nvPr/>
            </p14:nvContentPartPr>
            <p14:xfrm>
              <a:off x="6956308" y="4793292"/>
              <a:ext cx="219960" cy="87840"/>
            </p14:xfrm>
          </p:contentPart>
        </mc:Choice>
        <mc:Fallback>
          <p:pic>
            <p:nvPicPr>
              <p:cNvPr id="71" name="Ink 70">
                <a:extLst>
                  <a:ext uri="{FF2B5EF4-FFF2-40B4-BE49-F238E27FC236}">
                    <a16:creationId xmlns:a16="http://schemas.microsoft.com/office/drawing/2014/main" id="{75920B53-F114-378F-0909-540BA9105A3C}"/>
                  </a:ext>
                </a:extLst>
              </p:cNvPr>
              <p:cNvPicPr/>
              <p:nvPr/>
            </p:nvPicPr>
            <p:blipFill>
              <a:blip r:embed="rId46"/>
              <a:stretch>
                <a:fillRect/>
              </a:stretch>
            </p:blipFill>
            <p:spPr>
              <a:xfrm>
                <a:off x="6947323" y="4784292"/>
                <a:ext cx="237571"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2" name="Ink 71">
                <a:extLst>
                  <a:ext uri="{FF2B5EF4-FFF2-40B4-BE49-F238E27FC236}">
                    <a16:creationId xmlns:a16="http://schemas.microsoft.com/office/drawing/2014/main" id="{52624CDA-E2A7-1C49-3E66-09A15FEFB59C}"/>
                  </a:ext>
                </a:extLst>
              </p14:cNvPr>
              <p14:cNvContentPartPr/>
              <p14:nvPr/>
            </p14:nvContentPartPr>
            <p14:xfrm>
              <a:off x="7014988" y="4986972"/>
              <a:ext cx="188640" cy="155520"/>
            </p14:xfrm>
          </p:contentPart>
        </mc:Choice>
        <mc:Fallback>
          <p:pic>
            <p:nvPicPr>
              <p:cNvPr id="72" name="Ink 71">
                <a:extLst>
                  <a:ext uri="{FF2B5EF4-FFF2-40B4-BE49-F238E27FC236}">
                    <a16:creationId xmlns:a16="http://schemas.microsoft.com/office/drawing/2014/main" id="{52624CDA-E2A7-1C49-3E66-09A15FEFB59C}"/>
                  </a:ext>
                </a:extLst>
              </p:cNvPr>
              <p:cNvPicPr/>
              <p:nvPr/>
            </p:nvPicPr>
            <p:blipFill>
              <a:blip r:embed="rId48"/>
              <a:stretch>
                <a:fillRect/>
              </a:stretch>
            </p:blipFill>
            <p:spPr>
              <a:xfrm>
                <a:off x="7006005" y="4977972"/>
                <a:ext cx="206246" cy="173160"/>
              </a:xfrm>
              <a:prstGeom prst="rect">
                <a:avLst/>
              </a:prstGeom>
            </p:spPr>
          </p:pic>
        </mc:Fallback>
      </mc:AlternateContent>
      <p:grpSp>
        <p:nvGrpSpPr>
          <p:cNvPr id="77" name="Group 76">
            <a:extLst>
              <a:ext uri="{FF2B5EF4-FFF2-40B4-BE49-F238E27FC236}">
                <a16:creationId xmlns:a16="http://schemas.microsoft.com/office/drawing/2014/main" id="{0BB85E15-C3D9-6F2B-7232-094A7A4ECDEC}"/>
              </a:ext>
            </a:extLst>
          </p:cNvPr>
          <p:cNvGrpSpPr/>
          <p:nvPr/>
        </p:nvGrpSpPr>
        <p:grpSpPr>
          <a:xfrm>
            <a:off x="11478628" y="4580532"/>
            <a:ext cx="206280" cy="845640"/>
            <a:chOff x="11477040" y="4580532"/>
            <a:chExt cx="206280" cy="845640"/>
          </a:xfrm>
        </p:grpSpPr>
        <mc:AlternateContent xmlns:mc="http://schemas.openxmlformats.org/markup-compatibility/2006" xmlns:p14="http://schemas.microsoft.com/office/powerpoint/2010/main">
          <mc:Choice Requires="p14">
            <p:contentPart p14:bwMode="auto" r:id="rId49">
              <p14:nvContentPartPr>
                <p14:cNvPr id="73" name="Ink 72">
                  <a:extLst>
                    <a:ext uri="{FF2B5EF4-FFF2-40B4-BE49-F238E27FC236}">
                      <a16:creationId xmlns:a16="http://schemas.microsoft.com/office/drawing/2014/main" id="{F6BA8A92-28DF-543F-8A7A-FBBB7C0EB035}"/>
                    </a:ext>
                  </a:extLst>
                </p14:cNvPr>
                <p14:cNvContentPartPr/>
                <p14:nvPr/>
              </p14:nvContentPartPr>
              <p14:xfrm>
                <a:off x="11533200" y="4580532"/>
                <a:ext cx="150120" cy="223920"/>
              </p14:xfrm>
            </p:contentPart>
          </mc:Choice>
          <mc:Fallback xmlns="">
            <p:pic>
              <p:nvPicPr>
                <p:cNvPr id="73" name="Ink 72">
                  <a:extLst>
                    <a:ext uri="{FF2B5EF4-FFF2-40B4-BE49-F238E27FC236}">
                      <a16:creationId xmlns:a16="http://schemas.microsoft.com/office/drawing/2014/main" id="{F6BA8A92-28DF-543F-8A7A-FBBB7C0EB035}"/>
                    </a:ext>
                  </a:extLst>
                </p:cNvPr>
                <p:cNvPicPr/>
                <p:nvPr/>
              </p:nvPicPr>
              <p:blipFill>
                <a:blip r:embed="rId50"/>
                <a:stretch>
                  <a:fillRect/>
                </a:stretch>
              </p:blipFill>
              <p:spPr>
                <a:xfrm>
                  <a:off x="11524200" y="4571532"/>
                  <a:ext cx="1677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4" name="Ink 73">
                  <a:extLst>
                    <a:ext uri="{FF2B5EF4-FFF2-40B4-BE49-F238E27FC236}">
                      <a16:creationId xmlns:a16="http://schemas.microsoft.com/office/drawing/2014/main" id="{1DD1F91F-3318-4C2B-7C56-82AF2F998142}"/>
                    </a:ext>
                  </a:extLst>
                </p14:cNvPr>
                <p14:cNvContentPartPr/>
                <p14:nvPr/>
              </p14:nvContentPartPr>
              <p14:xfrm>
                <a:off x="11477040" y="4907052"/>
                <a:ext cx="136440" cy="243720"/>
              </p14:xfrm>
            </p:contentPart>
          </mc:Choice>
          <mc:Fallback xmlns="">
            <p:pic>
              <p:nvPicPr>
                <p:cNvPr id="74" name="Ink 73">
                  <a:extLst>
                    <a:ext uri="{FF2B5EF4-FFF2-40B4-BE49-F238E27FC236}">
                      <a16:creationId xmlns:a16="http://schemas.microsoft.com/office/drawing/2014/main" id="{1DD1F91F-3318-4C2B-7C56-82AF2F998142}"/>
                    </a:ext>
                  </a:extLst>
                </p:cNvPr>
                <p:cNvPicPr/>
                <p:nvPr/>
              </p:nvPicPr>
              <p:blipFill>
                <a:blip r:embed="rId52"/>
                <a:stretch>
                  <a:fillRect/>
                </a:stretch>
              </p:blipFill>
              <p:spPr>
                <a:xfrm>
                  <a:off x="11468040" y="4898052"/>
                  <a:ext cx="1540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5" name="Ink 74">
                  <a:extLst>
                    <a:ext uri="{FF2B5EF4-FFF2-40B4-BE49-F238E27FC236}">
                      <a16:creationId xmlns:a16="http://schemas.microsoft.com/office/drawing/2014/main" id="{A1D987FF-3849-95D9-281C-DFA228911E99}"/>
                    </a:ext>
                  </a:extLst>
                </p14:cNvPr>
                <p14:cNvContentPartPr/>
                <p14:nvPr/>
              </p14:nvContentPartPr>
              <p14:xfrm>
                <a:off x="11482800" y="5238612"/>
                <a:ext cx="141840" cy="187560"/>
              </p14:xfrm>
            </p:contentPart>
          </mc:Choice>
          <mc:Fallback xmlns="">
            <p:pic>
              <p:nvPicPr>
                <p:cNvPr id="75" name="Ink 74">
                  <a:extLst>
                    <a:ext uri="{FF2B5EF4-FFF2-40B4-BE49-F238E27FC236}">
                      <a16:creationId xmlns:a16="http://schemas.microsoft.com/office/drawing/2014/main" id="{A1D987FF-3849-95D9-281C-DFA228911E99}"/>
                    </a:ext>
                  </a:extLst>
                </p:cNvPr>
                <p:cNvPicPr/>
                <p:nvPr/>
              </p:nvPicPr>
              <p:blipFill>
                <a:blip r:embed="rId54"/>
                <a:stretch>
                  <a:fillRect/>
                </a:stretch>
              </p:blipFill>
              <p:spPr>
                <a:xfrm>
                  <a:off x="11474160" y="5229972"/>
                  <a:ext cx="159480" cy="205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
            <p14:nvContentPartPr>
              <p14:cNvPr id="76" name="Ink 75">
                <a:extLst>
                  <a:ext uri="{FF2B5EF4-FFF2-40B4-BE49-F238E27FC236}">
                    <a16:creationId xmlns:a16="http://schemas.microsoft.com/office/drawing/2014/main" id="{3A67FCB4-B80C-16F3-3A55-19C474EE6CC2}"/>
                  </a:ext>
                </a:extLst>
              </p14:cNvPr>
              <p14:cNvContentPartPr/>
              <p14:nvPr/>
            </p14:nvContentPartPr>
            <p14:xfrm>
              <a:off x="11446228" y="5621652"/>
              <a:ext cx="156240" cy="245520"/>
            </p14:xfrm>
          </p:contentPart>
        </mc:Choice>
        <mc:Fallback>
          <p:pic>
            <p:nvPicPr>
              <p:cNvPr id="76" name="Ink 75">
                <a:extLst>
                  <a:ext uri="{FF2B5EF4-FFF2-40B4-BE49-F238E27FC236}">
                    <a16:creationId xmlns:a16="http://schemas.microsoft.com/office/drawing/2014/main" id="{3A67FCB4-B80C-16F3-3A55-19C474EE6CC2}"/>
                  </a:ext>
                </a:extLst>
              </p:cNvPr>
              <p:cNvPicPr/>
              <p:nvPr/>
            </p:nvPicPr>
            <p:blipFill>
              <a:blip r:embed="rId56"/>
              <a:stretch>
                <a:fillRect/>
              </a:stretch>
            </p:blipFill>
            <p:spPr>
              <a:xfrm>
                <a:off x="11437228" y="5612652"/>
                <a:ext cx="173880" cy="263160"/>
              </a:xfrm>
              <a:prstGeom prst="rect">
                <a:avLst/>
              </a:prstGeom>
            </p:spPr>
          </p:pic>
        </mc:Fallback>
      </mc:AlternateContent>
      <p:grpSp>
        <p:nvGrpSpPr>
          <p:cNvPr id="81" name="Group 80">
            <a:extLst>
              <a:ext uri="{FF2B5EF4-FFF2-40B4-BE49-F238E27FC236}">
                <a16:creationId xmlns:a16="http://schemas.microsoft.com/office/drawing/2014/main" id="{E8D0A56A-7E75-E2AD-C28A-713EB839C8EA}"/>
              </a:ext>
            </a:extLst>
          </p:cNvPr>
          <p:cNvGrpSpPr/>
          <p:nvPr/>
        </p:nvGrpSpPr>
        <p:grpSpPr>
          <a:xfrm>
            <a:off x="11466028" y="6006492"/>
            <a:ext cx="145440" cy="173160"/>
            <a:chOff x="11464440" y="6006492"/>
            <a:chExt cx="145440" cy="173160"/>
          </a:xfrm>
        </p:grpSpPr>
        <mc:AlternateContent xmlns:mc="http://schemas.openxmlformats.org/markup-compatibility/2006" xmlns:p14="http://schemas.microsoft.com/office/powerpoint/2010/main">
          <mc:Choice Requires="p14">
            <p:contentPart p14:bwMode="auto" r:id="rId57">
              <p14:nvContentPartPr>
                <p14:cNvPr id="78" name="Ink 77">
                  <a:extLst>
                    <a:ext uri="{FF2B5EF4-FFF2-40B4-BE49-F238E27FC236}">
                      <a16:creationId xmlns:a16="http://schemas.microsoft.com/office/drawing/2014/main" id="{481D2B71-54D9-E740-E86F-3C7BDDFFD8A8}"/>
                    </a:ext>
                  </a:extLst>
                </p14:cNvPr>
                <p14:cNvContentPartPr/>
                <p14:nvPr/>
              </p14:nvContentPartPr>
              <p14:xfrm>
                <a:off x="11464440" y="6061932"/>
                <a:ext cx="14040" cy="117720"/>
              </p14:xfrm>
            </p:contentPart>
          </mc:Choice>
          <mc:Fallback xmlns="">
            <p:pic>
              <p:nvPicPr>
                <p:cNvPr id="78" name="Ink 77">
                  <a:extLst>
                    <a:ext uri="{FF2B5EF4-FFF2-40B4-BE49-F238E27FC236}">
                      <a16:creationId xmlns:a16="http://schemas.microsoft.com/office/drawing/2014/main" id="{481D2B71-54D9-E740-E86F-3C7BDDFFD8A8}"/>
                    </a:ext>
                  </a:extLst>
                </p:cNvPr>
                <p:cNvPicPr/>
                <p:nvPr/>
              </p:nvPicPr>
              <p:blipFill>
                <a:blip r:embed="rId58"/>
                <a:stretch>
                  <a:fillRect/>
                </a:stretch>
              </p:blipFill>
              <p:spPr>
                <a:xfrm>
                  <a:off x="11455440" y="6053292"/>
                  <a:ext cx="316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9" name="Ink 78">
                  <a:extLst>
                    <a:ext uri="{FF2B5EF4-FFF2-40B4-BE49-F238E27FC236}">
                      <a16:creationId xmlns:a16="http://schemas.microsoft.com/office/drawing/2014/main" id="{24FE1BED-FE58-2DCA-ABE1-F560320D6024}"/>
                    </a:ext>
                  </a:extLst>
                </p14:cNvPr>
                <p14:cNvContentPartPr/>
                <p14:nvPr/>
              </p14:nvContentPartPr>
              <p14:xfrm>
                <a:off x="11464440" y="6006492"/>
                <a:ext cx="140760" cy="40680"/>
              </p14:xfrm>
            </p:contentPart>
          </mc:Choice>
          <mc:Fallback xmlns="">
            <p:pic>
              <p:nvPicPr>
                <p:cNvPr id="79" name="Ink 78">
                  <a:extLst>
                    <a:ext uri="{FF2B5EF4-FFF2-40B4-BE49-F238E27FC236}">
                      <a16:creationId xmlns:a16="http://schemas.microsoft.com/office/drawing/2014/main" id="{24FE1BED-FE58-2DCA-ABE1-F560320D6024}"/>
                    </a:ext>
                  </a:extLst>
                </p:cNvPr>
                <p:cNvPicPr/>
                <p:nvPr/>
              </p:nvPicPr>
              <p:blipFill>
                <a:blip r:embed="rId60"/>
                <a:stretch>
                  <a:fillRect/>
                </a:stretch>
              </p:blipFill>
              <p:spPr>
                <a:xfrm>
                  <a:off x="11455440" y="5997492"/>
                  <a:ext cx="1584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0" name="Ink 79">
                  <a:extLst>
                    <a:ext uri="{FF2B5EF4-FFF2-40B4-BE49-F238E27FC236}">
                      <a16:creationId xmlns:a16="http://schemas.microsoft.com/office/drawing/2014/main" id="{7BA5564A-D6C6-9CFD-9771-494B24F58113}"/>
                    </a:ext>
                  </a:extLst>
                </p14:cNvPr>
                <p14:cNvContentPartPr/>
                <p14:nvPr/>
              </p14:nvContentPartPr>
              <p14:xfrm>
                <a:off x="11464440" y="6086772"/>
                <a:ext cx="145440" cy="9360"/>
              </p14:xfrm>
            </p:contentPart>
          </mc:Choice>
          <mc:Fallback xmlns="">
            <p:pic>
              <p:nvPicPr>
                <p:cNvPr id="80" name="Ink 79">
                  <a:extLst>
                    <a:ext uri="{FF2B5EF4-FFF2-40B4-BE49-F238E27FC236}">
                      <a16:creationId xmlns:a16="http://schemas.microsoft.com/office/drawing/2014/main" id="{7BA5564A-D6C6-9CFD-9771-494B24F58113}"/>
                    </a:ext>
                  </a:extLst>
                </p:cNvPr>
                <p:cNvPicPr/>
                <p:nvPr/>
              </p:nvPicPr>
              <p:blipFill>
                <a:blip r:embed="rId62"/>
                <a:stretch>
                  <a:fillRect/>
                </a:stretch>
              </p:blipFill>
              <p:spPr>
                <a:xfrm>
                  <a:off x="11455440" y="6078132"/>
                  <a:ext cx="163080" cy="27000"/>
                </a:xfrm>
                <a:prstGeom prst="rect">
                  <a:avLst/>
                </a:prstGeom>
              </p:spPr>
            </p:pic>
          </mc:Fallback>
        </mc:AlternateContent>
      </p:grpSp>
      <p:grpSp>
        <p:nvGrpSpPr>
          <p:cNvPr id="111" name="Group 110">
            <a:extLst>
              <a:ext uri="{FF2B5EF4-FFF2-40B4-BE49-F238E27FC236}">
                <a16:creationId xmlns:a16="http://schemas.microsoft.com/office/drawing/2014/main" id="{A89C5E7F-B296-286E-3A33-26AC025B0ED3}"/>
              </a:ext>
            </a:extLst>
          </p:cNvPr>
          <p:cNvGrpSpPr/>
          <p:nvPr/>
        </p:nvGrpSpPr>
        <p:grpSpPr>
          <a:xfrm>
            <a:off x="5133988" y="3440412"/>
            <a:ext cx="4109400" cy="738720"/>
            <a:chOff x="5132400" y="3440412"/>
            <a:chExt cx="4109400" cy="738720"/>
          </a:xfrm>
        </p:grpSpPr>
        <mc:AlternateContent xmlns:mc="http://schemas.openxmlformats.org/markup-compatibility/2006" xmlns:p14="http://schemas.microsoft.com/office/powerpoint/2010/main">
          <mc:Choice Requires="p14">
            <p:contentPart p14:bwMode="auto" r:id="rId63">
              <p14:nvContentPartPr>
                <p14:cNvPr id="20" name="Ink 19">
                  <a:extLst>
                    <a:ext uri="{FF2B5EF4-FFF2-40B4-BE49-F238E27FC236}">
                      <a16:creationId xmlns:a16="http://schemas.microsoft.com/office/drawing/2014/main" id="{933C7E63-FF1F-BA2E-0A4A-6A3AC830371D}"/>
                    </a:ext>
                  </a:extLst>
                </p14:cNvPr>
                <p14:cNvContentPartPr/>
                <p14:nvPr/>
              </p14:nvContentPartPr>
              <p14:xfrm>
                <a:off x="5132400" y="3500172"/>
                <a:ext cx="6480" cy="117360"/>
              </p14:xfrm>
            </p:contentPart>
          </mc:Choice>
          <mc:Fallback xmlns="">
            <p:pic>
              <p:nvPicPr>
                <p:cNvPr id="20" name="Ink 19">
                  <a:extLst>
                    <a:ext uri="{FF2B5EF4-FFF2-40B4-BE49-F238E27FC236}">
                      <a16:creationId xmlns:a16="http://schemas.microsoft.com/office/drawing/2014/main" id="{933C7E63-FF1F-BA2E-0A4A-6A3AC830371D}"/>
                    </a:ext>
                  </a:extLst>
                </p:cNvPr>
                <p:cNvPicPr/>
                <p:nvPr/>
              </p:nvPicPr>
              <p:blipFill>
                <a:blip r:embed="rId64"/>
                <a:stretch>
                  <a:fillRect/>
                </a:stretch>
              </p:blipFill>
              <p:spPr>
                <a:xfrm>
                  <a:off x="5123760" y="3491172"/>
                  <a:ext cx="241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1" name="Ink 20">
                  <a:extLst>
                    <a:ext uri="{FF2B5EF4-FFF2-40B4-BE49-F238E27FC236}">
                      <a16:creationId xmlns:a16="http://schemas.microsoft.com/office/drawing/2014/main" id="{FF03E60F-3CF0-C8E9-C37B-D99356F89F24}"/>
                    </a:ext>
                  </a:extLst>
                </p14:cNvPr>
                <p14:cNvContentPartPr/>
                <p14:nvPr/>
              </p14:nvContentPartPr>
              <p14:xfrm>
                <a:off x="5142120" y="3500172"/>
                <a:ext cx="360" cy="127080"/>
              </p14:xfrm>
            </p:contentPart>
          </mc:Choice>
          <mc:Fallback xmlns="">
            <p:pic>
              <p:nvPicPr>
                <p:cNvPr id="21" name="Ink 20">
                  <a:extLst>
                    <a:ext uri="{FF2B5EF4-FFF2-40B4-BE49-F238E27FC236}">
                      <a16:creationId xmlns:a16="http://schemas.microsoft.com/office/drawing/2014/main" id="{FF03E60F-3CF0-C8E9-C37B-D99356F89F24}"/>
                    </a:ext>
                  </a:extLst>
                </p:cNvPr>
                <p:cNvPicPr/>
                <p:nvPr/>
              </p:nvPicPr>
              <p:blipFill>
                <a:blip r:embed="rId66"/>
                <a:stretch>
                  <a:fillRect/>
                </a:stretch>
              </p:blipFill>
              <p:spPr>
                <a:xfrm>
                  <a:off x="5133480" y="3491172"/>
                  <a:ext cx="180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2" name="Ink 21">
                  <a:extLst>
                    <a:ext uri="{FF2B5EF4-FFF2-40B4-BE49-F238E27FC236}">
                      <a16:creationId xmlns:a16="http://schemas.microsoft.com/office/drawing/2014/main" id="{036B29DD-D1FF-5C9E-28EF-D20747A1D2A9}"/>
                    </a:ext>
                  </a:extLst>
                </p14:cNvPr>
                <p14:cNvContentPartPr/>
                <p14:nvPr/>
              </p14:nvContentPartPr>
              <p14:xfrm>
                <a:off x="5191080" y="3490452"/>
                <a:ext cx="95040" cy="227520"/>
              </p14:xfrm>
            </p:contentPart>
          </mc:Choice>
          <mc:Fallback xmlns="">
            <p:pic>
              <p:nvPicPr>
                <p:cNvPr id="22" name="Ink 21">
                  <a:extLst>
                    <a:ext uri="{FF2B5EF4-FFF2-40B4-BE49-F238E27FC236}">
                      <a16:creationId xmlns:a16="http://schemas.microsoft.com/office/drawing/2014/main" id="{036B29DD-D1FF-5C9E-28EF-D20747A1D2A9}"/>
                    </a:ext>
                  </a:extLst>
                </p:cNvPr>
                <p:cNvPicPr/>
                <p:nvPr/>
              </p:nvPicPr>
              <p:blipFill>
                <a:blip r:embed="rId68"/>
                <a:stretch>
                  <a:fillRect/>
                </a:stretch>
              </p:blipFill>
              <p:spPr>
                <a:xfrm>
                  <a:off x="5182080" y="3481452"/>
                  <a:ext cx="1126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4" name="Ink 23">
                  <a:extLst>
                    <a:ext uri="{FF2B5EF4-FFF2-40B4-BE49-F238E27FC236}">
                      <a16:creationId xmlns:a16="http://schemas.microsoft.com/office/drawing/2014/main" id="{6CB03E0C-76BD-91C6-1627-665223C05644}"/>
                    </a:ext>
                  </a:extLst>
                </p14:cNvPr>
                <p14:cNvContentPartPr/>
                <p14:nvPr/>
              </p14:nvContentPartPr>
              <p14:xfrm>
                <a:off x="5314560" y="3588012"/>
                <a:ext cx="113760" cy="187200"/>
              </p14:xfrm>
            </p:contentPart>
          </mc:Choice>
          <mc:Fallback xmlns="">
            <p:pic>
              <p:nvPicPr>
                <p:cNvPr id="24" name="Ink 23">
                  <a:extLst>
                    <a:ext uri="{FF2B5EF4-FFF2-40B4-BE49-F238E27FC236}">
                      <a16:creationId xmlns:a16="http://schemas.microsoft.com/office/drawing/2014/main" id="{6CB03E0C-76BD-91C6-1627-665223C05644}"/>
                    </a:ext>
                  </a:extLst>
                </p:cNvPr>
                <p:cNvPicPr/>
                <p:nvPr/>
              </p:nvPicPr>
              <p:blipFill>
                <a:blip r:embed="rId70"/>
                <a:stretch>
                  <a:fillRect/>
                </a:stretch>
              </p:blipFill>
              <p:spPr>
                <a:xfrm>
                  <a:off x="5305920" y="3579012"/>
                  <a:ext cx="131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5" name="Ink 24">
                  <a:extLst>
                    <a:ext uri="{FF2B5EF4-FFF2-40B4-BE49-F238E27FC236}">
                      <a16:creationId xmlns:a16="http://schemas.microsoft.com/office/drawing/2014/main" id="{28F45371-DA39-2459-53F6-6A42506473DD}"/>
                    </a:ext>
                  </a:extLst>
                </p14:cNvPr>
                <p14:cNvContentPartPr/>
                <p14:nvPr/>
              </p14:nvContentPartPr>
              <p14:xfrm>
                <a:off x="5639280" y="3657492"/>
                <a:ext cx="14400" cy="50400"/>
              </p14:xfrm>
            </p:contentPart>
          </mc:Choice>
          <mc:Fallback xmlns="">
            <p:pic>
              <p:nvPicPr>
                <p:cNvPr id="25" name="Ink 24">
                  <a:extLst>
                    <a:ext uri="{FF2B5EF4-FFF2-40B4-BE49-F238E27FC236}">
                      <a16:creationId xmlns:a16="http://schemas.microsoft.com/office/drawing/2014/main" id="{28F45371-DA39-2459-53F6-6A42506473DD}"/>
                    </a:ext>
                  </a:extLst>
                </p:cNvPr>
                <p:cNvPicPr/>
                <p:nvPr/>
              </p:nvPicPr>
              <p:blipFill>
                <a:blip r:embed="rId72"/>
                <a:stretch>
                  <a:fillRect/>
                </a:stretch>
              </p:blipFill>
              <p:spPr>
                <a:xfrm>
                  <a:off x="5630280" y="3648852"/>
                  <a:ext cx="320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9" name="Ink 28">
                  <a:extLst>
                    <a:ext uri="{FF2B5EF4-FFF2-40B4-BE49-F238E27FC236}">
                      <a16:creationId xmlns:a16="http://schemas.microsoft.com/office/drawing/2014/main" id="{AFAE28D6-71E3-1207-13D6-BE432194A18C}"/>
                    </a:ext>
                  </a:extLst>
                </p14:cNvPr>
                <p14:cNvContentPartPr/>
                <p14:nvPr/>
              </p14:nvContentPartPr>
              <p14:xfrm>
                <a:off x="5833320" y="3469572"/>
                <a:ext cx="170280" cy="155880"/>
              </p14:xfrm>
            </p:contentPart>
          </mc:Choice>
          <mc:Fallback xmlns="">
            <p:pic>
              <p:nvPicPr>
                <p:cNvPr id="29" name="Ink 28">
                  <a:extLst>
                    <a:ext uri="{FF2B5EF4-FFF2-40B4-BE49-F238E27FC236}">
                      <a16:creationId xmlns:a16="http://schemas.microsoft.com/office/drawing/2014/main" id="{AFAE28D6-71E3-1207-13D6-BE432194A18C}"/>
                    </a:ext>
                  </a:extLst>
                </p:cNvPr>
                <p:cNvPicPr/>
                <p:nvPr/>
              </p:nvPicPr>
              <p:blipFill>
                <a:blip r:embed="rId74"/>
                <a:stretch>
                  <a:fillRect/>
                </a:stretch>
              </p:blipFill>
              <p:spPr>
                <a:xfrm>
                  <a:off x="5824320" y="3460572"/>
                  <a:ext cx="1879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 name="Ink 29">
                  <a:extLst>
                    <a:ext uri="{FF2B5EF4-FFF2-40B4-BE49-F238E27FC236}">
                      <a16:creationId xmlns:a16="http://schemas.microsoft.com/office/drawing/2014/main" id="{0023B06E-894E-823B-815D-593557A23DF3}"/>
                    </a:ext>
                  </a:extLst>
                </p14:cNvPr>
                <p14:cNvContentPartPr/>
                <p14:nvPr/>
              </p14:nvContentPartPr>
              <p14:xfrm>
                <a:off x="6067320" y="3490452"/>
                <a:ext cx="73080" cy="215280"/>
              </p14:xfrm>
            </p:contentPart>
          </mc:Choice>
          <mc:Fallback xmlns="">
            <p:pic>
              <p:nvPicPr>
                <p:cNvPr id="30" name="Ink 29">
                  <a:extLst>
                    <a:ext uri="{FF2B5EF4-FFF2-40B4-BE49-F238E27FC236}">
                      <a16:creationId xmlns:a16="http://schemas.microsoft.com/office/drawing/2014/main" id="{0023B06E-894E-823B-815D-593557A23DF3}"/>
                    </a:ext>
                  </a:extLst>
                </p:cNvPr>
                <p:cNvPicPr/>
                <p:nvPr/>
              </p:nvPicPr>
              <p:blipFill>
                <a:blip r:embed="rId76"/>
                <a:stretch>
                  <a:fillRect/>
                </a:stretch>
              </p:blipFill>
              <p:spPr>
                <a:xfrm>
                  <a:off x="6058320" y="3481452"/>
                  <a:ext cx="907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1" name="Ink 30">
                  <a:extLst>
                    <a:ext uri="{FF2B5EF4-FFF2-40B4-BE49-F238E27FC236}">
                      <a16:creationId xmlns:a16="http://schemas.microsoft.com/office/drawing/2014/main" id="{A579B2F3-11B9-0A28-A5AB-C58A3D9EBAC4}"/>
                    </a:ext>
                  </a:extLst>
                </p14:cNvPr>
                <p14:cNvContentPartPr/>
                <p14:nvPr/>
              </p14:nvContentPartPr>
              <p14:xfrm>
                <a:off x="6195120" y="3539052"/>
                <a:ext cx="176400" cy="168120"/>
              </p14:xfrm>
            </p:contentPart>
          </mc:Choice>
          <mc:Fallback xmlns="">
            <p:pic>
              <p:nvPicPr>
                <p:cNvPr id="31" name="Ink 30">
                  <a:extLst>
                    <a:ext uri="{FF2B5EF4-FFF2-40B4-BE49-F238E27FC236}">
                      <a16:creationId xmlns:a16="http://schemas.microsoft.com/office/drawing/2014/main" id="{A579B2F3-11B9-0A28-A5AB-C58A3D9EBAC4}"/>
                    </a:ext>
                  </a:extLst>
                </p:cNvPr>
                <p:cNvPicPr/>
                <p:nvPr/>
              </p:nvPicPr>
              <p:blipFill>
                <a:blip r:embed="rId78"/>
                <a:stretch>
                  <a:fillRect/>
                </a:stretch>
              </p:blipFill>
              <p:spPr>
                <a:xfrm>
                  <a:off x="6186480" y="3530412"/>
                  <a:ext cx="1940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5" name="Ink 34">
                  <a:extLst>
                    <a:ext uri="{FF2B5EF4-FFF2-40B4-BE49-F238E27FC236}">
                      <a16:creationId xmlns:a16="http://schemas.microsoft.com/office/drawing/2014/main" id="{6EE9B8F5-A1FB-8368-AA5A-8E56620DFB40}"/>
                    </a:ext>
                  </a:extLst>
                </p14:cNvPr>
                <p14:cNvContentPartPr/>
                <p14:nvPr/>
              </p14:nvContentPartPr>
              <p14:xfrm>
                <a:off x="6548280" y="3647772"/>
                <a:ext cx="10440" cy="66960"/>
              </p14:xfrm>
            </p:contentPart>
          </mc:Choice>
          <mc:Fallback xmlns="">
            <p:pic>
              <p:nvPicPr>
                <p:cNvPr id="35" name="Ink 34">
                  <a:extLst>
                    <a:ext uri="{FF2B5EF4-FFF2-40B4-BE49-F238E27FC236}">
                      <a16:creationId xmlns:a16="http://schemas.microsoft.com/office/drawing/2014/main" id="{6EE9B8F5-A1FB-8368-AA5A-8E56620DFB40}"/>
                    </a:ext>
                  </a:extLst>
                </p:cNvPr>
                <p:cNvPicPr/>
                <p:nvPr/>
              </p:nvPicPr>
              <p:blipFill>
                <a:blip r:embed="rId80"/>
                <a:stretch>
                  <a:fillRect/>
                </a:stretch>
              </p:blipFill>
              <p:spPr>
                <a:xfrm>
                  <a:off x="6539640" y="3639132"/>
                  <a:ext cx="280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6" name="Ink 35">
                  <a:extLst>
                    <a:ext uri="{FF2B5EF4-FFF2-40B4-BE49-F238E27FC236}">
                      <a16:creationId xmlns:a16="http://schemas.microsoft.com/office/drawing/2014/main" id="{2532A7C2-F473-E6AB-F6D3-AA6EA47744F9}"/>
                    </a:ext>
                  </a:extLst>
                </p14:cNvPr>
                <p14:cNvContentPartPr/>
                <p14:nvPr/>
              </p14:nvContentPartPr>
              <p14:xfrm>
                <a:off x="6718200" y="3458052"/>
                <a:ext cx="148680" cy="177840"/>
              </p14:xfrm>
            </p:contentPart>
          </mc:Choice>
          <mc:Fallback xmlns="">
            <p:pic>
              <p:nvPicPr>
                <p:cNvPr id="36" name="Ink 35">
                  <a:extLst>
                    <a:ext uri="{FF2B5EF4-FFF2-40B4-BE49-F238E27FC236}">
                      <a16:creationId xmlns:a16="http://schemas.microsoft.com/office/drawing/2014/main" id="{2532A7C2-F473-E6AB-F6D3-AA6EA47744F9}"/>
                    </a:ext>
                  </a:extLst>
                </p:cNvPr>
                <p:cNvPicPr/>
                <p:nvPr/>
              </p:nvPicPr>
              <p:blipFill>
                <a:blip r:embed="rId82"/>
                <a:stretch>
                  <a:fillRect/>
                </a:stretch>
              </p:blipFill>
              <p:spPr>
                <a:xfrm>
                  <a:off x="6709560" y="3449052"/>
                  <a:ext cx="1663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7" name="Ink 36">
                  <a:extLst>
                    <a:ext uri="{FF2B5EF4-FFF2-40B4-BE49-F238E27FC236}">
                      <a16:creationId xmlns:a16="http://schemas.microsoft.com/office/drawing/2014/main" id="{C2AAFDD9-DCB2-CD3F-5E36-65F19DD64F76}"/>
                    </a:ext>
                  </a:extLst>
                </p14:cNvPr>
                <p14:cNvContentPartPr/>
                <p14:nvPr/>
              </p14:nvContentPartPr>
              <p14:xfrm>
                <a:off x="6964080" y="3515652"/>
                <a:ext cx="66600" cy="190800"/>
              </p14:xfrm>
            </p:contentPart>
          </mc:Choice>
          <mc:Fallback xmlns="">
            <p:pic>
              <p:nvPicPr>
                <p:cNvPr id="37" name="Ink 36">
                  <a:extLst>
                    <a:ext uri="{FF2B5EF4-FFF2-40B4-BE49-F238E27FC236}">
                      <a16:creationId xmlns:a16="http://schemas.microsoft.com/office/drawing/2014/main" id="{C2AAFDD9-DCB2-CD3F-5E36-65F19DD64F76}"/>
                    </a:ext>
                  </a:extLst>
                </p:cNvPr>
                <p:cNvPicPr/>
                <p:nvPr/>
              </p:nvPicPr>
              <p:blipFill>
                <a:blip r:embed="rId84"/>
                <a:stretch>
                  <a:fillRect/>
                </a:stretch>
              </p:blipFill>
              <p:spPr>
                <a:xfrm>
                  <a:off x="6955080" y="3506652"/>
                  <a:ext cx="842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8" name="Ink 37">
                  <a:extLst>
                    <a:ext uri="{FF2B5EF4-FFF2-40B4-BE49-F238E27FC236}">
                      <a16:creationId xmlns:a16="http://schemas.microsoft.com/office/drawing/2014/main" id="{01186E67-12F5-47B3-4C9E-2E31922EED17}"/>
                    </a:ext>
                  </a:extLst>
                </p14:cNvPr>
                <p14:cNvContentPartPr/>
                <p14:nvPr/>
              </p14:nvContentPartPr>
              <p14:xfrm>
                <a:off x="7116000" y="3577572"/>
                <a:ext cx="141480" cy="180720"/>
              </p14:xfrm>
            </p:contentPart>
          </mc:Choice>
          <mc:Fallback xmlns="">
            <p:pic>
              <p:nvPicPr>
                <p:cNvPr id="38" name="Ink 37">
                  <a:extLst>
                    <a:ext uri="{FF2B5EF4-FFF2-40B4-BE49-F238E27FC236}">
                      <a16:creationId xmlns:a16="http://schemas.microsoft.com/office/drawing/2014/main" id="{01186E67-12F5-47B3-4C9E-2E31922EED17}"/>
                    </a:ext>
                  </a:extLst>
                </p:cNvPr>
                <p:cNvPicPr/>
                <p:nvPr/>
              </p:nvPicPr>
              <p:blipFill>
                <a:blip r:embed="rId86"/>
                <a:stretch>
                  <a:fillRect/>
                </a:stretch>
              </p:blipFill>
              <p:spPr>
                <a:xfrm>
                  <a:off x="7107000" y="3568572"/>
                  <a:ext cx="1591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3" name="Ink 42">
                  <a:extLst>
                    <a:ext uri="{FF2B5EF4-FFF2-40B4-BE49-F238E27FC236}">
                      <a16:creationId xmlns:a16="http://schemas.microsoft.com/office/drawing/2014/main" id="{5E9A86E5-29CA-E74E-686A-0FD58661CF1C}"/>
                    </a:ext>
                  </a:extLst>
                </p14:cNvPr>
                <p14:cNvContentPartPr/>
                <p14:nvPr/>
              </p14:nvContentPartPr>
              <p14:xfrm>
                <a:off x="7468800" y="3657492"/>
                <a:ext cx="11520" cy="66960"/>
              </p14:xfrm>
            </p:contentPart>
          </mc:Choice>
          <mc:Fallback xmlns="">
            <p:pic>
              <p:nvPicPr>
                <p:cNvPr id="43" name="Ink 42">
                  <a:extLst>
                    <a:ext uri="{FF2B5EF4-FFF2-40B4-BE49-F238E27FC236}">
                      <a16:creationId xmlns:a16="http://schemas.microsoft.com/office/drawing/2014/main" id="{5E9A86E5-29CA-E74E-686A-0FD58661CF1C}"/>
                    </a:ext>
                  </a:extLst>
                </p:cNvPr>
                <p:cNvPicPr/>
                <p:nvPr/>
              </p:nvPicPr>
              <p:blipFill>
                <a:blip r:embed="rId88"/>
                <a:stretch>
                  <a:fillRect/>
                </a:stretch>
              </p:blipFill>
              <p:spPr>
                <a:xfrm>
                  <a:off x="7460160" y="3648852"/>
                  <a:ext cx="2916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4" name="Ink 43">
                  <a:extLst>
                    <a:ext uri="{FF2B5EF4-FFF2-40B4-BE49-F238E27FC236}">
                      <a16:creationId xmlns:a16="http://schemas.microsoft.com/office/drawing/2014/main" id="{5D61E6D9-870F-A378-F342-BCCC05C757BD}"/>
                    </a:ext>
                  </a:extLst>
                </p14:cNvPr>
                <p14:cNvContentPartPr/>
                <p14:nvPr/>
              </p14:nvContentPartPr>
              <p14:xfrm>
                <a:off x="7658520" y="3480732"/>
                <a:ext cx="109440" cy="206280"/>
              </p14:xfrm>
            </p:contentPart>
          </mc:Choice>
          <mc:Fallback xmlns="">
            <p:pic>
              <p:nvPicPr>
                <p:cNvPr id="44" name="Ink 43">
                  <a:extLst>
                    <a:ext uri="{FF2B5EF4-FFF2-40B4-BE49-F238E27FC236}">
                      <a16:creationId xmlns:a16="http://schemas.microsoft.com/office/drawing/2014/main" id="{5D61E6D9-870F-A378-F342-BCCC05C757BD}"/>
                    </a:ext>
                  </a:extLst>
                </p:cNvPr>
                <p:cNvPicPr/>
                <p:nvPr/>
              </p:nvPicPr>
              <p:blipFill>
                <a:blip r:embed="rId90"/>
                <a:stretch>
                  <a:fillRect/>
                </a:stretch>
              </p:blipFill>
              <p:spPr>
                <a:xfrm>
                  <a:off x="7649880" y="3471732"/>
                  <a:ext cx="127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5" name="Ink 44">
                  <a:extLst>
                    <a:ext uri="{FF2B5EF4-FFF2-40B4-BE49-F238E27FC236}">
                      <a16:creationId xmlns:a16="http://schemas.microsoft.com/office/drawing/2014/main" id="{5CDA16B9-8046-1E1D-010C-9836BF288755}"/>
                    </a:ext>
                  </a:extLst>
                </p14:cNvPr>
                <p14:cNvContentPartPr/>
                <p14:nvPr/>
              </p14:nvContentPartPr>
              <p14:xfrm>
                <a:off x="7876320" y="3539412"/>
                <a:ext cx="29520" cy="165960"/>
              </p14:xfrm>
            </p:contentPart>
          </mc:Choice>
          <mc:Fallback xmlns="">
            <p:pic>
              <p:nvPicPr>
                <p:cNvPr id="45" name="Ink 44">
                  <a:extLst>
                    <a:ext uri="{FF2B5EF4-FFF2-40B4-BE49-F238E27FC236}">
                      <a16:creationId xmlns:a16="http://schemas.microsoft.com/office/drawing/2014/main" id="{5CDA16B9-8046-1E1D-010C-9836BF288755}"/>
                    </a:ext>
                  </a:extLst>
                </p:cNvPr>
                <p:cNvPicPr/>
                <p:nvPr/>
              </p:nvPicPr>
              <p:blipFill>
                <a:blip r:embed="rId92"/>
                <a:stretch>
                  <a:fillRect/>
                </a:stretch>
              </p:blipFill>
              <p:spPr>
                <a:xfrm>
                  <a:off x="7867320" y="3530772"/>
                  <a:ext cx="471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6" name="Ink 45">
                  <a:extLst>
                    <a:ext uri="{FF2B5EF4-FFF2-40B4-BE49-F238E27FC236}">
                      <a16:creationId xmlns:a16="http://schemas.microsoft.com/office/drawing/2014/main" id="{47F2C348-383C-CC9E-1CD7-A1174D7A05DB}"/>
                    </a:ext>
                  </a:extLst>
                </p14:cNvPr>
                <p14:cNvContentPartPr/>
                <p14:nvPr/>
              </p14:nvContentPartPr>
              <p14:xfrm>
                <a:off x="7946880" y="3606732"/>
                <a:ext cx="137160" cy="178560"/>
              </p14:xfrm>
            </p:contentPart>
          </mc:Choice>
          <mc:Fallback xmlns="">
            <p:pic>
              <p:nvPicPr>
                <p:cNvPr id="46" name="Ink 45">
                  <a:extLst>
                    <a:ext uri="{FF2B5EF4-FFF2-40B4-BE49-F238E27FC236}">
                      <a16:creationId xmlns:a16="http://schemas.microsoft.com/office/drawing/2014/main" id="{47F2C348-383C-CC9E-1CD7-A1174D7A05DB}"/>
                    </a:ext>
                  </a:extLst>
                </p:cNvPr>
                <p:cNvPicPr/>
                <p:nvPr/>
              </p:nvPicPr>
              <p:blipFill>
                <a:blip r:embed="rId94"/>
                <a:stretch>
                  <a:fillRect/>
                </a:stretch>
              </p:blipFill>
              <p:spPr>
                <a:xfrm>
                  <a:off x="7938240" y="3598092"/>
                  <a:ext cx="1548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7" name="Ink 46">
                  <a:extLst>
                    <a:ext uri="{FF2B5EF4-FFF2-40B4-BE49-F238E27FC236}">
                      <a16:creationId xmlns:a16="http://schemas.microsoft.com/office/drawing/2014/main" id="{8A3CF250-5A5A-EA7F-F1B9-A5615966D86A}"/>
                    </a:ext>
                  </a:extLst>
                </p14:cNvPr>
                <p14:cNvContentPartPr/>
                <p14:nvPr/>
              </p14:nvContentPartPr>
              <p14:xfrm>
                <a:off x="8241360" y="3684492"/>
                <a:ext cx="37440" cy="126000"/>
              </p14:xfrm>
            </p:contentPart>
          </mc:Choice>
          <mc:Fallback xmlns="">
            <p:pic>
              <p:nvPicPr>
                <p:cNvPr id="47" name="Ink 46">
                  <a:extLst>
                    <a:ext uri="{FF2B5EF4-FFF2-40B4-BE49-F238E27FC236}">
                      <a16:creationId xmlns:a16="http://schemas.microsoft.com/office/drawing/2014/main" id="{8A3CF250-5A5A-EA7F-F1B9-A5615966D86A}"/>
                    </a:ext>
                  </a:extLst>
                </p:cNvPr>
                <p:cNvPicPr/>
                <p:nvPr/>
              </p:nvPicPr>
              <p:blipFill>
                <a:blip r:embed="rId96"/>
                <a:stretch>
                  <a:fillRect/>
                </a:stretch>
              </p:blipFill>
              <p:spPr>
                <a:xfrm>
                  <a:off x="8232720" y="3675852"/>
                  <a:ext cx="550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1" name="Ink 50">
                  <a:extLst>
                    <a:ext uri="{FF2B5EF4-FFF2-40B4-BE49-F238E27FC236}">
                      <a16:creationId xmlns:a16="http://schemas.microsoft.com/office/drawing/2014/main" id="{785416BB-354A-AF54-40B9-69C23FC29A32}"/>
                    </a:ext>
                  </a:extLst>
                </p14:cNvPr>
                <p14:cNvContentPartPr/>
                <p14:nvPr/>
              </p14:nvContentPartPr>
              <p14:xfrm>
                <a:off x="8329920" y="3440412"/>
                <a:ext cx="166320" cy="159120"/>
              </p14:xfrm>
            </p:contentPart>
          </mc:Choice>
          <mc:Fallback xmlns="">
            <p:pic>
              <p:nvPicPr>
                <p:cNvPr id="51" name="Ink 50">
                  <a:extLst>
                    <a:ext uri="{FF2B5EF4-FFF2-40B4-BE49-F238E27FC236}">
                      <a16:creationId xmlns:a16="http://schemas.microsoft.com/office/drawing/2014/main" id="{785416BB-354A-AF54-40B9-69C23FC29A32}"/>
                    </a:ext>
                  </a:extLst>
                </p:cNvPr>
                <p:cNvPicPr/>
                <p:nvPr/>
              </p:nvPicPr>
              <p:blipFill>
                <a:blip r:embed="rId98"/>
                <a:stretch>
                  <a:fillRect/>
                </a:stretch>
              </p:blipFill>
              <p:spPr>
                <a:xfrm>
                  <a:off x="8321280" y="3431772"/>
                  <a:ext cx="1839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2" name="Ink 51">
                  <a:extLst>
                    <a:ext uri="{FF2B5EF4-FFF2-40B4-BE49-F238E27FC236}">
                      <a16:creationId xmlns:a16="http://schemas.microsoft.com/office/drawing/2014/main" id="{31FF5A00-0BE9-8BF5-8ABC-CCA53BF7A5DA}"/>
                    </a:ext>
                  </a:extLst>
                </p14:cNvPr>
                <p14:cNvContentPartPr/>
                <p14:nvPr/>
              </p14:nvContentPartPr>
              <p14:xfrm>
                <a:off x="8517480" y="3499812"/>
                <a:ext cx="91440" cy="220680"/>
              </p14:xfrm>
            </p:contentPart>
          </mc:Choice>
          <mc:Fallback xmlns="">
            <p:pic>
              <p:nvPicPr>
                <p:cNvPr id="52" name="Ink 51">
                  <a:extLst>
                    <a:ext uri="{FF2B5EF4-FFF2-40B4-BE49-F238E27FC236}">
                      <a16:creationId xmlns:a16="http://schemas.microsoft.com/office/drawing/2014/main" id="{31FF5A00-0BE9-8BF5-8ABC-CCA53BF7A5DA}"/>
                    </a:ext>
                  </a:extLst>
                </p:cNvPr>
                <p:cNvPicPr/>
                <p:nvPr/>
              </p:nvPicPr>
              <p:blipFill>
                <a:blip r:embed="rId100"/>
                <a:stretch>
                  <a:fillRect/>
                </a:stretch>
              </p:blipFill>
              <p:spPr>
                <a:xfrm>
                  <a:off x="8508840" y="3491172"/>
                  <a:ext cx="1090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3" name="Ink 52">
                  <a:extLst>
                    <a:ext uri="{FF2B5EF4-FFF2-40B4-BE49-F238E27FC236}">
                      <a16:creationId xmlns:a16="http://schemas.microsoft.com/office/drawing/2014/main" id="{0C55E651-0634-3208-0279-9B674913B0B6}"/>
                    </a:ext>
                  </a:extLst>
                </p14:cNvPr>
                <p14:cNvContentPartPr/>
                <p14:nvPr/>
              </p14:nvContentPartPr>
              <p14:xfrm>
                <a:off x="8667240" y="3628332"/>
                <a:ext cx="148680" cy="177120"/>
              </p14:xfrm>
            </p:contentPart>
          </mc:Choice>
          <mc:Fallback xmlns="">
            <p:pic>
              <p:nvPicPr>
                <p:cNvPr id="53" name="Ink 52">
                  <a:extLst>
                    <a:ext uri="{FF2B5EF4-FFF2-40B4-BE49-F238E27FC236}">
                      <a16:creationId xmlns:a16="http://schemas.microsoft.com/office/drawing/2014/main" id="{0C55E651-0634-3208-0279-9B674913B0B6}"/>
                    </a:ext>
                  </a:extLst>
                </p:cNvPr>
                <p:cNvPicPr/>
                <p:nvPr/>
              </p:nvPicPr>
              <p:blipFill>
                <a:blip r:embed="rId102"/>
                <a:stretch>
                  <a:fillRect/>
                </a:stretch>
              </p:blipFill>
              <p:spPr>
                <a:xfrm>
                  <a:off x="8658600" y="3619332"/>
                  <a:ext cx="1663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4" name="Ink 53">
                  <a:extLst>
                    <a:ext uri="{FF2B5EF4-FFF2-40B4-BE49-F238E27FC236}">
                      <a16:creationId xmlns:a16="http://schemas.microsoft.com/office/drawing/2014/main" id="{381521DF-DF02-1044-5E0E-65C3F9258BA2}"/>
                    </a:ext>
                  </a:extLst>
                </p14:cNvPr>
                <p14:cNvContentPartPr/>
                <p14:nvPr/>
              </p14:nvContentPartPr>
              <p14:xfrm>
                <a:off x="8711160" y="3607812"/>
                <a:ext cx="157320" cy="20160"/>
              </p14:xfrm>
            </p:contentPart>
          </mc:Choice>
          <mc:Fallback xmlns="">
            <p:pic>
              <p:nvPicPr>
                <p:cNvPr id="54" name="Ink 53">
                  <a:extLst>
                    <a:ext uri="{FF2B5EF4-FFF2-40B4-BE49-F238E27FC236}">
                      <a16:creationId xmlns:a16="http://schemas.microsoft.com/office/drawing/2014/main" id="{381521DF-DF02-1044-5E0E-65C3F9258BA2}"/>
                    </a:ext>
                  </a:extLst>
                </p:cNvPr>
                <p:cNvPicPr/>
                <p:nvPr/>
              </p:nvPicPr>
              <p:blipFill>
                <a:blip r:embed="rId104"/>
                <a:stretch>
                  <a:fillRect/>
                </a:stretch>
              </p:blipFill>
              <p:spPr>
                <a:xfrm>
                  <a:off x="8702160" y="3599172"/>
                  <a:ext cx="174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5" name="Ink 54">
                  <a:extLst>
                    <a:ext uri="{FF2B5EF4-FFF2-40B4-BE49-F238E27FC236}">
                      <a16:creationId xmlns:a16="http://schemas.microsoft.com/office/drawing/2014/main" id="{4D267837-E44D-8FD6-0C0C-F95B5CEDA535}"/>
                    </a:ext>
                  </a:extLst>
                </p14:cNvPr>
                <p14:cNvContentPartPr/>
                <p14:nvPr/>
              </p14:nvContentPartPr>
              <p14:xfrm>
                <a:off x="9125520" y="3618252"/>
                <a:ext cx="75600" cy="360"/>
              </p14:xfrm>
            </p:contentPart>
          </mc:Choice>
          <mc:Fallback xmlns="">
            <p:pic>
              <p:nvPicPr>
                <p:cNvPr id="55" name="Ink 54">
                  <a:extLst>
                    <a:ext uri="{FF2B5EF4-FFF2-40B4-BE49-F238E27FC236}">
                      <a16:creationId xmlns:a16="http://schemas.microsoft.com/office/drawing/2014/main" id="{4D267837-E44D-8FD6-0C0C-F95B5CEDA535}"/>
                    </a:ext>
                  </a:extLst>
                </p:cNvPr>
                <p:cNvPicPr/>
                <p:nvPr/>
              </p:nvPicPr>
              <p:blipFill>
                <a:blip r:embed="rId106"/>
                <a:stretch>
                  <a:fillRect/>
                </a:stretch>
              </p:blipFill>
              <p:spPr>
                <a:xfrm>
                  <a:off x="9116880" y="3609252"/>
                  <a:ext cx="93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6" name="Ink 55">
                  <a:extLst>
                    <a:ext uri="{FF2B5EF4-FFF2-40B4-BE49-F238E27FC236}">
                      <a16:creationId xmlns:a16="http://schemas.microsoft.com/office/drawing/2014/main" id="{7150E28D-563E-2E3F-D491-1FCA238A79AC}"/>
                    </a:ext>
                  </a:extLst>
                </p14:cNvPr>
                <p14:cNvContentPartPr/>
                <p14:nvPr/>
              </p14:nvContentPartPr>
              <p14:xfrm>
                <a:off x="9108240" y="3696732"/>
                <a:ext cx="133560" cy="29520"/>
              </p14:xfrm>
            </p:contentPart>
          </mc:Choice>
          <mc:Fallback xmlns="">
            <p:pic>
              <p:nvPicPr>
                <p:cNvPr id="56" name="Ink 55">
                  <a:extLst>
                    <a:ext uri="{FF2B5EF4-FFF2-40B4-BE49-F238E27FC236}">
                      <a16:creationId xmlns:a16="http://schemas.microsoft.com/office/drawing/2014/main" id="{7150E28D-563E-2E3F-D491-1FCA238A79AC}"/>
                    </a:ext>
                  </a:extLst>
                </p:cNvPr>
                <p:cNvPicPr/>
                <p:nvPr/>
              </p:nvPicPr>
              <p:blipFill>
                <a:blip r:embed="rId108"/>
                <a:stretch>
                  <a:fillRect/>
                </a:stretch>
              </p:blipFill>
              <p:spPr>
                <a:xfrm>
                  <a:off x="9099600" y="3687732"/>
                  <a:ext cx="1512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2" name="Ink 81">
                  <a:extLst>
                    <a:ext uri="{FF2B5EF4-FFF2-40B4-BE49-F238E27FC236}">
                      <a16:creationId xmlns:a16="http://schemas.microsoft.com/office/drawing/2014/main" id="{2FA54806-9E76-1F93-98BD-0040786EB07D}"/>
                    </a:ext>
                  </a:extLst>
                </p14:cNvPr>
                <p14:cNvContentPartPr/>
                <p14:nvPr/>
              </p14:nvContentPartPr>
              <p14:xfrm>
                <a:off x="5191440" y="3960612"/>
                <a:ext cx="159480" cy="137160"/>
              </p14:xfrm>
            </p:contentPart>
          </mc:Choice>
          <mc:Fallback xmlns="">
            <p:pic>
              <p:nvPicPr>
                <p:cNvPr id="82" name="Ink 81">
                  <a:extLst>
                    <a:ext uri="{FF2B5EF4-FFF2-40B4-BE49-F238E27FC236}">
                      <a16:creationId xmlns:a16="http://schemas.microsoft.com/office/drawing/2014/main" id="{2FA54806-9E76-1F93-98BD-0040786EB07D}"/>
                    </a:ext>
                  </a:extLst>
                </p:cNvPr>
                <p:cNvPicPr/>
                <p:nvPr/>
              </p:nvPicPr>
              <p:blipFill>
                <a:blip r:embed="rId110"/>
                <a:stretch>
                  <a:fillRect/>
                </a:stretch>
              </p:blipFill>
              <p:spPr>
                <a:xfrm>
                  <a:off x="5182800" y="3951972"/>
                  <a:ext cx="1771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3" name="Ink 82">
                  <a:extLst>
                    <a:ext uri="{FF2B5EF4-FFF2-40B4-BE49-F238E27FC236}">
                      <a16:creationId xmlns:a16="http://schemas.microsoft.com/office/drawing/2014/main" id="{B47D009F-9A3E-5C67-41FE-44C39DE2AD58}"/>
                    </a:ext>
                  </a:extLst>
                </p14:cNvPr>
                <p14:cNvContentPartPr/>
                <p14:nvPr/>
              </p14:nvContentPartPr>
              <p14:xfrm>
                <a:off x="5387640" y="3972132"/>
                <a:ext cx="50040" cy="207000"/>
              </p14:xfrm>
            </p:contentPart>
          </mc:Choice>
          <mc:Fallback xmlns="">
            <p:pic>
              <p:nvPicPr>
                <p:cNvPr id="83" name="Ink 82">
                  <a:extLst>
                    <a:ext uri="{FF2B5EF4-FFF2-40B4-BE49-F238E27FC236}">
                      <a16:creationId xmlns:a16="http://schemas.microsoft.com/office/drawing/2014/main" id="{B47D009F-9A3E-5C67-41FE-44C39DE2AD58}"/>
                    </a:ext>
                  </a:extLst>
                </p:cNvPr>
                <p:cNvPicPr/>
                <p:nvPr/>
              </p:nvPicPr>
              <p:blipFill>
                <a:blip r:embed="rId112"/>
                <a:stretch>
                  <a:fillRect/>
                </a:stretch>
              </p:blipFill>
              <p:spPr>
                <a:xfrm>
                  <a:off x="5378640" y="3963132"/>
                  <a:ext cx="67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4" name="Ink 83">
                  <a:extLst>
                    <a:ext uri="{FF2B5EF4-FFF2-40B4-BE49-F238E27FC236}">
                      <a16:creationId xmlns:a16="http://schemas.microsoft.com/office/drawing/2014/main" id="{B6710A2D-78AF-9A7F-4780-A94EB2860EF8}"/>
                    </a:ext>
                  </a:extLst>
                </p14:cNvPr>
                <p14:cNvContentPartPr/>
                <p14:nvPr/>
              </p14:nvContentPartPr>
              <p14:xfrm>
                <a:off x="5473680" y="4023252"/>
                <a:ext cx="140400" cy="147600"/>
              </p14:xfrm>
            </p:contentPart>
          </mc:Choice>
          <mc:Fallback xmlns="">
            <p:pic>
              <p:nvPicPr>
                <p:cNvPr id="84" name="Ink 83">
                  <a:extLst>
                    <a:ext uri="{FF2B5EF4-FFF2-40B4-BE49-F238E27FC236}">
                      <a16:creationId xmlns:a16="http://schemas.microsoft.com/office/drawing/2014/main" id="{B6710A2D-78AF-9A7F-4780-A94EB2860EF8}"/>
                    </a:ext>
                  </a:extLst>
                </p:cNvPr>
                <p:cNvPicPr/>
                <p:nvPr/>
              </p:nvPicPr>
              <p:blipFill>
                <a:blip r:embed="rId114"/>
                <a:stretch>
                  <a:fillRect/>
                </a:stretch>
              </p:blipFill>
              <p:spPr>
                <a:xfrm>
                  <a:off x="5464680" y="4014252"/>
                  <a:ext cx="1580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5" name="Ink 84">
                  <a:extLst>
                    <a:ext uri="{FF2B5EF4-FFF2-40B4-BE49-F238E27FC236}">
                      <a16:creationId xmlns:a16="http://schemas.microsoft.com/office/drawing/2014/main" id="{A7CDA031-48B9-7F86-0964-D52F3F1E99DE}"/>
                    </a:ext>
                  </a:extLst>
                </p14:cNvPr>
                <p14:cNvContentPartPr/>
                <p14:nvPr/>
              </p14:nvContentPartPr>
              <p14:xfrm>
                <a:off x="5764920" y="4117212"/>
                <a:ext cx="26640" cy="59400"/>
              </p14:xfrm>
            </p:contentPart>
          </mc:Choice>
          <mc:Fallback xmlns="">
            <p:pic>
              <p:nvPicPr>
                <p:cNvPr id="85" name="Ink 84">
                  <a:extLst>
                    <a:ext uri="{FF2B5EF4-FFF2-40B4-BE49-F238E27FC236}">
                      <a16:creationId xmlns:a16="http://schemas.microsoft.com/office/drawing/2014/main" id="{A7CDA031-48B9-7F86-0964-D52F3F1E99DE}"/>
                    </a:ext>
                  </a:extLst>
                </p:cNvPr>
                <p:cNvPicPr/>
                <p:nvPr/>
              </p:nvPicPr>
              <p:blipFill>
                <a:blip r:embed="rId116"/>
                <a:stretch>
                  <a:fillRect/>
                </a:stretch>
              </p:blipFill>
              <p:spPr>
                <a:xfrm>
                  <a:off x="5756280" y="4108572"/>
                  <a:ext cx="442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7" name="Ink 86">
                  <a:extLst>
                    <a:ext uri="{FF2B5EF4-FFF2-40B4-BE49-F238E27FC236}">
                      <a16:creationId xmlns:a16="http://schemas.microsoft.com/office/drawing/2014/main" id="{A940D163-F097-C7F2-9A1D-62A2909615A7}"/>
                    </a:ext>
                  </a:extLst>
                </p14:cNvPr>
                <p14:cNvContentPartPr/>
                <p14:nvPr/>
              </p14:nvContentPartPr>
              <p14:xfrm>
                <a:off x="6017280" y="3950172"/>
                <a:ext cx="4320" cy="109440"/>
              </p14:xfrm>
            </p:contentPart>
          </mc:Choice>
          <mc:Fallback xmlns="">
            <p:pic>
              <p:nvPicPr>
                <p:cNvPr id="87" name="Ink 86">
                  <a:extLst>
                    <a:ext uri="{FF2B5EF4-FFF2-40B4-BE49-F238E27FC236}">
                      <a16:creationId xmlns:a16="http://schemas.microsoft.com/office/drawing/2014/main" id="{A940D163-F097-C7F2-9A1D-62A2909615A7}"/>
                    </a:ext>
                  </a:extLst>
                </p:cNvPr>
                <p:cNvPicPr/>
                <p:nvPr/>
              </p:nvPicPr>
              <p:blipFill>
                <a:blip r:embed="rId118"/>
                <a:stretch>
                  <a:fillRect/>
                </a:stretch>
              </p:blipFill>
              <p:spPr>
                <a:xfrm>
                  <a:off x="6008640" y="3941532"/>
                  <a:ext cx="21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8" name="Ink 87">
                  <a:extLst>
                    <a:ext uri="{FF2B5EF4-FFF2-40B4-BE49-F238E27FC236}">
                      <a16:creationId xmlns:a16="http://schemas.microsoft.com/office/drawing/2014/main" id="{FE4E7B79-EA14-320E-EA68-C7C874C4F4DD}"/>
                    </a:ext>
                  </a:extLst>
                </p14:cNvPr>
                <p14:cNvContentPartPr/>
                <p14:nvPr/>
              </p14:nvContentPartPr>
              <p14:xfrm>
                <a:off x="6158040" y="3928932"/>
                <a:ext cx="36720" cy="171000"/>
              </p14:xfrm>
            </p:contentPart>
          </mc:Choice>
          <mc:Fallback xmlns="">
            <p:pic>
              <p:nvPicPr>
                <p:cNvPr id="88" name="Ink 87">
                  <a:extLst>
                    <a:ext uri="{FF2B5EF4-FFF2-40B4-BE49-F238E27FC236}">
                      <a16:creationId xmlns:a16="http://schemas.microsoft.com/office/drawing/2014/main" id="{FE4E7B79-EA14-320E-EA68-C7C874C4F4DD}"/>
                    </a:ext>
                  </a:extLst>
                </p:cNvPr>
                <p:cNvPicPr/>
                <p:nvPr/>
              </p:nvPicPr>
              <p:blipFill>
                <a:blip r:embed="rId120"/>
                <a:stretch>
                  <a:fillRect/>
                </a:stretch>
              </p:blipFill>
              <p:spPr>
                <a:xfrm>
                  <a:off x="6149400" y="3919932"/>
                  <a:ext cx="5436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9" name="Ink 88">
                  <a:extLst>
                    <a:ext uri="{FF2B5EF4-FFF2-40B4-BE49-F238E27FC236}">
                      <a16:creationId xmlns:a16="http://schemas.microsoft.com/office/drawing/2014/main" id="{7BC9DE72-9040-822B-58DE-67B0F14ABE53}"/>
                    </a:ext>
                  </a:extLst>
                </p14:cNvPr>
                <p14:cNvContentPartPr/>
                <p14:nvPr/>
              </p14:nvContentPartPr>
              <p14:xfrm>
                <a:off x="6341640" y="4021452"/>
                <a:ext cx="93240" cy="118800"/>
              </p14:xfrm>
            </p:contentPart>
          </mc:Choice>
          <mc:Fallback xmlns="">
            <p:pic>
              <p:nvPicPr>
                <p:cNvPr id="89" name="Ink 88">
                  <a:extLst>
                    <a:ext uri="{FF2B5EF4-FFF2-40B4-BE49-F238E27FC236}">
                      <a16:creationId xmlns:a16="http://schemas.microsoft.com/office/drawing/2014/main" id="{7BC9DE72-9040-822B-58DE-67B0F14ABE53}"/>
                    </a:ext>
                  </a:extLst>
                </p:cNvPr>
                <p:cNvPicPr/>
                <p:nvPr/>
              </p:nvPicPr>
              <p:blipFill>
                <a:blip r:embed="rId122"/>
                <a:stretch>
                  <a:fillRect/>
                </a:stretch>
              </p:blipFill>
              <p:spPr>
                <a:xfrm>
                  <a:off x="6332640" y="4012452"/>
                  <a:ext cx="1108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0" name="Ink 89">
                  <a:extLst>
                    <a:ext uri="{FF2B5EF4-FFF2-40B4-BE49-F238E27FC236}">
                      <a16:creationId xmlns:a16="http://schemas.microsoft.com/office/drawing/2014/main" id="{8539E211-EB5F-A0EF-4FFF-8A6CBC5F62DE}"/>
                    </a:ext>
                  </a:extLst>
                </p14:cNvPr>
                <p14:cNvContentPartPr/>
                <p14:nvPr/>
              </p14:nvContentPartPr>
              <p14:xfrm>
                <a:off x="6322200" y="3970332"/>
                <a:ext cx="413280" cy="186120"/>
              </p14:xfrm>
            </p:contentPart>
          </mc:Choice>
          <mc:Fallback xmlns="">
            <p:pic>
              <p:nvPicPr>
                <p:cNvPr id="90" name="Ink 89">
                  <a:extLst>
                    <a:ext uri="{FF2B5EF4-FFF2-40B4-BE49-F238E27FC236}">
                      <a16:creationId xmlns:a16="http://schemas.microsoft.com/office/drawing/2014/main" id="{8539E211-EB5F-A0EF-4FFF-8A6CBC5F62DE}"/>
                    </a:ext>
                  </a:extLst>
                </p:cNvPr>
                <p:cNvPicPr/>
                <p:nvPr/>
              </p:nvPicPr>
              <p:blipFill>
                <a:blip r:embed="rId124"/>
                <a:stretch>
                  <a:fillRect/>
                </a:stretch>
              </p:blipFill>
              <p:spPr>
                <a:xfrm>
                  <a:off x="6313200" y="3961332"/>
                  <a:ext cx="430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1" name="Ink 90">
                  <a:extLst>
                    <a:ext uri="{FF2B5EF4-FFF2-40B4-BE49-F238E27FC236}">
                      <a16:creationId xmlns:a16="http://schemas.microsoft.com/office/drawing/2014/main" id="{EF119487-5ADC-5CE0-042E-88FBAAF36FE0}"/>
                    </a:ext>
                  </a:extLst>
                </p14:cNvPr>
                <p14:cNvContentPartPr/>
                <p14:nvPr/>
              </p14:nvContentPartPr>
              <p14:xfrm>
                <a:off x="6911880" y="3933972"/>
                <a:ext cx="181440" cy="138240"/>
              </p14:xfrm>
            </p:contentPart>
          </mc:Choice>
          <mc:Fallback xmlns="">
            <p:pic>
              <p:nvPicPr>
                <p:cNvPr id="91" name="Ink 90">
                  <a:extLst>
                    <a:ext uri="{FF2B5EF4-FFF2-40B4-BE49-F238E27FC236}">
                      <a16:creationId xmlns:a16="http://schemas.microsoft.com/office/drawing/2014/main" id="{EF119487-5ADC-5CE0-042E-88FBAAF36FE0}"/>
                    </a:ext>
                  </a:extLst>
                </p:cNvPr>
                <p:cNvPicPr/>
                <p:nvPr/>
              </p:nvPicPr>
              <p:blipFill>
                <a:blip r:embed="rId126"/>
                <a:stretch>
                  <a:fillRect/>
                </a:stretch>
              </p:blipFill>
              <p:spPr>
                <a:xfrm>
                  <a:off x="6903240" y="3924972"/>
                  <a:ext cx="1990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2" name="Ink 91">
                  <a:extLst>
                    <a:ext uri="{FF2B5EF4-FFF2-40B4-BE49-F238E27FC236}">
                      <a16:creationId xmlns:a16="http://schemas.microsoft.com/office/drawing/2014/main" id="{36F73C87-62C2-ADA6-D2AD-BE5035D1C880}"/>
                    </a:ext>
                  </a:extLst>
                </p14:cNvPr>
                <p14:cNvContentPartPr/>
                <p14:nvPr/>
              </p14:nvContentPartPr>
              <p14:xfrm>
                <a:off x="7214280" y="3967812"/>
                <a:ext cx="46800" cy="129960"/>
              </p14:xfrm>
            </p:contentPart>
          </mc:Choice>
          <mc:Fallback xmlns="">
            <p:pic>
              <p:nvPicPr>
                <p:cNvPr id="92" name="Ink 91">
                  <a:extLst>
                    <a:ext uri="{FF2B5EF4-FFF2-40B4-BE49-F238E27FC236}">
                      <a16:creationId xmlns:a16="http://schemas.microsoft.com/office/drawing/2014/main" id="{36F73C87-62C2-ADA6-D2AD-BE5035D1C880}"/>
                    </a:ext>
                  </a:extLst>
                </p:cNvPr>
                <p:cNvPicPr/>
                <p:nvPr/>
              </p:nvPicPr>
              <p:blipFill>
                <a:blip r:embed="rId128"/>
                <a:stretch>
                  <a:fillRect/>
                </a:stretch>
              </p:blipFill>
              <p:spPr>
                <a:xfrm>
                  <a:off x="7205280" y="3958812"/>
                  <a:ext cx="644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3" name="Ink 92">
                  <a:extLst>
                    <a:ext uri="{FF2B5EF4-FFF2-40B4-BE49-F238E27FC236}">
                      <a16:creationId xmlns:a16="http://schemas.microsoft.com/office/drawing/2014/main" id="{F02DD0A5-C1EE-9C03-4310-24EA50D4A3D3}"/>
                    </a:ext>
                  </a:extLst>
                </p14:cNvPr>
                <p14:cNvContentPartPr/>
                <p14:nvPr/>
              </p14:nvContentPartPr>
              <p14:xfrm>
                <a:off x="7356840" y="3989772"/>
                <a:ext cx="226080" cy="168840"/>
              </p14:xfrm>
            </p:contentPart>
          </mc:Choice>
          <mc:Fallback xmlns="">
            <p:pic>
              <p:nvPicPr>
                <p:cNvPr id="93" name="Ink 92">
                  <a:extLst>
                    <a:ext uri="{FF2B5EF4-FFF2-40B4-BE49-F238E27FC236}">
                      <a16:creationId xmlns:a16="http://schemas.microsoft.com/office/drawing/2014/main" id="{F02DD0A5-C1EE-9C03-4310-24EA50D4A3D3}"/>
                    </a:ext>
                  </a:extLst>
                </p:cNvPr>
                <p:cNvPicPr/>
                <p:nvPr/>
              </p:nvPicPr>
              <p:blipFill>
                <a:blip r:embed="rId130"/>
                <a:stretch>
                  <a:fillRect/>
                </a:stretch>
              </p:blipFill>
              <p:spPr>
                <a:xfrm>
                  <a:off x="7347840" y="3980772"/>
                  <a:ext cx="2437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4" name="Ink 93">
                  <a:extLst>
                    <a:ext uri="{FF2B5EF4-FFF2-40B4-BE49-F238E27FC236}">
                      <a16:creationId xmlns:a16="http://schemas.microsoft.com/office/drawing/2014/main" id="{86DB515A-BA8E-3838-F335-0803C1E7F8BC}"/>
                    </a:ext>
                  </a:extLst>
                </p14:cNvPr>
                <p14:cNvContentPartPr/>
                <p14:nvPr/>
              </p14:nvContentPartPr>
              <p14:xfrm>
                <a:off x="7855080" y="4109652"/>
                <a:ext cx="20880" cy="48240"/>
              </p14:xfrm>
            </p:contentPart>
          </mc:Choice>
          <mc:Fallback xmlns="">
            <p:pic>
              <p:nvPicPr>
                <p:cNvPr id="94" name="Ink 93">
                  <a:extLst>
                    <a:ext uri="{FF2B5EF4-FFF2-40B4-BE49-F238E27FC236}">
                      <a16:creationId xmlns:a16="http://schemas.microsoft.com/office/drawing/2014/main" id="{86DB515A-BA8E-3838-F335-0803C1E7F8BC}"/>
                    </a:ext>
                  </a:extLst>
                </p:cNvPr>
                <p:cNvPicPr/>
                <p:nvPr/>
              </p:nvPicPr>
              <p:blipFill>
                <a:blip r:embed="rId132"/>
                <a:stretch>
                  <a:fillRect/>
                </a:stretch>
              </p:blipFill>
              <p:spPr>
                <a:xfrm>
                  <a:off x="7846080" y="4100652"/>
                  <a:ext cx="385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5" name="Ink 94">
                  <a:extLst>
                    <a:ext uri="{FF2B5EF4-FFF2-40B4-BE49-F238E27FC236}">
                      <a16:creationId xmlns:a16="http://schemas.microsoft.com/office/drawing/2014/main" id="{245E4B6E-3B3C-8BD8-092A-0D61DF27FCC3}"/>
                    </a:ext>
                  </a:extLst>
                </p14:cNvPr>
                <p14:cNvContentPartPr/>
                <p14:nvPr/>
              </p14:nvContentPartPr>
              <p14:xfrm>
                <a:off x="7924560" y="3892212"/>
                <a:ext cx="170640" cy="176760"/>
              </p14:xfrm>
            </p:contentPart>
          </mc:Choice>
          <mc:Fallback xmlns="">
            <p:pic>
              <p:nvPicPr>
                <p:cNvPr id="95" name="Ink 94">
                  <a:extLst>
                    <a:ext uri="{FF2B5EF4-FFF2-40B4-BE49-F238E27FC236}">
                      <a16:creationId xmlns:a16="http://schemas.microsoft.com/office/drawing/2014/main" id="{245E4B6E-3B3C-8BD8-092A-0D61DF27FCC3}"/>
                    </a:ext>
                  </a:extLst>
                </p:cNvPr>
                <p:cNvPicPr/>
                <p:nvPr/>
              </p:nvPicPr>
              <p:blipFill>
                <a:blip r:embed="rId134"/>
                <a:stretch>
                  <a:fillRect/>
                </a:stretch>
              </p:blipFill>
              <p:spPr>
                <a:xfrm>
                  <a:off x="7915920" y="3883212"/>
                  <a:ext cx="1882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6" name="Ink 95">
                  <a:extLst>
                    <a:ext uri="{FF2B5EF4-FFF2-40B4-BE49-F238E27FC236}">
                      <a16:creationId xmlns:a16="http://schemas.microsoft.com/office/drawing/2014/main" id="{3E21106A-A0BE-8935-0F0D-4DFD8B330376}"/>
                    </a:ext>
                  </a:extLst>
                </p14:cNvPr>
                <p14:cNvContentPartPr/>
                <p14:nvPr/>
              </p14:nvContentPartPr>
              <p14:xfrm>
                <a:off x="8190600" y="3962412"/>
                <a:ext cx="29160" cy="106560"/>
              </p14:xfrm>
            </p:contentPart>
          </mc:Choice>
          <mc:Fallback xmlns="">
            <p:pic>
              <p:nvPicPr>
                <p:cNvPr id="96" name="Ink 95">
                  <a:extLst>
                    <a:ext uri="{FF2B5EF4-FFF2-40B4-BE49-F238E27FC236}">
                      <a16:creationId xmlns:a16="http://schemas.microsoft.com/office/drawing/2014/main" id="{3E21106A-A0BE-8935-0F0D-4DFD8B330376}"/>
                    </a:ext>
                  </a:extLst>
                </p:cNvPr>
                <p:cNvPicPr/>
                <p:nvPr/>
              </p:nvPicPr>
              <p:blipFill>
                <a:blip r:embed="rId136"/>
                <a:stretch>
                  <a:fillRect/>
                </a:stretch>
              </p:blipFill>
              <p:spPr>
                <a:xfrm>
                  <a:off x="8181960" y="3953412"/>
                  <a:ext cx="468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7" name="Ink 96">
                  <a:extLst>
                    <a:ext uri="{FF2B5EF4-FFF2-40B4-BE49-F238E27FC236}">
                      <a16:creationId xmlns:a16="http://schemas.microsoft.com/office/drawing/2014/main" id="{425EA605-7384-DDB5-FD57-FE5EFDDF7C8D}"/>
                    </a:ext>
                  </a:extLst>
                </p14:cNvPr>
                <p14:cNvContentPartPr/>
                <p14:nvPr/>
              </p14:nvContentPartPr>
              <p14:xfrm>
                <a:off x="8298240" y="3981492"/>
                <a:ext cx="117000" cy="169200"/>
              </p14:xfrm>
            </p:contentPart>
          </mc:Choice>
          <mc:Fallback xmlns="">
            <p:pic>
              <p:nvPicPr>
                <p:cNvPr id="97" name="Ink 96">
                  <a:extLst>
                    <a:ext uri="{FF2B5EF4-FFF2-40B4-BE49-F238E27FC236}">
                      <a16:creationId xmlns:a16="http://schemas.microsoft.com/office/drawing/2014/main" id="{425EA605-7384-DDB5-FD57-FE5EFDDF7C8D}"/>
                    </a:ext>
                  </a:extLst>
                </p:cNvPr>
                <p:cNvPicPr/>
                <p:nvPr/>
              </p:nvPicPr>
              <p:blipFill>
                <a:blip r:embed="rId138"/>
                <a:stretch>
                  <a:fillRect/>
                </a:stretch>
              </p:blipFill>
              <p:spPr>
                <a:xfrm>
                  <a:off x="8289240" y="3972852"/>
                  <a:ext cx="1346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8" name="Ink 97">
                  <a:extLst>
                    <a:ext uri="{FF2B5EF4-FFF2-40B4-BE49-F238E27FC236}">
                      <a16:creationId xmlns:a16="http://schemas.microsoft.com/office/drawing/2014/main" id="{DA851632-FD49-1A16-A77C-C5FFB780D8D3}"/>
                    </a:ext>
                  </a:extLst>
                </p14:cNvPr>
                <p14:cNvContentPartPr/>
                <p14:nvPr/>
              </p14:nvContentPartPr>
              <p14:xfrm>
                <a:off x="8622960" y="3876012"/>
                <a:ext cx="168480" cy="137880"/>
              </p14:xfrm>
            </p:contentPart>
          </mc:Choice>
          <mc:Fallback xmlns="">
            <p:pic>
              <p:nvPicPr>
                <p:cNvPr id="98" name="Ink 97">
                  <a:extLst>
                    <a:ext uri="{FF2B5EF4-FFF2-40B4-BE49-F238E27FC236}">
                      <a16:creationId xmlns:a16="http://schemas.microsoft.com/office/drawing/2014/main" id="{DA851632-FD49-1A16-A77C-C5FFB780D8D3}"/>
                    </a:ext>
                  </a:extLst>
                </p:cNvPr>
                <p:cNvPicPr/>
                <p:nvPr/>
              </p:nvPicPr>
              <p:blipFill>
                <a:blip r:embed="rId140"/>
                <a:stretch>
                  <a:fillRect/>
                </a:stretch>
              </p:blipFill>
              <p:spPr>
                <a:xfrm>
                  <a:off x="8613960" y="3867372"/>
                  <a:ext cx="1861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9" name="Ink 98">
                  <a:extLst>
                    <a:ext uri="{FF2B5EF4-FFF2-40B4-BE49-F238E27FC236}">
                      <a16:creationId xmlns:a16="http://schemas.microsoft.com/office/drawing/2014/main" id="{201E9658-7C33-5BE1-B424-1FE50EBB40AA}"/>
                    </a:ext>
                  </a:extLst>
                </p14:cNvPr>
                <p14:cNvContentPartPr/>
                <p14:nvPr/>
              </p14:nvContentPartPr>
              <p14:xfrm>
                <a:off x="8880000" y="4040892"/>
                <a:ext cx="28440" cy="57600"/>
              </p14:xfrm>
            </p:contentPart>
          </mc:Choice>
          <mc:Fallback xmlns="">
            <p:pic>
              <p:nvPicPr>
                <p:cNvPr id="99" name="Ink 98">
                  <a:extLst>
                    <a:ext uri="{FF2B5EF4-FFF2-40B4-BE49-F238E27FC236}">
                      <a16:creationId xmlns:a16="http://schemas.microsoft.com/office/drawing/2014/main" id="{201E9658-7C33-5BE1-B424-1FE50EBB40AA}"/>
                    </a:ext>
                  </a:extLst>
                </p:cNvPr>
                <p:cNvPicPr/>
                <p:nvPr/>
              </p:nvPicPr>
              <p:blipFill>
                <a:blip r:embed="rId142"/>
                <a:stretch>
                  <a:fillRect/>
                </a:stretch>
              </p:blipFill>
              <p:spPr>
                <a:xfrm>
                  <a:off x="8871360" y="4031892"/>
                  <a:ext cx="460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0" name="Ink 99">
                  <a:extLst>
                    <a:ext uri="{FF2B5EF4-FFF2-40B4-BE49-F238E27FC236}">
                      <a16:creationId xmlns:a16="http://schemas.microsoft.com/office/drawing/2014/main" id="{0436A9E9-63E6-9EB5-EBF3-2DC35F4B41CE}"/>
                    </a:ext>
                  </a:extLst>
                </p14:cNvPr>
                <p14:cNvContentPartPr/>
                <p14:nvPr/>
              </p14:nvContentPartPr>
              <p14:xfrm>
                <a:off x="9023640" y="3906612"/>
                <a:ext cx="145800" cy="162720"/>
              </p14:xfrm>
            </p:contentPart>
          </mc:Choice>
          <mc:Fallback xmlns="">
            <p:pic>
              <p:nvPicPr>
                <p:cNvPr id="100" name="Ink 99">
                  <a:extLst>
                    <a:ext uri="{FF2B5EF4-FFF2-40B4-BE49-F238E27FC236}">
                      <a16:creationId xmlns:a16="http://schemas.microsoft.com/office/drawing/2014/main" id="{0436A9E9-63E6-9EB5-EBF3-2DC35F4B41CE}"/>
                    </a:ext>
                  </a:extLst>
                </p:cNvPr>
                <p:cNvPicPr/>
                <p:nvPr/>
              </p:nvPicPr>
              <p:blipFill>
                <a:blip r:embed="rId144"/>
                <a:stretch>
                  <a:fillRect/>
                </a:stretch>
              </p:blipFill>
              <p:spPr>
                <a:xfrm>
                  <a:off x="9014640" y="3897972"/>
                  <a:ext cx="1634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1" name="Ink 100">
                  <a:extLst>
                    <a:ext uri="{FF2B5EF4-FFF2-40B4-BE49-F238E27FC236}">
                      <a16:creationId xmlns:a16="http://schemas.microsoft.com/office/drawing/2014/main" id="{8A4B178A-3000-B3E4-40E7-891357D807A8}"/>
                    </a:ext>
                  </a:extLst>
                </p14:cNvPr>
                <p14:cNvContentPartPr/>
                <p14:nvPr/>
              </p14:nvContentPartPr>
              <p14:xfrm>
                <a:off x="8475000" y="4109652"/>
                <a:ext cx="68040" cy="43200"/>
              </p14:xfrm>
            </p:contentPart>
          </mc:Choice>
          <mc:Fallback xmlns="">
            <p:pic>
              <p:nvPicPr>
                <p:cNvPr id="101" name="Ink 100">
                  <a:extLst>
                    <a:ext uri="{FF2B5EF4-FFF2-40B4-BE49-F238E27FC236}">
                      <a16:creationId xmlns:a16="http://schemas.microsoft.com/office/drawing/2014/main" id="{8A4B178A-3000-B3E4-40E7-891357D807A8}"/>
                    </a:ext>
                  </a:extLst>
                </p:cNvPr>
                <p:cNvPicPr/>
                <p:nvPr/>
              </p:nvPicPr>
              <p:blipFill>
                <a:blip r:embed="rId146"/>
                <a:stretch>
                  <a:fillRect/>
                </a:stretch>
              </p:blipFill>
              <p:spPr>
                <a:xfrm>
                  <a:off x="8466360" y="4100652"/>
                  <a:ext cx="85680" cy="60840"/>
                </a:xfrm>
                <a:prstGeom prst="rect">
                  <a:avLst/>
                </a:prstGeom>
              </p:spPr>
            </p:pic>
          </mc:Fallback>
        </mc:AlternateContent>
      </p:grpSp>
      <p:grpSp>
        <p:nvGrpSpPr>
          <p:cNvPr id="110" name="Group 109">
            <a:extLst>
              <a:ext uri="{FF2B5EF4-FFF2-40B4-BE49-F238E27FC236}">
                <a16:creationId xmlns:a16="http://schemas.microsoft.com/office/drawing/2014/main" id="{25B2BE2C-02F0-5220-AFE8-D9DD2D830523}"/>
              </a:ext>
            </a:extLst>
          </p:cNvPr>
          <p:cNvGrpSpPr/>
          <p:nvPr/>
        </p:nvGrpSpPr>
        <p:grpSpPr>
          <a:xfrm>
            <a:off x="9440668" y="3961692"/>
            <a:ext cx="180000" cy="99720"/>
            <a:chOff x="9439080" y="3961692"/>
            <a:chExt cx="180000" cy="99720"/>
          </a:xfrm>
        </p:grpSpPr>
        <mc:AlternateContent xmlns:mc="http://schemas.openxmlformats.org/markup-compatibility/2006" xmlns:p14="http://schemas.microsoft.com/office/powerpoint/2010/main">
          <mc:Choice Requires="p14">
            <p:contentPart p14:bwMode="auto" r:id="rId147">
              <p14:nvContentPartPr>
                <p14:cNvPr id="102" name="Ink 101">
                  <a:extLst>
                    <a:ext uri="{FF2B5EF4-FFF2-40B4-BE49-F238E27FC236}">
                      <a16:creationId xmlns:a16="http://schemas.microsoft.com/office/drawing/2014/main" id="{BFC7C41F-30E4-4001-3D41-0C69BED43806}"/>
                    </a:ext>
                  </a:extLst>
                </p14:cNvPr>
                <p14:cNvContentPartPr/>
                <p14:nvPr/>
              </p14:nvContentPartPr>
              <p14:xfrm>
                <a:off x="9439080" y="3961692"/>
                <a:ext cx="103680" cy="20520"/>
              </p14:xfrm>
            </p:contentPart>
          </mc:Choice>
          <mc:Fallback xmlns="">
            <p:pic>
              <p:nvPicPr>
                <p:cNvPr id="102" name="Ink 101">
                  <a:extLst>
                    <a:ext uri="{FF2B5EF4-FFF2-40B4-BE49-F238E27FC236}">
                      <a16:creationId xmlns:a16="http://schemas.microsoft.com/office/drawing/2014/main" id="{BFC7C41F-30E4-4001-3D41-0C69BED43806}"/>
                    </a:ext>
                  </a:extLst>
                </p:cNvPr>
                <p:cNvPicPr/>
                <p:nvPr/>
              </p:nvPicPr>
              <p:blipFill>
                <a:blip r:embed="rId148"/>
                <a:stretch>
                  <a:fillRect/>
                </a:stretch>
              </p:blipFill>
              <p:spPr>
                <a:xfrm>
                  <a:off x="9430080" y="3952692"/>
                  <a:ext cx="1213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 name="Ink 102">
                  <a:extLst>
                    <a:ext uri="{FF2B5EF4-FFF2-40B4-BE49-F238E27FC236}">
                      <a16:creationId xmlns:a16="http://schemas.microsoft.com/office/drawing/2014/main" id="{D49D6116-5ABF-2EB0-4DC2-44B867D8B876}"/>
                    </a:ext>
                  </a:extLst>
                </p14:cNvPr>
                <p14:cNvContentPartPr/>
                <p14:nvPr/>
              </p14:nvContentPartPr>
              <p14:xfrm>
                <a:off x="9487680" y="4040892"/>
                <a:ext cx="131400" cy="20520"/>
              </p14:xfrm>
            </p:contentPart>
          </mc:Choice>
          <mc:Fallback xmlns="">
            <p:pic>
              <p:nvPicPr>
                <p:cNvPr id="103" name="Ink 102">
                  <a:extLst>
                    <a:ext uri="{FF2B5EF4-FFF2-40B4-BE49-F238E27FC236}">
                      <a16:creationId xmlns:a16="http://schemas.microsoft.com/office/drawing/2014/main" id="{D49D6116-5ABF-2EB0-4DC2-44B867D8B876}"/>
                    </a:ext>
                  </a:extLst>
                </p:cNvPr>
                <p:cNvPicPr/>
                <p:nvPr/>
              </p:nvPicPr>
              <p:blipFill>
                <a:blip r:embed="rId150"/>
                <a:stretch>
                  <a:fillRect/>
                </a:stretch>
              </p:blipFill>
              <p:spPr>
                <a:xfrm>
                  <a:off x="9479040" y="4031892"/>
                  <a:ext cx="149040" cy="38160"/>
                </a:xfrm>
                <a:prstGeom prst="rect">
                  <a:avLst/>
                </a:prstGeom>
              </p:spPr>
            </p:pic>
          </mc:Fallback>
        </mc:AlternateContent>
      </p:grpSp>
      <p:grpSp>
        <p:nvGrpSpPr>
          <p:cNvPr id="109" name="Group 108">
            <a:extLst>
              <a:ext uri="{FF2B5EF4-FFF2-40B4-BE49-F238E27FC236}">
                <a16:creationId xmlns:a16="http://schemas.microsoft.com/office/drawing/2014/main" id="{891B0AA7-1E2E-5B18-478C-B8AE4B4C2F3F}"/>
              </a:ext>
            </a:extLst>
          </p:cNvPr>
          <p:cNvGrpSpPr/>
          <p:nvPr/>
        </p:nvGrpSpPr>
        <p:grpSpPr>
          <a:xfrm>
            <a:off x="9861868" y="3873852"/>
            <a:ext cx="837360" cy="255960"/>
            <a:chOff x="9860280" y="3873852"/>
            <a:chExt cx="837360" cy="255960"/>
          </a:xfrm>
        </p:grpSpPr>
        <mc:AlternateContent xmlns:mc="http://schemas.openxmlformats.org/markup-compatibility/2006" xmlns:p14="http://schemas.microsoft.com/office/powerpoint/2010/main">
          <mc:Choice Requires="p14">
            <p:contentPart p14:bwMode="auto" r:id="rId151">
              <p14:nvContentPartPr>
                <p14:cNvPr id="104" name="Ink 103">
                  <a:extLst>
                    <a:ext uri="{FF2B5EF4-FFF2-40B4-BE49-F238E27FC236}">
                      <a16:creationId xmlns:a16="http://schemas.microsoft.com/office/drawing/2014/main" id="{1EACFFBB-A1C1-A0C4-B552-046640C94B1D}"/>
                    </a:ext>
                  </a:extLst>
                </p14:cNvPr>
                <p14:cNvContentPartPr/>
                <p14:nvPr/>
              </p14:nvContentPartPr>
              <p14:xfrm>
                <a:off x="9860280" y="3873852"/>
                <a:ext cx="248400" cy="255960"/>
              </p14:xfrm>
            </p:contentPart>
          </mc:Choice>
          <mc:Fallback xmlns="">
            <p:pic>
              <p:nvPicPr>
                <p:cNvPr id="104" name="Ink 103">
                  <a:extLst>
                    <a:ext uri="{FF2B5EF4-FFF2-40B4-BE49-F238E27FC236}">
                      <a16:creationId xmlns:a16="http://schemas.microsoft.com/office/drawing/2014/main" id="{1EACFFBB-A1C1-A0C4-B552-046640C94B1D}"/>
                    </a:ext>
                  </a:extLst>
                </p:cNvPr>
                <p:cNvPicPr/>
                <p:nvPr/>
              </p:nvPicPr>
              <p:blipFill>
                <a:blip r:embed="rId152"/>
                <a:stretch>
                  <a:fillRect/>
                </a:stretch>
              </p:blipFill>
              <p:spPr>
                <a:xfrm>
                  <a:off x="9851640" y="3864852"/>
                  <a:ext cx="2660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5" name="Ink 104">
                  <a:extLst>
                    <a:ext uri="{FF2B5EF4-FFF2-40B4-BE49-F238E27FC236}">
                      <a16:creationId xmlns:a16="http://schemas.microsoft.com/office/drawing/2014/main" id="{6B6F8424-9261-F7E3-470F-1B0D8BD2704F}"/>
                    </a:ext>
                  </a:extLst>
                </p14:cNvPr>
                <p14:cNvContentPartPr/>
                <p14:nvPr/>
              </p14:nvContentPartPr>
              <p14:xfrm>
                <a:off x="10141080" y="3950172"/>
                <a:ext cx="134640" cy="167400"/>
              </p14:xfrm>
            </p:contentPart>
          </mc:Choice>
          <mc:Fallback xmlns="">
            <p:pic>
              <p:nvPicPr>
                <p:cNvPr id="105" name="Ink 104">
                  <a:extLst>
                    <a:ext uri="{FF2B5EF4-FFF2-40B4-BE49-F238E27FC236}">
                      <a16:creationId xmlns:a16="http://schemas.microsoft.com/office/drawing/2014/main" id="{6B6F8424-9261-F7E3-470F-1B0D8BD2704F}"/>
                    </a:ext>
                  </a:extLst>
                </p:cNvPr>
                <p:cNvPicPr/>
                <p:nvPr/>
              </p:nvPicPr>
              <p:blipFill>
                <a:blip r:embed="rId154"/>
                <a:stretch>
                  <a:fillRect/>
                </a:stretch>
              </p:blipFill>
              <p:spPr>
                <a:xfrm>
                  <a:off x="10132440" y="3941532"/>
                  <a:ext cx="1522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6" name="Ink 105">
                  <a:extLst>
                    <a:ext uri="{FF2B5EF4-FFF2-40B4-BE49-F238E27FC236}">
                      <a16:creationId xmlns:a16="http://schemas.microsoft.com/office/drawing/2014/main" id="{B47E9F35-91FE-68C4-C706-4D3C64A6E20C}"/>
                    </a:ext>
                  </a:extLst>
                </p14:cNvPr>
                <p14:cNvContentPartPr/>
                <p14:nvPr/>
              </p14:nvContentPartPr>
              <p14:xfrm>
                <a:off x="10333680" y="3918852"/>
                <a:ext cx="68760" cy="61200"/>
              </p14:xfrm>
            </p:contentPart>
          </mc:Choice>
          <mc:Fallback xmlns="">
            <p:pic>
              <p:nvPicPr>
                <p:cNvPr id="106" name="Ink 105">
                  <a:extLst>
                    <a:ext uri="{FF2B5EF4-FFF2-40B4-BE49-F238E27FC236}">
                      <a16:creationId xmlns:a16="http://schemas.microsoft.com/office/drawing/2014/main" id="{B47E9F35-91FE-68C4-C706-4D3C64A6E20C}"/>
                    </a:ext>
                  </a:extLst>
                </p:cNvPr>
                <p:cNvPicPr/>
                <p:nvPr/>
              </p:nvPicPr>
              <p:blipFill>
                <a:blip r:embed="rId156"/>
                <a:stretch>
                  <a:fillRect/>
                </a:stretch>
              </p:blipFill>
              <p:spPr>
                <a:xfrm>
                  <a:off x="10324680" y="3910212"/>
                  <a:ext cx="864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7" name="Ink 106">
                  <a:extLst>
                    <a:ext uri="{FF2B5EF4-FFF2-40B4-BE49-F238E27FC236}">
                      <a16:creationId xmlns:a16="http://schemas.microsoft.com/office/drawing/2014/main" id="{1C61D765-96EF-14B3-BECF-6E229D3E229B}"/>
                    </a:ext>
                  </a:extLst>
                </p14:cNvPr>
                <p14:cNvContentPartPr/>
                <p14:nvPr/>
              </p14:nvContentPartPr>
              <p14:xfrm>
                <a:off x="10502160" y="3922812"/>
                <a:ext cx="47880" cy="171000"/>
              </p14:xfrm>
            </p:contentPart>
          </mc:Choice>
          <mc:Fallback xmlns="">
            <p:pic>
              <p:nvPicPr>
                <p:cNvPr id="107" name="Ink 106">
                  <a:extLst>
                    <a:ext uri="{FF2B5EF4-FFF2-40B4-BE49-F238E27FC236}">
                      <a16:creationId xmlns:a16="http://schemas.microsoft.com/office/drawing/2014/main" id="{1C61D765-96EF-14B3-BECF-6E229D3E229B}"/>
                    </a:ext>
                  </a:extLst>
                </p:cNvPr>
                <p:cNvPicPr/>
                <p:nvPr/>
              </p:nvPicPr>
              <p:blipFill>
                <a:blip r:embed="rId158"/>
                <a:stretch>
                  <a:fillRect/>
                </a:stretch>
              </p:blipFill>
              <p:spPr>
                <a:xfrm>
                  <a:off x="10493520" y="3914172"/>
                  <a:ext cx="655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8" name="Ink 107">
                  <a:extLst>
                    <a:ext uri="{FF2B5EF4-FFF2-40B4-BE49-F238E27FC236}">
                      <a16:creationId xmlns:a16="http://schemas.microsoft.com/office/drawing/2014/main" id="{9C63B34D-FB31-89C2-7CE7-1CDE6B644FFB}"/>
                    </a:ext>
                  </a:extLst>
                </p14:cNvPr>
                <p14:cNvContentPartPr/>
                <p14:nvPr/>
              </p14:nvContentPartPr>
              <p14:xfrm>
                <a:off x="10618800" y="3994812"/>
                <a:ext cx="78840" cy="79920"/>
              </p14:xfrm>
            </p:contentPart>
          </mc:Choice>
          <mc:Fallback xmlns="">
            <p:pic>
              <p:nvPicPr>
                <p:cNvPr id="108" name="Ink 107">
                  <a:extLst>
                    <a:ext uri="{FF2B5EF4-FFF2-40B4-BE49-F238E27FC236}">
                      <a16:creationId xmlns:a16="http://schemas.microsoft.com/office/drawing/2014/main" id="{9C63B34D-FB31-89C2-7CE7-1CDE6B644FFB}"/>
                    </a:ext>
                  </a:extLst>
                </p:cNvPr>
                <p:cNvPicPr/>
                <p:nvPr/>
              </p:nvPicPr>
              <p:blipFill>
                <a:blip r:embed="rId160"/>
                <a:stretch>
                  <a:fillRect/>
                </a:stretch>
              </p:blipFill>
              <p:spPr>
                <a:xfrm>
                  <a:off x="10610160" y="3986172"/>
                  <a:ext cx="96480" cy="97560"/>
                </a:xfrm>
                <a:prstGeom prst="rect">
                  <a:avLst/>
                </a:prstGeom>
              </p:spPr>
            </p:pic>
          </mc:Fallback>
        </mc:AlternateContent>
      </p:grpSp>
      <p:grpSp>
        <p:nvGrpSpPr>
          <p:cNvPr id="114" name="Group 113">
            <a:extLst>
              <a:ext uri="{FF2B5EF4-FFF2-40B4-BE49-F238E27FC236}">
                <a16:creationId xmlns:a16="http://schemas.microsoft.com/office/drawing/2014/main" id="{93570E57-34D6-3B72-7D55-1986D0E066E6}"/>
              </a:ext>
            </a:extLst>
          </p:cNvPr>
          <p:cNvGrpSpPr/>
          <p:nvPr/>
        </p:nvGrpSpPr>
        <p:grpSpPr>
          <a:xfrm>
            <a:off x="10859428" y="1425492"/>
            <a:ext cx="168840" cy="140760"/>
            <a:chOff x="10857840" y="1425492"/>
            <a:chExt cx="168840" cy="140760"/>
          </a:xfrm>
        </p:grpSpPr>
        <mc:AlternateContent xmlns:mc="http://schemas.openxmlformats.org/markup-compatibility/2006" xmlns:p14="http://schemas.microsoft.com/office/powerpoint/2010/main">
          <mc:Choice Requires="p14">
            <p:contentPart p14:bwMode="auto" r:id="rId161">
              <p14:nvContentPartPr>
                <p14:cNvPr id="112" name="Ink 111">
                  <a:extLst>
                    <a:ext uri="{FF2B5EF4-FFF2-40B4-BE49-F238E27FC236}">
                      <a16:creationId xmlns:a16="http://schemas.microsoft.com/office/drawing/2014/main" id="{57D4FD46-DD6F-837B-FB40-FB2B743989A7}"/>
                    </a:ext>
                  </a:extLst>
                </p14:cNvPr>
                <p14:cNvContentPartPr/>
                <p14:nvPr/>
              </p14:nvContentPartPr>
              <p14:xfrm>
                <a:off x="10857840" y="1425492"/>
                <a:ext cx="136080" cy="140760"/>
              </p14:xfrm>
            </p:contentPart>
          </mc:Choice>
          <mc:Fallback xmlns="">
            <p:pic>
              <p:nvPicPr>
                <p:cNvPr id="112" name="Ink 111">
                  <a:extLst>
                    <a:ext uri="{FF2B5EF4-FFF2-40B4-BE49-F238E27FC236}">
                      <a16:creationId xmlns:a16="http://schemas.microsoft.com/office/drawing/2014/main" id="{57D4FD46-DD6F-837B-FB40-FB2B743989A7}"/>
                    </a:ext>
                  </a:extLst>
                </p:cNvPr>
                <p:cNvPicPr/>
                <p:nvPr/>
              </p:nvPicPr>
              <p:blipFill>
                <a:blip r:embed="rId162"/>
                <a:stretch>
                  <a:fillRect/>
                </a:stretch>
              </p:blipFill>
              <p:spPr>
                <a:xfrm>
                  <a:off x="10848840" y="1416852"/>
                  <a:ext cx="1537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3" name="Ink 112">
                  <a:extLst>
                    <a:ext uri="{FF2B5EF4-FFF2-40B4-BE49-F238E27FC236}">
                      <a16:creationId xmlns:a16="http://schemas.microsoft.com/office/drawing/2014/main" id="{7F42F7A7-0541-820C-177B-0E94F2B7784D}"/>
                    </a:ext>
                  </a:extLst>
                </p14:cNvPr>
                <p14:cNvContentPartPr/>
                <p14:nvPr/>
              </p14:nvContentPartPr>
              <p14:xfrm>
                <a:off x="10914000" y="1442772"/>
                <a:ext cx="112680" cy="81720"/>
              </p14:xfrm>
            </p:contentPart>
          </mc:Choice>
          <mc:Fallback xmlns="">
            <p:pic>
              <p:nvPicPr>
                <p:cNvPr id="113" name="Ink 112">
                  <a:extLst>
                    <a:ext uri="{FF2B5EF4-FFF2-40B4-BE49-F238E27FC236}">
                      <a16:creationId xmlns:a16="http://schemas.microsoft.com/office/drawing/2014/main" id="{7F42F7A7-0541-820C-177B-0E94F2B7784D}"/>
                    </a:ext>
                  </a:extLst>
                </p:cNvPr>
                <p:cNvPicPr/>
                <p:nvPr/>
              </p:nvPicPr>
              <p:blipFill>
                <a:blip r:embed="rId164"/>
                <a:stretch>
                  <a:fillRect/>
                </a:stretch>
              </p:blipFill>
              <p:spPr>
                <a:xfrm>
                  <a:off x="10905000" y="1433772"/>
                  <a:ext cx="130320" cy="99360"/>
                </a:xfrm>
                <a:prstGeom prst="rect">
                  <a:avLst/>
                </a:prstGeom>
              </p:spPr>
            </p:pic>
          </mc:Fallback>
        </mc:AlternateContent>
      </p:grpSp>
    </p:spTree>
    <p:extLst>
      <p:ext uri="{BB962C8B-B14F-4D97-AF65-F5344CB8AC3E}">
        <p14:creationId xmlns:p14="http://schemas.microsoft.com/office/powerpoint/2010/main" val="22082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Predictive Model (Rule) Techniques</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3139321"/>
          </a:xfrm>
          <a:prstGeom prst="rect">
            <a:avLst/>
          </a:prstGeom>
          <a:noFill/>
        </p:spPr>
        <p:txBody>
          <a:bodyPr wrap="square" rtlCol="0">
            <a:spAutoFit/>
          </a:bodyPr>
          <a:lstStyle/>
          <a:p>
            <a:r>
              <a:rPr lang="en-US" dirty="0"/>
              <a:t>Modeling is a process by which machine learning tries to create/find the best model for our </a:t>
            </a:r>
            <a:r>
              <a:rPr lang="en-US" b="1" dirty="0"/>
              <a:t>use case.</a:t>
            </a:r>
            <a:r>
              <a:rPr lang="en-US" dirty="0"/>
              <a:t> The model is created to predict an outcome. Model evaluation is an integral part of this process. In order to find the best predictive model, computer will use different algorithms. Broadly there are 2 ways to build this model</a:t>
            </a:r>
          </a:p>
          <a:p>
            <a:r>
              <a:rPr lang="en-US" b="1" i="1" dirty="0"/>
              <a:t>Hold out technique (Large datasets)</a:t>
            </a:r>
          </a:p>
          <a:p>
            <a:r>
              <a:rPr lang="en-US" dirty="0"/>
              <a:t>The entire dataset (where outcome is known) is split into 2 parts. First part is called </a:t>
            </a:r>
            <a:r>
              <a:rPr lang="en-US" b="1" dirty="0"/>
              <a:t>training dataset </a:t>
            </a:r>
            <a:r>
              <a:rPr lang="en-US" dirty="0"/>
              <a:t>and second part is called </a:t>
            </a:r>
            <a:r>
              <a:rPr lang="en-US" b="1" dirty="0"/>
              <a:t>validation dataset</a:t>
            </a:r>
            <a:r>
              <a:rPr lang="en-US" dirty="0"/>
              <a:t>. With the help of training dataset, we train the computer by applying different algorithms. Based on the second part, we validate if the data predictions are accurate or not and determine the accuracy. We do this for multiple algorithms and the one which gives best accuracy, we will take it forward.</a:t>
            </a:r>
          </a:p>
          <a:p>
            <a:r>
              <a:rPr lang="en-US" b="1" i="1" dirty="0"/>
              <a:t>Cross Validation (Small datasets)</a:t>
            </a:r>
          </a:p>
          <a:p>
            <a:r>
              <a:rPr lang="en-US" dirty="0"/>
              <a:t>When we have limited set of data, to achieve an unbiased estimate of model performance, we use cross validation. We divide data into smaller chunks called k’s. Each k will be used for sampling and then we change the pair with another.</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204361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Types of machine learning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3693319"/>
          </a:xfrm>
          <a:prstGeom prst="rect">
            <a:avLst/>
          </a:prstGeom>
          <a:noFill/>
        </p:spPr>
        <p:txBody>
          <a:bodyPr wrap="square" rtlCol="0">
            <a:spAutoFit/>
          </a:bodyPr>
          <a:lstStyle/>
          <a:p>
            <a:r>
              <a:rPr lang="en-US" b="1" dirty="0"/>
              <a:t>Supervised learning</a:t>
            </a:r>
          </a:p>
          <a:p>
            <a:r>
              <a:rPr lang="en-US" dirty="0"/>
              <a:t>Train our model using training dataset </a:t>
            </a:r>
            <a:r>
              <a:rPr lang="en-US" dirty="0">
                <a:sym typeface="Wingdings" panose="05000000000000000000" pitchFamily="2" charset="2"/>
              </a:rPr>
              <a:t> predictive model, retry, retrain</a:t>
            </a:r>
          </a:p>
          <a:p>
            <a:r>
              <a:rPr lang="en-US" dirty="0">
                <a:sym typeface="Wingdings" panose="05000000000000000000" pitchFamily="2" charset="2"/>
              </a:rPr>
              <a:t>Algo – Decision tree, native bayes, logistic regression, Linear/Multi Regression, SVM…</a:t>
            </a:r>
          </a:p>
          <a:p>
            <a:r>
              <a:rPr lang="en-US" dirty="0">
                <a:sym typeface="Wingdings" panose="05000000000000000000" pitchFamily="2" charset="2"/>
              </a:rPr>
              <a:t>Scenario – Regression and Classification are the examples of Supervised ML.</a:t>
            </a:r>
            <a:endParaRPr lang="en-US" dirty="0"/>
          </a:p>
          <a:p>
            <a:endParaRPr lang="en-US" dirty="0"/>
          </a:p>
          <a:p>
            <a:r>
              <a:rPr lang="en-US" b="1" dirty="0"/>
              <a:t>Unsupervised learning</a:t>
            </a:r>
          </a:p>
          <a:p>
            <a:r>
              <a:rPr lang="en-US" dirty="0"/>
              <a:t>Let machine work on the dataset like a child to explore this data and make a predictive model.</a:t>
            </a:r>
          </a:p>
          <a:p>
            <a:r>
              <a:rPr lang="en-US" dirty="0"/>
              <a:t>Algo – K-Means, Hierarchical, </a:t>
            </a:r>
            <a:r>
              <a:rPr lang="en-US" dirty="0" err="1"/>
              <a:t>Apriori</a:t>
            </a:r>
            <a:r>
              <a:rPr lang="en-US" dirty="0"/>
              <a:t>, Generic Algo, Trend Analysis</a:t>
            </a:r>
          </a:p>
          <a:p>
            <a:r>
              <a:rPr lang="en-US" dirty="0"/>
              <a:t>Scenario – Segmented time-series</a:t>
            </a:r>
          </a:p>
          <a:p>
            <a:endParaRPr lang="en-US" dirty="0"/>
          </a:p>
          <a:p>
            <a:r>
              <a:rPr lang="en-US" b="1" dirty="0"/>
              <a:t>Re-</a:t>
            </a:r>
            <a:r>
              <a:rPr lang="en-US" b="1" dirty="0" err="1"/>
              <a:t>inforement</a:t>
            </a:r>
            <a:r>
              <a:rPr lang="en-US" b="1" dirty="0"/>
              <a:t> learning</a:t>
            </a:r>
          </a:p>
          <a:p>
            <a:r>
              <a:rPr lang="en-US" dirty="0"/>
              <a:t>Candy-stick approach</a:t>
            </a:r>
          </a:p>
          <a:p>
            <a:r>
              <a:rPr lang="en-US" dirty="0" err="1"/>
              <a:t>Reobotics</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61171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dirty="0">
                <a:solidFill>
                  <a:schemeClr val="accent1"/>
                </a:solidFill>
                <a:latin typeface="Cooper Black" panose="0208090404030B020404" pitchFamily="18" charset="0"/>
              </a:rPr>
              <a:t>Difference Analytics v/s Predictive Analytics</a:t>
            </a:r>
            <a:endParaRPr lang="en-IN" sz="36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3970318"/>
          </a:xfrm>
          <a:prstGeom prst="rect">
            <a:avLst/>
          </a:prstGeom>
          <a:noFill/>
        </p:spPr>
        <p:txBody>
          <a:bodyPr wrap="square" rtlCol="0">
            <a:spAutoFit/>
          </a:bodyPr>
          <a:lstStyle/>
          <a:p>
            <a:r>
              <a:rPr lang="en-US" dirty="0"/>
              <a:t>Analytics – it is used to create visualization based on the historic data which will give us the insight. Just as as-is state.</a:t>
            </a:r>
          </a:p>
          <a:p>
            <a:r>
              <a:rPr lang="en-US" dirty="0"/>
              <a:t>Predictive Analytics – When we want to predict the future, we use predictive analytics. This will happen by creating predictive models.</a:t>
            </a:r>
            <a:r>
              <a:rPr lang="en-IN" dirty="0"/>
              <a:t> We get the vision.</a:t>
            </a:r>
          </a:p>
          <a:p>
            <a:r>
              <a:rPr lang="en-IN" dirty="0"/>
              <a:t>The prediction will be done based on the past events and experiences to take us to the future. Hence it is extremely important that the quality of the data provided to computer is correct.</a:t>
            </a:r>
          </a:p>
          <a:p>
            <a:endParaRPr lang="en-IN" dirty="0"/>
          </a:p>
          <a:p>
            <a:r>
              <a:rPr lang="en-IN" dirty="0"/>
              <a:t>Before we apply machine learning, we need to ask 3 questions</a:t>
            </a:r>
          </a:p>
          <a:p>
            <a:pPr marL="342900" indent="-342900">
              <a:buFont typeface="Arial" panose="020B0604020202020204" pitchFamily="34" charset="0"/>
              <a:buChar char="•"/>
            </a:pPr>
            <a:r>
              <a:rPr lang="en-IN" dirty="0"/>
              <a:t>Business need</a:t>
            </a:r>
          </a:p>
          <a:p>
            <a:pPr marL="342900" indent="-342900">
              <a:buFont typeface="Arial" panose="020B0604020202020204" pitchFamily="34" charset="0"/>
              <a:buChar char="•"/>
            </a:pPr>
            <a:r>
              <a:rPr lang="en-IN" dirty="0"/>
              <a:t>Business Goal</a:t>
            </a:r>
          </a:p>
          <a:p>
            <a:pPr marL="342900" indent="-342900">
              <a:buFont typeface="Arial" panose="020B0604020202020204" pitchFamily="34" charset="0"/>
              <a:buChar char="•"/>
            </a:pPr>
            <a:r>
              <a:rPr lang="en-IN" dirty="0"/>
              <a:t>Output Expected  by decision we make</a:t>
            </a:r>
          </a:p>
          <a:p>
            <a:r>
              <a:rPr lang="en-US" dirty="0"/>
              <a:t>SAC offers 3 types of ML Scenarios</a:t>
            </a:r>
          </a:p>
          <a:p>
            <a:pPr marL="342900" indent="-342900">
              <a:buFont typeface="Arial" panose="020B0604020202020204" pitchFamily="34" charset="0"/>
              <a:buChar char="•"/>
            </a:pPr>
            <a:r>
              <a:rPr lang="en-US" dirty="0"/>
              <a:t>Classification</a:t>
            </a:r>
          </a:p>
          <a:p>
            <a:pPr marL="342900" indent="-342900">
              <a:buFont typeface="Arial" panose="020B0604020202020204" pitchFamily="34" charset="0"/>
              <a:buChar char="•"/>
            </a:pPr>
            <a:r>
              <a:rPr lang="en-US" dirty="0"/>
              <a:t>Regression</a:t>
            </a:r>
          </a:p>
          <a:p>
            <a:pPr marL="342900" indent="-342900">
              <a:buFont typeface="Arial" panose="020B0604020202020204" pitchFamily="34" charset="0"/>
              <a:buChar char="•"/>
            </a:pPr>
            <a:r>
              <a:rPr lang="en-US" dirty="0"/>
              <a:t>Segmented time-series</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ight Brace 5">
            <a:extLst>
              <a:ext uri="{FF2B5EF4-FFF2-40B4-BE49-F238E27FC236}">
                <a16:creationId xmlns:a16="http://schemas.microsoft.com/office/drawing/2014/main" id="{821E7A1F-FED3-606F-FB76-C5756A891698}"/>
              </a:ext>
            </a:extLst>
          </p:cNvPr>
          <p:cNvSpPr/>
          <p:nvPr/>
        </p:nvSpPr>
        <p:spPr>
          <a:xfrm>
            <a:off x="6600056" y="3789040"/>
            <a:ext cx="504056"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E8C6A06-577D-F2B2-FF44-5419472DD702}"/>
              </a:ext>
            </a:extLst>
          </p:cNvPr>
          <p:cNvSpPr txBox="1"/>
          <p:nvPr/>
        </p:nvSpPr>
        <p:spPr>
          <a:xfrm>
            <a:off x="7320136" y="4149080"/>
            <a:ext cx="3384376" cy="369332"/>
          </a:xfrm>
          <a:prstGeom prst="rect">
            <a:avLst/>
          </a:prstGeom>
          <a:noFill/>
        </p:spPr>
        <p:txBody>
          <a:bodyPr wrap="square" rtlCol="0">
            <a:spAutoFit/>
          </a:bodyPr>
          <a:lstStyle/>
          <a:p>
            <a:r>
              <a:rPr lang="en-US" b="1" i="1" dirty="0"/>
              <a:t>Which scenario to use?</a:t>
            </a:r>
          </a:p>
        </p:txBody>
      </p:sp>
    </p:spTree>
    <p:extLst>
      <p:ext uri="{BB962C8B-B14F-4D97-AF65-F5344CB8AC3E}">
        <p14:creationId xmlns:p14="http://schemas.microsoft.com/office/powerpoint/2010/main" val="381331060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5287</TotalTime>
  <Words>1886</Words>
  <Application>Microsoft Office PowerPoint</Application>
  <PresentationFormat>Widescreen</PresentationFormat>
  <Paragraphs>446</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Rounded MT Bold</vt:lpstr>
      <vt:lpstr>Buxton Sketch</vt:lpstr>
      <vt:lpstr>Calibri</vt:lpstr>
      <vt:lpstr>Calibri Light</vt:lpstr>
      <vt:lpstr>Cooper Black</vt:lpstr>
      <vt:lpstr>Patua One</vt:lpstr>
      <vt:lpstr>Office Theme</vt:lpstr>
      <vt:lpstr>PowerPoint Presentation</vt:lpstr>
      <vt:lpstr>PowerPoint Presentation</vt:lpstr>
      <vt:lpstr>SAP Intelligent Enterprise Strategy </vt:lpstr>
      <vt:lpstr>How decision making happens?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regression</vt:lpstr>
      <vt:lpstr>Try yourself </vt:lpstr>
      <vt:lpstr>Confusion Matrix for the different Threshold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543</cp:revision>
  <dcterms:created xsi:type="dcterms:W3CDTF">2016-07-10T03:33:26Z</dcterms:created>
  <dcterms:modified xsi:type="dcterms:W3CDTF">2023-07-08T12:24:19Z</dcterms:modified>
</cp:coreProperties>
</file>